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s/slide215.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211.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2"/>
  </p:notesMasterIdLst>
  <p:sldIdLst>
    <p:sldId id="257" r:id="rId2"/>
    <p:sldId id="258" r:id="rId3"/>
    <p:sldId id="259" r:id="rId4"/>
    <p:sldId id="262" r:id="rId5"/>
    <p:sldId id="482" r:id="rId6"/>
    <p:sldId id="483" r:id="rId7"/>
    <p:sldId id="484" r:id="rId8"/>
    <p:sldId id="485" r:id="rId9"/>
    <p:sldId id="486" r:id="rId10"/>
    <p:sldId id="448" r:id="rId11"/>
    <p:sldId id="449" r:id="rId12"/>
    <p:sldId id="450" r:id="rId13"/>
    <p:sldId id="451" r:id="rId14"/>
    <p:sldId id="472" r:id="rId15"/>
    <p:sldId id="473" r:id="rId16"/>
    <p:sldId id="474" r:id="rId17"/>
    <p:sldId id="475" r:id="rId18"/>
    <p:sldId id="476" r:id="rId19"/>
    <p:sldId id="456" r:id="rId20"/>
    <p:sldId id="457" r:id="rId21"/>
    <p:sldId id="458" r:id="rId22"/>
    <p:sldId id="455" r:id="rId23"/>
    <p:sldId id="478" r:id="rId24"/>
    <p:sldId id="459" r:id="rId25"/>
    <p:sldId id="460" r:id="rId26"/>
    <p:sldId id="461" r:id="rId27"/>
    <p:sldId id="462" r:id="rId28"/>
    <p:sldId id="463" r:id="rId29"/>
    <p:sldId id="464" r:id="rId30"/>
    <p:sldId id="466" r:id="rId31"/>
    <p:sldId id="467" r:id="rId32"/>
    <p:sldId id="468" r:id="rId33"/>
    <p:sldId id="265" r:id="rId34"/>
    <p:sldId id="266" r:id="rId35"/>
    <p:sldId id="267" r:id="rId36"/>
    <p:sldId id="268" r:id="rId37"/>
    <p:sldId id="269" r:id="rId38"/>
    <p:sldId id="481" r:id="rId39"/>
    <p:sldId id="270" r:id="rId40"/>
    <p:sldId id="48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487" r:id="rId68"/>
    <p:sldId id="297" r:id="rId69"/>
    <p:sldId id="488" r:id="rId70"/>
    <p:sldId id="298" r:id="rId71"/>
    <p:sldId id="489" r:id="rId72"/>
    <p:sldId id="490" r:id="rId73"/>
    <p:sldId id="491" r:id="rId74"/>
    <p:sldId id="299" r:id="rId75"/>
    <p:sldId id="300" r:id="rId76"/>
    <p:sldId id="301" r:id="rId77"/>
    <p:sldId id="302" r:id="rId78"/>
    <p:sldId id="303" r:id="rId79"/>
    <p:sldId id="304" r:id="rId80"/>
    <p:sldId id="305" r:id="rId81"/>
    <p:sldId id="306" r:id="rId82"/>
    <p:sldId id="307" r:id="rId83"/>
    <p:sldId id="308" r:id="rId84"/>
    <p:sldId id="309" r:id="rId85"/>
    <p:sldId id="310" r:id="rId86"/>
    <p:sldId id="311" r:id="rId87"/>
    <p:sldId id="312" r:id="rId88"/>
    <p:sldId id="313" r:id="rId89"/>
    <p:sldId id="314" r:id="rId90"/>
    <p:sldId id="315" r:id="rId91"/>
    <p:sldId id="316" r:id="rId92"/>
    <p:sldId id="317" r:id="rId93"/>
    <p:sldId id="318" r:id="rId94"/>
    <p:sldId id="319"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43" r:id="rId119"/>
    <p:sldId id="344" r:id="rId120"/>
    <p:sldId id="345" r:id="rId121"/>
    <p:sldId id="346" r:id="rId122"/>
    <p:sldId id="347" r:id="rId123"/>
    <p:sldId id="348" r:id="rId124"/>
    <p:sldId id="349" r:id="rId125"/>
    <p:sldId id="350" r:id="rId126"/>
    <p:sldId id="351" r:id="rId127"/>
    <p:sldId id="352" r:id="rId128"/>
    <p:sldId id="353" r:id="rId129"/>
    <p:sldId id="354" r:id="rId130"/>
    <p:sldId id="355" r:id="rId131"/>
    <p:sldId id="356" r:id="rId132"/>
    <p:sldId id="357" r:id="rId133"/>
    <p:sldId id="358" r:id="rId134"/>
    <p:sldId id="359" r:id="rId135"/>
    <p:sldId id="360" r:id="rId136"/>
    <p:sldId id="361" r:id="rId137"/>
    <p:sldId id="362" r:id="rId138"/>
    <p:sldId id="363" r:id="rId139"/>
    <p:sldId id="364" r:id="rId140"/>
    <p:sldId id="365" r:id="rId141"/>
    <p:sldId id="366" r:id="rId142"/>
    <p:sldId id="367" r:id="rId143"/>
    <p:sldId id="368" r:id="rId144"/>
    <p:sldId id="369" r:id="rId145"/>
    <p:sldId id="370" r:id="rId146"/>
    <p:sldId id="371" r:id="rId147"/>
    <p:sldId id="372" r:id="rId148"/>
    <p:sldId id="373" r:id="rId149"/>
    <p:sldId id="374" r:id="rId150"/>
    <p:sldId id="375" r:id="rId151"/>
    <p:sldId id="376" r:id="rId152"/>
    <p:sldId id="377" r:id="rId153"/>
    <p:sldId id="378" r:id="rId154"/>
    <p:sldId id="379" r:id="rId155"/>
    <p:sldId id="380" r:id="rId156"/>
    <p:sldId id="381" r:id="rId157"/>
    <p:sldId id="382" r:id="rId158"/>
    <p:sldId id="383" r:id="rId159"/>
    <p:sldId id="384" r:id="rId160"/>
    <p:sldId id="385" r:id="rId161"/>
    <p:sldId id="386" r:id="rId162"/>
    <p:sldId id="387" r:id="rId163"/>
    <p:sldId id="388" r:id="rId164"/>
    <p:sldId id="389" r:id="rId165"/>
    <p:sldId id="390" r:id="rId166"/>
    <p:sldId id="391" r:id="rId167"/>
    <p:sldId id="392" r:id="rId168"/>
    <p:sldId id="393" r:id="rId169"/>
    <p:sldId id="394" r:id="rId170"/>
    <p:sldId id="395" r:id="rId171"/>
    <p:sldId id="396" r:id="rId172"/>
    <p:sldId id="397" r:id="rId173"/>
    <p:sldId id="398" r:id="rId174"/>
    <p:sldId id="399" r:id="rId175"/>
    <p:sldId id="400" r:id="rId176"/>
    <p:sldId id="401" r:id="rId177"/>
    <p:sldId id="402" r:id="rId178"/>
    <p:sldId id="403" r:id="rId179"/>
    <p:sldId id="404" r:id="rId180"/>
    <p:sldId id="405" r:id="rId181"/>
    <p:sldId id="406" r:id="rId182"/>
    <p:sldId id="407" r:id="rId183"/>
    <p:sldId id="408" r:id="rId184"/>
    <p:sldId id="409" r:id="rId185"/>
    <p:sldId id="410" r:id="rId186"/>
    <p:sldId id="411" r:id="rId187"/>
    <p:sldId id="413" r:id="rId188"/>
    <p:sldId id="414" r:id="rId189"/>
    <p:sldId id="415" r:id="rId190"/>
    <p:sldId id="416" r:id="rId191"/>
    <p:sldId id="417" r:id="rId192"/>
    <p:sldId id="418" r:id="rId193"/>
    <p:sldId id="419" r:id="rId194"/>
    <p:sldId id="420" r:id="rId195"/>
    <p:sldId id="421" r:id="rId196"/>
    <p:sldId id="422" r:id="rId197"/>
    <p:sldId id="423" r:id="rId198"/>
    <p:sldId id="424" r:id="rId199"/>
    <p:sldId id="425" r:id="rId200"/>
    <p:sldId id="427" r:id="rId201"/>
    <p:sldId id="428" r:id="rId202"/>
    <p:sldId id="429" r:id="rId203"/>
    <p:sldId id="430" r:id="rId204"/>
    <p:sldId id="431" r:id="rId205"/>
    <p:sldId id="432" r:id="rId206"/>
    <p:sldId id="433" r:id="rId207"/>
    <p:sldId id="434" r:id="rId208"/>
    <p:sldId id="435" r:id="rId209"/>
    <p:sldId id="436" r:id="rId210"/>
    <p:sldId id="437" r:id="rId211"/>
    <p:sldId id="438" r:id="rId212"/>
    <p:sldId id="439" r:id="rId213"/>
    <p:sldId id="440" r:id="rId214"/>
    <p:sldId id="441" r:id="rId215"/>
    <p:sldId id="442" r:id="rId216"/>
    <p:sldId id="443" r:id="rId217"/>
    <p:sldId id="444" r:id="rId218"/>
    <p:sldId id="445" r:id="rId219"/>
    <p:sldId id="446" r:id="rId220"/>
    <p:sldId id="447" r:id="rId221"/>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45" d="100"/>
          <a:sy n="145" d="100"/>
        </p:scale>
        <p:origin x="-630" y="-102"/>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4C5DC93D-03CC-4E20-8FE2-2024ECCB0357}" type="datetimeFigureOut">
              <a:rPr lang="en-IN" smtClean="0"/>
              <a:pPr/>
              <a:t>17-12-2024</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E7A5F13-BF59-4B64-A014-6D40EB195FE7}" type="slidenum">
              <a:rPr lang="en-IN" smtClean="0"/>
              <a:pPr/>
              <a:t>‹#›</a:t>
            </a:fld>
            <a:endParaRPr lang="en-IN"/>
          </a:p>
        </p:txBody>
      </p:sp>
    </p:spTree>
    <p:extLst>
      <p:ext uri="{BB962C8B-B14F-4D97-AF65-F5344CB8AC3E}">
        <p14:creationId xmlns:p14="http://schemas.microsoft.com/office/powerpoint/2010/main" xmlns="" val="149597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00174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d560204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d560204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95110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ec7662e0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ec7662e0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41640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ec7662e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ec7662e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4039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31794" y="418338"/>
            <a:ext cx="2280411" cy="5137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400" b="1" i="0">
                <a:solidFill>
                  <a:srgbClr val="D9D9D9"/>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44"/>
            <a:ext cx="9143999" cy="5143454"/>
          </a:xfrm>
          <a:prstGeom prst="rect">
            <a:avLst/>
          </a:prstGeom>
        </p:spPr>
      </p:pic>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99" cy="5143498"/>
          </a:xfrm>
          <a:prstGeom prst="rect">
            <a:avLst/>
          </a:prstGeom>
        </p:spPr>
      </p:pic>
      <p:sp>
        <p:nvSpPr>
          <p:cNvPr id="17" name="bg object 17"/>
          <p:cNvSpPr/>
          <p:nvPr/>
        </p:nvSpPr>
        <p:spPr>
          <a:xfrm>
            <a:off x="8455914" y="3931158"/>
            <a:ext cx="490855" cy="609600"/>
          </a:xfrm>
          <a:custGeom>
            <a:avLst/>
            <a:gdLst/>
            <a:ahLst/>
            <a:cxnLst/>
            <a:rect l="l" t="t" r="r" b="b"/>
            <a:pathLst>
              <a:path w="490854" h="609600">
                <a:moveTo>
                  <a:pt x="408939" y="0"/>
                </a:moveTo>
                <a:lnTo>
                  <a:pt x="81787" y="0"/>
                </a:lnTo>
                <a:lnTo>
                  <a:pt x="49934" y="6426"/>
                </a:lnTo>
                <a:lnTo>
                  <a:pt x="23939" y="23953"/>
                </a:lnTo>
                <a:lnTo>
                  <a:pt x="6421" y="49950"/>
                </a:lnTo>
                <a:lnTo>
                  <a:pt x="0" y="81787"/>
                </a:lnTo>
                <a:lnTo>
                  <a:pt x="0" y="527811"/>
                </a:lnTo>
                <a:lnTo>
                  <a:pt x="6421" y="559649"/>
                </a:lnTo>
                <a:lnTo>
                  <a:pt x="23939" y="585646"/>
                </a:lnTo>
                <a:lnTo>
                  <a:pt x="49934" y="603173"/>
                </a:lnTo>
                <a:lnTo>
                  <a:pt x="81787" y="609599"/>
                </a:lnTo>
                <a:lnTo>
                  <a:pt x="408939" y="609599"/>
                </a:lnTo>
                <a:lnTo>
                  <a:pt x="440793" y="603173"/>
                </a:lnTo>
                <a:lnTo>
                  <a:pt x="466788" y="585646"/>
                </a:lnTo>
                <a:lnTo>
                  <a:pt x="484306" y="559649"/>
                </a:lnTo>
                <a:lnTo>
                  <a:pt x="490727" y="527811"/>
                </a:lnTo>
                <a:lnTo>
                  <a:pt x="490727" y="81787"/>
                </a:lnTo>
                <a:lnTo>
                  <a:pt x="484306" y="49950"/>
                </a:lnTo>
                <a:lnTo>
                  <a:pt x="466788" y="23953"/>
                </a:lnTo>
                <a:lnTo>
                  <a:pt x="440793" y="6426"/>
                </a:lnTo>
                <a:lnTo>
                  <a:pt x="408939" y="0"/>
                </a:lnTo>
                <a:close/>
              </a:path>
            </a:pathLst>
          </a:custGeom>
          <a:solidFill>
            <a:srgbClr val="EDEDED"/>
          </a:solidFill>
        </p:spPr>
        <p:txBody>
          <a:bodyPr wrap="square" lIns="0" tIns="0" rIns="0" bIns="0" rtlCol="0"/>
          <a:lstStyle/>
          <a:p>
            <a:endParaRPr/>
          </a:p>
        </p:txBody>
      </p:sp>
      <p:sp>
        <p:nvSpPr>
          <p:cNvPr id="18" name="bg object 18"/>
          <p:cNvSpPr/>
          <p:nvPr/>
        </p:nvSpPr>
        <p:spPr>
          <a:xfrm>
            <a:off x="8455914" y="3931158"/>
            <a:ext cx="490855" cy="609600"/>
          </a:xfrm>
          <a:custGeom>
            <a:avLst/>
            <a:gdLst/>
            <a:ahLst/>
            <a:cxnLst/>
            <a:rect l="l" t="t" r="r" b="b"/>
            <a:pathLst>
              <a:path w="490854" h="609600">
                <a:moveTo>
                  <a:pt x="0" y="81787"/>
                </a:moveTo>
                <a:lnTo>
                  <a:pt x="6421" y="49950"/>
                </a:lnTo>
                <a:lnTo>
                  <a:pt x="23939" y="23953"/>
                </a:lnTo>
                <a:lnTo>
                  <a:pt x="49934" y="6426"/>
                </a:lnTo>
                <a:lnTo>
                  <a:pt x="81787" y="0"/>
                </a:lnTo>
                <a:lnTo>
                  <a:pt x="408939" y="0"/>
                </a:lnTo>
                <a:lnTo>
                  <a:pt x="440793" y="6426"/>
                </a:lnTo>
                <a:lnTo>
                  <a:pt x="466788" y="23953"/>
                </a:lnTo>
                <a:lnTo>
                  <a:pt x="484306" y="49950"/>
                </a:lnTo>
                <a:lnTo>
                  <a:pt x="490727" y="81787"/>
                </a:lnTo>
                <a:lnTo>
                  <a:pt x="490727" y="527811"/>
                </a:lnTo>
                <a:lnTo>
                  <a:pt x="484306" y="559649"/>
                </a:lnTo>
                <a:lnTo>
                  <a:pt x="466788" y="585646"/>
                </a:lnTo>
                <a:lnTo>
                  <a:pt x="440793" y="603173"/>
                </a:lnTo>
                <a:lnTo>
                  <a:pt x="408939" y="609599"/>
                </a:lnTo>
                <a:lnTo>
                  <a:pt x="81787" y="609599"/>
                </a:lnTo>
                <a:lnTo>
                  <a:pt x="49934" y="603173"/>
                </a:lnTo>
                <a:lnTo>
                  <a:pt x="23939" y="585646"/>
                </a:lnTo>
                <a:lnTo>
                  <a:pt x="6421" y="559649"/>
                </a:lnTo>
                <a:lnTo>
                  <a:pt x="0" y="527811"/>
                </a:lnTo>
                <a:lnTo>
                  <a:pt x="0" y="81787"/>
                </a:lnTo>
                <a:close/>
              </a:path>
            </a:pathLst>
          </a:custGeom>
          <a:ln w="25400">
            <a:solidFill>
              <a:srgbClr val="008FBB"/>
            </a:solidFill>
          </a:ln>
        </p:spPr>
        <p:txBody>
          <a:bodyPr wrap="square" lIns="0" tIns="0" rIns="0" bIns="0" rtlCol="0"/>
          <a:lstStyle/>
          <a:p>
            <a:endParaRPr/>
          </a:p>
        </p:txBody>
      </p:sp>
      <p:sp>
        <p:nvSpPr>
          <p:cNvPr id="19" name="bg object 19"/>
          <p:cNvSpPr/>
          <p:nvPr/>
        </p:nvSpPr>
        <p:spPr>
          <a:xfrm>
            <a:off x="8458961" y="3028950"/>
            <a:ext cx="490855" cy="609600"/>
          </a:xfrm>
          <a:custGeom>
            <a:avLst/>
            <a:gdLst/>
            <a:ahLst/>
            <a:cxnLst/>
            <a:rect l="l" t="t" r="r" b="b"/>
            <a:pathLst>
              <a:path w="490854" h="609600">
                <a:moveTo>
                  <a:pt x="408940" y="0"/>
                </a:moveTo>
                <a:lnTo>
                  <a:pt x="81788" y="0"/>
                </a:lnTo>
                <a:lnTo>
                  <a:pt x="49934" y="6421"/>
                </a:lnTo>
                <a:lnTo>
                  <a:pt x="23939" y="23939"/>
                </a:lnTo>
                <a:lnTo>
                  <a:pt x="6421" y="49934"/>
                </a:lnTo>
                <a:lnTo>
                  <a:pt x="0" y="81787"/>
                </a:lnTo>
                <a:lnTo>
                  <a:pt x="0" y="527812"/>
                </a:lnTo>
                <a:lnTo>
                  <a:pt x="6421" y="559665"/>
                </a:lnTo>
                <a:lnTo>
                  <a:pt x="23939" y="585660"/>
                </a:lnTo>
                <a:lnTo>
                  <a:pt x="49934" y="603178"/>
                </a:lnTo>
                <a:lnTo>
                  <a:pt x="81788" y="609600"/>
                </a:lnTo>
                <a:lnTo>
                  <a:pt x="408940" y="609600"/>
                </a:lnTo>
                <a:lnTo>
                  <a:pt x="440793" y="603178"/>
                </a:lnTo>
                <a:lnTo>
                  <a:pt x="466788" y="585660"/>
                </a:lnTo>
                <a:lnTo>
                  <a:pt x="484306" y="559665"/>
                </a:lnTo>
                <a:lnTo>
                  <a:pt x="490728" y="527812"/>
                </a:lnTo>
                <a:lnTo>
                  <a:pt x="490728" y="81787"/>
                </a:lnTo>
                <a:lnTo>
                  <a:pt x="484306" y="49934"/>
                </a:lnTo>
                <a:lnTo>
                  <a:pt x="466788" y="23939"/>
                </a:lnTo>
                <a:lnTo>
                  <a:pt x="440793" y="6421"/>
                </a:lnTo>
                <a:lnTo>
                  <a:pt x="408940" y="0"/>
                </a:lnTo>
                <a:close/>
              </a:path>
            </a:pathLst>
          </a:custGeom>
          <a:solidFill>
            <a:srgbClr val="EDEDED"/>
          </a:solidFill>
        </p:spPr>
        <p:txBody>
          <a:bodyPr wrap="square" lIns="0" tIns="0" rIns="0" bIns="0" rtlCol="0"/>
          <a:lstStyle/>
          <a:p>
            <a:endParaRPr/>
          </a:p>
        </p:txBody>
      </p:sp>
      <p:sp>
        <p:nvSpPr>
          <p:cNvPr id="20" name="bg object 20"/>
          <p:cNvSpPr/>
          <p:nvPr/>
        </p:nvSpPr>
        <p:spPr>
          <a:xfrm>
            <a:off x="8458961" y="3028950"/>
            <a:ext cx="490855" cy="609600"/>
          </a:xfrm>
          <a:custGeom>
            <a:avLst/>
            <a:gdLst/>
            <a:ahLst/>
            <a:cxnLst/>
            <a:rect l="l" t="t" r="r" b="b"/>
            <a:pathLst>
              <a:path w="490854" h="609600">
                <a:moveTo>
                  <a:pt x="0" y="81787"/>
                </a:moveTo>
                <a:lnTo>
                  <a:pt x="6421" y="49934"/>
                </a:lnTo>
                <a:lnTo>
                  <a:pt x="23939" y="23939"/>
                </a:lnTo>
                <a:lnTo>
                  <a:pt x="49934" y="6421"/>
                </a:lnTo>
                <a:lnTo>
                  <a:pt x="81788" y="0"/>
                </a:lnTo>
                <a:lnTo>
                  <a:pt x="408940" y="0"/>
                </a:lnTo>
                <a:lnTo>
                  <a:pt x="440793" y="6421"/>
                </a:lnTo>
                <a:lnTo>
                  <a:pt x="466788" y="23939"/>
                </a:lnTo>
                <a:lnTo>
                  <a:pt x="484306" y="49934"/>
                </a:lnTo>
                <a:lnTo>
                  <a:pt x="490728" y="81787"/>
                </a:lnTo>
                <a:lnTo>
                  <a:pt x="490728" y="527812"/>
                </a:lnTo>
                <a:lnTo>
                  <a:pt x="484306" y="559665"/>
                </a:lnTo>
                <a:lnTo>
                  <a:pt x="466788" y="585660"/>
                </a:lnTo>
                <a:lnTo>
                  <a:pt x="440793" y="603178"/>
                </a:lnTo>
                <a:lnTo>
                  <a:pt x="408940" y="609600"/>
                </a:lnTo>
                <a:lnTo>
                  <a:pt x="81788" y="609600"/>
                </a:lnTo>
                <a:lnTo>
                  <a:pt x="49934" y="603178"/>
                </a:lnTo>
                <a:lnTo>
                  <a:pt x="23939" y="585660"/>
                </a:lnTo>
                <a:lnTo>
                  <a:pt x="6421" y="559665"/>
                </a:lnTo>
                <a:lnTo>
                  <a:pt x="0" y="527812"/>
                </a:lnTo>
                <a:lnTo>
                  <a:pt x="0" y="81787"/>
                </a:lnTo>
                <a:close/>
              </a:path>
            </a:pathLst>
          </a:custGeom>
          <a:ln w="25400">
            <a:solidFill>
              <a:srgbClr val="008FBB"/>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xmlns="" val="5813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xmlns="" val="1044519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6" name="bg object 16"/>
          <p:cNvPicPr/>
          <p:nvPr/>
        </p:nvPicPr>
        <p:blipFill>
          <a:blip r:embed="rId9" cstate="print"/>
          <a:stretch>
            <a:fillRect/>
          </a:stretch>
        </p:blipFill>
        <p:spPr>
          <a:xfrm>
            <a:off x="0" y="0"/>
            <a:ext cx="9143999" cy="5143498"/>
          </a:xfrm>
          <a:prstGeom prst="rect">
            <a:avLst/>
          </a:prstGeom>
        </p:spPr>
      </p:pic>
      <p:sp>
        <p:nvSpPr>
          <p:cNvPr id="2" name="Holder 2"/>
          <p:cNvSpPr>
            <a:spLocks noGrp="1"/>
          </p:cNvSpPr>
          <p:nvPr>
            <p:ph type="title"/>
          </p:nvPr>
        </p:nvSpPr>
        <p:spPr>
          <a:xfrm>
            <a:off x="3127883" y="418338"/>
            <a:ext cx="2888233" cy="513715"/>
          </a:xfrm>
          <a:prstGeom prst="rect">
            <a:avLst/>
          </a:prstGeom>
        </p:spPr>
        <p:txBody>
          <a:bodyPr wrap="square" lIns="0" tIns="0" rIns="0" bIns="0">
            <a:spAutoFit/>
          </a:bodyPr>
          <a:lstStyle>
            <a:lvl1pPr>
              <a:defRPr sz="3200" b="0" i="0">
                <a:solidFill>
                  <a:schemeClr val="bg1"/>
                </a:solidFill>
                <a:latin typeface="Calibri"/>
                <a:cs typeface="Calibri"/>
              </a:defRPr>
            </a:lvl1pPr>
          </a:lstStyle>
          <a:p>
            <a:endParaRPr/>
          </a:p>
        </p:txBody>
      </p:sp>
      <p:sp>
        <p:nvSpPr>
          <p:cNvPr id="3" name="Holder 3"/>
          <p:cNvSpPr>
            <a:spLocks noGrp="1"/>
          </p:cNvSpPr>
          <p:nvPr>
            <p:ph type="body" idx="1"/>
          </p:nvPr>
        </p:nvSpPr>
        <p:spPr>
          <a:xfrm>
            <a:off x="1195578" y="1568551"/>
            <a:ext cx="6752843" cy="2800985"/>
          </a:xfrm>
          <a:prstGeom prst="rect">
            <a:avLst/>
          </a:prstGeom>
        </p:spPr>
        <p:txBody>
          <a:bodyPr wrap="square" lIns="0" tIns="0" rIns="0" bIns="0">
            <a:spAutoFit/>
          </a:bodyPr>
          <a:lstStyle>
            <a:lvl1pPr>
              <a:defRPr sz="1400" b="1" i="0">
                <a:solidFill>
                  <a:srgbClr val="D9D9D9"/>
                </a:solidFill>
                <a:latin typeface="Trebuchet MS"/>
                <a:cs typeface="Trebuchet MS"/>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12/17/2024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7.png"/><Relationship Id="rId18" Type="http://schemas.openxmlformats.org/officeDocument/2006/relationships/image" Target="../media/image261.png"/><Relationship Id="rId3" Type="http://schemas.openxmlformats.org/officeDocument/2006/relationships/image" Target="../media/image248.png"/><Relationship Id="rId21" Type="http://schemas.openxmlformats.org/officeDocument/2006/relationships/image" Target="../media/image262.png"/><Relationship Id="rId7" Type="http://schemas.openxmlformats.org/officeDocument/2006/relationships/image" Target="../media/image251.png"/><Relationship Id="rId12" Type="http://schemas.openxmlformats.org/officeDocument/2006/relationships/image" Target="../media/image256.png"/><Relationship Id="rId17" Type="http://schemas.openxmlformats.org/officeDocument/2006/relationships/image" Target="../media/image260.png"/><Relationship Id="rId2" Type="http://schemas.openxmlformats.org/officeDocument/2006/relationships/image" Target="../media/image247.png"/><Relationship Id="rId16" Type="http://schemas.openxmlformats.org/officeDocument/2006/relationships/image" Target="../media/image73.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5.png"/><Relationship Id="rId5" Type="http://schemas.openxmlformats.org/officeDocument/2006/relationships/image" Target="../media/image249.png"/><Relationship Id="rId15" Type="http://schemas.openxmlformats.org/officeDocument/2006/relationships/image" Target="../media/image259.png"/><Relationship Id="rId10" Type="http://schemas.openxmlformats.org/officeDocument/2006/relationships/image" Target="../media/image254.png"/><Relationship Id="rId19" Type="http://schemas.openxmlformats.org/officeDocument/2006/relationships/image" Target="../media/image223.png"/><Relationship Id="rId4" Type="http://schemas.openxmlformats.org/officeDocument/2006/relationships/image" Target="../media/image208.png"/><Relationship Id="rId9" Type="http://schemas.openxmlformats.org/officeDocument/2006/relationships/image" Target="../media/image253.png"/><Relationship Id="rId14" Type="http://schemas.openxmlformats.org/officeDocument/2006/relationships/image" Target="../media/image258.png"/></Relationships>
</file>

<file path=ppt/slides/_rels/slide102.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5.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1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6.png"/><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1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6.png"/><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11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5.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2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113.png"/></Relationships>
</file>

<file path=ppt/slides/_rels/slide129.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5.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0.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309.png"/><Relationship Id="rId4" Type="http://schemas.openxmlformats.org/officeDocument/2006/relationships/image" Target="../media/image2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5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59.xml.rels><?xml version="1.0" encoding="UTF-8" standalone="yes"?>
<Relationships xmlns="http://schemas.openxmlformats.org/package/2006/relationships"><Relationship Id="rId3" Type="http://schemas.openxmlformats.org/officeDocument/2006/relationships/image" Target="../media/image319.png"/><Relationship Id="rId7" Type="http://schemas.openxmlformats.org/officeDocument/2006/relationships/image" Target="../media/image323.png"/><Relationship Id="rId2"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61.xml.rels><?xml version="1.0" encoding="UTF-8" standalone="yes"?>
<Relationships xmlns="http://schemas.openxmlformats.org/package/2006/relationships"><Relationship Id="rId3" Type="http://schemas.openxmlformats.org/officeDocument/2006/relationships/image" Target="../media/image325.png"/><Relationship Id="rId7" Type="http://schemas.openxmlformats.org/officeDocument/2006/relationships/image" Target="../media/image329.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6.png"/></Relationships>
</file>

<file path=ppt/slides/_rels/slide164.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73.png"/><Relationship Id="rId7" Type="http://schemas.openxmlformats.org/officeDocument/2006/relationships/image" Target="../media/image335.png"/><Relationship Id="rId2" Type="http://schemas.openxmlformats.org/officeDocument/2006/relationships/image" Target="../media/image331.png"/><Relationship Id="rId1" Type="http://schemas.openxmlformats.org/officeDocument/2006/relationships/slideLayout" Target="../slideLayouts/slideLayout2.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16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6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6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6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6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338.png"/><Relationship Id="rId18" Type="http://schemas.openxmlformats.org/officeDocument/2006/relationships/image" Target="../media/image341.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337.png"/><Relationship Id="rId17" Type="http://schemas.openxmlformats.org/officeDocument/2006/relationships/image" Target="../media/image83.png"/><Relationship Id="rId2" Type="http://schemas.openxmlformats.org/officeDocument/2006/relationships/image" Target="../media/image72.png"/><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340.png"/><Relationship Id="rId10" Type="http://schemas.openxmlformats.org/officeDocument/2006/relationships/image" Target="../media/image80.png"/><Relationship Id="rId19" Type="http://schemas.openxmlformats.org/officeDocument/2006/relationships/image" Target="../media/image342.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3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60.png"/><Relationship Id="rId3" Type="http://schemas.openxmlformats.org/officeDocument/2006/relationships/image" Target="../media/image350.png"/><Relationship Id="rId7" Type="http://schemas.openxmlformats.org/officeDocument/2006/relationships/image" Target="../media/image354.png"/><Relationship Id="rId12" Type="http://schemas.openxmlformats.org/officeDocument/2006/relationships/image" Target="../media/image359.png"/><Relationship Id="rId2" Type="http://schemas.openxmlformats.org/officeDocument/2006/relationships/image" Target="../media/image349.png"/><Relationship Id="rId1" Type="http://schemas.openxmlformats.org/officeDocument/2006/relationships/slideLayout" Target="../slideLayouts/slideLayout2.xml"/><Relationship Id="rId6" Type="http://schemas.openxmlformats.org/officeDocument/2006/relationships/image" Target="../media/image353.png"/><Relationship Id="rId11" Type="http://schemas.openxmlformats.org/officeDocument/2006/relationships/image" Target="../media/image358.png"/><Relationship Id="rId5" Type="http://schemas.openxmlformats.org/officeDocument/2006/relationships/image" Target="../media/image352.png"/><Relationship Id="rId15" Type="http://schemas.openxmlformats.org/officeDocument/2006/relationships/image" Target="../media/image362.png"/><Relationship Id="rId10" Type="http://schemas.openxmlformats.org/officeDocument/2006/relationships/image" Target="../media/image357.png"/><Relationship Id="rId4" Type="http://schemas.openxmlformats.org/officeDocument/2006/relationships/image" Target="../media/image351.png"/><Relationship Id="rId9" Type="http://schemas.openxmlformats.org/officeDocument/2006/relationships/image" Target="../media/image356.png"/><Relationship Id="rId14" Type="http://schemas.openxmlformats.org/officeDocument/2006/relationships/image" Target="../media/image36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363.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363.jpeg"/><Relationship Id="rId2" Type="http://schemas.openxmlformats.org/officeDocument/2006/relationships/image" Target="../media/image364.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3.xml"/><Relationship Id="rId4" Type="http://schemas.openxmlformats.org/officeDocument/2006/relationships/image" Target="../media/image367.png"/></Relationships>
</file>

<file path=ppt/slides/_rels/slide191.xml.rels><?xml version="1.0" encoding="UTF-8" standalone="yes"?>
<Relationships xmlns="http://schemas.openxmlformats.org/package/2006/relationships"><Relationship Id="rId8" Type="http://schemas.openxmlformats.org/officeDocument/2006/relationships/image" Target="../media/image374.png"/><Relationship Id="rId3" Type="http://schemas.openxmlformats.org/officeDocument/2006/relationships/image" Target="../media/image369.png"/><Relationship Id="rId7" Type="http://schemas.openxmlformats.org/officeDocument/2006/relationships/image" Target="../media/image373.png"/><Relationship Id="rId2"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 Id="rId9" Type="http://schemas.openxmlformats.org/officeDocument/2006/relationships/image" Target="../media/image375.png"/></Relationships>
</file>

<file path=ppt/slides/_rels/slide19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 Id="rId9" Type="http://schemas.openxmlformats.org/officeDocument/2006/relationships/image" Target="../media/image382.png"/></Relationships>
</file>

<file path=ppt/slides/_rels/slide193.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image" Target="../media/image387.png"/><Relationship Id="rId3" Type="http://schemas.openxmlformats.org/officeDocument/2006/relationships/image" Target="../media/image135.png"/><Relationship Id="rId7" Type="http://schemas.openxmlformats.org/officeDocument/2006/relationships/image" Target="../media/image386.png"/><Relationship Id="rId2" Type="http://schemas.openxmlformats.org/officeDocument/2006/relationships/image" Target="../media/image131.png"/><Relationship Id="rId1" Type="http://schemas.openxmlformats.org/officeDocument/2006/relationships/slideLayout" Target="../slideLayouts/slideLayout3.xml"/><Relationship Id="rId6" Type="http://schemas.openxmlformats.org/officeDocument/2006/relationships/image" Target="../media/image385.png"/><Relationship Id="rId5" Type="http://schemas.openxmlformats.org/officeDocument/2006/relationships/image" Target="../media/image384.png"/><Relationship Id="rId4" Type="http://schemas.openxmlformats.org/officeDocument/2006/relationships/image" Target="../media/image132.png"/></Relationships>
</file>

<file path=ppt/slides/_rels/slide195.xml.rels><?xml version="1.0" encoding="UTF-8" standalone="yes"?>
<Relationships xmlns="http://schemas.openxmlformats.org/package/2006/relationships"><Relationship Id="rId8" Type="http://schemas.openxmlformats.org/officeDocument/2006/relationships/image" Target="../media/image388.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9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19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2.png"/><Relationship Id="rId9" Type="http://schemas.openxmlformats.org/officeDocument/2006/relationships/image" Target="../media/image148.png"/></Relationships>
</file>

<file path=ppt/slides/_rels/slide19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199.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389.png"/><Relationship Id="rId7" Type="http://schemas.openxmlformats.org/officeDocument/2006/relationships/image" Target="../media/image392.png"/><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391.png"/><Relationship Id="rId5" Type="http://schemas.openxmlformats.org/officeDocument/2006/relationships/image" Target="../media/image390.png"/><Relationship Id="rId4" Type="http://schemas.openxmlformats.org/officeDocument/2006/relationships/image" Target="../media/image1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8" Type="http://schemas.openxmlformats.org/officeDocument/2006/relationships/image" Target="../media/image399.png"/><Relationship Id="rId13" Type="http://schemas.openxmlformats.org/officeDocument/2006/relationships/image" Target="../media/image404.png"/><Relationship Id="rId3" Type="http://schemas.openxmlformats.org/officeDocument/2006/relationships/image" Target="../media/image394.png"/><Relationship Id="rId7" Type="http://schemas.openxmlformats.org/officeDocument/2006/relationships/image" Target="../media/image398.png"/><Relationship Id="rId12" Type="http://schemas.openxmlformats.org/officeDocument/2006/relationships/image" Target="../media/image403.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397.png"/><Relationship Id="rId11" Type="http://schemas.openxmlformats.org/officeDocument/2006/relationships/image" Target="../media/image402.png"/><Relationship Id="rId5" Type="http://schemas.openxmlformats.org/officeDocument/2006/relationships/image" Target="../media/image396.png"/><Relationship Id="rId10" Type="http://schemas.openxmlformats.org/officeDocument/2006/relationships/image" Target="../media/image401.png"/><Relationship Id="rId4" Type="http://schemas.openxmlformats.org/officeDocument/2006/relationships/image" Target="../media/image395.png"/><Relationship Id="rId9" Type="http://schemas.openxmlformats.org/officeDocument/2006/relationships/image" Target="../media/image400.png"/><Relationship Id="rId14" Type="http://schemas.openxmlformats.org/officeDocument/2006/relationships/image" Target="../media/image405.png"/></Relationships>
</file>

<file path=ppt/slides/_rels/slide201.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89.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2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89.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204.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389.png"/><Relationship Id="rId3" Type="http://schemas.openxmlformats.org/officeDocument/2006/relationships/image" Target="../media/image407.png"/><Relationship Id="rId7" Type="http://schemas.openxmlformats.org/officeDocument/2006/relationships/image" Target="../media/image411.png"/><Relationship Id="rId12" Type="http://schemas.openxmlformats.org/officeDocument/2006/relationships/image" Target="../media/image416.png"/><Relationship Id="rId2"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15.png"/><Relationship Id="rId5" Type="http://schemas.openxmlformats.org/officeDocument/2006/relationships/image" Target="../media/image409.png"/><Relationship Id="rId15" Type="http://schemas.openxmlformats.org/officeDocument/2006/relationships/image" Target="../media/image417.png"/><Relationship Id="rId10" Type="http://schemas.openxmlformats.org/officeDocument/2006/relationships/image" Target="../media/image414.png"/><Relationship Id="rId4" Type="http://schemas.openxmlformats.org/officeDocument/2006/relationships/image" Target="../media/image408.png"/><Relationship Id="rId9" Type="http://schemas.openxmlformats.org/officeDocument/2006/relationships/image" Target="../media/image413.png"/><Relationship Id="rId14" Type="http://schemas.openxmlformats.org/officeDocument/2006/relationships/image" Target="../media/image394.png"/></Relationships>
</file>

<file path=ppt/slides/_rels/slide205.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427.png"/><Relationship Id="rId3" Type="http://schemas.openxmlformats.org/officeDocument/2006/relationships/image" Target="../media/image139.png"/><Relationship Id="rId7" Type="http://schemas.openxmlformats.org/officeDocument/2006/relationships/image" Target="../media/image421.png"/><Relationship Id="rId12" Type="http://schemas.openxmlformats.org/officeDocument/2006/relationships/image" Target="../media/image426.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25.png"/><Relationship Id="rId5" Type="http://schemas.openxmlformats.org/officeDocument/2006/relationships/image" Target="../media/image419.png"/><Relationship Id="rId15" Type="http://schemas.openxmlformats.org/officeDocument/2006/relationships/image" Target="../media/image429.png"/><Relationship Id="rId10" Type="http://schemas.openxmlformats.org/officeDocument/2006/relationships/image" Target="../media/image424.png"/><Relationship Id="rId4" Type="http://schemas.openxmlformats.org/officeDocument/2006/relationships/image" Target="../media/image418.png"/><Relationship Id="rId9" Type="http://schemas.openxmlformats.org/officeDocument/2006/relationships/image" Target="../media/image423.png"/><Relationship Id="rId14" Type="http://schemas.openxmlformats.org/officeDocument/2006/relationships/image" Target="../media/image428.png"/></Relationships>
</file>

<file path=ppt/slides/_rels/slide206.xml.rels><?xml version="1.0" encoding="UTF-8" standalone="yes"?>
<Relationships xmlns="http://schemas.openxmlformats.org/package/2006/relationships"><Relationship Id="rId8" Type="http://schemas.openxmlformats.org/officeDocument/2006/relationships/image" Target="../media/image433.png"/><Relationship Id="rId3" Type="http://schemas.openxmlformats.org/officeDocument/2006/relationships/image" Target="../media/image139.png"/><Relationship Id="rId7" Type="http://schemas.openxmlformats.org/officeDocument/2006/relationships/image" Target="../media/image432.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10" Type="http://schemas.openxmlformats.org/officeDocument/2006/relationships/image" Target="../media/image434.png"/><Relationship Id="rId4" Type="http://schemas.openxmlformats.org/officeDocument/2006/relationships/image" Target="../media/image418.png"/><Relationship Id="rId9" Type="http://schemas.openxmlformats.org/officeDocument/2006/relationships/image" Target="../media/image400.png"/></Relationships>
</file>

<file path=ppt/slides/_rels/slide207.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139.png"/><Relationship Id="rId7" Type="http://schemas.openxmlformats.org/officeDocument/2006/relationships/image" Target="../media/image436.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435.png"/><Relationship Id="rId5" Type="http://schemas.openxmlformats.org/officeDocument/2006/relationships/image" Target="../media/image430.png"/><Relationship Id="rId4" Type="http://schemas.openxmlformats.org/officeDocument/2006/relationships/image" Target="../media/image418.png"/></Relationships>
</file>

<file path=ppt/slides/_rels/slide208.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139.png"/><Relationship Id="rId7" Type="http://schemas.openxmlformats.org/officeDocument/2006/relationships/image" Target="../media/image436.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435.png"/><Relationship Id="rId5" Type="http://schemas.openxmlformats.org/officeDocument/2006/relationships/image" Target="../media/image430.png"/><Relationship Id="rId4" Type="http://schemas.openxmlformats.org/officeDocument/2006/relationships/image" Target="../media/image418.png"/></Relationships>
</file>

<file path=ppt/slides/_rels/slide209.xml.rels><?xml version="1.0" encoding="UTF-8" standalone="yes"?>
<Relationships xmlns="http://schemas.openxmlformats.org/package/2006/relationships"><Relationship Id="rId8" Type="http://schemas.openxmlformats.org/officeDocument/2006/relationships/image" Target="../media/image443.png"/><Relationship Id="rId3" Type="http://schemas.openxmlformats.org/officeDocument/2006/relationships/image" Target="../media/image188.png"/><Relationship Id="rId7" Type="http://schemas.openxmlformats.org/officeDocument/2006/relationships/image" Target="../media/image442.png"/><Relationship Id="rId2" Type="http://schemas.openxmlformats.org/officeDocument/2006/relationships/image" Target="../media/image438.png"/><Relationship Id="rId1" Type="http://schemas.openxmlformats.org/officeDocument/2006/relationships/slideLayout" Target="../slideLayouts/slideLayout2.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26" Type="http://schemas.openxmlformats.org/officeDocument/2006/relationships/image" Target="../media/image232.png"/><Relationship Id="rId3" Type="http://schemas.openxmlformats.org/officeDocument/2006/relationships/image" Target="../media/image208.png"/><Relationship Id="rId21" Type="http://schemas.openxmlformats.org/officeDocument/2006/relationships/image" Target="../media/image226.png"/><Relationship Id="rId34" Type="http://schemas.openxmlformats.org/officeDocument/2006/relationships/image" Target="../media/image240.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5" Type="http://schemas.openxmlformats.org/officeDocument/2006/relationships/image" Target="../media/image231.png"/><Relationship Id="rId33" Type="http://schemas.openxmlformats.org/officeDocument/2006/relationships/image" Target="../media/image239.png"/><Relationship Id="rId2" Type="http://schemas.openxmlformats.org/officeDocument/2006/relationships/image" Target="../media/image207.png"/><Relationship Id="rId16" Type="http://schemas.openxmlformats.org/officeDocument/2006/relationships/image" Target="../media/image221.png"/><Relationship Id="rId20" Type="http://schemas.openxmlformats.org/officeDocument/2006/relationships/image" Target="../media/image225.png"/><Relationship Id="rId29"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216.png"/><Relationship Id="rId24" Type="http://schemas.openxmlformats.org/officeDocument/2006/relationships/image" Target="../media/image230.png"/><Relationship Id="rId32" Type="http://schemas.openxmlformats.org/officeDocument/2006/relationships/image" Target="../media/image238.png"/><Relationship Id="rId5" Type="http://schemas.openxmlformats.org/officeDocument/2006/relationships/image" Target="../media/image210.png"/><Relationship Id="rId15" Type="http://schemas.openxmlformats.org/officeDocument/2006/relationships/image" Target="../media/image220.png"/><Relationship Id="rId23" Type="http://schemas.openxmlformats.org/officeDocument/2006/relationships/image" Target="../media/image229.png"/><Relationship Id="rId28" Type="http://schemas.openxmlformats.org/officeDocument/2006/relationships/image" Target="../media/image234.png"/><Relationship Id="rId10" Type="http://schemas.openxmlformats.org/officeDocument/2006/relationships/image" Target="../media/image215.png"/><Relationship Id="rId19" Type="http://schemas.openxmlformats.org/officeDocument/2006/relationships/image" Target="../media/image224.png"/><Relationship Id="rId31" Type="http://schemas.openxmlformats.org/officeDocument/2006/relationships/image" Target="../media/image237.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 Id="rId22" Type="http://schemas.openxmlformats.org/officeDocument/2006/relationships/image" Target="../media/image227.png"/><Relationship Id="rId27" Type="http://schemas.openxmlformats.org/officeDocument/2006/relationships/image" Target="../media/image233.png"/><Relationship Id="rId30" Type="http://schemas.openxmlformats.org/officeDocument/2006/relationships/image" Target="../media/image236.png"/></Relationships>
</file>

<file path=ppt/slides/_rels/slide212.xml.rels><?xml version="1.0" encoding="UTF-8" standalone="yes"?>
<Relationships xmlns="http://schemas.openxmlformats.org/package/2006/relationships"><Relationship Id="rId8" Type="http://schemas.openxmlformats.org/officeDocument/2006/relationships/image" Target="../media/image449.png"/><Relationship Id="rId3" Type="http://schemas.openxmlformats.org/officeDocument/2006/relationships/image" Target="../media/image188.png"/><Relationship Id="rId7" Type="http://schemas.openxmlformats.org/officeDocument/2006/relationships/image" Target="../media/image448.png"/><Relationship Id="rId2" Type="http://schemas.openxmlformats.org/officeDocument/2006/relationships/image" Target="../media/image444.png"/><Relationship Id="rId1" Type="http://schemas.openxmlformats.org/officeDocument/2006/relationships/slideLayout" Target="../slideLayouts/slideLayout2.xml"/><Relationship Id="rId6" Type="http://schemas.openxmlformats.org/officeDocument/2006/relationships/image" Target="../media/image447.png"/><Relationship Id="rId5" Type="http://schemas.openxmlformats.org/officeDocument/2006/relationships/image" Target="../media/image44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s>
</file>

<file path=ppt/slides/_rels/slide213.xml.rels><?xml version="1.0" encoding="UTF-8" standalone="yes"?>
<Relationships xmlns="http://schemas.openxmlformats.org/package/2006/relationships"><Relationship Id="rId8" Type="http://schemas.openxmlformats.org/officeDocument/2006/relationships/image" Target="../media/image457.png"/><Relationship Id="rId3" Type="http://schemas.openxmlformats.org/officeDocument/2006/relationships/image" Target="../media/image452.png"/><Relationship Id="rId7" Type="http://schemas.openxmlformats.org/officeDocument/2006/relationships/image" Target="../media/image456.png"/><Relationship Id="rId2" Type="http://schemas.openxmlformats.org/officeDocument/2006/relationships/image" Target="../media/image444.png"/><Relationship Id="rId1" Type="http://schemas.openxmlformats.org/officeDocument/2006/relationships/slideLayout" Target="../slideLayouts/slideLayout2.xml"/><Relationship Id="rId6" Type="http://schemas.openxmlformats.org/officeDocument/2006/relationships/image" Target="../media/image455.png"/><Relationship Id="rId11" Type="http://schemas.openxmlformats.org/officeDocument/2006/relationships/image" Target="../media/image460.png"/><Relationship Id="rId5" Type="http://schemas.openxmlformats.org/officeDocument/2006/relationships/image" Target="../media/image454.png"/><Relationship Id="rId10" Type="http://schemas.openxmlformats.org/officeDocument/2006/relationships/image" Target="../media/image459.png"/><Relationship Id="rId4" Type="http://schemas.openxmlformats.org/officeDocument/2006/relationships/image" Target="../media/image453.png"/><Relationship Id="rId9" Type="http://schemas.openxmlformats.org/officeDocument/2006/relationships/image" Target="../media/image45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7.png"/><Relationship Id="rId18" Type="http://schemas.openxmlformats.org/officeDocument/2006/relationships/image" Target="../media/image261.png"/><Relationship Id="rId3" Type="http://schemas.openxmlformats.org/officeDocument/2006/relationships/image" Target="../media/image248.png"/><Relationship Id="rId21" Type="http://schemas.openxmlformats.org/officeDocument/2006/relationships/image" Target="../media/image262.png"/><Relationship Id="rId7" Type="http://schemas.openxmlformats.org/officeDocument/2006/relationships/image" Target="../media/image251.png"/><Relationship Id="rId12" Type="http://schemas.openxmlformats.org/officeDocument/2006/relationships/image" Target="../media/image256.png"/><Relationship Id="rId17" Type="http://schemas.openxmlformats.org/officeDocument/2006/relationships/image" Target="../media/image260.png"/><Relationship Id="rId2" Type="http://schemas.openxmlformats.org/officeDocument/2006/relationships/image" Target="../media/image247.png"/><Relationship Id="rId16" Type="http://schemas.openxmlformats.org/officeDocument/2006/relationships/image" Target="../media/image73.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5.png"/><Relationship Id="rId5" Type="http://schemas.openxmlformats.org/officeDocument/2006/relationships/image" Target="../media/image249.png"/><Relationship Id="rId15" Type="http://schemas.openxmlformats.org/officeDocument/2006/relationships/image" Target="../media/image259.png"/><Relationship Id="rId10" Type="http://schemas.openxmlformats.org/officeDocument/2006/relationships/image" Target="../media/image254.png"/><Relationship Id="rId19" Type="http://schemas.openxmlformats.org/officeDocument/2006/relationships/image" Target="../media/image223.png"/><Relationship Id="rId4" Type="http://schemas.openxmlformats.org/officeDocument/2006/relationships/image" Target="../media/image208.png"/><Relationship Id="rId9" Type="http://schemas.openxmlformats.org/officeDocument/2006/relationships/image" Target="../media/image253.png"/><Relationship Id="rId14" Type="http://schemas.openxmlformats.org/officeDocument/2006/relationships/image" Target="../media/image258.png"/></Relationships>
</file>

<file path=ppt/slides/_rels/slide217.xml.rels><?xml version="1.0" encoding="UTF-8" standalone="yes"?>
<Relationships xmlns="http://schemas.openxmlformats.org/package/2006/relationships"><Relationship Id="rId3" Type="http://schemas.openxmlformats.org/officeDocument/2006/relationships/image" Target="../media/image462.png"/><Relationship Id="rId7" Type="http://schemas.openxmlformats.org/officeDocument/2006/relationships/image" Target="../media/image466.png"/><Relationship Id="rId2" Type="http://schemas.openxmlformats.org/officeDocument/2006/relationships/image" Target="../media/image461.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4.png"/><Relationship Id="rId4" Type="http://schemas.openxmlformats.org/officeDocument/2006/relationships/image" Target="../media/image46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5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95.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4.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89.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8.png"/><Relationship Id="rId9" Type="http://schemas.openxmlformats.org/officeDocument/2006/relationships/image" Target="../media/image99.png"/><Relationship Id="rId14"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2.pn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png"/><Relationship Id="rId7" Type="http://schemas.openxmlformats.org/officeDocument/2006/relationships/image" Target="../media/image126.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0.png"/><Relationship Id="rId9" Type="http://schemas.openxmlformats.org/officeDocument/2006/relationships/image" Target="../media/image117.png"/></Relationships>
</file>

<file path=ppt/slides/_rels/slide6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13.pn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13.png"/><Relationship Id="rId4" Type="http://schemas.openxmlformats.org/officeDocument/2006/relationships/image" Target="../media/image1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2.png"/><Relationship Id="rId9" Type="http://schemas.openxmlformats.org/officeDocument/2006/relationships/image" Target="../media/image1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0.png"/><Relationship Id="rId4" Type="http://schemas.openxmlformats.org/officeDocument/2006/relationships/image" Target="../media/image164.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8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8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8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8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66.png"/><Relationship Id="rId7" Type="http://schemas.openxmlformats.org/officeDocument/2006/relationships/image" Target="../media/image184.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87.png"/><Relationship Id="rId4" Type="http://schemas.openxmlformats.org/officeDocument/2006/relationships/image" Target="../media/image167.png"/><Relationship Id="rId9" Type="http://schemas.openxmlformats.org/officeDocument/2006/relationships/image" Target="../media/image186.png"/></Relationships>
</file>

<file path=ppt/slides/_rels/slide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8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93.png"/><Relationship Id="rId7" Type="http://schemas.openxmlformats.org/officeDocument/2006/relationships/image" Target="../media/image129.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31.png"/><Relationship Id="rId4" Type="http://schemas.openxmlformats.org/officeDocument/2006/relationships/image" Target="../media/image19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97.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26" Type="http://schemas.openxmlformats.org/officeDocument/2006/relationships/image" Target="../media/image231.png"/><Relationship Id="rId3" Type="http://schemas.openxmlformats.org/officeDocument/2006/relationships/image" Target="../media/image208.png"/><Relationship Id="rId21" Type="http://schemas.openxmlformats.org/officeDocument/2006/relationships/image" Target="../media/image226.png"/><Relationship Id="rId34" Type="http://schemas.openxmlformats.org/officeDocument/2006/relationships/image" Target="../media/image239.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5" Type="http://schemas.openxmlformats.org/officeDocument/2006/relationships/image" Target="../media/image230.png"/><Relationship Id="rId33" Type="http://schemas.openxmlformats.org/officeDocument/2006/relationships/image" Target="../media/image238.png"/><Relationship Id="rId2" Type="http://schemas.openxmlformats.org/officeDocument/2006/relationships/image" Target="../media/image207.png"/><Relationship Id="rId16" Type="http://schemas.openxmlformats.org/officeDocument/2006/relationships/image" Target="../media/image221.png"/><Relationship Id="rId20" Type="http://schemas.openxmlformats.org/officeDocument/2006/relationships/image" Target="../media/image225.png"/><Relationship Id="rId29"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216.png"/><Relationship Id="rId24" Type="http://schemas.openxmlformats.org/officeDocument/2006/relationships/image" Target="../media/image229.png"/><Relationship Id="rId32" Type="http://schemas.openxmlformats.org/officeDocument/2006/relationships/image" Target="../media/image237.png"/><Relationship Id="rId5" Type="http://schemas.openxmlformats.org/officeDocument/2006/relationships/image" Target="../media/image210.png"/><Relationship Id="rId15" Type="http://schemas.openxmlformats.org/officeDocument/2006/relationships/image" Target="../media/image220.png"/><Relationship Id="rId23" Type="http://schemas.openxmlformats.org/officeDocument/2006/relationships/image" Target="../media/image228.png"/><Relationship Id="rId28" Type="http://schemas.openxmlformats.org/officeDocument/2006/relationships/image" Target="../media/image233.png"/><Relationship Id="rId10" Type="http://schemas.openxmlformats.org/officeDocument/2006/relationships/image" Target="../media/image215.png"/><Relationship Id="rId19" Type="http://schemas.openxmlformats.org/officeDocument/2006/relationships/image" Target="../media/image224.png"/><Relationship Id="rId31" Type="http://schemas.openxmlformats.org/officeDocument/2006/relationships/image" Target="../media/image236.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 Id="rId22" Type="http://schemas.openxmlformats.org/officeDocument/2006/relationships/image" Target="../media/image227.png"/><Relationship Id="rId27" Type="http://schemas.openxmlformats.org/officeDocument/2006/relationships/image" Target="../media/image232.png"/><Relationship Id="rId30" Type="http://schemas.openxmlformats.org/officeDocument/2006/relationships/image" Target="../media/image235.png"/><Relationship Id="rId35" Type="http://schemas.openxmlformats.org/officeDocument/2006/relationships/image" Target="../media/image240.png"/></Relationships>
</file>

<file path=ppt/slides/_rels/slide9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9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6992" y="418338"/>
            <a:ext cx="3430904"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30" dirty="0"/>
              <a:t> </a:t>
            </a:r>
            <a:r>
              <a:rPr dirty="0"/>
              <a:t>will</a:t>
            </a:r>
            <a:r>
              <a:rPr spc="-10" dirty="0"/>
              <a:t> </a:t>
            </a:r>
            <a:r>
              <a:rPr dirty="0"/>
              <a:t>you</a:t>
            </a:r>
            <a:r>
              <a:rPr spc="-25" dirty="0"/>
              <a:t> </a:t>
            </a:r>
            <a:r>
              <a:rPr dirty="0"/>
              <a:t>learn?</a:t>
            </a:r>
          </a:p>
        </p:txBody>
      </p:sp>
      <p:grpSp>
        <p:nvGrpSpPr>
          <p:cNvPr id="3" name="object 3"/>
          <p:cNvGrpSpPr/>
          <p:nvPr/>
        </p:nvGrpSpPr>
        <p:grpSpPr>
          <a:xfrm>
            <a:off x="192023" y="1106449"/>
            <a:ext cx="2323465" cy="1105535"/>
            <a:chOff x="192023" y="1106449"/>
            <a:chExt cx="2323465" cy="1105535"/>
          </a:xfrm>
        </p:grpSpPr>
        <p:pic>
          <p:nvPicPr>
            <p:cNvPr id="4" name="object 4"/>
            <p:cNvPicPr/>
            <p:nvPr/>
          </p:nvPicPr>
          <p:blipFill>
            <a:blip r:embed="rId2" cstate="print"/>
            <a:stretch>
              <a:fillRect/>
            </a:stretch>
          </p:blipFill>
          <p:spPr>
            <a:xfrm>
              <a:off x="192023" y="1106449"/>
              <a:ext cx="2323338" cy="1105382"/>
            </a:xfrm>
            <a:prstGeom prst="rect">
              <a:avLst/>
            </a:prstGeom>
          </p:spPr>
        </p:pic>
        <p:pic>
          <p:nvPicPr>
            <p:cNvPr id="5" name="object 5"/>
            <p:cNvPicPr/>
            <p:nvPr/>
          </p:nvPicPr>
          <p:blipFill>
            <a:blip r:embed="rId3" cstate="print"/>
            <a:stretch>
              <a:fillRect/>
            </a:stretch>
          </p:blipFill>
          <p:spPr>
            <a:xfrm>
              <a:off x="518921" y="1261110"/>
              <a:ext cx="1690115" cy="473963"/>
            </a:xfrm>
            <a:prstGeom prst="rect">
              <a:avLst/>
            </a:prstGeom>
          </p:spPr>
        </p:pic>
        <p:sp>
          <p:nvSpPr>
            <p:cNvPr id="6" name="object 6"/>
            <p:cNvSpPr/>
            <p:nvPr/>
          </p:nvSpPr>
          <p:spPr>
            <a:xfrm>
              <a:off x="518921" y="1261110"/>
              <a:ext cx="1690370" cy="474345"/>
            </a:xfrm>
            <a:custGeom>
              <a:avLst/>
              <a:gdLst/>
              <a:ahLst/>
              <a:cxnLst/>
              <a:rect l="l" t="t" r="r" b="b"/>
              <a:pathLst>
                <a:path w="1690370" h="474344">
                  <a:moveTo>
                    <a:pt x="0" y="236981"/>
                  </a:moveTo>
                  <a:lnTo>
                    <a:pt x="118490" y="0"/>
                  </a:lnTo>
                  <a:lnTo>
                    <a:pt x="1571625" y="0"/>
                  </a:lnTo>
                  <a:lnTo>
                    <a:pt x="1690115" y="236981"/>
                  </a:lnTo>
                  <a:lnTo>
                    <a:pt x="1571625"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678891" y="1348231"/>
            <a:ext cx="1367790" cy="269240"/>
          </a:xfrm>
          <a:prstGeom prst="rect">
            <a:avLst/>
          </a:prstGeom>
        </p:spPr>
        <p:txBody>
          <a:bodyPr vert="horz" wrap="square" lIns="0" tIns="12065" rIns="0" bIns="0" rtlCol="0">
            <a:spAutoFit/>
          </a:bodyPr>
          <a:lstStyle/>
          <a:p>
            <a:pPr marL="12700">
              <a:lnSpc>
                <a:spcPct val="100000"/>
              </a:lnSpc>
              <a:spcBef>
                <a:spcPts val="95"/>
              </a:spcBef>
            </a:pPr>
            <a:r>
              <a:rPr sz="1600" b="1" spc="-100" dirty="0">
                <a:solidFill>
                  <a:srgbClr val="00C3FF"/>
                </a:solidFill>
                <a:latin typeface="Trebuchet MS"/>
                <a:cs typeface="Trebuchet MS"/>
              </a:rPr>
              <a:t>Ge</a:t>
            </a:r>
            <a:r>
              <a:rPr sz="1600" b="1" spc="-75" dirty="0">
                <a:solidFill>
                  <a:srgbClr val="00C3FF"/>
                </a:solidFill>
                <a:latin typeface="Trebuchet MS"/>
                <a:cs typeface="Trebuchet MS"/>
              </a:rPr>
              <a:t>t</a:t>
            </a:r>
            <a:r>
              <a:rPr sz="1600" b="1" spc="-60" dirty="0">
                <a:solidFill>
                  <a:srgbClr val="00C3FF"/>
                </a:solidFill>
                <a:latin typeface="Trebuchet MS"/>
                <a:cs typeface="Trebuchet MS"/>
              </a:rPr>
              <a:t>t</a:t>
            </a:r>
            <a:r>
              <a:rPr sz="1600" b="1" spc="-30" dirty="0">
                <a:solidFill>
                  <a:srgbClr val="00C3FF"/>
                </a:solidFill>
                <a:latin typeface="Trebuchet MS"/>
                <a:cs typeface="Trebuchet MS"/>
              </a:rPr>
              <a:t>ing</a:t>
            </a:r>
            <a:r>
              <a:rPr sz="1600" b="1" spc="-114" dirty="0">
                <a:solidFill>
                  <a:srgbClr val="00C3FF"/>
                </a:solidFill>
                <a:latin typeface="Trebuchet MS"/>
                <a:cs typeface="Trebuchet MS"/>
              </a:rPr>
              <a:t> </a:t>
            </a:r>
            <a:r>
              <a:rPr sz="1600" b="1" spc="-5" dirty="0">
                <a:solidFill>
                  <a:srgbClr val="00C3FF"/>
                </a:solidFill>
                <a:latin typeface="Trebuchet MS"/>
                <a:cs typeface="Trebuchet MS"/>
              </a:rPr>
              <a:t>S</a:t>
            </a:r>
            <a:r>
              <a:rPr sz="1600" b="1" spc="-15" dirty="0">
                <a:solidFill>
                  <a:srgbClr val="00C3FF"/>
                </a:solidFill>
                <a:latin typeface="Trebuchet MS"/>
                <a:cs typeface="Trebuchet MS"/>
              </a:rPr>
              <a:t>t</a:t>
            </a:r>
            <a:r>
              <a:rPr sz="1600" b="1" spc="-75" dirty="0">
                <a:solidFill>
                  <a:srgbClr val="00C3FF"/>
                </a:solidFill>
                <a:latin typeface="Trebuchet MS"/>
                <a:cs typeface="Trebuchet MS"/>
              </a:rPr>
              <a:t>a</a:t>
            </a:r>
            <a:r>
              <a:rPr sz="1600" b="1" spc="-65" dirty="0">
                <a:solidFill>
                  <a:srgbClr val="00C3FF"/>
                </a:solidFill>
                <a:latin typeface="Trebuchet MS"/>
                <a:cs typeface="Trebuchet MS"/>
              </a:rPr>
              <a:t>r</a:t>
            </a:r>
            <a:r>
              <a:rPr sz="1600" b="1" spc="-60" dirty="0">
                <a:solidFill>
                  <a:srgbClr val="00C3FF"/>
                </a:solidFill>
                <a:latin typeface="Trebuchet MS"/>
                <a:cs typeface="Trebuchet MS"/>
              </a:rPr>
              <a:t>t</a:t>
            </a:r>
            <a:r>
              <a:rPr sz="1600" b="1" spc="-80" dirty="0">
                <a:solidFill>
                  <a:srgbClr val="00C3FF"/>
                </a:solidFill>
                <a:latin typeface="Trebuchet MS"/>
                <a:cs typeface="Trebuchet MS"/>
              </a:rPr>
              <a:t>ed</a:t>
            </a:r>
            <a:endParaRPr sz="1600">
              <a:latin typeface="Trebuchet MS"/>
              <a:cs typeface="Trebuchet MS"/>
            </a:endParaRPr>
          </a:p>
        </p:txBody>
      </p:sp>
      <p:grpSp>
        <p:nvGrpSpPr>
          <p:cNvPr id="8" name="object 8"/>
          <p:cNvGrpSpPr/>
          <p:nvPr/>
        </p:nvGrpSpPr>
        <p:grpSpPr>
          <a:xfrm>
            <a:off x="211836" y="1722145"/>
            <a:ext cx="2325370" cy="1105535"/>
            <a:chOff x="211836" y="1722145"/>
            <a:chExt cx="2325370" cy="1105535"/>
          </a:xfrm>
        </p:grpSpPr>
        <p:pic>
          <p:nvPicPr>
            <p:cNvPr id="9" name="object 9"/>
            <p:cNvPicPr/>
            <p:nvPr/>
          </p:nvPicPr>
          <p:blipFill>
            <a:blip r:embed="rId2" cstate="print"/>
            <a:stretch>
              <a:fillRect/>
            </a:stretch>
          </p:blipFill>
          <p:spPr>
            <a:xfrm>
              <a:off x="211836" y="1722145"/>
              <a:ext cx="2324862" cy="1105382"/>
            </a:xfrm>
            <a:prstGeom prst="rect">
              <a:avLst/>
            </a:prstGeom>
          </p:spPr>
        </p:pic>
        <p:pic>
          <p:nvPicPr>
            <p:cNvPr id="10" name="object 10"/>
            <p:cNvPicPr/>
            <p:nvPr/>
          </p:nvPicPr>
          <p:blipFill>
            <a:blip r:embed="rId4" cstate="print"/>
            <a:stretch>
              <a:fillRect/>
            </a:stretch>
          </p:blipFill>
          <p:spPr>
            <a:xfrm>
              <a:off x="538734" y="1876806"/>
              <a:ext cx="1691639" cy="473964"/>
            </a:xfrm>
            <a:prstGeom prst="rect">
              <a:avLst/>
            </a:prstGeom>
          </p:spPr>
        </p:pic>
        <p:sp>
          <p:nvSpPr>
            <p:cNvPr id="11" name="object 11"/>
            <p:cNvSpPr/>
            <p:nvPr/>
          </p:nvSpPr>
          <p:spPr>
            <a:xfrm>
              <a:off x="538734" y="1876806"/>
              <a:ext cx="1691639" cy="474345"/>
            </a:xfrm>
            <a:custGeom>
              <a:avLst/>
              <a:gdLst/>
              <a:ahLst/>
              <a:cxnLst/>
              <a:rect l="l" t="t" r="r" b="b"/>
              <a:pathLst>
                <a:path w="1691639" h="474344">
                  <a:moveTo>
                    <a:pt x="0" y="236982"/>
                  </a:moveTo>
                  <a:lnTo>
                    <a:pt x="118490" y="0"/>
                  </a:lnTo>
                  <a:lnTo>
                    <a:pt x="1573148" y="0"/>
                  </a:lnTo>
                  <a:lnTo>
                    <a:pt x="1691639" y="236982"/>
                  </a:lnTo>
                  <a:lnTo>
                    <a:pt x="1573148" y="473964"/>
                  </a:lnTo>
                  <a:lnTo>
                    <a:pt x="118490" y="473964"/>
                  </a:lnTo>
                  <a:lnTo>
                    <a:pt x="0" y="236982"/>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820623" y="1954529"/>
            <a:ext cx="1107440" cy="269240"/>
          </a:xfrm>
          <a:prstGeom prst="rect">
            <a:avLst/>
          </a:prstGeom>
        </p:spPr>
        <p:txBody>
          <a:bodyPr vert="horz" wrap="square" lIns="0" tIns="12065" rIns="0" bIns="0" rtlCol="0">
            <a:spAutoFit/>
          </a:bodyPr>
          <a:lstStyle/>
          <a:p>
            <a:pPr marL="12700">
              <a:lnSpc>
                <a:spcPct val="100000"/>
              </a:lnSpc>
              <a:spcBef>
                <a:spcPts val="95"/>
              </a:spcBef>
            </a:pPr>
            <a:r>
              <a:rPr sz="1600" b="1" spc="-85" dirty="0">
                <a:solidFill>
                  <a:srgbClr val="00C3FF"/>
                </a:solidFill>
                <a:latin typeface="Trebuchet MS"/>
                <a:cs typeface="Trebuchet MS"/>
              </a:rPr>
              <a:t>Architecture</a:t>
            </a:r>
            <a:endParaRPr sz="1600">
              <a:latin typeface="Trebuchet MS"/>
              <a:cs typeface="Trebuchet MS"/>
            </a:endParaRPr>
          </a:p>
        </p:txBody>
      </p:sp>
      <p:grpSp>
        <p:nvGrpSpPr>
          <p:cNvPr id="13" name="object 13"/>
          <p:cNvGrpSpPr/>
          <p:nvPr/>
        </p:nvGrpSpPr>
        <p:grpSpPr>
          <a:xfrm>
            <a:off x="211836" y="3566159"/>
            <a:ext cx="2325370" cy="1105535"/>
            <a:chOff x="211836" y="3566159"/>
            <a:chExt cx="2325370" cy="1105535"/>
          </a:xfrm>
        </p:grpSpPr>
        <p:pic>
          <p:nvPicPr>
            <p:cNvPr id="14" name="object 14"/>
            <p:cNvPicPr/>
            <p:nvPr/>
          </p:nvPicPr>
          <p:blipFill>
            <a:blip r:embed="rId2" cstate="print"/>
            <a:stretch>
              <a:fillRect/>
            </a:stretch>
          </p:blipFill>
          <p:spPr>
            <a:xfrm>
              <a:off x="211836" y="3566159"/>
              <a:ext cx="2324862" cy="1105382"/>
            </a:xfrm>
            <a:prstGeom prst="rect">
              <a:avLst/>
            </a:prstGeom>
          </p:spPr>
        </p:pic>
        <p:pic>
          <p:nvPicPr>
            <p:cNvPr id="15" name="object 15"/>
            <p:cNvPicPr/>
            <p:nvPr/>
          </p:nvPicPr>
          <p:blipFill>
            <a:blip r:embed="rId5" cstate="print"/>
            <a:stretch>
              <a:fillRect/>
            </a:stretch>
          </p:blipFill>
          <p:spPr>
            <a:xfrm>
              <a:off x="538734" y="3720845"/>
              <a:ext cx="1691639" cy="473963"/>
            </a:xfrm>
            <a:prstGeom prst="rect">
              <a:avLst/>
            </a:prstGeom>
          </p:spPr>
        </p:pic>
        <p:sp>
          <p:nvSpPr>
            <p:cNvPr id="16" name="object 16"/>
            <p:cNvSpPr/>
            <p:nvPr/>
          </p:nvSpPr>
          <p:spPr>
            <a:xfrm>
              <a:off x="538734" y="3720845"/>
              <a:ext cx="1691639" cy="474345"/>
            </a:xfrm>
            <a:custGeom>
              <a:avLst/>
              <a:gdLst/>
              <a:ahLst/>
              <a:cxnLst/>
              <a:rect l="l" t="t" r="r" b="b"/>
              <a:pathLst>
                <a:path w="1691639" h="474345">
                  <a:moveTo>
                    <a:pt x="0" y="236981"/>
                  </a:moveTo>
                  <a:lnTo>
                    <a:pt x="118490" y="0"/>
                  </a:lnTo>
                  <a:lnTo>
                    <a:pt x="1573148" y="0"/>
                  </a:lnTo>
                  <a:lnTo>
                    <a:pt x="1691639" y="236981"/>
                  </a:lnTo>
                  <a:lnTo>
                    <a:pt x="1573148"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7" name="object 17"/>
          <p:cNvSpPr txBox="1"/>
          <p:nvPr/>
        </p:nvSpPr>
        <p:spPr>
          <a:xfrm>
            <a:off x="656336" y="3809796"/>
            <a:ext cx="1452880" cy="240029"/>
          </a:xfrm>
          <a:prstGeom prst="rect">
            <a:avLst/>
          </a:prstGeom>
        </p:spPr>
        <p:txBody>
          <a:bodyPr vert="horz" wrap="square" lIns="0" tIns="13335" rIns="0" bIns="0" rtlCol="0">
            <a:spAutoFit/>
          </a:bodyPr>
          <a:lstStyle/>
          <a:p>
            <a:pPr marL="12700">
              <a:lnSpc>
                <a:spcPct val="100000"/>
              </a:lnSpc>
              <a:spcBef>
                <a:spcPts val="105"/>
              </a:spcBef>
            </a:pPr>
            <a:r>
              <a:rPr sz="1400" b="1" spc="-45" dirty="0">
                <a:solidFill>
                  <a:srgbClr val="00C3FF"/>
                </a:solidFill>
                <a:latin typeface="Trebuchet MS"/>
                <a:cs typeface="Trebuchet MS"/>
              </a:rPr>
              <a:t>U</a:t>
            </a:r>
            <a:r>
              <a:rPr sz="1400" b="1" spc="-35" dirty="0">
                <a:solidFill>
                  <a:srgbClr val="00C3FF"/>
                </a:solidFill>
                <a:latin typeface="Trebuchet MS"/>
                <a:cs typeface="Trebuchet MS"/>
              </a:rPr>
              <a:t>n</a:t>
            </a:r>
            <a:r>
              <a:rPr sz="1400" b="1" spc="-20" dirty="0">
                <a:solidFill>
                  <a:srgbClr val="00C3FF"/>
                </a:solidFill>
                <a:latin typeface="Trebuchet MS"/>
                <a:cs typeface="Trebuchet MS"/>
              </a:rPr>
              <a:t>str</a:t>
            </a:r>
            <a:r>
              <a:rPr sz="1400" b="1" spc="-60" dirty="0">
                <a:solidFill>
                  <a:srgbClr val="00C3FF"/>
                </a:solidFill>
                <a:latin typeface="Trebuchet MS"/>
                <a:cs typeface="Trebuchet MS"/>
              </a:rPr>
              <a:t>uctu</a:t>
            </a:r>
            <a:r>
              <a:rPr sz="1400" b="1" spc="-75" dirty="0">
                <a:solidFill>
                  <a:srgbClr val="00C3FF"/>
                </a:solidFill>
                <a:latin typeface="Trebuchet MS"/>
                <a:cs typeface="Trebuchet MS"/>
              </a:rPr>
              <a:t>r</a:t>
            </a:r>
            <a:r>
              <a:rPr sz="1400" b="1" spc="-100" dirty="0">
                <a:solidFill>
                  <a:srgbClr val="00C3FF"/>
                </a:solidFill>
                <a:latin typeface="Trebuchet MS"/>
                <a:cs typeface="Trebuchet MS"/>
              </a:rPr>
              <a:t>e</a:t>
            </a:r>
            <a:r>
              <a:rPr sz="1400" b="1" spc="-45" dirty="0">
                <a:solidFill>
                  <a:srgbClr val="00C3FF"/>
                </a:solidFill>
                <a:latin typeface="Trebuchet MS"/>
                <a:cs typeface="Trebuchet MS"/>
              </a:rPr>
              <a:t>d</a:t>
            </a:r>
            <a:r>
              <a:rPr sz="1400" b="1" spc="-155" dirty="0">
                <a:solidFill>
                  <a:srgbClr val="00C3FF"/>
                </a:solidFill>
                <a:latin typeface="Trebuchet MS"/>
                <a:cs typeface="Trebuchet MS"/>
              </a:rPr>
              <a:t> </a:t>
            </a:r>
            <a:r>
              <a:rPr sz="1400" b="1" spc="-30" dirty="0">
                <a:solidFill>
                  <a:srgbClr val="00C3FF"/>
                </a:solidFill>
                <a:latin typeface="Trebuchet MS"/>
                <a:cs typeface="Trebuchet MS"/>
              </a:rPr>
              <a:t>Da</a:t>
            </a:r>
            <a:r>
              <a:rPr sz="1400" b="1" spc="-15" dirty="0">
                <a:solidFill>
                  <a:srgbClr val="00C3FF"/>
                </a:solidFill>
                <a:latin typeface="Trebuchet MS"/>
                <a:cs typeface="Trebuchet MS"/>
              </a:rPr>
              <a:t>t</a:t>
            </a:r>
            <a:r>
              <a:rPr sz="1400" b="1" spc="-30" dirty="0">
                <a:solidFill>
                  <a:srgbClr val="00C3FF"/>
                </a:solidFill>
                <a:latin typeface="Trebuchet MS"/>
                <a:cs typeface="Trebuchet MS"/>
              </a:rPr>
              <a:t>a</a:t>
            </a:r>
            <a:endParaRPr sz="1400">
              <a:latin typeface="Trebuchet MS"/>
              <a:cs typeface="Trebuchet MS"/>
            </a:endParaRPr>
          </a:p>
        </p:txBody>
      </p:sp>
      <p:grpSp>
        <p:nvGrpSpPr>
          <p:cNvPr id="18" name="object 18"/>
          <p:cNvGrpSpPr/>
          <p:nvPr/>
        </p:nvGrpSpPr>
        <p:grpSpPr>
          <a:xfrm>
            <a:off x="201168" y="4183379"/>
            <a:ext cx="2325370" cy="960119"/>
            <a:chOff x="201168" y="4183379"/>
            <a:chExt cx="2325370" cy="960119"/>
          </a:xfrm>
        </p:grpSpPr>
        <p:pic>
          <p:nvPicPr>
            <p:cNvPr id="19" name="object 19"/>
            <p:cNvPicPr/>
            <p:nvPr/>
          </p:nvPicPr>
          <p:blipFill>
            <a:blip r:embed="rId6" cstate="print"/>
            <a:stretch>
              <a:fillRect/>
            </a:stretch>
          </p:blipFill>
          <p:spPr>
            <a:xfrm>
              <a:off x="201168" y="4183379"/>
              <a:ext cx="2324862" cy="960118"/>
            </a:xfrm>
            <a:prstGeom prst="rect">
              <a:avLst/>
            </a:prstGeom>
          </p:spPr>
        </p:pic>
        <p:pic>
          <p:nvPicPr>
            <p:cNvPr id="20" name="object 20"/>
            <p:cNvPicPr/>
            <p:nvPr/>
          </p:nvPicPr>
          <p:blipFill>
            <a:blip r:embed="rId7" cstate="print"/>
            <a:stretch>
              <a:fillRect/>
            </a:stretch>
          </p:blipFill>
          <p:spPr>
            <a:xfrm>
              <a:off x="528065" y="4338065"/>
              <a:ext cx="1691639" cy="473964"/>
            </a:xfrm>
            <a:prstGeom prst="rect">
              <a:avLst/>
            </a:prstGeom>
          </p:spPr>
        </p:pic>
        <p:sp>
          <p:nvSpPr>
            <p:cNvPr id="21" name="object 21"/>
            <p:cNvSpPr/>
            <p:nvPr/>
          </p:nvSpPr>
          <p:spPr>
            <a:xfrm>
              <a:off x="528065" y="4338065"/>
              <a:ext cx="1691639" cy="474345"/>
            </a:xfrm>
            <a:custGeom>
              <a:avLst/>
              <a:gdLst/>
              <a:ahLst/>
              <a:cxnLst/>
              <a:rect l="l" t="t" r="r" b="b"/>
              <a:pathLst>
                <a:path w="1691639" h="474345">
                  <a:moveTo>
                    <a:pt x="0" y="236982"/>
                  </a:moveTo>
                  <a:lnTo>
                    <a:pt x="118490" y="0"/>
                  </a:lnTo>
                  <a:lnTo>
                    <a:pt x="1573148" y="0"/>
                  </a:lnTo>
                  <a:lnTo>
                    <a:pt x="1691639" y="236982"/>
                  </a:lnTo>
                  <a:lnTo>
                    <a:pt x="1573148" y="473964"/>
                  </a:lnTo>
                  <a:lnTo>
                    <a:pt x="118490" y="473964"/>
                  </a:lnTo>
                  <a:lnTo>
                    <a:pt x="0" y="236982"/>
                  </a:lnTo>
                  <a:close/>
                </a:path>
              </a:pathLst>
            </a:custGeom>
            <a:ln w="19050">
              <a:solidFill>
                <a:srgbClr val="00C3FF"/>
              </a:solidFill>
            </a:ln>
          </p:spPr>
          <p:txBody>
            <a:bodyPr wrap="square" lIns="0" tIns="0" rIns="0" bIns="0" rtlCol="0"/>
            <a:lstStyle/>
            <a:p>
              <a:endParaRPr/>
            </a:p>
          </p:txBody>
        </p:sp>
      </p:grpSp>
      <p:sp>
        <p:nvSpPr>
          <p:cNvPr id="22" name="object 22"/>
          <p:cNvSpPr txBox="1"/>
          <p:nvPr/>
        </p:nvSpPr>
        <p:spPr>
          <a:xfrm>
            <a:off x="768502" y="4424273"/>
            <a:ext cx="1158240" cy="26924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Performance</a:t>
            </a:r>
            <a:endParaRPr sz="1600">
              <a:latin typeface="Trebuchet MS"/>
              <a:cs typeface="Trebuchet MS"/>
            </a:endParaRPr>
          </a:p>
        </p:txBody>
      </p:sp>
      <p:grpSp>
        <p:nvGrpSpPr>
          <p:cNvPr id="23" name="object 23"/>
          <p:cNvGrpSpPr/>
          <p:nvPr/>
        </p:nvGrpSpPr>
        <p:grpSpPr>
          <a:xfrm>
            <a:off x="2221992" y="1120165"/>
            <a:ext cx="2325370" cy="1105535"/>
            <a:chOff x="2221992" y="1120165"/>
            <a:chExt cx="2325370" cy="1105535"/>
          </a:xfrm>
        </p:grpSpPr>
        <p:pic>
          <p:nvPicPr>
            <p:cNvPr id="24" name="object 24"/>
            <p:cNvPicPr/>
            <p:nvPr/>
          </p:nvPicPr>
          <p:blipFill>
            <a:blip r:embed="rId2" cstate="print"/>
            <a:stretch>
              <a:fillRect/>
            </a:stretch>
          </p:blipFill>
          <p:spPr>
            <a:xfrm>
              <a:off x="2221992" y="1120165"/>
              <a:ext cx="2324861" cy="1105382"/>
            </a:xfrm>
            <a:prstGeom prst="rect">
              <a:avLst/>
            </a:prstGeom>
          </p:spPr>
        </p:pic>
        <p:pic>
          <p:nvPicPr>
            <p:cNvPr id="25" name="object 25"/>
            <p:cNvPicPr/>
            <p:nvPr/>
          </p:nvPicPr>
          <p:blipFill>
            <a:blip r:embed="rId8" cstate="print"/>
            <a:stretch>
              <a:fillRect/>
            </a:stretch>
          </p:blipFill>
          <p:spPr>
            <a:xfrm>
              <a:off x="2548890" y="1274826"/>
              <a:ext cx="1691639" cy="473963"/>
            </a:xfrm>
            <a:prstGeom prst="rect">
              <a:avLst/>
            </a:prstGeom>
          </p:spPr>
        </p:pic>
        <p:sp>
          <p:nvSpPr>
            <p:cNvPr id="26" name="object 26"/>
            <p:cNvSpPr/>
            <p:nvPr/>
          </p:nvSpPr>
          <p:spPr>
            <a:xfrm>
              <a:off x="2548890" y="1274826"/>
              <a:ext cx="1691639" cy="474345"/>
            </a:xfrm>
            <a:custGeom>
              <a:avLst/>
              <a:gdLst/>
              <a:ahLst/>
              <a:cxnLst/>
              <a:rect l="l" t="t" r="r" b="b"/>
              <a:pathLst>
                <a:path w="1691639" h="474344">
                  <a:moveTo>
                    <a:pt x="0" y="236982"/>
                  </a:moveTo>
                  <a:lnTo>
                    <a:pt x="118491" y="0"/>
                  </a:lnTo>
                  <a:lnTo>
                    <a:pt x="1573149" y="0"/>
                  </a:lnTo>
                  <a:lnTo>
                    <a:pt x="1691639" y="236982"/>
                  </a:lnTo>
                  <a:lnTo>
                    <a:pt x="1573149" y="473963"/>
                  </a:lnTo>
                  <a:lnTo>
                    <a:pt x="118491" y="473963"/>
                  </a:lnTo>
                  <a:lnTo>
                    <a:pt x="0" y="236982"/>
                  </a:lnTo>
                  <a:close/>
                </a:path>
              </a:pathLst>
            </a:custGeom>
            <a:ln w="19050">
              <a:solidFill>
                <a:srgbClr val="00C3FF"/>
              </a:solidFill>
            </a:ln>
          </p:spPr>
          <p:txBody>
            <a:bodyPr wrap="square" lIns="0" tIns="0" rIns="0" bIns="0" rtlCol="0"/>
            <a:lstStyle/>
            <a:p>
              <a:endParaRPr/>
            </a:p>
          </p:txBody>
        </p:sp>
      </p:grpSp>
      <p:sp>
        <p:nvSpPr>
          <p:cNvPr id="27" name="object 27"/>
          <p:cNvSpPr txBox="1"/>
          <p:nvPr/>
        </p:nvSpPr>
        <p:spPr>
          <a:xfrm>
            <a:off x="2704845" y="1361693"/>
            <a:ext cx="1378585"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Lo</a:t>
            </a:r>
            <a:r>
              <a:rPr sz="1600" b="1" spc="-45" dirty="0">
                <a:solidFill>
                  <a:srgbClr val="00C3FF"/>
                </a:solidFill>
                <a:latin typeface="Trebuchet MS"/>
                <a:cs typeface="Trebuchet MS"/>
              </a:rPr>
              <a:t>ad</a:t>
            </a:r>
            <a:r>
              <a:rPr sz="1600" b="1" spc="-150" dirty="0">
                <a:solidFill>
                  <a:srgbClr val="00C3FF"/>
                </a:solidFill>
                <a:latin typeface="Trebuchet MS"/>
                <a:cs typeface="Trebuchet MS"/>
              </a:rPr>
              <a:t> </a:t>
            </a:r>
            <a:r>
              <a:rPr sz="1600" b="1" spc="-35" dirty="0">
                <a:solidFill>
                  <a:srgbClr val="00C3FF"/>
                </a:solidFill>
                <a:latin typeface="Trebuchet MS"/>
                <a:cs typeface="Trebuchet MS"/>
              </a:rPr>
              <a:t>f</a:t>
            </a:r>
            <a:r>
              <a:rPr sz="1600" b="1" spc="-100" dirty="0">
                <a:solidFill>
                  <a:srgbClr val="00C3FF"/>
                </a:solidFill>
                <a:latin typeface="Trebuchet MS"/>
                <a:cs typeface="Trebuchet MS"/>
              </a:rPr>
              <a:t>r</a:t>
            </a:r>
            <a:r>
              <a:rPr sz="1600" b="1" spc="-50" dirty="0">
                <a:solidFill>
                  <a:srgbClr val="00C3FF"/>
                </a:solidFill>
                <a:latin typeface="Trebuchet MS"/>
                <a:cs typeface="Trebuchet MS"/>
              </a:rPr>
              <a:t>om</a:t>
            </a:r>
            <a:r>
              <a:rPr sz="1600" b="1" spc="-120" dirty="0">
                <a:solidFill>
                  <a:srgbClr val="00C3FF"/>
                </a:solidFill>
                <a:latin typeface="Trebuchet MS"/>
                <a:cs typeface="Trebuchet MS"/>
              </a:rPr>
              <a:t> </a:t>
            </a:r>
            <a:r>
              <a:rPr sz="1600" b="1" spc="20" dirty="0">
                <a:solidFill>
                  <a:srgbClr val="00C3FF"/>
                </a:solidFill>
                <a:latin typeface="Trebuchet MS"/>
                <a:cs typeface="Trebuchet MS"/>
              </a:rPr>
              <a:t>AWS</a:t>
            </a:r>
            <a:endParaRPr sz="1600">
              <a:latin typeface="Trebuchet MS"/>
              <a:cs typeface="Trebuchet MS"/>
            </a:endParaRPr>
          </a:p>
        </p:txBody>
      </p:sp>
      <p:grpSp>
        <p:nvGrpSpPr>
          <p:cNvPr id="28" name="object 28"/>
          <p:cNvGrpSpPr/>
          <p:nvPr/>
        </p:nvGrpSpPr>
        <p:grpSpPr>
          <a:xfrm>
            <a:off x="2221992" y="2982467"/>
            <a:ext cx="2325370" cy="1105535"/>
            <a:chOff x="2221992" y="2982467"/>
            <a:chExt cx="2325370" cy="1105535"/>
          </a:xfrm>
        </p:grpSpPr>
        <p:pic>
          <p:nvPicPr>
            <p:cNvPr id="29" name="object 29"/>
            <p:cNvPicPr/>
            <p:nvPr/>
          </p:nvPicPr>
          <p:blipFill>
            <a:blip r:embed="rId2" cstate="print"/>
            <a:stretch>
              <a:fillRect/>
            </a:stretch>
          </p:blipFill>
          <p:spPr>
            <a:xfrm>
              <a:off x="2221992" y="2982467"/>
              <a:ext cx="2324861" cy="1105382"/>
            </a:xfrm>
            <a:prstGeom prst="rect">
              <a:avLst/>
            </a:prstGeom>
          </p:spPr>
        </p:pic>
        <p:pic>
          <p:nvPicPr>
            <p:cNvPr id="30" name="object 30"/>
            <p:cNvPicPr/>
            <p:nvPr/>
          </p:nvPicPr>
          <p:blipFill>
            <a:blip r:embed="rId7" cstate="print"/>
            <a:stretch>
              <a:fillRect/>
            </a:stretch>
          </p:blipFill>
          <p:spPr>
            <a:xfrm>
              <a:off x="2548890" y="3137153"/>
              <a:ext cx="1691639" cy="473963"/>
            </a:xfrm>
            <a:prstGeom prst="rect">
              <a:avLst/>
            </a:prstGeom>
          </p:spPr>
        </p:pic>
        <p:sp>
          <p:nvSpPr>
            <p:cNvPr id="31" name="object 31"/>
            <p:cNvSpPr/>
            <p:nvPr/>
          </p:nvSpPr>
          <p:spPr>
            <a:xfrm>
              <a:off x="2548890" y="3137153"/>
              <a:ext cx="1691639" cy="474345"/>
            </a:xfrm>
            <a:custGeom>
              <a:avLst/>
              <a:gdLst/>
              <a:ahLst/>
              <a:cxnLst/>
              <a:rect l="l" t="t" r="r" b="b"/>
              <a:pathLst>
                <a:path w="1691639" h="474345">
                  <a:moveTo>
                    <a:pt x="0" y="236981"/>
                  </a:moveTo>
                  <a:lnTo>
                    <a:pt x="118491" y="0"/>
                  </a:lnTo>
                  <a:lnTo>
                    <a:pt x="1573149" y="0"/>
                  </a:lnTo>
                  <a:lnTo>
                    <a:pt x="1691639" y="236981"/>
                  </a:lnTo>
                  <a:lnTo>
                    <a:pt x="1573149" y="473963"/>
                  </a:lnTo>
                  <a:lnTo>
                    <a:pt x="118491" y="473963"/>
                  </a:lnTo>
                  <a:lnTo>
                    <a:pt x="0" y="236981"/>
                  </a:lnTo>
                  <a:close/>
                </a:path>
              </a:pathLst>
            </a:custGeom>
            <a:ln w="19050">
              <a:solidFill>
                <a:srgbClr val="00C3FF"/>
              </a:solidFill>
            </a:ln>
          </p:spPr>
          <p:txBody>
            <a:bodyPr wrap="square" lIns="0" tIns="0" rIns="0" bIns="0" rtlCol="0"/>
            <a:lstStyle/>
            <a:p>
              <a:endParaRPr/>
            </a:p>
          </p:txBody>
        </p:sp>
      </p:grpSp>
      <p:sp>
        <p:nvSpPr>
          <p:cNvPr id="32" name="object 32"/>
          <p:cNvSpPr txBox="1"/>
          <p:nvPr/>
        </p:nvSpPr>
        <p:spPr>
          <a:xfrm>
            <a:off x="2950210" y="3224275"/>
            <a:ext cx="88836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C3FF"/>
                </a:solidFill>
                <a:latin typeface="Trebuchet MS"/>
                <a:cs typeface="Trebuchet MS"/>
              </a:rPr>
              <a:t>Snow</a:t>
            </a:r>
            <a:r>
              <a:rPr sz="1600" b="1" spc="-90" dirty="0">
                <a:solidFill>
                  <a:srgbClr val="00C3FF"/>
                </a:solidFill>
                <a:latin typeface="Trebuchet MS"/>
                <a:cs typeface="Trebuchet MS"/>
              </a:rPr>
              <a:t>p</a:t>
            </a:r>
            <a:r>
              <a:rPr sz="1600" b="1" spc="-55" dirty="0">
                <a:solidFill>
                  <a:srgbClr val="00C3FF"/>
                </a:solidFill>
                <a:latin typeface="Trebuchet MS"/>
                <a:cs typeface="Trebuchet MS"/>
              </a:rPr>
              <a:t>i</a:t>
            </a:r>
            <a:r>
              <a:rPr sz="1600" b="1" spc="-85" dirty="0">
                <a:solidFill>
                  <a:srgbClr val="00C3FF"/>
                </a:solidFill>
                <a:latin typeface="Trebuchet MS"/>
                <a:cs typeface="Trebuchet MS"/>
              </a:rPr>
              <a:t>pe</a:t>
            </a:r>
            <a:endParaRPr sz="1600">
              <a:latin typeface="Trebuchet MS"/>
              <a:cs typeface="Trebuchet MS"/>
            </a:endParaRPr>
          </a:p>
        </p:txBody>
      </p:sp>
      <p:grpSp>
        <p:nvGrpSpPr>
          <p:cNvPr id="33" name="object 33"/>
          <p:cNvGrpSpPr/>
          <p:nvPr/>
        </p:nvGrpSpPr>
        <p:grpSpPr>
          <a:xfrm>
            <a:off x="2221992" y="3599688"/>
            <a:ext cx="2325370" cy="1105535"/>
            <a:chOff x="2221992" y="3599688"/>
            <a:chExt cx="2325370" cy="1105535"/>
          </a:xfrm>
        </p:grpSpPr>
        <p:pic>
          <p:nvPicPr>
            <p:cNvPr id="34" name="object 34"/>
            <p:cNvPicPr/>
            <p:nvPr/>
          </p:nvPicPr>
          <p:blipFill>
            <a:blip r:embed="rId2" cstate="print"/>
            <a:stretch>
              <a:fillRect/>
            </a:stretch>
          </p:blipFill>
          <p:spPr>
            <a:xfrm>
              <a:off x="2221992" y="3599688"/>
              <a:ext cx="2324861" cy="1105382"/>
            </a:xfrm>
            <a:prstGeom prst="rect">
              <a:avLst/>
            </a:prstGeom>
          </p:spPr>
        </p:pic>
        <p:pic>
          <p:nvPicPr>
            <p:cNvPr id="35" name="object 35"/>
            <p:cNvPicPr/>
            <p:nvPr/>
          </p:nvPicPr>
          <p:blipFill>
            <a:blip r:embed="rId9" cstate="print"/>
            <a:stretch>
              <a:fillRect/>
            </a:stretch>
          </p:blipFill>
          <p:spPr>
            <a:xfrm>
              <a:off x="2548890" y="3754374"/>
              <a:ext cx="1691639" cy="473963"/>
            </a:xfrm>
            <a:prstGeom prst="rect">
              <a:avLst/>
            </a:prstGeom>
          </p:spPr>
        </p:pic>
        <p:sp>
          <p:nvSpPr>
            <p:cNvPr id="36" name="object 36"/>
            <p:cNvSpPr/>
            <p:nvPr/>
          </p:nvSpPr>
          <p:spPr>
            <a:xfrm>
              <a:off x="2548890" y="3754374"/>
              <a:ext cx="1691639" cy="474345"/>
            </a:xfrm>
            <a:custGeom>
              <a:avLst/>
              <a:gdLst/>
              <a:ahLst/>
              <a:cxnLst/>
              <a:rect l="l" t="t" r="r" b="b"/>
              <a:pathLst>
                <a:path w="1691639" h="474345">
                  <a:moveTo>
                    <a:pt x="0" y="236981"/>
                  </a:moveTo>
                  <a:lnTo>
                    <a:pt x="118491" y="0"/>
                  </a:lnTo>
                  <a:lnTo>
                    <a:pt x="1573149" y="0"/>
                  </a:lnTo>
                  <a:lnTo>
                    <a:pt x="1691639" y="236981"/>
                  </a:lnTo>
                  <a:lnTo>
                    <a:pt x="1573149" y="473963"/>
                  </a:lnTo>
                  <a:lnTo>
                    <a:pt x="118491" y="473963"/>
                  </a:lnTo>
                  <a:lnTo>
                    <a:pt x="0" y="236981"/>
                  </a:lnTo>
                  <a:close/>
                </a:path>
              </a:pathLst>
            </a:custGeom>
            <a:ln w="19050">
              <a:solidFill>
                <a:srgbClr val="00C3FF"/>
              </a:solidFill>
            </a:ln>
          </p:spPr>
          <p:txBody>
            <a:bodyPr wrap="square" lIns="0" tIns="0" rIns="0" bIns="0" rtlCol="0"/>
            <a:lstStyle/>
            <a:p>
              <a:endParaRPr/>
            </a:p>
          </p:txBody>
        </p:sp>
      </p:grpSp>
      <p:sp>
        <p:nvSpPr>
          <p:cNvPr id="37" name="object 37"/>
          <p:cNvSpPr txBox="1"/>
          <p:nvPr/>
        </p:nvSpPr>
        <p:spPr>
          <a:xfrm>
            <a:off x="2870961" y="3842410"/>
            <a:ext cx="1045210" cy="269240"/>
          </a:xfrm>
          <a:prstGeom prst="rect">
            <a:avLst/>
          </a:prstGeom>
        </p:spPr>
        <p:txBody>
          <a:bodyPr vert="horz" wrap="square" lIns="0" tIns="12065" rIns="0" bIns="0" rtlCol="0">
            <a:spAutoFit/>
          </a:bodyPr>
          <a:lstStyle/>
          <a:p>
            <a:pPr marL="12700">
              <a:lnSpc>
                <a:spcPct val="100000"/>
              </a:lnSpc>
              <a:spcBef>
                <a:spcPts val="95"/>
              </a:spcBef>
            </a:pPr>
            <a:r>
              <a:rPr sz="1600" b="1" spc="-90" dirty="0">
                <a:solidFill>
                  <a:srgbClr val="00C3FF"/>
                </a:solidFill>
                <a:latin typeface="Trebuchet MS"/>
                <a:cs typeface="Trebuchet MS"/>
              </a:rPr>
              <a:t>Time</a:t>
            </a:r>
            <a:r>
              <a:rPr sz="1600" b="1" spc="-145" dirty="0">
                <a:solidFill>
                  <a:srgbClr val="00C3FF"/>
                </a:solidFill>
                <a:latin typeface="Trebuchet MS"/>
                <a:cs typeface="Trebuchet MS"/>
              </a:rPr>
              <a:t> </a:t>
            </a:r>
            <a:r>
              <a:rPr sz="1600" b="1" spc="-135" dirty="0">
                <a:solidFill>
                  <a:srgbClr val="00C3FF"/>
                </a:solidFill>
                <a:latin typeface="Trebuchet MS"/>
                <a:cs typeface="Trebuchet MS"/>
              </a:rPr>
              <a:t>T</a:t>
            </a:r>
            <a:r>
              <a:rPr sz="1600" b="1" spc="-100" dirty="0">
                <a:solidFill>
                  <a:srgbClr val="00C3FF"/>
                </a:solidFill>
                <a:latin typeface="Trebuchet MS"/>
                <a:cs typeface="Trebuchet MS"/>
              </a:rPr>
              <a:t>r</a:t>
            </a:r>
            <a:r>
              <a:rPr sz="1600" b="1" spc="-60" dirty="0">
                <a:solidFill>
                  <a:srgbClr val="00C3FF"/>
                </a:solidFill>
                <a:latin typeface="Trebuchet MS"/>
                <a:cs typeface="Trebuchet MS"/>
              </a:rPr>
              <a:t>avel</a:t>
            </a:r>
            <a:endParaRPr sz="1600">
              <a:latin typeface="Trebuchet MS"/>
              <a:cs typeface="Trebuchet MS"/>
            </a:endParaRPr>
          </a:p>
        </p:txBody>
      </p:sp>
      <p:grpSp>
        <p:nvGrpSpPr>
          <p:cNvPr id="38" name="object 38"/>
          <p:cNvGrpSpPr/>
          <p:nvPr/>
        </p:nvGrpSpPr>
        <p:grpSpPr>
          <a:xfrm>
            <a:off x="2221992" y="4206240"/>
            <a:ext cx="2325370" cy="937260"/>
            <a:chOff x="2221992" y="4206240"/>
            <a:chExt cx="2325370" cy="937260"/>
          </a:xfrm>
        </p:grpSpPr>
        <p:pic>
          <p:nvPicPr>
            <p:cNvPr id="39" name="object 39"/>
            <p:cNvPicPr/>
            <p:nvPr/>
          </p:nvPicPr>
          <p:blipFill>
            <a:blip r:embed="rId10" cstate="print"/>
            <a:stretch>
              <a:fillRect/>
            </a:stretch>
          </p:blipFill>
          <p:spPr>
            <a:xfrm>
              <a:off x="2221992" y="4206240"/>
              <a:ext cx="2324861" cy="937258"/>
            </a:xfrm>
            <a:prstGeom prst="rect">
              <a:avLst/>
            </a:prstGeom>
          </p:spPr>
        </p:pic>
        <p:pic>
          <p:nvPicPr>
            <p:cNvPr id="40" name="object 40"/>
            <p:cNvPicPr/>
            <p:nvPr/>
          </p:nvPicPr>
          <p:blipFill>
            <a:blip r:embed="rId8" cstate="print"/>
            <a:stretch>
              <a:fillRect/>
            </a:stretch>
          </p:blipFill>
          <p:spPr>
            <a:xfrm>
              <a:off x="2548890" y="4360926"/>
              <a:ext cx="1691639" cy="473963"/>
            </a:xfrm>
            <a:prstGeom prst="rect">
              <a:avLst/>
            </a:prstGeom>
          </p:spPr>
        </p:pic>
        <p:sp>
          <p:nvSpPr>
            <p:cNvPr id="41" name="object 41"/>
            <p:cNvSpPr/>
            <p:nvPr/>
          </p:nvSpPr>
          <p:spPr>
            <a:xfrm>
              <a:off x="2548890" y="4360926"/>
              <a:ext cx="1691639" cy="474345"/>
            </a:xfrm>
            <a:custGeom>
              <a:avLst/>
              <a:gdLst/>
              <a:ahLst/>
              <a:cxnLst/>
              <a:rect l="l" t="t" r="r" b="b"/>
              <a:pathLst>
                <a:path w="1691639" h="474345">
                  <a:moveTo>
                    <a:pt x="0" y="236982"/>
                  </a:moveTo>
                  <a:lnTo>
                    <a:pt x="118491" y="0"/>
                  </a:lnTo>
                  <a:lnTo>
                    <a:pt x="1573149" y="0"/>
                  </a:lnTo>
                  <a:lnTo>
                    <a:pt x="1691639" y="236982"/>
                  </a:lnTo>
                  <a:lnTo>
                    <a:pt x="1573149" y="473964"/>
                  </a:lnTo>
                  <a:lnTo>
                    <a:pt x="118491" y="473964"/>
                  </a:lnTo>
                  <a:lnTo>
                    <a:pt x="0" y="236982"/>
                  </a:lnTo>
                  <a:close/>
                </a:path>
              </a:pathLst>
            </a:custGeom>
            <a:ln w="19050">
              <a:solidFill>
                <a:srgbClr val="00C3FF"/>
              </a:solidFill>
            </a:ln>
          </p:spPr>
          <p:txBody>
            <a:bodyPr wrap="square" lIns="0" tIns="0" rIns="0" bIns="0" rtlCol="0"/>
            <a:lstStyle/>
            <a:p>
              <a:endParaRPr/>
            </a:p>
          </p:txBody>
        </p:sp>
      </p:grpSp>
      <p:sp>
        <p:nvSpPr>
          <p:cNvPr id="42" name="object 42"/>
          <p:cNvSpPr txBox="1"/>
          <p:nvPr/>
        </p:nvSpPr>
        <p:spPr>
          <a:xfrm>
            <a:off x="2995676" y="4439818"/>
            <a:ext cx="777875" cy="269240"/>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C3FF"/>
                </a:solidFill>
                <a:latin typeface="Trebuchet MS"/>
                <a:cs typeface="Trebuchet MS"/>
              </a:rPr>
              <a:t>Fa</a:t>
            </a:r>
            <a:r>
              <a:rPr sz="1600" b="1" spc="-55" dirty="0">
                <a:solidFill>
                  <a:srgbClr val="00C3FF"/>
                </a:solidFill>
                <a:latin typeface="Trebuchet MS"/>
                <a:cs typeface="Trebuchet MS"/>
              </a:rPr>
              <a:t>il</a:t>
            </a:r>
            <a:r>
              <a:rPr sz="1600" b="1" spc="-130" dirty="0">
                <a:solidFill>
                  <a:srgbClr val="00C3FF"/>
                </a:solidFill>
                <a:latin typeface="Trebuchet MS"/>
                <a:cs typeface="Trebuchet MS"/>
              </a:rPr>
              <a:t> </a:t>
            </a:r>
            <a:r>
              <a:rPr sz="1600" b="1" spc="-5" dirty="0">
                <a:solidFill>
                  <a:srgbClr val="00C3FF"/>
                </a:solidFill>
                <a:latin typeface="Trebuchet MS"/>
                <a:cs typeface="Trebuchet MS"/>
              </a:rPr>
              <a:t>Sa</a:t>
            </a:r>
            <a:r>
              <a:rPr sz="1600" b="1" spc="-15" dirty="0">
                <a:solidFill>
                  <a:srgbClr val="00C3FF"/>
                </a:solidFill>
                <a:latin typeface="Trebuchet MS"/>
                <a:cs typeface="Trebuchet MS"/>
              </a:rPr>
              <a:t>f</a:t>
            </a:r>
            <a:r>
              <a:rPr sz="1600" b="1" spc="-110" dirty="0">
                <a:solidFill>
                  <a:srgbClr val="00C3FF"/>
                </a:solidFill>
                <a:latin typeface="Trebuchet MS"/>
                <a:cs typeface="Trebuchet MS"/>
              </a:rPr>
              <a:t>e</a:t>
            </a:r>
            <a:endParaRPr sz="1600">
              <a:latin typeface="Trebuchet MS"/>
              <a:cs typeface="Trebuchet MS"/>
            </a:endParaRPr>
          </a:p>
        </p:txBody>
      </p:sp>
      <p:grpSp>
        <p:nvGrpSpPr>
          <p:cNvPr id="43" name="object 43"/>
          <p:cNvGrpSpPr/>
          <p:nvPr/>
        </p:nvGrpSpPr>
        <p:grpSpPr>
          <a:xfrm>
            <a:off x="4226052" y="1764817"/>
            <a:ext cx="2325370" cy="1105535"/>
            <a:chOff x="4226052" y="1764817"/>
            <a:chExt cx="2325370" cy="1105535"/>
          </a:xfrm>
        </p:grpSpPr>
        <p:pic>
          <p:nvPicPr>
            <p:cNvPr id="44" name="object 44"/>
            <p:cNvPicPr/>
            <p:nvPr/>
          </p:nvPicPr>
          <p:blipFill>
            <a:blip r:embed="rId2" cstate="print"/>
            <a:stretch>
              <a:fillRect/>
            </a:stretch>
          </p:blipFill>
          <p:spPr>
            <a:xfrm>
              <a:off x="4226052" y="1764817"/>
              <a:ext cx="2324861" cy="1105382"/>
            </a:xfrm>
            <a:prstGeom prst="rect">
              <a:avLst/>
            </a:prstGeom>
          </p:spPr>
        </p:pic>
        <p:pic>
          <p:nvPicPr>
            <p:cNvPr id="45" name="object 45"/>
            <p:cNvPicPr/>
            <p:nvPr/>
          </p:nvPicPr>
          <p:blipFill>
            <a:blip r:embed="rId5" cstate="print"/>
            <a:stretch>
              <a:fillRect/>
            </a:stretch>
          </p:blipFill>
          <p:spPr>
            <a:xfrm>
              <a:off x="4552950" y="1919478"/>
              <a:ext cx="1691639" cy="473964"/>
            </a:xfrm>
            <a:prstGeom prst="rect">
              <a:avLst/>
            </a:prstGeom>
          </p:spPr>
        </p:pic>
        <p:sp>
          <p:nvSpPr>
            <p:cNvPr id="46" name="object 46"/>
            <p:cNvSpPr/>
            <p:nvPr/>
          </p:nvSpPr>
          <p:spPr>
            <a:xfrm>
              <a:off x="4552950" y="1919478"/>
              <a:ext cx="1691639" cy="474345"/>
            </a:xfrm>
            <a:custGeom>
              <a:avLst/>
              <a:gdLst/>
              <a:ahLst/>
              <a:cxnLst/>
              <a:rect l="l" t="t" r="r" b="b"/>
              <a:pathLst>
                <a:path w="1691639" h="474344">
                  <a:moveTo>
                    <a:pt x="0" y="236982"/>
                  </a:moveTo>
                  <a:lnTo>
                    <a:pt x="118490" y="0"/>
                  </a:lnTo>
                  <a:lnTo>
                    <a:pt x="1573149" y="0"/>
                  </a:lnTo>
                  <a:lnTo>
                    <a:pt x="1691639" y="236982"/>
                  </a:lnTo>
                  <a:lnTo>
                    <a:pt x="1573149" y="473964"/>
                  </a:lnTo>
                  <a:lnTo>
                    <a:pt x="118490" y="473964"/>
                  </a:lnTo>
                  <a:lnTo>
                    <a:pt x="0" y="236982"/>
                  </a:lnTo>
                  <a:close/>
                </a:path>
              </a:pathLst>
            </a:custGeom>
            <a:ln w="19050">
              <a:solidFill>
                <a:srgbClr val="00C3FF"/>
              </a:solidFill>
            </a:ln>
          </p:spPr>
          <p:txBody>
            <a:bodyPr wrap="square" lIns="0" tIns="0" rIns="0" bIns="0" rtlCol="0"/>
            <a:lstStyle/>
            <a:p>
              <a:endParaRPr/>
            </a:p>
          </p:txBody>
        </p:sp>
      </p:grpSp>
      <p:sp>
        <p:nvSpPr>
          <p:cNvPr id="47" name="object 47"/>
          <p:cNvSpPr txBox="1"/>
          <p:nvPr/>
        </p:nvSpPr>
        <p:spPr>
          <a:xfrm>
            <a:off x="4678171" y="2008377"/>
            <a:ext cx="1444625" cy="239395"/>
          </a:xfrm>
          <a:prstGeom prst="rect">
            <a:avLst/>
          </a:prstGeom>
        </p:spPr>
        <p:txBody>
          <a:bodyPr vert="horz" wrap="square" lIns="0" tIns="12700" rIns="0" bIns="0" rtlCol="0">
            <a:spAutoFit/>
          </a:bodyPr>
          <a:lstStyle/>
          <a:p>
            <a:pPr marL="12700">
              <a:lnSpc>
                <a:spcPct val="100000"/>
              </a:lnSpc>
              <a:spcBef>
                <a:spcPts val="100"/>
              </a:spcBef>
            </a:pPr>
            <a:r>
              <a:rPr sz="1400" b="1" spc="-45" dirty="0">
                <a:solidFill>
                  <a:srgbClr val="00C3FF"/>
                </a:solidFill>
                <a:latin typeface="Trebuchet MS"/>
                <a:cs typeface="Trebuchet MS"/>
              </a:rPr>
              <a:t>Z</a:t>
            </a:r>
            <a:r>
              <a:rPr sz="1400" b="1" spc="-95" dirty="0">
                <a:solidFill>
                  <a:srgbClr val="00C3FF"/>
                </a:solidFill>
                <a:latin typeface="Trebuchet MS"/>
                <a:cs typeface="Trebuchet MS"/>
              </a:rPr>
              <a:t>e</a:t>
            </a:r>
            <a:r>
              <a:rPr sz="1400" b="1" spc="-70" dirty="0">
                <a:solidFill>
                  <a:srgbClr val="00C3FF"/>
                </a:solidFill>
                <a:latin typeface="Trebuchet MS"/>
                <a:cs typeface="Trebuchet MS"/>
              </a:rPr>
              <a:t>r</a:t>
            </a:r>
            <a:r>
              <a:rPr sz="1400" b="1" spc="-55" dirty="0">
                <a:solidFill>
                  <a:srgbClr val="00C3FF"/>
                </a:solidFill>
                <a:latin typeface="Trebuchet MS"/>
                <a:cs typeface="Trebuchet MS"/>
              </a:rPr>
              <a:t>o</a:t>
            </a:r>
            <a:r>
              <a:rPr sz="1400" b="1" spc="55" dirty="0">
                <a:solidFill>
                  <a:srgbClr val="00C3FF"/>
                </a:solidFill>
                <a:latin typeface="Trebuchet MS"/>
                <a:cs typeface="Trebuchet MS"/>
              </a:rPr>
              <a:t>-</a:t>
            </a:r>
            <a:r>
              <a:rPr sz="1400" b="1" spc="-90" dirty="0">
                <a:solidFill>
                  <a:srgbClr val="00C3FF"/>
                </a:solidFill>
                <a:latin typeface="Trebuchet MS"/>
                <a:cs typeface="Trebuchet MS"/>
              </a:rPr>
              <a:t>C</a:t>
            </a:r>
            <a:r>
              <a:rPr sz="1400" b="1" spc="-50" dirty="0">
                <a:solidFill>
                  <a:srgbClr val="00C3FF"/>
                </a:solidFill>
                <a:latin typeface="Trebuchet MS"/>
                <a:cs typeface="Trebuchet MS"/>
              </a:rPr>
              <a:t>opy</a:t>
            </a:r>
            <a:r>
              <a:rPr sz="1400" b="1" spc="-114" dirty="0">
                <a:solidFill>
                  <a:srgbClr val="00C3FF"/>
                </a:solidFill>
                <a:latin typeface="Trebuchet MS"/>
                <a:cs typeface="Trebuchet MS"/>
              </a:rPr>
              <a:t> </a:t>
            </a:r>
            <a:r>
              <a:rPr sz="1400" b="1" spc="-90" dirty="0">
                <a:solidFill>
                  <a:srgbClr val="00C3FF"/>
                </a:solidFill>
                <a:latin typeface="Trebuchet MS"/>
                <a:cs typeface="Trebuchet MS"/>
              </a:rPr>
              <a:t>C</a:t>
            </a:r>
            <a:r>
              <a:rPr sz="1400" b="1" spc="-35" dirty="0">
                <a:solidFill>
                  <a:srgbClr val="00C3FF"/>
                </a:solidFill>
                <a:latin typeface="Trebuchet MS"/>
                <a:cs typeface="Trebuchet MS"/>
              </a:rPr>
              <a:t>l</a:t>
            </a:r>
            <a:r>
              <a:rPr sz="1400" b="1" spc="-50" dirty="0">
                <a:solidFill>
                  <a:srgbClr val="00C3FF"/>
                </a:solidFill>
                <a:latin typeface="Trebuchet MS"/>
                <a:cs typeface="Trebuchet MS"/>
              </a:rPr>
              <a:t>on</a:t>
            </a:r>
            <a:r>
              <a:rPr sz="1400" b="1" spc="-20" dirty="0">
                <a:solidFill>
                  <a:srgbClr val="00C3FF"/>
                </a:solidFill>
                <a:latin typeface="Trebuchet MS"/>
                <a:cs typeface="Trebuchet MS"/>
              </a:rPr>
              <a:t>ing</a:t>
            </a:r>
            <a:endParaRPr sz="1400">
              <a:latin typeface="Trebuchet MS"/>
              <a:cs typeface="Trebuchet MS"/>
            </a:endParaRPr>
          </a:p>
        </p:txBody>
      </p:sp>
      <p:grpSp>
        <p:nvGrpSpPr>
          <p:cNvPr id="48" name="object 48"/>
          <p:cNvGrpSpPr/>
          <p:nvPr/>
        </p:nvGrpSpPr>
        <p:grpSpPr>
          <a:xfrm>
            <a:off x="4233671" y="1146047"/>
            <a:ext cx="2323465" cy="1104265"/>
            <a:chOff x="4233671" y="1146047"/>
            <a:chExt cx="2323465" cy="1104265"/>
          </a:xfrm>
        </p:grpSpPr>
        <p:pic>
          <p:nvPicPr>
            <p:cNvPr id="49" name="object 49"/>
            <p:cNvPicPr/>
            <p:nvPr/>
          </p:nvPicPr>
          <p:blipFill>
            <a:blip r:embed="rId11" cstate="print"/>
            <a:stretch>
              <a:fillRect/>
            </a:stretch>
          </p:blipFill>
          <p:spPr>
            <a:xfrm>
              <a:off x="4233671" y="1146047"/>
              <a:ext cx="2323337" cy="1103883"/>
            </a:xfrm>
            <a:prstGeom prst="rect">
              <a:avLst/>
            </a:prstGeom>
          </p:spPr>
        </p:pic>
        <p:pic>
          <p:nvPicPr>
            <p:cNvPr id="50" name="object 50"/>
            <p:cNvPicPr/>
            <p:nvPr/>
          </p:nvPicPr>
          <p:blipFill>
            <a:blip r:embed="rId12" cstate="print"/>
            <a:stretch>
              <a:fillRect/>
            </a:stretch>
          </p:blipFill>
          <p:spPr>
            <a:xfrm>
              <a:off x="4560569" y="1300733"/>
              <a:ext cx="1690115" cy="472439"/>
            </a:xfrm>
            <a:prstGeom prst="rect">
              <a:avLst/>
            </a:prstGeom>
          </p:spPr>
        </p:pic>
        <p:sp>
          <p:nvSpPr>
            <p:cNvPr id="51" name="object 51"/>
            <p:cNvSpPr/>
            <p:nvPr/>
          </p:nvSpPr>
          <p:spPr>
            <a:xfrm>
              <a:off x="4560569" y="1300733"/>
              <a:ext cx="1690370" cy="472440"/>
            </a:xfrm>
            <a:custGeom>
              <a:avLst/>
              <a:gdLst/>
              <a:ahLst/>
              <a:cxnLst/>
              <a:rect l="l" t="t" r="r" b="b"/>
              <a:pathLst>
                <a:path w="1690370" h="472439">
                  <a:moveTo>
                    <a:pt x="0" y="236219"/>
                  </a:moveTo>
                  <a:lnTo>
                    <a:pt x="118109" y="0"/>
                  </a:lnTo>
                  <a:lnTo>
                    <a:pt x="1572005" y="0"/>
                  </a:lnTo>
                  <a:lnTo>
                    <a:pt x="1690115" y="236219"/>
                  </a:lnTo>
                  <a:lnTo>
                    <a:pt x="1572005" y="472439"/>
                  </a:lnTo>
                  <a:lnTo>
                    <a:pt x="118109" y="472439"/>
                  </a:lnTo>
                  <a:lnTo>
                    <a:pt x="0" y="236219"/>
                  </a:lnTo>
                  <a:close/>
                </a:path>
              </a:pathLst>
            </a:custGeom>
            <a:ln w="19050">
              <a:solidFill>
                <a:srgbClr val="00C3FF"/>
              </a:solidFill>
            </a:ln>
          </p:spPr>
          <p:txBody>
            <a:bodyPr wrap="square" lIns="0" tIns="0" rIns="0" bIns="0" rtlCol="0"/>
            <a:lstStyle/>
            <a:p>
              <a:endParaRPr/>
            </a:p>
          </p:txBody>
        </p:sp>
      </p:grpSp>
      <p:sp>
        <p:nvSpPr>
          <p:cNvPr id="52" name="object 52"/>
          <p:cNvSpPr txBox="1"/>
          <p:nvPr/>
        </p:nvSpPr>
        <p:spPr>
          <a:xfrm>
            <a:off x="4871973" y="1386281"/>
            <a:ext cx="1066165" cy="269240"/>
          </a:xfrm>
          <a:prstGeom prst="rect">
            <a:avLst/>
          </a:prstGeom>
        </p:spPr>
        <p:txBody>
          <a:bodyPr vert="horz" wrap="square" lIns="0" tIns="12065" rIns="0" bIns="0" rtlCol="0">
            <a:spAutoFit/>
          </a:bodyPr>
          <a:lstStyle/>
          <a:p>
            <a:pPr marL="12700">
              <a:lnSpc>
                <a:spcPct val="100000"/>
              </a:lnSpc>
              <a:spcBef>
                <a:spcPts val="95"/>
              </a:spcBef>
            </a:pPr>
            <a:r>
              <a:rPr sz="1600" b="1" spc="-80" dirty="0">
                <a:solidFill>
                  <a:srgbClr val="00C3FF"/>
                </a:solidFill>
                <a:latin typeface="Trebuchet MS"/>
                <a:cs typeface="Trebuchet MS"/>
              </a:rPr>
              <a:t>Ta</a:t>
            </a:r>
            <a:r>
              <a:rPr sz="1600" b="1" spc="-90" dirty="0">
                <a:solidFill>
                  <a:srgbClr val="00C3FF"/>
                </a:solidFill>
                <a:latin typeface="Trebuchet MS"/>
                <a:cs typeface="Trebuchet MS"/>
              </a:rPr>
              <a:t>b</a:t>
            </a:r>
            <a:r>
              <a:rPr sz="1600" b="1" spc="-75" dirty="0">
                <a:solidFill>
                  <a:srgbClr val="00C3FF"/>
                </a:solidFill>
                <a:latin typeface="Trebuchet MS"/>
                <a:cs typeface="Trebuchet MS"/>
              </a:rPr>
              <a:t>le</a:t>
            </a:r>
            <a:r>
              <a:rPr sz="1600" b="1" spc="-125" dirty="0">
                <a:solidFill>
                  <a:srgbClr val="00C3FF"/>
                </a:solidFill>
                <a:latin typeface="Trebuchet MS"/>
                <a:cs typeface="Trebuchet MS"/>
              </a:rPr>
              <a:t> </a:t>
            </a:r>
            <a:r>
              <a:rPr sz="1600" b="1" spc="-105" dirty="0">
                <a:solidFill>
                  <a:srgbClr val="00C3FF"/>
                </a:solidFill>
                <a:latin typeface="Trebuchet MS"/>
                <a:cs typeface="Trebuchet MS"/>
              </a:rPr>
              <a:t>T</a:t>
            </a:r>
            <a:r>
              <a:rPr sz="1600" b="1" spc="-100" dirty="0">
                <a:solidFill>
                  <a:srgbClr val="00C3FF"/>
                </a:solidFill>
                <a:latin typeface="Trebuchet MS"/>
                <a:cs typeface="Trebuchet MS"/>
              </a:rPr>
              <a:t>y</a:t>
            </a:r>
            <a:r>
              <a:rPr sz="1600" b="1" spc="-70" dirty="0">
                <a:solidFill>
                  <a:srgbClr val="00C3FF"/>
                </a:solidFill>
                <a:latin typeface="Trebuchet MS"/>
                <a:cs typeface="Trebuchet MS"/>
              </a:rPr>
              <a:t>p</a:t>
            </a:r>
            <a:r>
              <a:rPr sz="1600" b="1" spc="-20" dirty="0">
                <a:solidFill>
                  <a:srgbClr val="00C3FF"/>
                </a:solidFill>
                <a:latin typeface="Trebuchet MS"/>
                <a:cs typeface="Trebuchet MS"/>
              </a:rPr>
              <a:t>es</a:t>
            </a:r>
            <a:endParaRPr sz="1600">
              <a:latin typeface="Trebuchet MS"/>
              <a:cs typeface="Trebuchet MS"/>
            </a:endParaRPr>
          </a:p>
        </p:txBody>
      </p:sp>
      <p:grpSp>
        <p:nvGrpSpPr>
          <p:cNvPr id="53" name="object 53"/>
          <p:cNvGrpSpPr/>
          <p:nvPr/>
        </p:nvGrpSpPr>
        <p:grpSpPr>
          <a:xfrm>
            <a:off x="4226052" y="2395753"/>
            <a:ext cx="2325370" cy="1105535"/>
            <a:chOff x="4226052" y="2395753"/>
            <a:chExt cx="2325370" cy="1105535"/>
          </a:xfrm>
        </p:grpSpPr>
        <p:pic>
          <p:nvPicPr>
            <p:cNvPr id="54" name="object 54"/>
            <p:cNvPicPr/>
            <p:nvPr/>
          </p:nvPicPr>
          <p:blipFill>
            <a:blip r:embed="rId2" cstate="print"/>
            <a:stretch>
              <a:fillRect/>
            </a:stretch>
          </p:blipFill>
          <p:spPr>
            <a:xfrm>
              <a:off x="4226052" y="2395753"/>
              <a:ext cx="2324861" cy="1105382"/>
            </a:xfrm>
            <a:prstGeom prst="rect">
              <a:avLst/>
            </a:prstGeom>
          </p:spPr>
        </p:pic>
        <p:pic>
          <p:nvPicPr>
            <p:cNvPr id="55" name="object 55"/>
            <p:cNvPicPr/>
            <p:nvPr/>
          </p:nvPicPr>
          <p:blipFill>
            <a:blip r:embed="rId13" cstate="print"/>
            <a:stretch>
              <a:fillRect/>
            </a:stretch>
          </p:blipFill>
          <p:spPr>
            <a:xfrm>
              <a:off x="4552950" y="2550413"/>
              <a:ext cx="1691639" cy="473963"/>
            </a:xfrm>
            <a:prstGeom prst="rect">
              <a:avLst/>
            </a:prstGeom>
          </p:spPr>
        </p:pic>
        <p:sp>
          <p:nvSpPr>
            <p:cNvPr id="56" name="object 56"/>
            <p:cNvSpPr/>
            <p:nvPr/>
          </p:nvSpPr>
          <p:spPr>
            <a:xfrm>
              <a:off x="4552950" y="2550413"/>
              <a:ext cx="1691639" cy="474345"/>
            </a:xfrm>
            <a:custGeom>
              <a:avLst/>
              <a:gdLst/>
              <a:ahLst/>
              <a:cxnLst/>
              <a:rect l="l" t="t" r="r" b="b"/>
              <a:pathLst>
                <a:path w="1691639" h="474344">
                  <a:moveTo>
                    <a:pt x="0" y="236981"/>
                  </a:moveTo>
                  <a:lnTo>
                    <a:pt x="118490" y="0"/>
                  </a:lnTo>
                  <a:lnTo>
                    <a:pt x="1573149" y="0"/>
                  </a:lnTo>
                  <a:lnTo>
                    <a:pt x="1691639" y="236981"/>
                  </a:lnTo>
                  <a:lnTo>
                    <a:pt x="1573149"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57" name="object 57"/>
          <p:cNvSpPr txBox="1"/>
          <p:nvPr/>
        </p:nvSpPr>
        <p:spPr>
          <a:xfrm>
            <a:off x="4821428" y="2637789"/>
            <a:ext cx="1154430" cy="269240"/>
          </a:xfrm>
          <a:prstGeom prst="rect">
            <a:avLst/>
          </a:prstGeom>
        </p:spPr>
        <p:txBody>
          <a:bodyPr vert="horz" wrap="square" lIns="0" tIns="12065" rIns="0" bIns="0" rtlCol="0">
            <a:spAutoFit/>
          </a:bodyPr>
          <a:lstStyle/>
          <a:p>
            <a:pPr marL="12700">
              <a:lnSpc>
                <a:spcPct val="100000"/>
              </a:lnSpc>
              <a:spcBef>
                <a:spcPts val="95"/>
              </a:spcBef>
            </a:pPr>
            <a:r>
              <a:rPr sz="1600" b="1" spc="-35" dirty="0">
                <a:solidFill>
                  <a:srgbClr val="00C3FF"/>
                </a:solidFill>
                <a:latin typeface="Trebuchet MS"/>
                <a:cs typeface="Trebuchet MS"/>
              </a:rPr>
              <a:t>Data</a:t>
            </a:r>
            <a:r>
              <a:rPr sz="1600" b="1" spc="-130" dirty="0">
                <a:solidFill>
                  <a:srgbClr val="00C3FF"/>
                </a:solidFill>
                <a:latin typeface="Trebuchet MS"/>
                <a:cs typeface="Trebuchet MS"/>
              </a:rPr>
              <a:t> </a:t>
            </a:r>
            <a:r>
              <a:rPr sz="1600" b="1" spc="-50" dirty="0">
                <a:solidFill>
                  <a:srgbClr val="00C3FF"/>
                </a:solidFill>
                <a:latin typeface="Trebuchet MS"/>
                <a:cs typeface="Trebuchet MS"/>
              </a:rPr>
              <a:t>Shar</a:t>
            </a:r>
            <a:r>
              <a:rPr sz="1600" b="1" spc="-40" dirty="0">
                <a:solidFill>
                  <a:srgbClr val="00C3FF"/>
                </a:solidFill>
                <a:latin typeface="Trebuchet MS"/>
                <a:cs typeface="Trebuchet MS"/>
              </a:rPr>
              <a:t>i</a:t>
            </a:r>
            <a:r>
              <a:rPr sz="1600" b="1" spc="-65" dirty="0">
                <a:solidFill>
                  <a:srgbClr val="00C3FF"/>
                </a:solidFill>
                <a:latin typeface="Trebuchet MS"/>
                <a:cs typeface="Trebuchet MS"/>
              </a:rPr>
              <a:t>n</a:t>
            </a:r>
            <a:r>
              <a:rPr sz="1600" b="1" spc="45" dirty="0">
                <a:solidFill>
                  <a:srgbClr val="00C3FF"/>
                </a:solidFill>
                <a:latin typeface="Trebuchet MS"/>
                <a:cs typeface="Trebuchet MS"/>
              </a:rPr>
              <a:t>g</a:t>
            </a:r>
            <a:endParaRPr sz="1600">
              <a:latin typeface="Trebuchet MS"/>
              <a:cs typeface="Trebuchet MS"/>
            </a:endParaRPr>
          </a:p>
        </p:txBody>
      </p:sp>
      <p:grpSp>
        <p:nvGrpSpPr>
          <p:cNvPr id="58" name="object 58"/>
          <p:cNvGrpSpPr/>
          <p:nvPr/>
        </p:nvGrpSpPr>
        <p:grpSpPr>
          <a:xfrm>
            <a:off x="4226052" y="3020567"/>
            <a:ext cx="2325370" cy="1105535"/>
            <a:chOff x="4226052" y="3020567"/>
            <a:chExt cx="2325370" cy="1105535"/>
          </a:xfrm>
        </p:grpSpPr>
        <p:pic>
          <p:nvPicPr>
            <p:cNvPr id="59" name="object 59"/>
            <p:cNvPicPr/>
            <p:nvPr/>
          </p:nvPicPr>
          <p:blipFill>
            <a:blip r:embed="rId2" cstate="print"/>
            <a:stretch>
              <a:fillRect/>
            </a:stretch>
          </p:blipFill>
          <p:spPr>
            <a:xfrm>
              <a:off x="4226052" y="3020567"/>
              <a:ext cx="2324861" cy="1105382"/>
            </a:xfrm>
            <a:prstGeom prst="rect">
              <a:avLst/>
            </a:prstGeom>
          </p:spPr>
        </p:pic>
        <p:pic>
          <p:nvPicPr>
            <p:cNvPr id="60" name="object 60"/>
            <p:cNvPicPr/>
            <p:nvPr/>
          </p:nvPicPr>
          <p:blipFill>
            <a:blip r:embed="rId14" cstate="print"/>
            <a:stretch>
              <a:fillRect/>
            </a:stretch>
          </p:blipFill>
          <p:spPr>
            <a:xfrm>
              <a:off x="4552950" y="3175253"/>
              <a:ext cx="1691639" cy="473963"/>
            </a:xfrm>
            <a:prstGeom prst="rect">
              <a:avLst/>
            </a:prstGeom>
          </p:spPr>
        </p:pic>
        <p:sp>
          <p:nvSpPr>
            <p:cNvPr id="61" name="object 61"/>
            <p:cNvSpPr/>
            <p:nvPr/>
          </p:nvSpPr>
          <p:spPr>
            <a:xfrm>
              <a:off x="4552950" y="3175253"/>
              <a:ext cx="1691639" cy="474345"/>
            </a:xfrm>
            <a:custGeom>
              <a:avLst/>
              <a:gdLst/>
              <a:ahLst/>
              <a:cxnLst/>
              <a:rect l="l" t="t" r="r" b="b"/>
              <a:pathLst>
                <a:path w="1691639" h="474345">
                  <a:moveTo>
                    <a:pt x="0" y="236981"/>
                  </a:moveTo>
                  <a:lnTo>
                    <a:pt x="118490" y="0"/>
                  </a:lnTo>
                  <a:lnTo>
                    <a:pt x="1573149" y="0"/>
                  </a:lnTo>
                  <a:lnTo>
                    <a:pt x="1691639" y="236981"/>
                  </a:lnTo>
                  <a:lnTo>
                    <a:pt x="1573149"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62" name="object 62"/>
          <p:cNvSpPr txBox="1"/>
          <p:nvPr/>
        </p:nvSpPr>
        <p:spPr>
          <a:xfrm>
            <a:off x="4748276" y="3262325"/>
            <a:ext cx="1302385" cy="269240"/>
          </a:xfrm>
          <a:prstGeom prst="rect">
            <a:avLst/>
          </a:prstGeom>
        </p:spPr>
        <p:txBody>
          <a:bodyPr vert="horz" wrap="square" lIns="0" tIns="12065" rIns="0" bIns="0" rtlCol="0">
            <a:spAutoFit/>
          </a:bodyPr>
          <a:lstStyle/>
          <a:p>
            <a:pPr marL="12700">
              <a:lnSpc>
                <a:spcPct val="100000"/>
              </a:lnSpc>
              <a:spcBef>
                <a:spcPts val="95"/>
              </a:spcBef>
            </a:pPr>
            <a:r>
              <a:rPr sz="1600" b="1" spc="-40" dirty="0">
                <a:solidFill>
                  <a:srgbClr val="00C3FF"/>
                </a:solidFill>
                <a:latin typeface="Trebuchet MS"/>
                <a:cs typeface="Trebuchet MS"/>
              </a:rPr>
              <a:t>Da</a:t>
            </a:r>
            <a:r>
              <a:rPr sz="1600" b="1" spc="-35" dirty="0">
                <a:solidFill>
                  <a:srgbClr val="00C3FF"/>
                </a:solidFill>
                <a:latin typeface="Trebuchet MS"/>
                <a:cs typeface="Trebuchet MS"/>
              </a:rPr>
              <a:t>t</a:t>
            </a:r>
            <a:r>
              <a:rPr sz="1600" b="1" spc="-40" dirty="0">
                <a:solidFill>
                  <a:srgbClr val="00C3FF"/>
                </a:solidFill>
                <a:latin typeface="Trebuchet MS"/>
                <a:cs typeface="Trebuchet MS"/>
              </a:rPr>
              <a:t>a</a:t>
            </a:r>
            <a:r>
              <a:rPr sz="1600" b="1" spc="-125" dirty="0">
                <a:solidFill>
                  <a:srgbClr val="00C3FF"/>
                </a:solidFill>
                <a:latin typeface="Trebuchet MS"/>
                <a:cs typeface="Trebuchet MS"/>
              </a:rPr>
              <a:t> </a:t>
            </a:r>
            <a:r>
              <a:rPr sz="1600" b="1" spc="45" dirty="0">
                <a:solidFill>
                  <a:srgbClr val="00C3FF"/>
                </a:solidFill>
                <a:latin typeface="Trebuchet MS"/>
                <a:cs typeface="Trebuchet MS"/>
              </a:rPr>
              <a:t>S</a:t>
            </a:r>
            <a:r>
              <a:rPr sz="1600" b="1" spc="-55" dirty="0">
                <a:solidFill>
                  <a:srgbClr val="00C3FF"/>
                </a:solidFill>
                <a:latin typeface="Trebuchet MS"/>
                <a:cs typeface="Trebuchet MS"/>
              </a:rPr>
              <a:t>ampl</a:t>
            </a:r>
            <a:r>
              <a:rPr sz="1600" b="1" spc="-40" dirty="0">
                <a:solidFill>
                  <a:srgbClr val="00C3FF"/>
                </a:solidFill>
                <a:latin typeface="Trebuchet MS"/>
                <a:cs typeface="Trebuchet MS"/>
              </a:rPr>
              <a:t>i</a:t>
            </a:r>
            <a:r>
              <a:rPr sz="1600" b="1" spc="-10" dirty="0">
                <a:solidFill>
                  <a:srgbClr val="00C3FF"/>
                </a:solidFill>
                <a:latin typeface="Trebuchet MS"/>
                <a:cs typeface="Trebuchet MS"/>
              </a:rPr>
              <a:t>ng</a:t>
            </a:r>
            <a:endParaRPr sz="1600">
              <a:latin typeface="Trebuchet MS"/>
              <a:cs typeface="Trebuchet MS"/>
            </a:endParaRPr>
          </a:p>
        </p:txBody>
      </p:sp>
      <p:grpSp>
        <p:nvGrpSpPr>
          <p:cNvPr id="63" name="object 63"/>
          <p:cNvGrpSpPr/>
          <p:nvPr/>
        </p:nvGrpSpPr>
        <p:grpSpPr>
          <a:xfrm>
            <a:off x="4236720" y="3625596"/>
            <a:ext cx="2325370" cy="1105535"/>
            <a:chOff x="4236720" y="3625596"/>
            <a:chExt cx="2325370" cy="1105535"/>
          </a:xfrm>
        </p:grpSpPr>
        <p:pic>
          <p:nvPicPr>
            <p:cNvPr id="64" name="object 64"/>
            <p:cNvPicPr/>
            <p:nvPr/>
          </p:nvPicPr>
          <p:blipFill>
            <a:blip r:embed="rId2" cstate="print"/>
            <a:stretch>
              <a:fillRect/>
            </a:stretch>
          </p:blipFill>
          <p:spPr>
            <a:xfrm>
              <a:off x="4236720" y="3625596"/>
              <a:ext cx="2324862" cy="1105382"/>
            </a:xfrm>
            <a:prstGeom prst="rect">
              <a:avLst/>
            </a:prstGeom>
          </p:spPr>
        </p:pic>
        <p:pic>
          <p:nvPicPr>
            <p:cNvPr id="65" name="object 65"/>
            <p:cNvPicPr/>
            <p:nvPr/>
          </p:nvPicPr>
          <p:blipFill>
            <a:blip r:embed="rId14" cstate="print"/>
            <a:stretch>
              <a:fillRect/>
            </a:stretch>
          </p:blipFill>
          <p:spPr>
            <a:xfrm>
              <a:off x="4563618" y="3780282"/>
              <a:ext cx="1691640" cy="473964"/>
            </a:xfrm>
            <a:prstGeom prst="rect">
              <a:avLst/>
            </a:prstGeom>
          </p:spPr>
        </p:pic>
        <p:sp>
          <p:nvSpPr>
            <p:cNvPr id="66" name="object 66"/>
            <p:cNvSpPr/>
            <p:nvPr/>
          </p:nvSpPr>
          <p:spPr>
            <a:xfrm>
              <a:off x="4563618" y="3780282"/>
              <a:ext cx="1691639" cy="474345"/>
            </a:xfrm>
            <a:custGeom>
              <a:avLst/>
              <a:gdLst/>
              <a:ahLst/>
              <a:cxnLst/>
              <a:rect l="l" t="t" r="r" b="b"/>
              <a:pathLst>
                <a:path w="1691639" h="474345">
                  <a:moveTo>
                    <a:pt x="0" y="236982"/>
                  </a:moveTo>
                  <a:lnTo>
                    <a:pt x="118491" y="0"/>
                  </a:lnTo>
                  <a:lnTo>
                    <a:pt x="1573149" y="0"/>
                  </a:lnTo>
                  <a:lnTo>
                    <a:pt x="1691640" y="236982"/>
                  </a:lnTo>
                  <a:lnTo>
                    <a:pt x="1573149" y="473964"/>
                  </a:lnTo>
                  <a:lnTo>
                    <a:pt x="118491" y="473964"/>
                  </a:lnTo>
                  <a:lnTo>
                    <a:pt x="0" y="236982"/>
                  </a:lnTo>
                  <a:close/>
                </a:path>
              </a:pathLst>
            </a:custGeom>
            <a:ln w="19050">
              <a:solidFill>
                <a:srgbClr val="00C3FF"/>
              </a:solidFill>
            </a:ln>
          </p:spPr>
          <p:txBody>
            <a:bodyPr wrap="square" lIns="0" tIns="0" rIns="0" bIns="0" rtlCol="0"/>
            <a:lstStyle/>
            <a:p>
              <a:endParaRPr/>
            </a:p>
          </p:txBody>
        </p:sp>
      </p:grpSp>
      <p:sp>
        <p:nvSpPr>
          <p:cNvPr id="67" name="object 67"/>
          <p:cNvSpPr txBox="1"/>
          <p:nvPr/>
        </p:nvSpPr>
        <p:spPr>
          <a:xfrm>
            <a:off x="4731258" y="3869537"/>
            <a:ext cx="1357630" cy="239395"/>
          </a:xfrm>
          <a:prstGeom prst="rect">
            <a:avLst/>
          </a:prstGeom>
        </p:spPr>
        <p:txBody>
          <a:bodyPr vert="horz" wrap="square" lIns="0" tIns="12700" rIns="0" bIns="0" rtlCol="0">
            <a:spAutoFit/>
          </a:bodyPr>
          <a:lstStyle/>
          <a:p>
            <a:pPr marL="12700">
              <a:lnSpc>
                <a:spcPct val="100000"/>
              </a:lnSpc>
              <a:spcBef>
                <a:spcPts val="100"/>
              </a:spcBef>
            </a:pPr>
            <a:r>
              <a:rPr sz="1400" b="1" spc="45" dirty="0">
                <a:solidFill>
                  <a:srgbClr val="00C3FF"/>
                </a:solidFill>
                <a:latin typeface="Trebuchet MS"/>
                <a:cs typeface="Trebuchet MS"/>
              </a:rPr>
              <a:t>S</a:t>
            </a:r>
            <a:r>
              <a:rPr sz="1400" b="1" spc="-80" dirty="0">
                <a:solidFill>
                  <a:srgbClr val="00C3FF"/>
                </a:solidFill>
                <a:latin typeface="Trebuchet MS"/>
                <a:cs typeface="Trebuchet MS"/>
              </a:rPr>
              <a:t>che</a:t>
            </a:r>
            <a:r>
              <a:rPr sz="1400" b="1" spc="-45" dirty="0">
                <a:solidFill>
                  <a:srgbClr val="00C3FF"/>
                </a:solidFill>
                <a:latin typeface="Trebuchet MS"/>
                <a:cs typeface="Trebuchet MS"/>
              </a:rPr>
              <a:t>dul</a:t>
            </a:r>
            <a:r>
              <a:rPr sz="1400" b="1" spc="-20" dirty="0">
                <a:solidFill>
                  <a:srgbClr val="00C3FF"/>
                </a:solidFill>
                <a:latin typeface="Trebuchet MS"/>
                <a:cs typeface="Trebuchet MS"/>
              </a:rPr>
              <a:t>ing</a:t>
            </a:r>
            <a:r>
              <a:rPr sz="1400" b="1" spc="-150" dirty="0">
                <a:solidFill>
                  <a:srgbClr val="00C3FF"/>
                </a:solidFill>
                <a:latin typeface="Trebuchet MS"/>
                <a:cs typeface="Trebuchet MS"/>
              </a:rPr>
              <a:t> </a:t>
            </a:r>
            <a:r>
              <a:rPr sz="1400" b="1" spc="-120" dirty="0">
                <a:solidFill>
                  <a:srgbClr val="00C3FF"/>
                </a:solidFill>
                <a:latin typeface="Trebuchet MS"/>
                <a:cs typeface="Trebuchet MS"/>
              </a:rPr>
              <a:t>T</a:t>
            </a:r>
            <a:r>
              <a:rPr sz="1400" b="1" spc="10" dirty="0">
                <a:solidFill>
                  <a:srgbClr val="00C3FF"/>
                </a:solidFill>
                <a:latin typeface="Trebuchet MS"/>
                <a:cs typeface="Trebuchet MS"/>
              </a:rPr>
              <a:t>asks</a:t>
            </a:r>
            <a:endParaRPr sz="1400">
              <a:latin typeface="Trebuchet MS"/>
              <a:cs typeface="Trebuchet MS"/>
            </a:endParaRPr>
          </a:p>
        </p:txBody>
      </p:sp>
      <p:grpSp>
        <p:nvGrpSpPr>
          <p:cNvPr id="68" name="object 68"/>
          <p:cNvGrpSpPr/>
          <p:nvPr/>
        </p:nvGrpSpPr>
        <p:grpSpPr>
          <a:xfrm>
            <a:off x="6217920" y="1152169"/>
            <a:ext cx="2325370" cy="1105535"/>
            <a:chOff x="6217920" y="1152169"/>
            <a:chExt cx="2325370" cy="1105535"/>
          </a:xfrm>
        </p:grpSpPr>
        <p:pic>
          <p:nvPicPr>
            <p:cNvPr id="69" name="object 69"/>
            <p:cNvPicPr/>
            <p:nvPr/>
          </p:nvPicPr>
          <p:blipFill>
            <a:blip r:embed="rId2" cstate="print"/>
            <a:stretch>
              <a:fillRect/>
            </a:stretch>
          </p:blipFill>
          <p:spPr>
            <a:xfrm>
              <a:off x="6217920" y="1152169"/>
              <a:ext cx="2324862" cy="1105382"/>
            </a:xfrm>
            <a:prstGeom prst="rect">
              <a:avLst/>
            </a:prstGeom>
          </p:spPr>
        </p:pic>
        <p:pic>
          <p:nvPicPr>
            <p:cNvPr id="70" name="object 70"/>
            <p:cNvPicPr/>
            <p:nvPr/>
          </p:nvPicPr>
          <p:blipFill>
            <a:blip r:embed="rId4" cstate="print"/>
            <a:stretch>
              <a:fillRect/>
            </a:stretch>
          </p:blipFill>
          <p:spPr>
            <a:xfrm>
              <a:off x="6544818" y="1306830"/>
              <a:ext cx="1691639" cy="473964"/>
            </a:xfrm>
            <a:prstGeom prst="rect">
              <a:avLst/>
            </a:prstGeom>
          </p:spPr>
        </p:pic>
        <p:sp>
          <p:nvSpPr>
            <p:cNvPr id="71" name="object 71"/>
            <p:cNvSpPr/>
            <p:nvPr/>
          </p:nvSpPr>
          <p:spPr>
            <a:xfrm>
              <a:off x="6544818" y="1306830"/>
              <a:ext cx="1691639" cy="474345"/>
            </a:xfrm>
            <a:custGeom>
              <a:avLst/>
              <a:gdLst/>
              <a:ahLst/>
              <a:cxnLst/>
              <a:rect l="l" t="t" r="r" b="b"/>
              <a:pathLst>
                <a:path w="1691640" h="474344">
                  <a:moveTo>
                    <a:pt x="0" y="236982"/>
                  </a:moveTo>
                  <a:lnTo>
                    <a:pt x="118490" y="0"/>
                  </a:lnTo>
                  <a:lnTo>
                    <a:pt x="1573149" y="0"/>
                  </a:lnTo>
                  <a:lnTo>
                    <a:pt x="1691639" y="236982"/>
                  </a:lnTo>
                  <a:lnTo>
                    <a:pt x="1573149" y="473964"/>
                  </a:lnTo>
                  <a:lnTo>
                    <a:pt x="118490" y="473964"/>
                  </a:lnTo>
                  <a:lnTo>
                    <a:pt x="0" y="236982"/>
                  </a:lnTo>
                  <a:close/>
                </a:path>
              </a:pathLst>
            </a:custGeom>
            <a:ln w="19050">
              <a:solidFill>
                <a:srgbClr val="00C3FF"/>
              </a:solidFill>
            </a:ln>
          </p:spPr>
          <p:txBody>
            <a:bodyPr wrap="square" lIns="0" tIns="0" rIns="0" bIns="0" rtlCol="0"/>
            <a:lstStyle/>
            <a:p>
              <a:endParaRPr/>
            </a:p>
          </p:txBody>
        </p:sp>
      </p:grpSp>
      <p:sp>
        <p:nvSpPr>
          <p:cNvPr id="72" name="object 72"/>
          <p:cNvSpPr txBox="1"/>
          <p:nvPr/>
        </p:nvSpPr>
        <p:spPr>
          <a:xfrm>
            <a:off x="7002906" y="1384554"/>
            <a:ext cx="75692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S</a:t>
            </a:r>
            <a:r>
              <a:rPr sz="1600" b="1" spc="-15" dirty="0">
                <a:solidFill>
                  <a:srgbClr val="00C3FF"/>
                </a:solidFill>
                <a:latin typeface="Trebuchet MS"/>
                <a:cs typeface="Trebuchet MS"/>
              </a:rPr>
              <a:t>t</a:t>
            </a:r>
            <a:r>
              <a:rPr sz="1600" b="1" spc="-100" dirty="0">
                <a:solidFill>
                  <a:srgbClr val="00C3FF"/>
                </a:solidFill>
                <a:latin typeface="Trebuchet MS"/>
                <a:cs typeface="Trebuchet MS"/>
              </a:rPr>
              <a:t>r</a:t>
            </a:r>
            <a:r>
              <a:rPr sz="1600" b="1" spc="-55" dirty="0">
                <a:solidFill>
                  <a:srgbClr val="00C3FF"/>
                </a:solidFill>
                <a:latin typeface="Trebuchet MS"/>
                <a:cs typeface="Trebuchet MS"/>
              </a:rPr>
              <a:t>ea</a:t>
            </a:r>
            <a:r>
              <a:rPr sz="1600" b="1" spc="-75" dirty="0">
                <a:solidFill>
                  <a:srgbClr val="00C3FF"/>
                </a:solidFill>
                <a:latin typeface="Trebuchet MS"/>
                <a:cs typeface="Trebuchet MS"/>
              </a:rPr>
              <a:t>m</a:t>
            </a:r>
            <a:r>
              <a:rPr sz="1600" b="1" spc="60" dirty="0">
                <a:solidFill>
                  <a:srgbClr val="00C3FF"/>
                </a:solidFill>
                <a:latin typeface="Trebuchet MS"/>
                <a:cs typeface="Trebuchet MS"/>
              </a:rPr>
              <a:t>s</a:t>
            </a:r>
            <a:endParaRPr sz="1600">
              <a:latin typeface="Trebuchet MS"/>
              <a:cs typeface="Trebuchet MS"/>
            </a:endParaRPr>
          </a:p>
        </p:txBody>
      </p:sp>
      <p:grpSp>
        <p:nvGrpSpPr>
          <p:cNvPr id="73" name="object 73"/>
          <p:cNvGrpSpPr/>
          <p:nvPr/>
        </p:nvGrpSpPr>
        <p:grpSpPr>
          <a:xfrm>
            <a:off x="6217920" y="1764817"/>
            <a:ext cx="2325370" cy="1105535"/>
            <a:chOff x="6217920" y="1764817"/>
            <a:chExt cx="2325370" cy="1105535"/>
          </a:xfrm>
        </p:grpSpPr>
        <p:pic>
          <p:nvPicPr>
            <p:cNvPr id="74" name="object 74"/>
            <p:cNvPicPr/>
            <p:nvPr/>
          </p:nvPicPr>
          <p:blipFill>
            <a:blip r:embed="rId2" cstate="print"/>
            <a:stretch>
              <a:fillRect/>
            </a:stretch>
          </p:blipFill>
          <p:spPr>
            <a:xfrm>
              <a:off x="6217920" y="1764817"/>
              <a:ext cx="2324862" cy="1105382"/>
            </a:xfrm>
            <a:prstGeom prst="rect">
              <a:avLst/>
            </a:prstGeom>
          </p:spPr>
        </p:pic>
        <p:pic>
          <p:nvPicPr>
            <p:cNvPr id="75" name="object 75"/>
            <p:cNvPicPr/>
            <p:nvPr/>
          </p:nvPicPr>
          <p:blipFill>
            <a:blip r:embed="rId5" cstate="print"/>
            <a:stretch>
              <a:fillRect/>
            </a:stretch>
          </p:blipFill>
          <p:spPr>
            <a:xfrm>
              <a:off x="6544818" y="1919478"/>
              <a:ext cx="1691639" cy="473964"/>
            </a:xfrm>
            <a:prstGeom prst="rect">
              <a:avLst/>
            </a:prstGeom>
          </p:spPr>
        </p:pic>
        <p:sp>
          <p:nvSpPr>
            <p:cNvPr id="76" name="object 76"/>
            <p:cNvSpPr/>
            <p:nvPr/>
          </p:nvSpPr>
          <p:spPr>
            <a:xfrm>
              <a:off x="6544818" y="1919478"/>
              <a:ext cx="1691639" cy="474345"/>
            </a:xfrm>
            <a:custGeom>
              <a:avLst/>
              <a:gdLst/>
              <a:ahLst/>
              <a:cxnLst/>
              <a:rect l="l" t="t" r="r" b="b"/>
              <a:pathLst>
                <a:path w="1691640" h="474344">
                  <a:moveTo>
                    <a:pt x="0" y="236982"/>
                  </a:moveTo>
                  <a:lnTo>
                    <a:pt x="118490" y="0"/>
                  </a:lnTo>
                  <a:lnTo>
                    <a:pt x="1573149" y="0"/>
                  </a:lnTo>
                  <a:lnTo>
                    <a:pt x="1691639" y="236982"/>
                  </a:lnTo>
                  <a:lnTo>
                    <a:pt x="1573149" y="473964"/>
                  </a:lnTo>
                  <a:lnTo>
                    <a:pt x="118490" y="473964"/>
                  </a:lnTo>
                  <a:lnTo>
                    <a:pt x="0" y="236982"/>
                  </a:lnTo>
                  <a:close/>
                </a:path>
              </a:pathLst>
            </a:custGeom>
            <a:ln w="19050">
              <a:solidFill>
                <a:srgbClr val="00C3FF"/>
              </a:solidFill>
            </a:ln>
          </p:spPr>
          <p:txBody>
            <a:bodyPr wrap="square" lIns="0" tIns="0" rIns="0" bIns="0" rtlCol="0"/>
            <a:lstStyle/>
            <a:p>
              <a:endParaRPr/>
            </a:p>
          </p:txBody>
        </p:sp>
      </p:grpSp>
      <p:sp>
        <p:nvSpPr>
          <p:cNvPr id="77" name="object 77"/>
          <p:cNvSpPr txBox="1"/>
          <p:nvPr/>
        </p:nvSpPr>
        <p:spPr>
          <a:xfrm>
            <a:off x="6652641" y="2008377"/>
            <a:ext cx="1475105" cy="239395"/>
          </a:xfrm>
          <a:prstGeom prst="rect">
            <a:avLst/>
          </a:prstGeom>
        </p:spPr>
        <p:txBody>
          <a:bodyPr vert="horz" wrap="square" lIns="0" tIns="12700" rIns="0" bIns="0" rtlCol="0">
            <a:spAutoFit/>
          </a:bodyPr>
          <a:lstStyle/>
          <a:p>
            <a:pPr marL="12700">
              <a:lnSpc>
                <a:spcPct val="100000"/>
              </a:lnSpc>
              <a:spcBef>
                <a:spcPts val="100"/>
              </a:spcBef>
            </a:pPr>
            <a:r>
              <a:rPr sz="1400" b="1" spc="155" dirty="0">
                <a:solidFill>
                  <a:srgbClr val="00C3FF"/>
                </a:solidFill>
                <a:latin typeface="Trebuchet MS"/>
                <a:cs typeface="Trebuchet MS"/>
              </a:rPr>
              <a:t>M</a:t>
            </a:r>
            <a:r>
              <a:rPr sz="1400" b="1" spc="-45" dirty="0">
                <a:solidFill>
                  <a:srgbClr val="00C3FF"/>
                </a:solidFill>
                <a:latin typeface="Trebuchet MS"/>
                <a:cs typeface="Trebuchet MS"/>
              </a:rPr>
              <a:t>a</a:t>
            </a:r>
            <a:r>
              <a:rPr sz="1400" b="1" spc="-30" dirty="0">
                <a:solidFill>
                  <a:srgbClr val="00C3FF"/>
                </a:solidFill>
                <a:latin typeface="Trebuchet MS"/>
                <a:cs typeface="Trebuchet MS"/>
              </a:rPr>
              <a:t>t</a:t>
            </a:r>
            <a:r>
              <a:rPr sz="1400" b="1" spc="-95" dirty="0">
                <a:solidFill>
                  <a:srgbClr val="00C3FF"/>
                </a:solidFill>
                <a:latin typeface="Trebuchet MS"/>
                <a:cs typeface="Trebuchet MS"/>
              </a:rPr>
              <a:t>e</a:t>
            </a:r>
            <a:r>
              <a:rPr sz="1400" b="1" spc="-70" dirty="0">
                <a:solidFill>
                  <a:srgbClr val="00C3FF"/>
                </a:solidFill>
                <a:latin typeface="Trebuchet MS"/>
                <a:cs typeface="Trebuchet MS"/>
              </a:rPr>
              <a:t>r</a:t>
            </a:r>
            <a:r>
              <a:rPr sz="1400" b="1" spc="-40" dirty="0">
                <a:solidFill>
                  <a:srgbClr val="00C3FF"/>
                </a:solidFill>
                <a:latin typeface="Trebuchet MS"/>
                <a:cs typeface="Trebuchet MS"/>
              </a:rPr>
              <a:t>ial</a:t>
            </a:r>
            <a:r>
              <a:rPr sz="1400" b="1" spc="-75" dirty="0">
                <a:solidFill>
                  <a:srgbClr val="00C3FF"/>
                </a:solidFill>
                <a:latin typeface="Trebuchet MS"/>
                <a:cs typeface="Trebuchet MS"/>
              </a:rPr>
              <a:t>ized</a:t>
            </a:r>
            <a:r>
              <a:rPr sz="1400" b="1" spc="-160" dirty="0">
                <a:solidFill>
                  <a:srgbClr val="00C3FF"/>
                </a:solidFill>
                <a:latin typeface="Trebuchet MS"/>
                <a:cs typeface="Trebuchet MS"/>
              </a:rPr>
              <a:t> </a:t>
            </a:r>
            <a:r>
              <a:rPr sz="1400" b="1" spc="-65" dirty="0">
                <a:solidFill>
                  <a:srgbClr val="00C3FF"/>
                </a:solidFill>
                <a:latin typeface="Trebuchet MS"/>
                <a:cs typeface="Trebuchet MS"/>
              </a:rPr>
              <a:t>v</a:t>
            </a:r>
            <a:r>
              <a:rPr sz="1400" b="1" spc="-45" dirty="0">
                <a:solidFill>
                  <a:srgbClr val="00C3FF"/>
                </a:solidFill>
                <a:latin typeface="Trebuchet MS"/>
                <a:cs typeface="Trebuchet MS"/>
              </a:rPr>
              <a:t>i</a:t>
            </a:r>
            <a:r>
              <a:rPr sz="1400" b="1" spc="-15" dirty="0">
                <a:solidFill>
                  <a:srgbClr val="00C3FF"/>
                </a:solidFill>
                <a:latin typeface="Trebuchet MS"/>
                <a:cs typeface="Trebuchet MS"/>
              </a:rPr>
              <a:t>ews</a:t>
            </a:r>
            <a:endParaRPr sz="1400">
              <a:latin typeface="Trebuchet MS"/>
              <a:cs typeface="Trebuchet MS"/>
            </a:endParaRPr>
          </a:p>
        </p:txBody>
      </p:sp>
      <p:grpSp>
        <p:nvGrpSpPr>
          <p:cNvPr id="78" name="object 78"/>
          <p:cNvGrpSpPr/>
          <p:nvPr/>
        </p:nvGrpSpPr>
        <p:grpSpPr>
          <a:xfrm>
            <a:off x="6252971" y="2395753"/>
            <a:ext cx="2325370" cy="1105535"/>
            <a:chOff x="6252971" y="2395753"/>
            <a:chExt cx="2325370" cy="1105535"/>
          </a:xfrm>
        </p:grpSpPr>
        <p:pic>
          <p:nvPicPr>
            <p:cNvPr id="79" name="object 79"/>
            <p:cNvPicPr/>
            <p:nvPr/>
          </p:nvPicPr>
          <p:blipFill>
            <a:blip r:embed="rId2" cstate="print"/>
            <a:stretch>
              <a:fillRect/>
            </a:stretch>
          </p:blipFill>
          <p:spPr>
            <a:xfrm>
              <a:off x="6252971" y="2395753"/>
              <a:ext cx="2324862" cy="1105382"/>
            </a:xfrm>
            <a:prstGeom prst="rect">
              <a:avLst/>
            </a:prstGeom>
          </p:spPr>
        </p:pic>
        <p:pic>
          <p:nvPicPr>
            <p:cNvPr id="80" name="object 80"/>
            <p:cNvPicPr/>
            <p:nvPr/>
          </p:nvPicPr>
          <p:blipFill>
            <a:blip r:embed="rId8" cstate="print"/>
            <a:stretch>
              <a:fillRect/>
            </a:stretch>
          </p:blipFill>
          <p:spPr>
            <a:xfrm>
              <a:off x="6579869" y="2550413"/>
              <a:ext cx="1691639" cy="473963"/>
            </a:xfrm>
            <a:prstGeom prst="rect">
              <a:avLst/>
            </a:prstGeom>
          </p:spPr>
        </p:pic>
        <p:sp>
          <p:nvSpPr>
            <p:cNvPr id="81" name="object 81"/>
            <p:cNvSpPr/>
            <p:nvPr/>
          </p:nvSpPr>
          <p:spPr>
            <a:xfrm>
              <a:off x="6579869" y="2550413"/>
              <a:ext cx="1691639" cy="474345"/>
            </a:xfrm>
            <a:custGeom>
              <a:avLst/>
              <a:gdLst/>
              <a:ahLst/>
              <a:cxnLst/>
              <a:rect l="l" t="t" r="r" b="b"/>
              <a:pathLst>
                <a:path w="1691640" h="474344">
                  <a:moveTo>
                    <a:pt x="0" y="236981"/>
                  </a:moveTo>
                  <a:lnTo>
                    <a:pt x="118490" y="0"/>
                  </a:lnTo>
                  <a:lnTo>
                    <a:pt x="1573149" y="0"/>
                  </a:lnTo>
                  <a:lnTo>
                    <a:pt x="1691639" y="236981"/>
                  </a:lnTo>
                  <a:lnTo>
                    <a:pt x="1573149"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82" name="object 82"/>
          <p:cNvSpPr txBox="1"/>
          <p:nvPr/>
        </p:nvSpPr>
        <p:spPr>
          <a:xfrm>
            <a:off x="6810247" y="2636596"/>
            <a:ext cx="1231265" cy="269240"/>
          </a:xfrm>
          <a:prstGeom prst="rect">
            <a:avLst/>
          </a:prstGeom>
        </p:spPr>
        <p:txBody>
          <a:bodyPr vert="horz" wrap="square" lIns="0" tIns="12065" rIns="0" bIns="0" rtlCol="0">
            <a:spAutoFit/>
          </a:bodyPr>
          <a:lstStyle/>
          <a:p>
            <a:pPr marL="12700">
              <a:lnSpc>
                <a:spcPct val="100000"/>
              </a:lnSpc>
              <a:spcBef>
                <a:spcPts val="95"/>
              </a:spcBef>
            </a:pPr>
            <a:r>
              <a:rPr sz="1600" b="1" spc="-40" dirty="0">
                <a:solidFill>
                  <a:srgbClr val="00C3FF"/>
                </a:solidFill>
                <a:latin typeface="Trebuchet MS"/>
                <a:cs typeface="Trebuchet MS"/>
              </a:rPr>
              <a:t>Da</a:t>
            </a:r>
            <a:r>
              <a:rPr sz="1600" b="1" spc="-35" dirty="0">
                <a:solidFill>
                  <a:srgbClr val="00C3FF"/>
                </a:solidFill>
                <a:latin typeface="Trebuchet MS"/>
                <a:cs typeface="Trebuchet MS"/>
              </a:rPr>
              <a:t>t</a:t>
            </a:r>
            <a:r>
              <a:rPr sz="1600" b="1" spc="-40" dirty="0">
                <a:solidFill>
                  <a:srgbClr val="00C3FF"/>
                </a:solidFill>
                <a:latin typeface="Trebuchet MS"/>
                <a:cs typeface="Trebuchet MS"/>
              </a:rPr>
              <a:t>a</a:t>
            </a:r>
            <a:r>
              <a:rPr sz="1600" b="1" spc="-125" dirty="0">
                <a:solidFill>
                  <a:srgbClr val="00C3FF"/>
                </a:solidFill>
                <a:latin typeface="Trebuchet MS"/>
                <a:cs typeface="Trebuchet MS"/>
              </a:rPr>
              <a:t> </a:t>
            </a:r>
            <a:r>
              <a:rPr sz="1600" b="1" spc="35" dirty="0">
                <a:solidFill>
                  <a:srgbClr val="00C3FF"/>
                </a:solidFill>
                <a:latin typeface="Trebuchet MS"/>
                <a:cs typeface="Trebuchet MS"/>
              </a:rPr>
              <a:t>Mas</a:t>
            </a:r>
            <a:r>
              <a:rPr sz="1600" b="1" spc="25" dirty="0">
                <a:solidFill>
                  <a:srgbClr val="00C3FF"/>
                </a:solidFill>
                <a:latin typeface="Trebuchet MS"/>
                <a:cs typeface="Trebuchet MS"/>
              </a:rPr>
              <a:t>k</a:t>
            </a:r>
            <a:r>
              <a:rPr sz="1600" b="1" spc="-30" dirty="0">
                <a:solidFill>
                  <a:srgbClr val="00C3FF"/>
                </a:solidFill>
                <a:latin typeface="Trebuchet MS"/>
                <a:cs typeface="Trebuchet MS"/>
              </a:rPr>
              <a:t>ing</a:t>
            </a:r>
            <a:endParaRPr sz="1600">
              <a:latin typeface="Trebuchet MS"/>
              <a:cs typeface="Trebuchet MS"/>
            </a:endParaRPr>
          </a:p>
        </p:txBody>
      </p:sp>
      <p:grpSp>
        <p:nvGrpSpPr>
          <p:cNvPr id="83" name="object 83"/>
          <p:cNvGrpSpPr/>
          <p:nvPr/>
        </p:nvGrpSpPr>
        <p:grpSpPr>
          <a:xfrm>
            <a:off x="4226052" y="4233671"/>
            <a:ext cx="2325370" cy="909955"/>
            <a:chOff x="4226052" y="4233671"/>
            <a:chExt cx="2325370" cy="909955"/>
          </a:xfrm>
        </p:grpSpPr>
        <p:pic>
          <p:nvPicPr>
            <p:cNvPr id="84" name="object 84"/>
            <p:cNvPicPr/>
            <p:nvPr/>
          </p:nvPicPr>
          <p:blipFill>
            <a:blip r:embed="rId15" cstate="print"/>
            <a:stretch>
              <a:fillRect/>
            </a:stretch>
          </p:blipFill>
          <p:spPr>
            <a:xfrm>
              <a:off x="4226052" y="4233671"/>
              <a:ext cx="2324861" cy="909826"/>
            </a:xfrm>
            <a:prstGeom prst="rect">
              <a:avLst/>
            </a:prstGeom>
          </p:spPr>
        </p:pic>
        <p:pic>
          <p:nvPicPr>
            <p:cNvPr id="85" name="object 85"/>
            <p:cNvPicPr/>
            <p:nvPr/>
          </p:nvPicPr>
          <p:blipFill>
            <a:blip r:embed="rId5" cstate="print"/>
            <a:stretch>
              <a:fillRect/>
            </a:stretch>
          </p:blipFill>
          <p:spPr>
            <a:xfrm>
              <a:off x="4552950" y="4388357"/>
              <a:ext cx="1691639" cy="473964"/>
            </a:xfrm>
            <a:prstGeom prst="rect">
              <a:avLst/>
            </a:prstGeom>
          </p:spPr>
        </p:pic>
        <p:sp>
          <p:nvSpPr>
            <p:cNvPr id="86" name="object 86"/>
            <p:cNvSpPr/>
            <p:nvPr/>
          </p:nvSpPr>
          <p:spPr>
            <a:xfrm>
              <a:off x="4552950" y="4388357"/>
              <a:ext cx="1691639" cy="474345"/>
            </a:xfrm>
            <a:custGeom>
              <a:avLst/>
              <a:gdLst/>
              <a:ahLst/>
              <a:cxnLst/>
              <a:rect l="l" t="t" r="r" b="b"/>
              <a:pathLst>
                <a:path w="1691639" h="474345">
                  <a:moveTo>
                    <a:pt x="0" y="236981"/>
                  </a:moveTo>
                  <a:lnTo>
                    <a:pt x="118490" y="0"/>
                  </a:lnTo>
                  <a:lnTo>
                    <a:pt x="1573149" y="0"/>
                  </a:lnTo>
                  <a:lnTo>
                    <a:pt x="1691639" y="236981"/>
                  </a:lnTo>
                  <a:lnTo>
                    <a:pt x="1573149"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87" name="object 87"/>
          <p:cNvSpPr txBox="1"/>
          <p:nvPr/>
        </p:nvSpPr>
        <p:spPr>
          <a:xfrm>
            <a:off x="4771135" y="4476089"/>
            <a:ext cx="1254760"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Visualizations</a:t>
            </a:r>
            <a:endParaRPr sz="1600">
              <a:latin typeface="Trebuchet MS"/>
              <a:cs typeface="Trebuchet MS"/>
            </a:endParaRPr>
          </a:p>
        </p:txBody>
      </p:sp>
      <p:grpSp>
        <p:nvGrpSpPr>
          <p:cNvPr id="88" name="object 88"/>
          <p:cNvGrpSpPr/>
          <p:nvPr/>
        </p:nvGrpSpPr>
        <p:grpSpPr>
          <a:xfrm>
            <a:off x="6281928" y="3625596"/>
            <a:ext cx="2325370" cy="1105535"/>
            <a:chOff x="6281928" y="3625596"/>
            <a:chExt cx="2325370" cy="1105535"/>
          </a:xfrm>
        </p:grpSpPr>
        <p:pic>
          <p:nvPicPr>
            <p:cNvPr id="89" name="object 89"/>
            <p:cNvPicPr/>
            <p:nvPr/>
          </p:nvPicPr>
          <p:blipFill>
            <a:blip r:embed="rId2" cstate="print"/>
            <a:stretch>
              <a:fillRect/>
            </a:stretch>
          </p:blipFill>
          <p:spPr>
            <a:xfrm>
              <a:off x="6281928" y="3625596"/>
              <a:ext cx="2324862" cy="1105382"/>
            </a:xfrm>
            <a:prstGeom prst="rect">
              <a:avLst/>
            </a:prstGeom>
          </p:spPr>
        </p:pic>
        <p:pic>
          <p:nvPicPr>
            <p:cNvPr id="90" name="object 90"/>
            <p:cNvPicPr/>
            <p:nvPr/>
          </p:nvPicPr>
          <p:blipFill>
            <a:blip r:embed="rId14" cstate="print"/>
            <a:stretch>
              <a:fillRect/>
            </a:stretch>
          </p:blipFill>
          <p:spPr>
            <a:xfrm>
              <a:off x="6608826" y="3780282"/>
              <a:ext cx="1691640" cy="473964"/>
            </a:xfrm>
            <a:prstGeom prst="rect">
              <a:avLst/>
            </a:prstGeom>
          </p:spPr>
        </p:pic>
        <p:sp>
          <p:nvSpPr>
            <p:cNvPr id="91" name="object 91"/>
            <p:cNvSpPr/>
            <p:nvPr/>
          </p:nvSpPr>
          <p:spPr>
            <a:xfrm>
              <a:off x="6608826" y="3780282"/>
              <a:ext cx="1691639" cy="474345"/>
            </a:xfrm>
            <a:custGeom>
              <a:avLst/>
              <a:gdLst/>
              <a:ahLst/>
              <a:cxnLst/>
              <a:rect l="l" t="t" r="r" b="b"/>
              <a:pathLst>
                <a:path w="1691640" h="474345">
                  <a:moveTo>
                    <a:pt x="0" y="236982"/>
                  </a:moveTo>
                  <a:lnTo>
                    <a:pt x="118491" y="0"/>
                  </a:lnTo>
                  <a:lnTo>
                    <a:pt x="1573149" y="0"/>
                  </a:lnTo>
                  <a:lnTo>
                    <a:pt x="1691640" y="236982"/>
                  </a:lnTo>
                  <a:lnTo>
                    <a:pt x="1573149" y="473964"/>
                  </a:lnTo>
                  <a:lnTo>
                    <a:pt x="118491" y="473964"/>
                  </a:lnTo>
                  <a:lnTo>
                    <a:pt x="0" y="236982"/>
                  </a:lnTo>
                  <a:close/>
                </a:path>
              </a:pathLst>
            </a:custGeom>
            <a:ln w="19050">
              <a:solidFill>
                <a:srgbClr val="00C3FF"/>
              </a:solidFill>
            </a:ln>
          </p:spPr>
          <p:txBody>
            <a:bodyPr wrap="square" lIns="0" tIns="0" rIns="0" bIns="0" rtlCol="0"/>
            <a:lstStyle/>
            <a:p>
              <a:endParaRPr/>
            </a:p>
          </p:txBody>
        </p:sp>
      </p:grpSp>
      <p:sp>
        <p:nvSpPr>
          <p:cNvPr id="92" name="object 92"/>
          <p:cNvSpPr txBox="1"/>
          <p:nvPr/>
        </p:nvSpPr>
        <p:spPr>
          <a:xfrm>
            <a:off x="6722491" y="3858869"/>
            <a:ext cx="1445895" cy="269240"/>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00C3FF"/>
                </a:solidFill>
                <a:latin typeface="Trebuchet MS"/>
                <a:cs typeface="Trebuchet MS"/>
              </a:rPr>
              <a:t>Pa</a:t>
            </a:r>
            <a:r>
              <a:rPr sz="1600" b="1" spc="-45" dirty="0">
                <a:solidFill>
                  <a:srgbClr val="00C3FF"/>
                </a:solidFill>
                <a:latin typeface="Trebuchet MS"/>
                <a:cs typeface="Trebuchet MS"/>
              </a:rPr>
              <a:t>r</a:t>
            </a:r>
            <a:r>
              <a:rPr sz="1600" b="1" spc="-60" dirty="0">
                <a:solidFill>
                  <a:srgbClr val="00C3FF"/>
                </a:solidFill>
                <a:latin typeface="Trebuchet MS"/>
                <a:cs typeface="Trebuchet MS"/>
              </a:rPr>
              <a:t>t</a:t>
            </a:r>
            <a:r>
              <a:rPr sz="1600" b="1" spc="-65" dirty="0">
                <a:solidFill>
                  <a:srgbClr val="00C3FF"/>
                </a:solidFill>
                <a:latin typeface="Trebuchet MS"/>
                <a:cs typeface="Trebuchet MS"/>
              </a:rPr>
              <a:t>n</a:t>
            </a:r>
            <a:r>
              <a:rPr sz="1600" b="1" spc="-100" dirty="0">
                <a:solidFill>
                  <a:srgbClr val="00C3FF"/>
                </a:solidFill>
                <a:latin typeface="Trebuchet MS"/>
                <a:cs typeface="Trebuchet MS"/>
              </a:rPr>
              <a:t>er</a:t>
            </a:r>
            <a:r>
              <a:rPr sz="1600" b="1" spc="-105" dirty="0">
                <a:solidFill>
                  <a:srgbClr val="00C3FF"/>
                </a:solidFill>
                <a:latin typeface="Trebuchet MS"/>
                <a:cs typeface="Trebuchet MS"/>
              </a:rPr>
              <a:t> </a:t>
            </a:r>
            <a:r>
              <a:rPr sz="1600" b="1" spc="-80" dirty="0">
                <a:solidFill>
                  <a:srgbClr val="00C3FF"/>
                </a:solidFill>
                <a:latin typeface="Trebuchet MS"/>
                <a:cs typeface="Trebuchet MS"/>
              </a:rPr>
              <a:t>Con</a:t>
            </a:r>
            <a:r>
              <a:rPr sz="1600" b="1" spc="-65" dirty="0">
                <a:solidFill>
                  <a:srgbClr val="00C3FF"/>
                </a:solidFill>
                <a:latin typeface="Trebuchet MS"/>
                <a:cs typeface="Trebuchet MS"/>
              </a:rPr>
              <a:t>n</a:t>
            </a:r>
            <a:r>
              <a:rPr sz="1600" b="1" spc="-90" dirty="0">
                <a:solidFill>
                  <a:srgbClr val="00C3FF"/>
                </a:solidFill>
                <a:latin typeface="Trebuchet MS"/>
                <a:cs typeface="Trebuchet MS"/>
              </a:rPr>
              <a:t>ect</a:t>
            </a:r>
            <a:endParaRPr sz="1600">
              <a:latin typeface="Trebuchet MS"/>
              <a:cs typeface="Trebuchet MS"/>
            </a:endParaRPr>
          </a:p>
        </p:txBody>
      </p:sp>
      <p:grpSp>
        <p:nvGrpSpPr>
          <p:cNvPr id="93" name="object 93"/>
          <p:cNvGrpSpPr/>
          <p:nvPr/>
        </p:nvGrpSpPr>
        <p:grpSpPr>
          <a:xfrm>
            <a:off x="6281928" y="4235196"/>
            <a:ext cx="2325370" cy="908685"/>
            <a:chOff x="6281928" y="4235196"/>
            <a:chExt cx="2325370" cy="908685"/>
          </a:xfrm>
        </p:grpSpPr>
        <p:pic>
          <p:nvPicPr>
            <p:cNvPr id="94" name="object 94"/>
            <p:cNvPicPr/>
            <p:nvPr/>
          </p:nvPicPr>
          <p:blipFill>
            <a:blip r:embed="rId15" cstate="print"/>
            <a:stretch>
              <a:fillRect/>
            </a:stretch>
          </p:blipFill>
          <p:spPr>
            <a:xfrm>
              <a:off x="6281928" y="4235196"/>
              <a:ext cx="2324862" cy="908302"/>
            </a:xfrm>
            <a:prstGeom prst="rect">
              <a:avLst/>
            </a:prstGeom>
          </p:spPr>
        </p:pic>
        <p:pic>
          <p:nvPicPr>
            <p:cNvPr id="95" name="object 95"/>
            <p:cNvPicPr/>
            <p:nvPr/>
          </p:nvPicPr>
          <p:blipFill>
            <a:blip r:embed="rId16" cstate="print"/>
            <a:stretch>
              <a:fillRect/>
            </a:stretch>
          </p:blipFill>
          <p:spPr>
            <a:xfrm>
              <a:off x="6608826" y="4389882"/>
              <a:ext cx="1691640" cy="472440"/>
            </a:xfrm>
            <a:prstGeom prst="rect">
              <a:avLst/>
            </a:prstGeom>
          </p:spPr>
        </p:pic>
        <p:sp>
          <p:nvSpPr>
            <p:cNvPr id="96" name="object 96"/>
            <p:cNvSpPr/>
            <p:nvPr/>
          </p:nvSpPr>
          <p:spPr>
            <a:xfrm>
              <a:off x="6608826" y="4389882"/>
              <a:ext cx="1691639" cy="472440"/>
            </a:xfrm>
            <a:custGeom>
              <a:avLst/>
              <a:gdLst/>
              <a:ahLst/>
              <a:cxnLst/>
              <a:rect l="l" t="t" r="r" b="b"/>
              <a:pathLst>
                <a:path w="1691640" h="472439">
                  <a:moveTo>
                    <a:pt x="0" y="236220"/>
                  </a:moveTo>
                  <a:lnTo>
                    <a:pt x="118109" y="0"/>
                  </a:lnTo>
                  <a:lnTo>
                    <a:pt x="1573529" y="0"/>
                  </a:lnTo>
                  <a:lnTo>
                    <a:pt x="1691640" y="236220"/>
                  </a:lnTo>
                  <a:lnTo>
                    <a:pt x="1573529" y="472440"/>
                  </a:lnTo>
                  <a:lnTo>
                    <a:pt x="118109" y="472440"/>
                  </a:lnTo>
                  <a:lnTo>
                    <a:pt x="0" y="236220"/>
                  </a:lnTo>
                  <a:close/>
                </a:path>
              </a:pathLst>
            </a:custGeom>
            <a:ln w="19050">
              <a:solidFill>
                <a:srgbClr val="00C3FF"/>
              </a:solidFill>
            </a:ln>
          </p:spPr>
          <p:txBody>
            <a:bodyPr wrap="square" lIns="0" tIns="0" rIns="0" bIns="0" rtlCol="0"/>
            <a:lstStyle/>
            <a:p>
              <a:endParaRPr/>
            </a:p>
          </p:txBody>
        </p:sp>
      </p:grpSp>
      <p:sp>
        <p:nvSpPr>
          <p:cNvPr id="97" name="object 97"/>
          <p:cNvSpPr txBox="1"/>
          <p:nvPr/>
        </p:nvSpPr>
        <p:spPr>
          <a:xfrm>
            <a:off x="6824853" y="4476394"/>
            <a:ext cx="126301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C3FF"/>
                </a:solidFill>
                <a:latin typeface="Trebuchet MS"/>
                <a:cs typeface="Trebuchet MS"/>
              </a:rPr>
              <a:t>Be</a:t>
            </a:r>
            <a:r>
              <a:rPr sz="1600" b="1" dirty="0">
                <a:solidFill>
                  <a:srgbClr val="00C3FF"/>
                </a:solidFill>
                <a:latin typeface="Trebuchet MS"/>
                <a:cs typeface="Trebuchet MS"/>
              </a:rPr>
              <a:t>s</a:t>
            </a:r>
            <a:r>
              <a:rPr sz="1600" b="1" spc="-55" dirty="0">
                <a:solidFill>
                  <a:srgbClr val="00C3FF"/>
                </a:solidFill>
                <a:latin typeface="Trebuchet MS"/>
                <a:cs typeface="Trebuchet MS"/>
              </a:rPr>
              <a:t>t</a:t>
            </a:r>
            <a:r>
              <a:rPr sz="1600" b="1" spc="-130" dirty="0">
                <a:solidFill>
                  <a:srgbClr val="00C3FF"/>
                </a:solidFill>
                <a:latin typeface="Trebuchet MS"/>
                <a:cs typeface="Trebuchet MS"/>
              </a:rPr>
              <a:t> </a:t>
            </a:r>
            <a:r>
              <a:rPr sz="1600" b="1" spc="-90" dirty="0">
                <a:solidFill>
                  <a:srgbClr val="00C3FF"/>
                </a:solidFill>
                <a:latin typeface="Trebuchet MS"/>
                <a:cs typeface="Trebuchet MS"/>
              </a:rPr>
              <a:t>p</a:t>
            </a:r>
            <a:r>
              <a:rPr sz="1600" b="1" spc="-75" dirty="0">
                <a:solidFill>
                  <a:srgbClr val="00C3FF"/>
                </a:solidFill>
                <a:latin typeface="Trebuchet MS"/>
                <a:cs typeface="Trebuchet MS"/>
              </a:rPr>
              <a:t>ract</a:t>
            </a:r>
            <a:r>
              <a:rPr sz="1600" b="1" spc="-55" dirty="0">
                <a:solidFill>
                  <a:srgbClr val="00C3FF"/>
                </a:solidFill>
                <a:latin typeface="Trebuchet MS"/>
                <a:cs typeface="Trebuchet MS"/>
              </a:rPr>
              <a:t>i</a:t>
            </a:r>
            <a:r>
              <a:rPr sz="1600" b="1" spc="-50" dirty="0">
                <a:solidFill>
                  <a:srgbClr val="00C3FF"/>
                </a:solidFill>
                <a:latin typeface="Trebuchet MS"/>
                <a:cs typeface="Trebuchet MS"/>
              </a:rPr>
              <a:t>ces</a:t>
            </a:r>
            <a:endParaRPr sz="1600">
              <a:latin typeface="Trebuchet MS"/>
              <a:cs typeface="Trebuchet MS"/>
            </a:endParaRPr>
          </a:p>
        </p:txBody>
      </p:sp>
      <p:grpSp>
        <p:nvGrpSpPr>
          <p:cNvPr id="98" name="object 98"/>
          <p:cNvGrpSpPr/>
          <p:nvPr/>
        </p:nvGrpSpPr>
        <p:grpSpPr>
          <a:xfrm>
            <a:off x="211836" y="2334793"/>
            <a:ext cx="2325370" cy="1105535"/>
            <a:chOff x="211836" y="2334793"/>
            <a:chExt cx="2325370" cy="1105535"/>
          </a:xfrm>
        </p:grpSpPr>
        <p:pic>
          <p:nvPicPr>
            <p:cNvPr id="99" name="object 99"/>
            <p:cNvPicPr/>
            <p:nvPr/>
          </p:nvPicPr>
          <p:blipFill>
            <a:blip r:embed="rId2" cstate="print"/>
            <a:stretch>
              <a:fillRect/>
            </a:stretch>
          </p:blipFill>
          <p:spPr>
            <a:xfrm>
              <a:off x="211836" y="2334793"/>
              <a:ext cx="2324862" cy="1105382"/>
            </a:xfrm>
            <a:prstGeom prst="rect">
              <a:avLst/>
            </a:prstGeom>
          </p:spPr>
        </p:pic>
        <p:pic>
          <p:nvPicPr>
            <p:cNvPr id="100" name="object 100"/>
            <p:cNvPicPr/>
            <p:nvPr/>
          </p:nvPicPr>
          <p:blipFill>
            <a:blip r:embed="rId14" cstate="print"/>
            <a:stretch>
              <a:fillRect/>
            </a:stretch>
          </p:blipFill>
          <p:spPr>
            <a:xfrm>
              <a:off x="538734" y="2489453"/>
              <a:ext cx="1691639" cy="473963"/>
            </a:xfrm>
            <a:prstGeom prst="rect">
              <a:avLst/>
            </a:prstGeom>
          </p:spPr>
        </p:pic>
        <p:sp>
          <p:nvSpPr>
            <p:cNvPr id="101" name="object 101"/>
            <p:cNvSpPr/>
            <p:nvPr/>
          </p:nvSpPr>
          <p:spPr>
            <a:xfrm>
              <a:off x="538734" y="2489453"/>
              <a:ext cx="1691639" cy="474345"/>
            </a:xfrm>
            <a:custGeom>
              <a:avLst/>
              <a:gdLst/>
              <a:ahLst/>
              <a:cxnLst/>
              <a:rect l="l" t="t" r="r" b="b"/>
              <a:pathLst>
                <a:path w="1691639" h="474344">
                  <a:moveTo>
                    <a:pt x="0" y="236981"/>
                  </a:moveTo>
                  <a:lnTo>
                    <a:pt x="118490" y="0"/>
                  </a:lnTo>
                  <a:lnTo>
                    <a:pt x="1573148" y="0"/>
                  </a:lnTo>
                  <a:lnTo>
                    <a:pt x="1691639" y="236981"/>
                  </a:lnTo>
                  <a:lnTo>
                    <a:pt x="1573148"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02" name="object 102"/>
          <p:cNvSpPr txBox="1"/>
          <p:nvPr/>
        </p:nvSpPr>
        <p:spPr>
          <a:xfrm>
            <a:off x="798068" y="2577210"/>
            <a:ext cx="1170305"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Lo</a:t>
            </a:r>
            <a:r>
              <a:rPr sz="1600" b="1" spc="-35" dirty="0">
                <a:solidFill>
                  <a:srgbClr val="00C3FF"/>
                </a:solidFill>
                <a:latin typeface="Trebuchet MS"/>
                <a:cs typeface="Trebuchet MS"/>
              </a:rPr>
              <a:t>ading</a:t>
            </a:r>
            <a:r>
              <a:rPr sz="1600" b="1" spc="-145" dirty="0">
                <a:solidFill>
                  <a:srgbClr val="00C3FF"/>
                </a:solidFill>
                <a:latin typeface="Trebuchet MS"/>
                <a:cs typeface="Trebuchet MS"/>
              </a:rPr>
              <a:t> </a:t>
            </a:r>
            <a:r>
              <a:rPr sz="1600" b="1" spc="-35" dirty="0">
                <a:solidFill>
                  <a:srgbClr val="00C3FF"/>
                </a:solidFill>
                <a:latin typeface="Trebuchet MS"/>
                <a:cs typeface="Trebuchet MS"/>
              </a:rPr>
              <a:t>Data</a:t>
            </a:r>
            <a:endParaRPr sz="1600">
              <a:latin typeface="Trebuchet MS"/>
              <a:cs typeface="Trebuchet MS"/>
            </a:endParaRPr>
          </a:p>
        </p:txBody>
      </p:sp>
      <p:grpSp>
        <p:nvGrpSpPr>
          <p:cNvPr id="103" name="object 103"/>
          <p:cNvGrpSpPr/>
          <p:nvPr/>
        </p:nvGrpSpPr>
        <p:grpSpPr>
          <a:xfrm>
            <a:off x="211836" y="2948939"/>
            <a:ext cx="2325370" cy="1105535"/>
            <a:chOff x="211836" y="2948939"/>
            <a:chExt cx="2325370" cy="1105535"/>
          </a:xfrm>
        </p:grpSpPr>
        <p:pic>
          <p:nvPicPr>
            <p:cNvPr id="104" name="object 104"/>
            <p:cNvPicPr/>
            <p:nvPr/>
          </p:nvPicPr>
          <p:blipFill>
            <a:blip r:embed="rId2" cstate="print"/>
            <a:stretch>
              <a:fillRect/>
            </a:stretch>
          </p:blipFill>
          <p:spPr>
            <a:xfrm>
              <a:off x="211836" y="2948939"/>
              <a:ext cx="2324862" cy="1105382"/>
            </a:xfrm>
            <a:prstGeom prst="rect">
              <a:avLst/>
            </a:prstGeom>
          </p:spPr>
        </p:pic>
        <p:pic>
          <p:nvPicPr>
            <p:cNvPr id="105" name="object 105"/>
            <p:cNvPicPr/>
            <p:nvPr/>
          </p:nvPicPr>
          <p:blipFill>
            <a:blip r:embed="rId13" cstate="print"/>
            <a:stretch>
              <a:fillRect/>
            </a:stretch>
          </p:blipFill>
          <p:spPr>
            <a:xfrm>
              <a:off x="538734" y="3103625"/>
              <a:ext cx="1691639" cy="473964"/>
            </a:xfrm>
            <a:prstGeom prst="rect">
              <a:avLst/>
            </a:prstGeom>
          </p:spPr>
        </p:pic>
        <p:sp>
          <p:nvSpPr>
            <p:cNvPr id="106" name="object 106"/>
            <p:cNvSpPr/>
            <p:nvPr/>
          </p:nvSpPr>
          <p:spPr>
            <a:xfrm>
              <a:off x="538734" y="3103625"/>
              <a:ext cx="1691639" cy="474345"/>
            </a:xfrm>
            <a:custGeom>
              <a:avLst/>
              <a:gdLst/>
              <a:ahLst/>
              <a:cxnLst/>
              <a:rect l="l" t="t" r="r" b="b"/>
              <a:pathLst>
                <a:path w="1691639" h="474345">
                  <a:moveTo>
                    <a:pt x="0" y="236981"/>
                  </a:moveTo>
                  <a:lnTo>
                    <a:pt x="118490" y="0"/>
                  </a:lnTo>
                  <a:lnTo>
                    <a:pt x="1573148" y="0"/>
                  </a:lnTo>
                  <a:lnTo>
                    <a:pt x="1691639" y="236981"/>
                  </a:lnTo>
                  <a:lnTo>
                    <a:pt x="1573148" y="473964"/>
                  </a:lnTo>
                  <a:lnTo>
                    <a:pt x="118490" y="473964"/>
                  </a:lnTo>
                  <a:lnTo>
                    <a:pt x="0" y="236981"/>
                  </a:lnTo>
                  <a:close/>
                </a:path>
              </a:pathLst>
            </a:custGeom>
            <a:ln w="19050">
              <a:solidFill>
                <a:srgbClr val="00C3FF"/>
              </a:solidFill>
            </a:ln>
          </p:spPr>
          <p:txBody>
            <a:bodyPr wrap="square" lIns="0" tIns="0" rIns="0" bIns="0" rtlCol="0"/>
            <a:lstStyle/>
            <a:p>
              <a:endParaRPr/>
            </a:p>
          </p:txBody>
        </p:sp>
      </p:grpSp>
      <p:sp>
        <p:nvSpPr>
          <p:cNvPr id="107" name="object 107"/>
          <p:cNvSpPr txBox="1"/>
          <p:nvPr/>
        </p:nvSpPr>
        <p:spPr>
          <a:xfrm>
            <a:off x="790448" y="3190189"/>
            <a:ext cx="1184910" cy="269240"/>
          </a:xfrm>
          <a:prstGeom prst="rect">
            <a:avLst/>
          </a:prstGeom>
        </p:spPr>
        <p:txBody>
          <a:bodyPr vert="horz" wrap="square" lIns="0" tIns="12065" rIns="0" bIns="0" rtlCol="0">
            <a:spAutoFit/>
          </a:bodyPr>
          <a:lstStyle/>
          <a:p>
            <a:pPr marL="12700">
              <a:lnSpc>
                <a:spcPct val="100000"/>
              </a:lnSpc>
              <a:spcBef>
                <a:spcPts val="95"/>
              </a:spcBef>
            </a:pPr>
            <a:r>
              <a:rPr sz="1600" b="1" spc="-80" dirty="0">
                <a:solidFill>
                  <a:srgbClr val="00C3FF"/>
                </a:solidFill>
                <a:latin typeface="Trebuchet MS"/>
                <a:cs typeface="Trebuchet MS"/>
              </a:rPr>
              <a:t>Co</a:t>
            </a:r>
            <a:r>
              <a:rPr sz="1600" b="1" spc="-90" dirty="0">
                <a:solidFill>
                  <a:srgbClr val="00C3FF"/>
                </a:solidFill>
                <a:latin typeface="Trebuchet MS"/>
                <a:cs typeface="Trebuchet MS"/>
              </a:rPr>
              <a:t>p</a:t>
            </a:r>
            <a:r>
              <a:rPr sz="1600" b="1" spc="-55" dirty="0">
                <a:solidFill>
                  <a:srgbClr val="00C3FF"/>
                </a:solidFill>
                <a:latin typeface="Trebuchet MS"/>
                <a:cs typeface="Trebuchet MS"/>
              </a:rPr>
              <a:t>y</a:t>
            </a:r>
            <a:r>
              <a:rPr sz="1600" b="1" spc="-120" dirty="0">
                <a:solidFill>
                  <a:srgbClr val="00C3FF"/>
                </a:solidFill>
                <a:latin typeface="Trebuchet MS"/>
                <a:cs typeface="Trebuchet MS"/>
              </a:rPr>
              <a:t> </a:t>
            </a:r>
            <a:r>
              <a:rPr sz="1600" b="1" spc="-80" dirty="0">
                <a:solidFill>
                  <a:srgbClr val="00C3FF"/>
                </a:solidFill>
                <a:latin typeface="Trebuchet MS"/>
                <a:cs typeface="Trebuchet MS"/>
              </a:rPr>
              <a:t>Op</a:t>
            </a:r>
            <a:r>
              <a:rPr sz="1600" b="1" spc="-60" dirty="0">
                <a:solidFill>
                  <a:srgbClr val="00C3FF"/>
                </a:solidFill>
                <a:latin typeface="Trebuchet MS"/>
                <a:cs typeface="Trebuchet MS"/>
              </a:rPr>
              <a:t>t</a:t>
            </a:r>
            <a:r>
              <a:rPr sz="1600" b="1" spc="-30" dirty="0">
                <a:solidFill>
                  <a:srgbClr val="00C3FF"/>
                </a:solidFill>
                <a:latin typeface="Trebuchet MS"/>
                <a:cs typeface="Trebuchet MS"/>
              </a:rPr>
              <a:t>ions</a:t>
            </a:r>
            <a:endParaRPr sz="1600">
              <a:latin typeface="Trebuchet MS"/>
              <a:cs typeface="Trebuchet MS"/>
            </a:endParaRPr>
          </a:p>
        </p:txBody>
      </p:sp>
      <p:grpSp>
        <p:nvGrpSpPr>
          <p:cNvPr id="108" name="object 108"/>
          <p:cNvGrpSpPr/>
          <p:nvPr/>
        </p:nvGrpSpPr>
        <p:grpSpPr>
          <a:xfrm>
            <a:off x="6252971" y="3020567"/>
            <a:ext cx="2325370" cy="1105535"/>
            <a:chOff x="6252971" y="3020567"/>
            <a:chExt cx="2325370" cy="1105535"/>
          </a:xfrm>
        </p:grpSpPr>
        <p:pic>
          <p:nvPicPr>
            <p:cNvPr id="109" name="object 109"/>
            <p:cNvPicPr/>
            <p:nvPr/>
          </p:nvPicPr>
          <p:blipFill>
            <a:blip r:embed="rId2" cstate="print"/>
            <a:stretch>
              <a:fillRect/>
            </a:stretch>
          </p:blipFill>
          <p:spPr>
            <a:xfrm>
              <a:off x="6252971" y="3020567"/>
              <a:ext cx="2324862" cy="1105382"/>
            </a:xfrm>
            <a:prstGeom prst="rect">
              <a:avLst/>
            </a:prstGeom>
          </p:spPr>
        </p:pic>
        <p:pic>
          <p:nvPicPr>
            <p:cNvPr id="110" name="object 110"/>
            <p:cNvPicPr/>
            <p:nvPr/>
          </p:nvPicPr>
          <p:blipFill>
            <a:blip r:embed="rId7" cstate="print"/>
            <a:stretch>
              <a:fillRect/>
            </a:stretch>
          </p:blipFill>
          <p:spPr>
            <a:xfrm>
              <a:off x="6579869" y="3175253"/>
              <a:ext cx="1691639" cy="473963"/>
            </a:xfrm>
            <a:prstGeom prst="rect">
              <a:avLst/>
            </a:prstGeom>
          </p:spPr>
        </p:pic>
        <p:sp>
          <p:nvSpPr>
            <p:cNvPr id="111" name="object 111"/>
            <p:cNvSpPr/>
            <p:nvPr/>
          </p:nvSpPr>
          <p:spPr>
            <a:xfrm>
              <a:off x="6579869" y="3175253"/>
              <a:ext cx="1691639" cy="474345"/>
            </a:xfrm>
            <a:custGeom>
              <a:avLst/>
              <a:gdLst/>
              <a:ahLst/>
              <a:cxnLst/>
              <a:rect l="l" t="t" r="r" b="b"/>
              <a:pathLst>
                <a:path w="1691640" h="474345">
                  <a:moveTo>
                    <a:pt x="0" y="236981"/>
                  </a:moveTo>
                  <a:lnTo>
                    <a:pt x="118490" y="0"/>
                  </a:lnTo>
                  <a:lnTo>
                    <a:pt x="1573149" y="0"/>
                  </a:lnTo>
                  <a:lnTo>
                    <a:pt x="1691639" y="236981"/>
                  </a:lnTo>
                  <a:lnTo>
                    <a:pt x="1573149"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12" name="object 112"/>
          <p:cNvSpPr txBox="1"/>
          <p:nvPr/>
        </p:nvSpPr>
        <p:spPr>
          <a:xfrm>
            <a:off x="6735571" y="3266897"/>
            <a:ext cx="1382395" cy="208915"/>
          </a:xfrm>
          <a:prstGeom prst="rect">
            <a:avLst/>
          </a:prstGeom>
        </p:spPr>
        <p:txBody>
          <a:bodyPr vert="horz" wrap="square" lIns="0" tIns="12700" rIns="0" bIns="0" rtlCol="0">
            <a:spAutoFit/>
          </a:bodyPr>
          <a:lstStyle/>
          <a:p>
            <a:pPr marL="12700">
              <a:lnSpc>
                <a:spcPct val="100000"/>
              </a:lnSpc>
              <a:spcBef>
                <a:spcPts val="100"/>
              </a:spcBef>
            </a:pPr>
            <a:r>
              <a:rPr sz="1200" b="1" spc="-45" dirty="0">
                <a:solidFill>
                  <a:srgbClr val="00C3FF"/>
                </a:solidFill>
                <a:latin typeface="Trebuchet MS"/>
                <a:cs typeface="Trebuchet MS"/>
              </a:rPr>
              <a:t>A</a:t>
            </a:r>
            <a:r>
              <a:rPr sz="1200" b="1" spc="-80" dirty="0">
                <a:solidFill>
                  <a:srgbClr val="00C3FF"/>
                </a:solidFill>
                <a:latin typeface="Trebuchet MS"/>
                <a:cs typeface="Trebuchet MS"/>
              </a:rPr>
              <a:t>cc</a:t>
            </a:r>
            <a:r>
              <a:rPr sz="1200" b="1" spc="-15" dirty="0">
                <a:solidFill>
                  <a:srgbClr val="00C3FF"/>
                </a:solidFill>
                <a:latin typeface="Trebuchet MS"/>
                <a:cs typeface="Trebuchet MS"/>
              </a:rPr>
              <a:t>e</a:t>
            </a:r>
            <a:r>
              <a:rPr sz="1200" b="1" spc="-20" dirty="0">
                <a:solidFill>
                  <a:srgbClr val="00C3FF"/>
                </a:solidFill>
                <a:latin typeface="Trebuchet MS"/>
                <a:cs typeface="Trebuchet MS"/>
              </a:rPr>
              <a:t>s</a:t>
            </a:r>
            <a:r>
              <a:rPr sz="1200" b="1" spc="50" dirty="0">
                <a:solidFill>
                  <a:srgbClr val="00C3FF"/>
                </a:solidFill>
                <a:latin typeface="Trebuchet MS"/>
                <a:cs typeface="Trebuchet MS"/>
              </a:rPr>
              <a:t>s</a:t>
            </a:r>
            <a:r>
              <a:rPr sz="1200" b="1" spc="-105" dirty="0">
                <a:solidFill>
                  <a:srgbClr val="00C3FF"/>
                </a:solidFill>
                <a:latin typeface="Trebuchet MS"/>
                <a:cs typeface="Trebuchet MS"/>
              </a:rPr>
              <a:t> </a:t>
            </a:r>
            <a:r>
              <a:rPr sz="1200" b="1" spc="20" dirty="0">
                <a:solidFill>
                  <a:srgbClr val="00C3FF"/>
                </a:solidFill>
                <a:latin typeface="Trebuchet MS"/>
                <a:cs typeface="Trebuchet MS"/>
              </a:rPr>
              <a:t>Ma</a:t>
            </a:r>
            <a:r>
              <a:rPr sz="1200" b="1" spc="10" dirty="0">
                <a:solidFill>
                  <a:srgbClr val="00C3FF"/>
                </a:solidFill>
                <a:latin typeface="Trebuchet MS"/>
                <a:cs typeface="Trebuchet MS"/>
              </a:rPr>
              <a:t>n</a:t>
            </a:r>
            <a:r>
              <a:rPr sz="1200" b="1" spc="5" dirty="0">
                <a:solidFill>
                  <a:srgbClr val="00C3FF"/>
                </a:solidFill>
                <a:latin typeface="Trebuchet MS"/>
                <a:cs typeface="Trebuchet MS"/>
              </a:rPr>
              <a:t>a</a:t>
            </a:r>
            <a:r>
              <a:rPr sz="1200" b="1" spc="-5" dirty="0">
                <a:solidFill>
                  <a:srgbClr val="00C3FF"/>
                </a:solidFill>
                <a:latin typeface="Trebuchet MS"/>
                <a:cs typeface="Trebuchet MS"/>
              </a:rPr>
              <a:t>g</a:t>
            </a:r>
            <a:r>
              <a:rPr sz="1200" b="1" spc="-60" dirty="0">
                <a:solidFill>
                  <a:srgbClr val="00C3FF"/>
                </a:solidFill>
                <a:latin typeface="Trebuchet MS"/>
                <a:cs typeface="Trebuchet MS"/>
              </a:rPr>
              <a:t>emen</a:t>
            </a:r>
            <a:r>
              <a:rPr sz="1200" b="1" spc="-40" dirty="0">
                <a:solidFill>
                  <a:srgbClr val="00C3FF"/>
                </a:solidFill>
                <a:latin typeface="Trebuchet MS"/>
                <a:cs typeface="Trebuchet MS"/>
              </a:rPr>
              <a:t>t</a:t>
            </a:r>
            <a:endParaRPr sz="1200">
              <a:latin typeface="Trebuchet MS"/>
              <a:cs typeface="Trebuchet MS"/>
            </a:endParaRPr>
          </a:p>
        </p:txBody>
      </p:sp>
      <p:grpSp>
        <p:nvGrpSpPr>
          <p:cNvPr id="113" name="object 113"/>
          <p:cNvGrpSpPr/>
          <p:nvPr/>
        </p:nvGrpSpPr>
        <p:grpSpPr>
          <a:xfrm>
            <a:off x="2228088" y="1754149"/>
            <a:ext cx="2325370" cy="1105535"/>
            <a:chOff x="2228088" y="1754149"/>
            <a:chExt cx="2325370" cy="1105535"/>
          </a:xfrm>
        </p:grpSpPr>
        <p:pic>
          <p:nvPicPr>
            <p:cNvPr id="114" name="object 114"/>
            <p:cNvPicPr/>
            <p:nvPr/>
          </p:nvPicPr>
          <p:blipFill>
            <a:blip r:embed="rId2" cstate="print"/>
            <a:stretch>
              <a:fillRect/>
            </a:stretch>
          </p:blipFill>
          <p:spPr>
            <a:xfrm>
              <a:off x="2228088" y="1754149"/>
              <a:ext cx="2324862" cy="1105382"/>
            </a:xfrm>
            <a:prstGeom prst="rect">
              <a:avLst/>
            </a:prstGeom>
          </p:spPr>
        </p:pic>
        <p:pic>
          <p:nvPicPr>
            <p:cNvPr id="115" name="object 115"/>
            <p:cNvPicPr/>
            <p:nvPr/>
          </p:nvPicPr>
          <p:blipFill>
            <a:blip r:embed="rId17" cstate="print"/>
            <a:stretch>
              <a:fillRect/>
            </a:stretch>
          </p:blipFill>
          <p:spPr>
            <a:xfrm>
              <a:off x="2554986" y="1908809"/>
              <a:ext cx="1691639" cy="473963"/>
            </a:xfrm>
            <a:prstGeom prst="rect">
              <a:avLst/>
            </a:prstGeom>
          </p:spPr>
        </p:pic>
        <p:sp>
          <p:nvSpPr>
            <p:cNvPr id="116" name="object 116"/>
            <p:cNvSpPr/>
            <p:nvPr/>
          </p:nvSpPr>
          <p:spPr>
            <a:xfrm>
              <a:off x="2554986" y="1908809"/>
              <a:ext cx="1691639" cy="474345"/>
            </a:xfrm>
            <a:custGeom>
              <a:avLst/>
              <a:gdLst/>
              <a:ahLst/>
              <a:cxnLst/>
              <a:rect l="l" t="t" r="r" b="b"/>
              <a:pathLst>
                <a:path w="1691639" h="474344">
                  <a:moveTo>
                    <a:pt x="0" y="236981"/>
                  </a:moveTo>
                  <a:lnTo>
                    <a:pt x="118490" y="0"/>
                  </a:lnTo>
                  <a:lnTo>
                    <a:pt x="1573149" y="0"/>
                  </a:lnTo>
                  <a:lnTo>
                    <a:pt x="1691639" y="236981"/>
                  </a:lnTo>
                  <a:lnTo>
                    <a:pt x="1573149"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17" name="object 117"/>
          <p:cNvSpPr txBox="1"/>
          <p:nvPr/>
        </p:nvSpPr>
        <p:spPr>
          <a:xfrm>
            <a:off x="2669285" y="1995627"/>
            <a:ext cx="1463040" cy="26924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Load</a:t>
            </a:r>
            <a:r>
              <a:rPr sz="1600" b="1" spc="-145" dirty="0">
                <a:solidFill>
                  <a:srgbClr val="00C3FF"/>
                </a:solidFill>
                <a:latin typeface="Trebuchet MS"/>
                <a:cs typeface="Trebuchet MS"/>
              </a:rPr>
              <a:t> </a:t>
            </a:r>
            <a:r>
              <a:rPr sz="1600" b="1" spc="-35" dirty="0">
                <a:solidFill>
                  <a:srgbClr val="00C3FF"/>
                </a:solidFill>
                <a:latin typeface="Trebuchet MS"/>
                <a:cs typeface="Trebuchet MS"/>
              </a:rPr>
              <a:t>f</a:t>
            </a:r>
            <a:r>
              <a:rPr sz="1600" b="1" spc="-100" dirty="0">
                <a:solidFill>
                  <a:srgbClr val="00C3FF"/>
                </a:solidFill>
                <a:latin typeface="Trebuchet MS"/>
                <a:cs typeface="Trebuchet MS"/>
              </a:rPr>
              <a:t>r</a:t>
            </a:r>
            <a:r>
              <a:rPr sz="1600" b="1" spc="-45" dirty="0">
                <a:solidFill>
                  <a:srgbClr val="00C3FF"/>
                </a:solidFill>
                <a:latin typeface="Trebuchet MS"/>
                <a:cs typeface="Trebuchet MS"/>
              </a:rPr>
              <a:t>om</a:t>
            </a:r>
            <a:r>
              <a:rPr sz="1600" b="1" spc="-120" dirty="0">
                <a:solidFill>
                  <a:srgbClr val="00C3FF"/>
                </a:solidFill>
                <a:latin typeface="Trebuchet MS"/>
                <a:cs typeface="Trebuchet MS"/>
              </a:rPr>
              <a:t> </a:t>
            </a:r>
            <a:r>
              <a:rPr sz="1600" b="1" spc="-95" dirty="0">
                <a:solidFill>
                  <a:srgbClr val="00C3FF"/>
                </a:solidFill>
                <a:latin typeface="Trebuchet MS"/>
                <a:cs typeface="Trebuchet MS"/>
              </a:rPr>
              <a:t>A</a:t>
            </a:r>
            <a:r>
              <a:rPr sz="1600" b="1" spc="-90" dirty="0">
                <a:solidFill>
                  <a:srgbClr val="00C3FF"/>
                </a:solidFill>
                <a:latin typeface="Trebuchet MS"/>
                <a:cs typeface="Trebuchet MS"/>
              </a:rPr>
              <a:t>z</a:t>
            </a:r>
            <a:r>
              <a:rPr sz="1600" b="1" spc="-85" dirty="0">
                <a:solidFill>
                  <a:srgbClr val="00C3FF"/>
                </a:solidFill>
                <a:latin typeface="Trebuchet MS"/>
                <a:cs typeface="Trebuchet MS"/>
              </a:rPr>
              <a:t>ure</a:t>
            </a:r>
            <a:endParaRPr sz="1600">
              <a:latin typeface="Trebuchet MS"/>
              <a:cs typeface="Trebuchet MS"/>
            </a:endParaRPr>
          </a:p>
        </p:txBody>
      </p:sp>
      <p:grpSp>
        <p:nvGrpSpPr>
          <p:cNvPr id="118" name="object 118"/>
          <p:cNvGrpSpPr/>
          <p:nvPr/>
        </p:nvGrpSpPr>
        <p:grpSpPr>
          <a:xfrm>
            <a:off x="2221992" y="2360701"/>
            <a:ext cx="2325370" cy="1105535"/>
            <a:chOff x="2221992" y="2360701"/>
            <a:chExt cx="2325370" cy="1105535"/>
          </a:xfrm>
        </p:grpSpPr>
        <p:pic>
          <p:nvPicPr>
            <p:cNvPr id="119" name="object 119"/>
            <p:cNvPicPr/>
            <p:nvPr/>
          </p:nvPicPr>
          <p:blipFill>
            <a:blip r:embed="rId2" cstate="print"/>
            <a:stretch>
              <a:fillRect/>
            </a:stretch>
          </p:blipFill>
          <p:spPr>
            <a:xfrm>
              <a:off x="2221992" y="2360701"/>
              <a:ext cx="2324861" cy="1105382"/>
            </a:xfrm>
            <a:prstGeom prst="rect">
              <a:avLst/>
            </a:prstGeom>
          </p:spPr>
        </p:pic>
        <p:pic>
          <p:nvPicPr>
            <p:cNvPr id="120" name="object 120"/>
            <p:cNvPicPr/>
            <p:nvPr/>
          </p:nvPicPr>
          <p:blipFill>
            <a:blip r:embed="rId9" cstate="print"/>
            <a:stretch>
              <a:fillRect/>
            </a:stretch>
          </p:blipFill>
          <p:spPr>
            <a:xfrm>
              <a:off x="2548890" y="2515362"/>
              <a:ext cx="1691639" cy="473963"/>
            </a:xfrm>
            <a:prstGeom prst="rect">
              <a:avLst/>
            </a:prstGeom>
          </p:spPr>
        </p:pic>
        <p:sp>
          <p:nvSpPr>
            <p:cNvPr id="121" name="object 121"/>
            <p:cNvSpPr/>
            <p:nvPr/>
          </p:nvSpPr>
          <p:spPr>
            <a:xfrm>
              <a:off x="2548890" y="2515362"/>
              <a:ext cx="1691639" cy="474345"/>
            </a:xfrm>
            <a:custGeom>
              <a:avLst/>
              <a:gdLst/>
              <a:ahLst/>
              <a:cxnLst/>
              <a:rect l="l" t="t" r="r" b="b"/>
              <a:pathLst>
                <a:path w="1691639" h="474344">
                  <a:moveTo>
                    <a:pt x="0" y="236981"/>
                  </a:moveTo>
                  <a:lnTo>
                    <a:pt x="118491" y="0"/>
                  </a:lnTo>
                  <a:lnTo>
                    <a:pt x="1573149" y="0"/>
                  </a:lnTo>
                  <a:lnTo>
                    <a:pt x="1691639" y="236981"/>
                  </a:lnTo>
                  <a:lnTo>
                    <a:pt x="1573149" y="473963"/>
                  </a:lnTo>
                  <a:lnTo>
                    <a:pt x="118491" y="473963"/>
                  </a:lnTo>
                  <a:lnTo>
                    <a:pt x="0" y="236981"/>
                  </a:lnTo>
                  <a:close/>
                </a:path>
              </a:pathLst>
            </a:custGeom>
            <a:ln w="19050">
              <a:solidFill>
                <a:srgbClr val="00C3FF"/>
              </a:solidFill>
            </a:ln>
          </p:spPr>
          <p:txBody>
            <a:bodyPr wrap="square" lIns="0" tIns="0" rIns="0" bIns="0" rtlCol="0"/>
            <a:lstStyle/>
            <a:p>
              <a:endParaRPr/>
            </a:p>
          </p:txBody>
        </p:sp>
      </p:grpSp>
      <p:sp>
        <p:nvSpPr>
          <p:cNvPr id="122" name="object 122"/>
          <p:cNvSpPr txBox="1"/>
          <p:nvPr/>
        </p:nvSpPr>
        <p:spPr>
          <a:xfrm>
            <a:off x="2738373" y="2601848"/>
            <a:ext cx="131064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Lo</a:t>
            </a:r>
            <a:r>
              <a:rPr sz="1600" b="1" spc="-45" dirty="0">
                <a:solidFill>
                  <a:srgbClr val="00C3FF"/>
                </a:solidFill>
                <a:latin typeface="Trebuchet MS"/>
                <a:cs typeface="Trebuchet MS"/>
              </a:rPr>
              <a:t>ad</a:t>
            </a:r>
            <a:r>
              <a:rPr sz="1600" b="1" spc="-150" dirty="0">
                <a:solidFill>
                  <a:srgbClr val="00C3FF"/>
                </a:solidFill>
                <a:latin typeface="Trebuchet MS"/>
                <a:cs typeface="Trebuchet MS"/>
              </a:rPr>
              <a:t> </a:t>
            </a:r>
            <a:r>
              <a:rPr sz="1600" b="1" spc="-35" dirty="0">
                <a:solidFill>
                  <a:srgbClr val="00C3FF"/>
                </a:solidFill>
                <a:latin typeface="Trebuchet MS"/>
                <a:cs typeface="Trebuchet MS"/>
              </a:rPr>
              <a:t>f</a:t>
            </a:r>
            <a:r>
              <a:rPr sz="1600" b="1" spc="-100" dirty="0">
                <a:solidFill>
                  <a:srgbClr val="00C3FF"/>
                </a:solidFill>
                <a:latin typeface="Trebuchet MS"/>
                <a:cs typeface="Trebuchet MS"/>
              </a:rPr>
              <a:t>r</a:t>
            </a:r>
            <a:r>
              <a:rPr sz="1600" b="1" spc="-50" dirty="0">
                <a:solidFill>
                  <a:srgbClr val="00C3FF"/>
                </a:solidFill>
                <a:latin typeface="Trebuchet MS"/>
                <a:cs typeface="Trebuchet MS"/>
              </a:rPr>
              <a:t>om</a:t>
            </a:r>
            <a:r>
              <a:rPr sz="1600" b="1" spc="-120" dirty="0">
                <a:solidFill>
                  <a:srgbClr val="00C3FF"/>
                </a:solidFill>
                <a:latin typeface="Trebuchet MS"/>
                <a:cs typeface="Trebuchet MS"/>
              </a:rPr>
              <a:t> </a:t>
            </a:r>
            <a:r>
              <a:rPr sz="1600" b="1" spc="-114" dirty="0">
                <a:solidFill>
                  <a:srgbClr val="00C3FF"/>
                </a:solidFill>
                <a:latin typeface="Trebuchet MS"/>
                <a:cs typeface="Trebuchet MS"/>
              </a:rPr>
              <a:t>GC</a:t>
            </a:r>
            <a:r>
              <a:rPr sz="1600" b="1" dirty="0">
                <a:solidFill>
                  <a:srgbClr val="00C3FF"/>
                </a:solidFill>
                <a:latin typeface="Trebuchet MS"/>
                <a:cs typeface="Trebuchet MS"/>
              </a:rPr>
              <a:t>P</a:t>
            </a:r>
            <a:endParaRPr sz="1600">
              <a:latin typeface="Trebuchet MS"/>
              <a:cs typeface="Trebuchet M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07335" y="438150"/>
            <a:ext cx="8915400" cy="4093428"/>
          </a:xfrm>
          <a:prstGeom prst="rect">
            <a:avLst/>
          </a:prstGeom>
        </p:spPr>
        <p:txBody>
          <a:bodyPr wrap="square">
            <a:spAutoFit/>
          </a:bodyPr>
          <a:lstStyle/>
          <a:p>
            <a:r>
              <a:rPr lang="en-US" sz="2000" dirty="0">
                <a:solidFill>
                  <a:schemeClr val="bg1"/>
                </a:solidFill>
              </a:rPr>
              <a:t>What is Snowflake?</a:t>
            </a:r>
          </a:p>
          <a:p>
            <a:r>
              <a:rPr lang="en-US" sz="2000" dirty="0">
                <a:solidFill>
                  <a:schemeClr val="bg1"/>
                </a:solidFill>
              </a:rPr>
              <a:t>Snowflake is a cloud data warehouse </a:t>
            </a:r>
            <a:r>
              <a:rPr lang="en-US" sz="2000" dirty="0" smtClean="0">
                <a:solidFill>
                  <a:schemeClr val="bg1"/>
                </a:solidFill>
              </a:rPr>
              <a:t>platform. </a:t>
            </a:r>
          </a:p>
          <a:p>
            <a:endParaRPr lang="en-US" sz="2000" dirty="0">
              <a:solidFill>
                <a:schemeClr val="bg1"/>
              </a:solidFill>
            </a:endParaRPr>
          </a:p>
          <a:p>
            <a:r>
              <a:rPr lang="en-US" sz="2000" dirty="0" smtClean="0">
                <a:solidFill>
                  <a:schemeClr val="bg1"/>
                </a:solidFill>
              </a:rPr>
              <a:t>It  </a:t>
            </a:r>
            <a:r>
              <a:rPr lang="en-US" sz="2000" dirty="0">
                <a:solidFill>
                  <a:schemeClr val="bg1"/>
                </a:solidFill>
              </a:rPr>
              <a:t>offered as Software as a Service (SaaS</a:t>
            </a:r>
            <a:r>
              <a:rPr lang="en-US" sz="2000" dirty="0" smtClean="0">
                <a:solidFill>
                  <a:schemeClr val="bg1"/>
                </a:solidFill>
              </a:rPr>
              <a:t>).</a:t>
            </a:r>
          </a:p>
          <a:p>
            <a:r>
              <a:rPr lang="en-US" sz="2000" dirty="0" smtClean="0">
                <a:solidFill>
                  <a:schemeClr val="bg1"/>
                </a:solidFill>
              </a:rPr>
              <a:t> </a:t>
            </a:r>
            <a:r>
              <a:rPr lang="en-US" sz="2000" dirty="0">
                <a:solidFill>
                  <a:schemeClr val="bg1"/>
                </a:solidFill>
              </a:rPr>
              <a:t>This advanced platform is used for data warehousing, data engineering, data application development, data science, data analytics, data lakes, and for securely sharing and consuming shared data. </a:t>
            </a:r>
            <a:endParaRPr lang="en-US" sz="2000" dirty="0" smtClean="0">
              <a:solidFill>
                <a:schemeClr val="bg1"/>
              </a:solidFill>
            </a:endParaRPr>
          </a:p>
          <a:p>
            <a:endParaRPr lang="en-US" sz="2000" dirty="0">
              <a:solidFill>
                <a:schemeClr val="bg1"/>
              </a:solidFill>
            </a:endParaRPr>
          </a:p>
          <a:p>
            <a:r>
              <a:rPr lang="en-US" sz="2000" dirty="0" smtClean="0">
                <a:solidFill>
                  <a:schemeClr val="bg1"/>
                </a:solidFill>
              </a:rPr>
              <a:t>Snowflake </a:t>
            </a:r>
            <a:r>
              <a:rPr lang="en-US" sz="2000" dirty="0">
                <a:solidFill>
                  <a:schemeClr val="bg1"/>
                </a:solidFill>
              </a:rPr>
              <a:t>is highly scalable and supports a near-unlimited number of </a:t>
            </a:r>
            <a:endParaRPr lang="en-US" sz="2000" dirty="0" smtClean="0">
              <a:solidFill>
                <a:schemeClr val="bg1"/>
              </a:solidFill>
            </a:endParaRPr>
          </a:p>
          <a:p>
            <a:r>
              <a:rPr lang="en-US" sz="2000" dirty="0" smtClean="0">
                <a:solidFill>
                  <a:schemeClr val="bg1"/>
                </a:solidFill>
              </a:rPr>
              <a:t>concurrent </a:t>
            </a:r>
            <a:r>
              <a:rPr lang="en-US" sz="2000" dirty="0">
                <a:solidFill>
                  <a:schemeClr val="bg1"/>
                </a:solidFill>
              </a:rPr>
              <a:t>workloads</a:t>
            </a:r>
            <a:r>
              <a:rPr lang="en-US" sz="2000" dirty="0" smtClean="0">
                <a:solidFill>
                  <a:schemeClr val="bg1"/>
                </a:solidFill>
              </a:rPr>
              <a:t>.</a:t>
            </a:r>
          </a:p>
          <a:p>
            <a:endParaRPr lang="en-US" sz="2000" dirty="0">
              <a:solidFill>
                <a:schemeClr val="bg1"/>
              </a:solidFill>
            </a:endParaRPr>
          </a:p>
          <a:p>
            <a:r>
              <a:rPr lang="en-US" sz="2000" dirty="0">
                <a:solidFill>
                  <a:schemeClr val="bg1"/>
                </a:solidFill>
              </a:rPr>
              <a:t>The Snowflake architecture is a hybrid model of shared-disk and </a:t>
            </a:r>
            <a:endParaRPr lang="en-US" sz="2000" dirty="0" smtClean="0">
              <a:solidFill>
                <a:schemeClr val="bg1"/>
              </a:solidFill>
            </a:endParaRPr>
          </a:p>
          <a:p>
            <a:r>
              <a:rPr lang="en-US" sz="2000" dirty="0" smtClean="0">
                <a:solidFill>
                  <a:schemeClr val="bg1"/>
                </a:solidFill>
              </a:rPr>
              <a:t>shared-nothing </a:t>
            </a:r>
            <a:r>
              <a:rPr lang="en-US" sz="2000" dirty="0">
                <a:solidFill>
                  <a:schemeClr val="bg1"/>
                </a:solidFill>
              </a:rPr>
              <a:t>database architecture</a:t>
            </a:r>
            <a:endParaRPr lang="en-IN" sz="2000" dirty="0">
              <a:solidFill>
                <a:schemeClr val="bg1"/>
              </a:solidFill>
            </a:endParaRPr>
          </a:p>
        </p:txBody>
      </p:sp>
    </p:spTree>
    <p:extLst>
      <p:ext uri="{BB962C8B-B14F-4D97-AF65-F5344CB8AC3E}">
        <p14:creationId xmlns:p14="http://schemas.microsoft.com/office/powerpoint/2010/main" xmlns="" val="3071011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6384" y="418338"/>
            <a:ext cx="2492375" cy="513715"/>
          </a:xfrm>
          <a:prstGeom prst="rect">
            <a:avLst/>
          </a:prstGeom>
        </p:spPr>
        <p:txBody>
          <a:bodyPr vert="horz" wrap="square" lIns="0" tIns="13335" rIns="0" bIns="0" rtlCol="0">
            <a:spAutoFit/>
          </a:bodyPr>
          <a:lstStyle/>
          <a:p>
            <a:pPr marL="12700">
              <a:lnSpc>
                <a:spcPct val="100000"/>
              </a:lnSpc>
              <a:spcBef>
                <a:spcPts val="105"/>
              </a:spcBef>
            </a:pPr>
            <a:r>
              <a:rPr spc="-5" dirty="0"/>
              <a:t>Considerations</a:t>
            </a:r>
          </a:p>
        </p:txBody>
      </p:sp>
      <p:sp>
        <p:nvSpPr>
          <p:cNvPr id="3" name="object 3"/>
          <p:cNvSpPr txBox="1"/>
          <p:nvPr/>
        </p:nvSpPr>
        <p:spPr>
          <a:xfrm>
            <a:off x="2060194" y="1447038"/>
            <a:ext cx="6003925" cy="1093470"/>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10" dirty="0">
                <a:solidFill>
                  <a:srgbClr val="D9D9D9"/>
                </a:solidFill>
                <a:latin typeface="Trebuchet MS"/>
                <a:cs typeface="Trebuchet MS"/>
              </a:rPr>
              <a:t>If</a:t>
            </a:r>
            <a:r>
              <a:rPr sz="1400" b="1" spc="-105" dirty="0">
                <a:solidFill>
                  <a:srgbClr val="D9D9D9"/>
                </a:solidFill>
                <a:latin typeface="Trebuchet MS"/>
                <a:cs typeface="Trebuchet MS"/>
              </a:rPr>
              <a:t> </a:t>
            </a:r>
            <a:r>
              <a:rPr sz="1400" b="1" spc="-50" dirty="0">
                <a:solidFill>
                  <a:srgbClr val="D9D9D9"/>
                </a:solidFill>
                <a:latin typeface="Trebuchet MS"/>
                <a:cs typeface="Trebuchet MS"/>
              </a:rPr>
              <a:t>you</a:t>
            </a:r>
            <a:r>
              <a:rPr sz="1400" b="1" spc="-114" dirty="0">
                <a:solidFill>
                  <a:srgbClr val="D9D9D9"/>
                </a:solidFill>
                <a:latin typeface="Trebuchet MS"/>
                <a:cs typeface="Trebuchet MS"/>
              </a:rPr>
              <a:t> </a:t>
            </a:r>
            <a:r>
              <a:rPr sz="1400" b="1" spc="-30" dirty="0">
                <a:solidFill>
                  <a:srgbClr val="D9D9D9"/>
                </a:solidFill>
                <a:latin typeface="Trebuchet MS"/>
                <a:cs typeface="Trebuchet MS"/>
              </a:rPr>
              <a:t>use</a:t>
            </a:r>
            <a:r>
              <a:rPr sz="1400" b="1" spc="-110" dirty="0">
                <a:solidFill>
                  <a:srgbClr val="D9D9D9"/>
                </a:solidFill>
                <a:latin typeface="Trebuchet MS"/>
                <a:cs typeface="Trebuchet MS"/>
              </a:rPr>
              <a:t> </a:t>
            </a:r>
            <a:r>
              <a:rPr sz="1400" b="1" spc="-40" dirty="0">
                <a:solidFill>
                  <a:srgbClr val="D9D9D9"/>
                </a:solidFill>
                <a:latin typeface="Trebuchet MS"/>
                <a:cs typeface="Trebuchet MS"/>
              </a:rPr>
              <a:t>at</a:t>
            </a:r>
            <a:r>
              <a:rPr sz="1400" b="1" spc="-110" dirty="0">
                <a:solidFill>
                  <a:srgbClr val="D9D9D9"/>
                </a:solidFill>
                <a:latin typeface="Trebuchet MS"/>
                <a:cs typeface="Trebuchet MS"/>
              </a:rPr>
              <a:t> </a:t>
            </a:r>
            <a:r>
              <a:rPr sz="1400" b="1" spc="-30" dirty="0">
                <a:solidFill>
                  <a:srgbClr val="D9D9D9"/>
                </a:solidFill>
                <a:latin typeface="Trebuchet MS"/>
                <a:cs typeface="Trebuchet MS"/>
              </a:rPr>
              <a:t>least</a:t>
            </a:r>
            <a:r>
              <a:rPr sz="1400" b="1" spc="-130" dirty="0">
                <a:solidFill>
                  <a:srgbClr val="D9D9D9"/>
                </a:solidFill>
                <a:latin typeface="Trebuchet MS"/>
                <a:cs typeface="Trebuchet MS"/>
              </a:rPr>
              <a:t> </a:t>
            </a:r>
            <a:r>
              <a:rPr sz="1400" b="1" spc="-45" dirty="0">
                <a:solidFill>
                  <a:srgbClr val="D9D9D9"/>
                </a:solidFill>
                <a:latin typeface="Trebuchet MS"/>
                <a:cs typeface="Trebuchet MS"/>
              </a:rPr>
              <a:t>Entripse</a:t>
            </a:r>
            <a:r>
              <a:rPr sz="1400" b="1" spc="-125" dirty="0">
                <a:solidFill>
                  <a:srgbClr val="D9D9D9"/>
                </a:solidFill>
                <a:latin typeface="Trebuchet MS"/>
                <a:cs typeface="Trebuchet MS"/>
              </a:rPr>
              <a:t> </a:t>
            </a:r>
            <a:r>
              <a:rPr sz="1400" b="1" spc="-45" dirty="0">
                <a:solidFill>
                  <a:srgbClr val="D9D9D9"/>
                </a:solidFill>
                <a:latin typeface="Trebuchet MS"/>
                <a:cs typeface="Trebuchet MS"/>
              </a:rPr>
              <a:t>Edition</a:t>
            </a:r>
            <a:r>
              <a:rPr sz="1400" b="1" spc="-95" dirty="0">
                <a:solidFill>
                  <a:srgbClr val="D9D9D9"/>
                </a:solidFill>
                <a:latin typeface="Trebuchet MS"/>
                <a:cs typeface="Trebuchet MS"/>
              </a:rPr>
              <a:t> </a:t>
            </a:r>
            <a:r>
              <a:rPr sz="1400" b="1" i="1" spc="-45" dirty="0">
                <a:solidFill>
                  <a:srgbClr val="D9D9D9"/>
                </a:solidFill>
                <a:latin typeface="Arial"/>
                <a:cs typeface="Arial"/>
              </a:rPr>
              <a:t>all</a:t>
            </a:r>
            <a:r>
              <a:rPr sz="1400" b="1" i="1" spc="-90" dirty="0">
                <a:solidFill>
                  <a:srgbClr val="D9D9D9"/>
                </a:solidFill>
                <a:latin typeface="Arial"/>
                <a:cs typeface="Arial"/>
              </a:rPr>
              <a:t> </a:t>
            </a:r>
            <a:r>
              <a:rPr sz="1400" b="1" spc="-35" dirty="0">
                <a:solidFill>
                  <a:srgbClr val="D9D9D9"/>
                </a:solidFill>
                <a:latin typeface="Trebuchet MS"/>
                <a:cs typeface="Trebuchet MS"/>
              </a:rPr>
              <a:t>warehouses</a:t>
            </a:r>
            <a:r>
              <a:rPr sz="1400" b="1" spc="-125" dirty="0">
                <a:solidFill>
                  <a:srgbClr val="D9D9D9"/>
                </a:solidFill>
                <a:latin typeface="Trebuchet MS"/>
                <a:cs typeface="Trebuchet MS"/>
              </a:rPr>
              <a:t> </a:t>
            </a:r>
            <a:r>
              <a:rPr sz="1400" b="1" spc="-30" dirty="0">
                <a:solidFill>
                  <a:srgbClr val="D9D9D9"/>
                </a:solidFill>
                <a:latin typeface="Trebuchet MS"/>
                <a:cs typeface="Trebuchet MS"/>
              </a:rPr>
              <a:t>should</a:t>
            </a:r>
            <a:r>
              <a:rPr sz="1400" b="1" spc="-135" dirty="0">
                <a:solidFill>
                  <a:srgbClr val="D9D9D9"/>
                </a:solidFill>
                <a:latin typeface="Trebuchet MS"/>
                <a:cs typeface="Trebuchet MS"/>
              </a:rPr>
              <a:t> </a:t>
            </a:r>
            <a:r>
              <a:rPr sz="1400" b="1" spc="-70" dirty="0">
                <a:solidFill>
                  <a:srgbClr val="D9D9D9"/>
                </a:solidFill>
                <a:latin typeface="Trebuchet MS"/>
                <a:cs typeface="Trebuchet MS"/>
              </a:rPr>
              <a:t>be</a:t>
            </a:r>
            <a:r>
              <a:rPr sz="1400" b="1" spc="-110" dirty="0">
                <a:solidFill>
                  <a:srgbClr val="D9D9D9"/>
                </a:solidFill>
                <a:latin typeface="Trebuchet MS"/>
                <a:cs typeface="Trebuchet MS"/>
              </a:rPr>
              <a:t> </a:t>
            </a:r>
            <a:r>
              <a:rPr sz="1400" b="1" spc="-25" dirty="0">
                <a:solidFill>
                  <a:srgbClr val="D9D9D9"/>
                </a:solidFill>
                <a:latin typeface="Trebuchet MS"/>
                <a:cs typeface="Trebuchet MS"/>
              </a:rPr>
              <a:t>Multi-Cluster</a:t>
            </a:r>
            <a:endParaRPr sz="1400">
              <a:latin typeface="Trebuchet MS"/>
              <a:cs typeface="Trebuchet MS"/>
            </a:endParaRPr>
          </a:p>
          <a:p>
            <a:pPr>
              <a:lnSpc>
                <a:spcPct val="100000"/>
              </a:lnSpc>
              <a:spcBef>
                <a:spcPts val="20"/>
              </a:spcBef>
              <a:buClr>
                <a:srgbClr val="99D3FF"/>
              </a:buClr>
              <a:buFont typeface="Wingdings"/>
              <a:buChar char=""/>
            </a:pPr>
            <a:endParaRPr sz="2150">
              <a:latin typeface="Trebuchet MS"/>
              <a:cs typeface="Trebuchet MS"/>
            </a:endParaRPr>
          </a:p>
          <a:p>
            <a:pPr marL="299085" indent="-287020">
              <a:lnSpc>
                <a:spcPct val="100000"/>
              </a:lnSpc>
              <a:spcBef>
                <a:spcPts val="5"/>
              </a:spcBef>
              <a:buClr>
                <a:srgbClr val="99D3FF"/>
              </a:buClr>
              <a:buFont typeface="Wingdings"/>
              <a:buChar char=""/>
              <a:tabLst>
                <a:tab pos="299085" algn="l"/>
                <a:tab pos="299720" algn="l"/>
              </a:tabLst>
            </a:pPr>
            <a:r>
              <a:rPr sz="1400" b="1" spc="155" dirty="0">
                <a:solidFill>
                  <a:srgbClr val="D9D9D9"/>
                </a:solidFill>
                <a:latin typeface="Trebuchet MS"/>
                <a:cs typeface="Trebuchet MS"/>
              </a:rPr>
              <a:t>M</a:t>
            </a:r>
            <a:r>
              <a:rPr sz="1400" b="1" spc="-60" dirty="0">
                <a:solidFill>
                  <a:srgbClr val="D9D9D9"/>
                </a:solidFill>
                <a:latin typeface="Trebuchet MS"/>
                <a:cs typeface="Trebuchet MS"/>
              </a:rPr>
              <a:t>inimum:</a:t>
            </a:r>
            <a:r>
              <a:rPr sz="1400" b="1" spc="-114" dirty="0">
                <a:solidFill>
                  <a:srgbClr val="D9D9D9"/>
                </a:solidFill>
                <a:latin typeface="Trebuchet MS"/>
                <a:cs typeface="Trebuchet MS"/>
              </a:rPr>
              <a:t> </a:t>
            </a:r>
            <a:r>
              <a:rPr sz="1400" b="1" dirty="0">
                <a:solidFill>
                  <a:srgbClr val="D9D9D9"/>
                </a:solidFill>
                <a:latin typeface="Trebuchet MS"/>
                <a:cs typeface="Trebuchet MS"/>
              </a:rPr>
              <a:t>D</a:t>
            </a:r>
            <a:r>
              <a:rPr sz="1400" b="1" spc="-65" dirty="0">
                <a:solidFill>
                  <a:srgbClr val="D9D9D9"/>
                </a:solidFill>
                <a:latin typeface="Trebuchet MS"/>
                <a:cs typeface="Trebuchet MS"/>
              </a:rPr>
              <a:t>e</a:t>
            </a:r>
            <a:r>
              <a:rPr sz="1400" b="1" spc="-40" dirty="0">
                <a:solidFill>
                  <a:srgbClr val="D9D9D9"/>
                </a:solidFill>
                <a:latin typeface="Trebuchet MS"/>
                <a:cs typeface="Trebuchet MS"/>
              </a:rPr>
              <a:t>fau</a:t>
            </a:r>
            <a:r>
              <a:rPr sz="1400" b="1" spc="-45" dirty="0">
                <a:solidFill>
                  <a:srgbClr val="D9D9D9"/>
                </a:solidFill>
                <a:latin typeface="Trebuchet MS"/>
                <a:cs typeface="Trebuchet MS"/>
              </a:rPr>
              <a:t>lt</a:t>
            </a:r>
            <a:r>
              <a:rPr sz="1400" b="1" spc="-145" dirty="0">
                <a:solidFill>
                  <a:srgbClr val="D9D9D9"/>
                </a:solidFill>
                <a:latin typeface="Trebuchet MS"/>
                <a:cs typeface="Trebuchet MS"/>
              </a:rPr>
              <a:t> </a:t>
            </a:r>
            <a:r>
              <a:rPr sz="1400" b="1" spc="-30" dirty="0">
                <a:solidFill>
                  <a:srgbClr val="D9D9D9"/>
                </a:solidFill>
                <a:latin typeface="Trebuchet MS"/>
                <a:cs typeface="Trebuchet MS"/>
              </a:rPr>
              <a:t>shou</a:t>
            </a:r>
            <a:r>
              <a:rPr sz="1400" b="1" spc="-10" dirty="0">
                <a:solidFill>
                  <a:srgbClr val="D9D9D9"/>
                </a:solidFill>
                <a:latin typeface="Trebuchet MS"/>
                <a:cs typeface="Trebuchet MS"/>
              </a:rPr>
              <a:t>l</a:t>
            </a:r>
            <a:r>
              <a:rPr sz="1400" b="1" spc="-45" dirty="0">
                <a:solidFill>
                  <a:srgbClr val="D9D9D9"/>
                </a:solidFill>
                <a:latin typeface="Trebuchet MS"/>
                <a:cs typeface="Trebuchet MS"/>
              </a:rPr>
              <a:t>d</a:t>
            </a:r>
            <a:r>
              <a:rPr sz="1400" b="1" spc="-140" dirty="0">
                <a:solidFill>
                  <a:srgbClr val="D9D9D9"/>
                </a:solidFill>
                <a:latin typeface="Trebuchet MS"/>
                <a:cs typeface="Trebuchet MS"/>
              </a:rPr>
              <a:t> </a:t>
            </a:r>
            <a:r>
              <a:rPr sz="1400" b="1" spc="-55" dirty="0">
                <a:solidFill>
                  <a:srgbClr val="D9D9D9"/>
                </a:solidFill>
                <a:latin typeface="Trebuchet MS"/>
                <a:cs typeface="Trebuchet MS"/>
              </a:rPr>
              <a:t>b</a:t>
            </a:r>
            <a:r>
              <a:rPr sz="1400" b="1" spc="-90" dirty="0">
                <a:solidFill>
                  <a:srgbClr val="D9D9D9"/>
                </a:solidFill>
                <a:latin typeface="Trebuchet MS"/>
                <a:cs typeface="Trebuchet MS"/>
              </a:rPr>
              <a:t>e</a:t>
            </a:r>
            <a:r>
              <a:rPr sz="1400" b="1" spc="-120" dirty="0">
                <a:solidFill>
                  <a:srgbClr val="D9D9D9"/>
                </a:solidFill>
                <a:latin typeface="Trebuchet MS"/>
                <a:cs typeface="Trebuchet MS"/>
              </a:rPr>
              <a:t> </a:t>
            </a:r>
            <a:r>
              <a:rPr sz="1400" b="1" spc="-35" dirty="0">
                <a:solidFill>
                  <a:srgbClr val="D9D9D9"/>
                </a:solidFill>
                <a:latin typeface="Trebuchet MS"/>
                <a:cs typeface="Trebuchet MS"/>
              </a:rPr>
              <a:t>1</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155" dirty="0">
                <a:solidFill>
                  <a:srgbClr val="D9D9D9"/>
                </a:solidFill>
                <a:latin typeface="Trebuchet MS"/>
                <a:cs typeface="Trebuchet MS"/>
              </a:rPr>
              <a:t>M</a:t>
            </a:r>
            <a:r>
              <a:rPr sz="1400" b="1" spc="-80" dirty="0">
                <a:solidFill>
                  <a:srgbClr val="D9D9D9"/>
                </a:solidFill>
                <a:latin typeface="Trebuchet MS"/>
                <a:cs typeface="Trebuchet MS"/>
              </a:rPr>
              <a:t>ax</a:t>
            </a:r>
            <a:r>
              <a:rPr sz="1400" b="1" spc="-55" dirty="0">
                <a:solidFill>
                  <a:srgbClr val="D9D9D9"/>
                </a:solidFill>
                <a:latin typeface="Trebuchet MS"/>
                <a:cs typeface="Trebuchet MS"/>
              </a:rPr>
              <a:t>i</a:t>
            </a:r>
            <a:r>
              <a:rPr sz="1400" b="1" spc="-65" dirty="0">
                <a:solidFill>
                  <a:srgbClr val="D9D9D9"/>
                </a:solidFill>
                <a:latin typeface="Trebuchet MS"/>
                <a:cs typeface="Trebuchet MS"/>
              </a:rPr>
              <a:t>mum:</a:t>
            </a:r>
            <a:r>
              <a:rPr sz="1400" b="1" spc="-125" dirty="0">
                <a:solidFill>
                  <a:srgbClr val="D9D9D9"/>
                </a:solidFill>
                <a:latin typeface="Trebuchet MS"/>
                <a:cs typeface="Trebuchet MS"/>
              </a:rPr>
              <a:t> </a:t>
            </a:r>
            <a:r>
              <a:rPr sz="1400" b="1" spc="-95" dirty="0">
                <a:solidFill>
                  <a:srgbClr val="D9D9D9"/>
                </a:solidFill>
                <a:latin typeface="Trebuchet MS"/>
                <a:cs typeface="Trebuchet MS"/>
              </a:rPr>
              <a:t>C</a:t>
            </a:r>
            <a:r>
              <a:rPr sz="1400" b="1" spc="-40" dirty="0">
                <a:solidFill>
                  <a:srgbClr val="D9D9D9"/>
                </a:solidFill>
                <a:latin typeface="Trebuchet MS"/>
                <a:cs typeface="Trebuchet MS"/>
              </a:rPr>
              <a:t>an</a:t>
            </a:r>
            <a:r>
              <a:rPr sz="1400" b="1" spc="-120" dirty="0">
                <a:solidFill>
                  <a:srgbClr val="D9D9D9"/>
                </a:solidFill>
                <a:latin typeface="Trebuchet MS"/>
                <a:cs typeface="Trebuchet MS"/>
              </a:rPr>
              <a:t> </a:t>
            </a:r>
            <a:r>
              <a:rPr sz="1400" b="1" spc="-55" dirty="0">
                <a:solidFill>
                  <a:srgbClr val="D9D9D9"/>
                </a:solidFill>
                <a:latin typeface="Trebuchet MS"/>
                <a:cs typeface="Trebuchet MS"/>
              </a:rPr>
              <a:t>b</a:t>
            </a:r>
            <a:r>
              <a:rPr sz="1400" b="1" spc="-90" dirty="0">
                <a:solidFill>
                  <a:srgbClr val="D9D9D9"/>
                </a:solidFill>
                <a:latin typeface="Trebuchet MS"/>
                <a:cs typeface="Trebuchet MS"/>
              </a:rPr>
              <a:t>e</a:t>
            </a:r>
            <a:r>
              <a:rPr sz="1400" b="1" spc="-120" dirty="0">
                <a:solidFill>
                  <a:srgbClr val="D9D9D9"/>
                </a:solidFill>
                <a:latin typeface="Trebuchet MS"/>
                <a:cs typeface="Trebuchet MS"/>
              </a:rPr>
              <a:t> </a:t>
            </a:r>
            <a:r>
              <a:rPr sz="1400" b="1" spc="-75" dirty="0">
                <a:solidFill>
                  <a:srgbClr val="D9D9D9"/>
                </a:solidFill>
                <a:latin typeface="Trebuchet MS"/>
                <a:cs typeface="Trebuchet MS"/>
              </a:rPr>
              <a:t>ve</a:t>
            </a:r>
            <a:r>
              <a:rPr sz="1400" b="1" spc="-55" dirty="0">
                <a:solidFill>
                  <a:srgbClr val="D9D9D9"/>
                </a:solidFill>
                <a:latin typeface="Trebuchet MS"/>
                <a:cs typeface="Trebuchet MS"/>
              </a:rPr>
              <a:t>r</a:t>
            </a:r>
            <a:r>
              <a:rPr sz="1400" b="1" spc="-50" dirty="0">
                <a:solidFill>
                  <a:srgbClr val="D9D9D9"/>
                </a:solidFill>
                <a:latin typeface="Trebuchet MS"/>
                <a:cs typeface="Trebuchet MS"/>
              </a:rPr>
              <a:t>y</a:t>
            </a:r>
            <a:r>
              <a:rPr sz="1400" b="1" spc="-120" dirty="0">
                <a:solidFill>
                  <a:srgbClr val="D9D9D9"/>
                </a:solidFill>
                <a:latin typeface="Trebuchet MS"/>
                <a:cs typeface="Trebuchet MS"/>
              </a:rPr>
              <a:t> </a:t>
            </a:r>
            <a:r>
              <a:rPr sz="1400" b="1" spc="-20" dirty="0">
                <a:solidFill>
                  <a:srgbClr val="D9D9D9"/>
                </a:solidFill>
                <a:latin typeface="Trebuchet MS"/>
                <a:cs typeface="Trebuchet MS"/>
              </a:rPr>
              <a:t>hi</a:t>
            </a:r>
            <a:r>
              <a:rPr sz="1400" b="1" spc="-30" dirty="0">
                <a:solidFill>
                  <a:srgbClr val="D9D9D9"/>
                </a:solidFill>
                <a:latin typeface="Trebuchet MS"/>
                <a:cs typeface="Trebuchet MS"/>
              </a:rPr>
              <a:t>g</a:t>
            </a:r>
            <a:r>
              <a:rPr sz="1400" b="1" spc="-55" dirty="0">
                <a:solidFill>
                  <a:srgbClr val="D9D9D9"/>
                </a:solidFill>
                <a:latin typeface="Trebuchet MS"/>
                <a:cs typeface="Trebuchet MS"/>
              </a:rPr>
              <a:t>h</a:t>
            </a:r>
            <a:endParaRPr sz="1400">
              <a:latin typeface="Trebuchet MS"/>
              <a:cs typeface="Trebuchet MS"/>
            </a:endParaRPr>
          </a:p>
        </p:txBody>
      </p:sp>
      <p:pic>
        <p:nvPicPr>
          <p:cNvPr id="4" name="object 4"/>
          <p:cNvPicPr/>
          <p:nvPr/>
        </p:nvPicPr>
        <p:blipFill>
          <a:blip r:embed="rId2" cstate="print"/>
          <a:stretch>
            <a:fillRect/>
          </a:stretch>
        </p:blipFill>
        <p:spPr>
          <a:xfrm>
            <a:off x="3451859" y="3179076"/>
            <a:ext cx="1680210" cy="511289"/>
          </a:xfrm>
          <a:prstGeom prst="rect">
            <a:avLst/>
          </a:prstGeom>
        </p:spPr>
      </p:pic>
      <p:sp>
        <p:nvSpPr>
          <p:cNvPr id="5" name="object 5"/>
          <p:cNvSpPr txBox="1"/>
          <p:nvPr/>
        </p:nvSpPr>
        <p:spPr>
          <a:xfrm>
            <a:off x="3584575" y="3218433"/>
            <a:ext cx="1399540"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D9D9D9"/>
                </a:solidFill>
                <a:latin typeface="Trebuchet MS"/>
                <a:cs typeface="Trebuchet MS"/>
              </a:rPr>
              <a:t>Let's</a:t>
            </a:r>
            <a:r>
              <a:rPr sz="1800" b="1" spc="-160" dirty="0">
                <a:solidFill>
                  <a:srgbClr val="D9D9D9"/>
                </a:solidFill>
                <a:latin typeface="Trebuchet MS"/>
                <a:cs typeface="Trebuchet MS"/>
              </a:rPr>
              <a:t> </a:t>
            </a:r>
            <a:r>
              <a:rPr sz="1800" b="1" spc="-100" dirty="0">
                <a:solidFill>
                  <a:srgbClr val="D9D9D9"/>
                </a:solidFill>
                <a:latin typeface="Trebuchet MS"/>
                <a:cs typeface="Trebuchet MS"/>
              </a:rPr>
              <a:t>p</a:t>
            </a:r>
            <a:r>
              <a:rPr sz="1800" b="1" spc="-70" dirty="0">
                <a:solidFill>
                  <a:srgbClr val="D9D9D9"/>
                </a:solidFill>
                <a:latin typeface="Trebuchet MS"/>
                <a:cs typeface="Trebuchet MS"/>
              </a:rPr>
              <a:t>r</a:t>
            </a:r>
            <a:r>
              <a:rPr sz="1800" b="1" spc="-80" dirty="0">
                <a:solidFill>
                  <a:srgbClr val="D9D9D9"/>
                </a:solidFill>
                <a:latin typeface="Trebuchet MS"/>
                <a:cs typeface="Trebuchet MS"/>
              </a:rPr>
              <a:t>ac</a:t>
            </a:r>
            <a:r>
              <a:rPr sz="1800" b="1" spc="-55" dirty="0">
                <a:solidFill>
                  <a:srgbClr val="D9D9D9"/>
                </a:solidFill>
                <a:latin typeface="Trebuchet MS"/>
                <a:cs typeface="Trebuchet MS"/>
              </a:rPr>
              <a:t>t</a:t>
            </a:r>
            <a:r>
              <a:rPr sz="1800" b="1" spc="-120" dirty="0">
                <a:solidFill>
                  <a:srgbClr val="D9D9D9"/>
                </a:solidFill>
                <a:latin typeface="Trebuchet MS"/>
                <a:cs typeface="Trebuchet MS"/>
              </a:rPr>
              <a:t>ice!</a:t>
            </a:r>
            <a:endParaRPr sz="1800">
              <a:latin typeface="Trebuchet MS"/>
              <a:cs typeface="Trebuchet M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22779" y="418338"/>
            <a:ext cx="5295265" cy="513715"/>
          </a:xfrm>
          <a:prstGeom prst="rect">
            <a:avLst/>
          </a:prstGeom>
        </p:spPr>
        <p:txBody>
          <a:bodyPr vert="horz" wrap="square" lIns="0" tIns="13335" rIns="0" bIns="0" rtlCol="0">
            <a:spAutoFit/>
          </a:bodyPr>
          <a:lstStyle/>
          <a:p>
            <a:pPr marL="12700">
              <a:lnSpc>
                <a:spcPct val="100000"/>
              </a:lnSpc>
              <a:spcBef>
                <a:spcPts val="105"/>
              </a:spcBef>
            </a:pPr>
            <a:r>
              <a:rPr spc="-5" dirty="0"/>
              <a:t>How</a:t>
            </a:r>
            <a:r>
              <a:rPr spc="-10" dirty="0"/>
              <a:t> </a:t>
            </a:r>
            <a:r>
              <a:rPr spc="-5" dirty="0"/>
              <a:t>does</a:t>
            </a:r>
            <a:r>
              <a:rPr spc="-25" dirty="0"/>
              <a:t> </a:t>
            </a:r>
            <a:r>
              <a:rPr dirty="0"/>
              <a:t>it work</a:t>
            </a:r>
            <a:r>
              <a:rPr spc="-30" dirty="0"/>
              <a:t> </a:t>
            </a:r>
            <a:r>
              <a:rPr dirty="0"/>
              <a:t>in </a:t>
            </a:r>
            <a:r>
              <a:rPr spc="-5" dirty="0"/>
              <a:t>Snowflake?</a:t>
            </a:r>
          </a:p>
        </p:txBody>
      </p:sp>
      <p:pic>
        <p:nvPicPr>
          <p:cNvPr id="3" name="object 3"/>
          <p:cNvPicPr/>
          <p:nvPr/>
        </p:nvPicPr>
        <p:blipFill>
          <a:blip r:embed="rId2" cstate="print"/>
          <a:stretch>
            <a:fillRect/>
          </a:stretch>
        </p:blipFill>
        <p:spPr>
          <a:xfrm>
            <a:off x="222504" y="2788920"/>
            <a:ext cx="1072134" cy="345186"/>
          </a:xfrm>
          <a:prstGeom prst="rect">
            <a:avLst/>
          </a:prstGeom>
        </p:spPr>
      </p:pic>
      <p:grpSp>
        <p:nvGrpSpPr>
          <p:cNvPr id="4" name="object 4"/>
          <p:cNvGrpSpPr/>
          <p:nvPr/>
        </p:nvGrpSpPr>
        <p:grpSpPr>
          <a:xfrm>
            <a:off x="1168908" y="1299972"/>
            <a:ext cx="5332730" cy="3843654"/>
            <a:chOff x="1168908" y="1299972"/>
            <a:chExt cx="5332730" cy="3843654"/>
          </a:xfrm>
        </p:grpSpPr>
        <p:sp>
          <p:nvSpPr>
            <p:cNvPr id="5" name="object 5"/>
            <p:cNvSpPr/>
            <p:nvPr/>
          </p:nvSpPr>
          <p:spPr>
            <a:xfrm>
              <a:off x="4239768" y="1299972"/>
              <a:ext cx="360045" cy="360045"/>
            </a:xfrm>
            <a:custGeom>
              <a:avLst/>
              <a:gdLst/>
              <a:ahLst/>
              <a:cxnLst/>
              <a:rect l="l" t="t" r="r" b="b"/>
              <a:pathLst>
                <a:path w="360045" h="360044">
                  <a:moveTo>
                    <a:pt x="285242" y="42290"/>
                  </a:moveTo>
                  <a:lnTo>
                    <a:pt x="73406" y="42290"/>
                  </a:lnTo>
                  <a:lnTo>
                    <a:pt x="61438" y="44771"/>
                  </a:lnTo>
                  <a:lnTo>
                    <a:pt x="51577" y="51562"/>
                  </a:lnTo>
                  <a:lnTo>
                    <a:pt x="44884" y="61686"/>
                  </a:lnTo>
                  <a:lnTo>
                    <a:pt x="42418" y="74167"/>
                  </a:lnTo>
                  <a:lnTo>
                    <a:pt x="42418" y="84581"/>
                  </a:lnTo>
                  <a:lnTo>
                    <a:pt x="4699" y="84581"/>
                  </a:lnTo>
                  <a:lnTo>
                    <a:pt x="0" y="89280"/>
                  </a:lnTo>
                  <a:lnTo>
                    <a:pt x="0" y="100456"/>
                  </a:lnTo>
                  <a:lnTo>
                    <a:pt x="4699" y="105155"/>
                  </a:lnTo>
                  <a:lnTo>
                    <a:pt x="42418" y="105155"/>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7"/>
                  </a:lnTo>
                  <a:lnTo>
                    <a:pt x="4699" y="190626"/>
                  </a:lnTo>
                  <a:lnTo>
                    <a:pt x="42418" y="190626"/>
                  </a:lnTo>
                  <a:lnTo>
                    <a:pt x="42418" y="211327"/>
                  </a:lnTo>
                  <a:lnTo>
                    <a:pt x="4699" y="211327"/>
                  </a:lnTo>
                  <a:lnTo>
                    <a:pt x="0" y="216026"/>
                  </a:lnTo>
                  <a:lnTo>
                    <a:pt x="0" y="228218"/>
                  </a:lnTo>
                  <a:lnTo>
                    <a:pt x="4699" y="232917"/>
                  </a:lnTo>
                  <a:lnTo>
                    <a:pt x="42418" y="232917"/>
                  </a:lnTo>
                  <a:lnTo>
                    <a:pt x="42418" y="253491"/>
                  </a:lnTo>
                  <a:lnTo>
                    <a:pt x="4699" y="253491"/>
                  </a:lnTo>
                  <a:lnTo>
                    <a:pt x="0" y="258190"/>
                  </a:lnTo>
                  <a:lnTo>
                    <a:pt x="0" y="270382"/>
                  </a:lnTo>
                  <a:lnTo>
                    <a:pt x="4699" y="275081"/>
                  </a:lnTo>
                  <a:lnTo>
                    <a:pt x="42418" y="275081"/>
                  </a:lnTo>
                  <a:lnTo>
                    <a:pt x="42418" y="285495"/>
                  </a:lnTo>
                  <a:lnTo>
                    <a:pt x="44884" y="297977"/>
                  </a:lnTo>
                  <a:lnTo>
                    <a:pt x="51577" y="308101"/>
                  </a:lnTo>
                  <a:lnTo>
                    <a:pt x="61438" y="314892"/>
                  </a:lnTo>
                  <a:lnTo>
                    <a:pt x="73406" y="317373"/>
                  </a:lnTo>
                  <a:lnTo>
                    <a:pt x="84709" y="317373"/>
                  </a:lnTo>
                  <a:lnTo>
                    <a:pt x="84709" y="354964"/>
                  </a:lnTo>
                  <a:lnTo>
                    <a:pt x="89408" y="359663"/>
                  </a:lnTo>
                  <a:lnTo>
                    <a:pt x="100711" y="359663"/>
                  </a:lnTo>
                  <a:lnTo>
                    <a:pt x="105410" y="354964"/>
                  </a:lnTo>
                  <a:lnTo>
                    <a:pt x="105410" y="314578"/>
                  </a:lnTo>
                  <a:lnTo>
                    <a:pt x="285242" y="314578"/>
                  </a:lnTo>
                  <a:lnTo>
                    <a:pt x="297797" y="312098"/>
                  </a:lnTo>
                  <a:lnTo>
                    <a:pt x="307959" y="305307"/>
                  </a:lnTo>
                  <a:lnTo>
                    <a:pt x="314763" y="295183"/>
                  </a:lnTo>
                  <a:lnTo>
                    <a:pt x="314821" y="294893"/>
                  </a:lnTo>
                  <a:lnTo>
                    <a:pt x="69723" y="294893"/>
                  </a:lnTo>
                  <a:lnTo>
                    <a:pt x="65912" y="290194"/>
                  </a:lnTo>
                  <a:lnTo>
                    <a:pt x="65912" y="69468"/>
                  </a:lnTo>
                  <a:lnTo>
                    <a:pt x="69723" y="64769"/>
                  </a:lnTo>
                  <a:lnTo>
                    <a:pt x="315376" y="64769"/>
                  </a:lnTo>
                  <a:lnTo>
                    <a:pt x="314763" y="61686"/>
                  </a:lnTo>
                  <a:lnTo>
                    <a:pt x="307959" y="51562"/>
                  </a:lnTo>
                  <a:lnTo>
                    <a:pt x="297797" y="44771"/>
                  </a:lnTo>
                  <a:lnTo>
                    <a:pt x="285242" y="42290"/>
                  </a:lnTo>
                  <a:close/>
                </a:path>
                <a:path w="360045" h="360044">
                  <a:moveTo>
                    <a:pt x="147828" y="314578"/>
                  </a:moveTo>
                  <a:lnTo>
                    <a:pt x="127127" y="314578"/>
                  </a:lnTo>
                  <a:lnTo>
                    <a:pt x="127127" y="352170"/>
                  </a:lnTo>
                  <a:lnTo>
                    <a:pt x="131826" y="356869"/>
                  </a:lnTo>
                  <a:lnTo>
                    <a:pt x="143129" y="356869"/>
                  </a:lnTo>
                  <a:lnTo>
                    <a:pt x="147828" y="352170"/>
                  </a:lnTo>
                  <a:lnTo>
                    <a:pt x="147828" y="314578"/>
                  </a:lnTo>
                  <a:close/>
                </a:path>
                <a:path w="360045" h="360044">
                  <a:moveTo>
                    <a:pt x="190246" y="314578"/>
                  </a:moveTo>
                  <a:lnTo>
                    <a:pt x="169418" y="314578"/>
                  </a:lnTo>
                  <a:lnTo>
                    <a:pt x="169418" y="352170"/>
                  </a:lnTo>
                  <a:lnTo>
                    <a:pt x="174244" y="356869"/>
                  </a:lnTo>
                  <a:lnTo>
                    <a:pt x="185420" y="356869"/>
                  </a:lnTo>
                  <a:lnTo>
                    <a:pt x="190246" y="352170"/>
                  </a:lnTo>
                  <a:lnTo>
                    <a:pt x="190246" y="314578"/>
                  </a:lnTo>
                  <a:close/>
                </a:path>
                <a:path w="360045" h="360044">
                  <a:moveTo>
                    <a:pt x="232537" y="314578"/>
                  </a:moveTo>
                  <a:lnTo>
                    <a:pt x="211836" y="314578"/>
                  </a:lnTo>
                  <a:lnTo>
                    <a:pt x="211836" y="352170"/>
                  </a:lnTo>
                  <a:lnTo>
                    <a:pt x="216535" y="356869"/>
                  </a:lnTo>
                  <a:lnTo>
                    <a:pt x="227837" y="356869"/>
                  </a:lnTo>
                  <a:lnTo>
                    <a:pt x="232537" y="352170"/>
                  </a:lnTo>
                  <a:lnTo>
                    <a:pt x="232537" y="314578"/>
                  </a:lnTo>
                  <a:close/>
                </a:path>
                <a:path w="360045" h="360044">
                  <a:moveTo>
                    <a:pt x="274955" y="314578"/>
                  </a:moveTo>
                  <a:lnTo>
                    <a:pt x="254254" y="314578"/>
                  </a:lnTo>
                  <a:lnTo>
                    <a:pt x="254254" y="352170"/>
                  </a:lnTo>
                  <a:lnTo>
                    <a:pt x="258953" y="356869"/>
                  </a:lnTo>
                  <a:lnTo>
                    <a:pt x="270256" y="356869"/>
                  </a:lnTo>
                  <a:lnTo>
                    <a:pt x="274955" y="352170"/>
                  </a:lnTo>
                  <a:lnTo>
                    <a:pt x="274955" y="314578"/>
                  </a:lnTo>
                  <a:close/>
                </a:path>
                <a:path w="360045" h="360044">
                  <a:moveTo>
                    <a:pt x="315376" y="64769"/>
                  </a:moveTo>
                  <a:lnTo>
                    <a:pt x="290957" y="64769"/>
                  </a:lnTo>
                  <a:lnTo>
                    <a:pt x="295656" y="69468"/>
                  </a:lnTo>
                  <a:lnTo>
                    <a:pt x="295656" y="290194"/>
                  </a:lnTo>
                  <a:lnTo>
                    <a:pt x="290957" y="294893"/>
                  </a:lnTo>
                  <a:lnTo>
                    <a:pt x="314821" y="294893"/>
                  </a:lnTo>
                  <a:lnTo>
                    <a:pt x="317246" y="282701"/>
                  </a:lnTo>
                  <a:lnTo>
                    <a:pt x="317246" y="272288"/>
                  </a:lnTo>
                  <a:lnTo>
                    <a:pt x="354965" y="272288"/>
                  </a:lnTo>
                  <a:lnTo>
                    <a:pt x="359664" y="267588"/>
                  </a:lnTo>
                  <a:lnTo>
                    <a:pt x="359664" y="256412"/>
                  </a:lnTo>
                  <a:lnTo>
                    <a:pt x="354965" y="251713"/>
                  </a:lnTo>
                  <a:lnTo>
                    <a:pt x="317246" y="251713"/>
                  </a:lnTo>
                  <a:lnTo>
                    <a:pt x="317246" y="230124"/>
                  </a:lnTo>
                  <a:lnTo>
                    <a:pt x="354965" y="230124"/>
                  </a:lnTo>
                  <a:lnTo>
                    <a:pt x="359664" y="225425"/>
                  </a:lnTo>
                  <a:lnTo>
                    <a:pt x="359664" y="213232"/>
                  </a:lnTo>
                  <a:lnTo>
                    <a:pt x="354965" y="208533"/>
                  </a:lnTo>
                  <a:lnTo>
                    <a:pt x="317246" y="208533"/>
                  </a:lnTo>
                  <a:lnTo>
                    <a:pt x="317246" y="187832"/>
                  </a:lnTo>
                  <a:lnTo>
                    <a:pt x="354965" y="187832"/>
                  </a:lnTo>
                  <a:lnTo>
                    <a:pt x="359664" y="183133"/>
                  </a:lnTo>
                  <a:lnTo>
                    <a:pt x="359664" y="170941"/>
                  </a:lnTo>
                  <a:lnTo>
                    <a:pt x="354965" y="166242"/>
                  </a:lnTo>
                  <a:lnTo>
                    <a:pt x="317246" y="166242"/>
                  </a:lnTo>
                  <a:lnTo>
                    <a:pt x="317246" y="145541"/>
                  </a:lnTo>
                  <a:lnTo>
                    <a:pt x="357759" y="145541"/>
                  </a:lnTo>
                  <a:lnTo>
                    <a:pt x="359664" y="143637"/>
                  </a:lnTo>
                  <a:lnTo>
                    <a:pt x="359664" y="131444"/>
                  </a:lnTo>
                  <a:lnTo>
                    <a:pt x="354965" y="126745"/>
                  </a:lnTo>
                  <a:lnTo>
                    <a:pt x="317246" y="126745"/>
                  </a:lnTo>
                  <a:lnTo>
                    <a:pt x="317246" y="105155"/>
                  </a:lnTo>
                  <a:lnTo>
                    <a:pt x="354965" y="105155"/>
                  </a:lnTo>
                  <a:lnTo>
                    <a:pt x="359664" y="100456"/>
                  </a:lnTo>
                  <a:lnTo>
                    <a:pt x="359664" y="89280"/>
                  </a:lnTo>
                  <a:lnTo>
                    <a:pt x="354965" y="84581"/>
                  </a:lnTo>
                  <a:lnTo>
                    <a:pt x="317246" y="84581"/>
                  </a:lnTo>
                  <a:lnTo>
                    <a:pt x="317246" y="74167"/>
                  </a:lnTo>
                  <a:lnTo>
                    <a:pt x="315376" y="64769"/>
                  </a:lnTo>
                  <a:close/>
                </a:path>
                <a:path w="360045" h="360044">
                  <a:moveTo>
                    <a:pt x="357759" y="145541"/>
                  </a:moveTo>
                  <a:lnTo>
                    <a:pt x="349250" y="145541"/>
                  </a:lnTo>
                  <a:lnTo>
                    <a:pt x="349250" y="148336"/>
                  </a:lnTo>
                  <a:lnTo>
                    <a:pt x="354965" y="148336"/>
                  </a:lnTo>
                  <a:lnTo>
                    <a:pt x="357759" y="145541"/>
                  </a:lnTo>
                  <a:close/>
                </a:path>
                <a:path w="360045" h="360044">
                  <a:moveTo>
                    <a:pt x="100711" y="0"/>
                  </a:moveTo>
                  <a:lnTo>
                    <a:pt x="89408" y="0"/>
                  </a:lnTo>
                  <a:lnTo>
                    <a:pt x="84709" y="4699"/>
                  </a:lnTo>
                  <a:lnTo>
                    <a:pt x="84709" y="42290"/>
                  </a:lnTo>
                  <a:lnTo>
                    <a:pt x="105410" y="42290"/>
                  </a:lnTo>
                  <a:lnTo>
                    <a:pt x="105410" y="4699"/>
                  </a:lnTo>
                  <a:lnTo>
                    <a:pt x="100711" y="0"/>
                  </a:lnTo>
                  <a:close/>
                </a:path>
                <a:path w="360045" h="360044">
                  <a:moveTo>
                    <a:pt x="143129" y="0"/>
                  </a:moveTo>
                  <a:lnTo>
                    <a:pt x="131826" y="0"/>
                  </a:lnTo>
                  <a:lnTo>
                    <a:pt x="127127" y="4699"/>
                  </a:lnTo>
                  <a:lnTo>
                    <a:pt x="127127" y="42290"/>
                  </a:lnTo>
                  <a:lnTo>
                    <a:pt x="147828" y="42290"/>
                  </a:lnTo>
                  <a:lnTo>
                    <a:pt x="147828" y="4699"/>
                  </a:lnTo>
                  <a:lnTo>
                    <a:pt x="143129" y="0"/>
                  </a:lnTo>
                  <a:close/>
                </a:path>
                <a:path w="360045" h="360044">
                  <a:moveTo>
                    <a:pt x="185420" y="0"/>
                  </a:moveTo>
                  <a:lnTo>
                    <a:pt x="174244" y="0"/>
                  </a:lnTo>
                  <a:lnTo>
                    <a:pt x="169418" y="4699"/>
                  </a:lnTo>
                  <a:lnTo>
                    <a:pt x="169418" y="42290"/>
                  </a:lnTo>
                  <a:lnTo>
                    <a:pt x="190246" y="42290"/>
                  </a:lnTo>
                  <a:lnTo>
                    <a:pt x="190246" y="4699"/>
                  </a:lnTo>
                  <a:lnTo>
                    <a:pt x="185420" y="0"/>
                  </a:lnTo>
                  <a:close/>
                </a:path>
                <a:path w="360045" h="360044">
                  <a:moveTo>
                    <a:pt x="227837" y="0"/>
                  </a:moveTo>
                  <a:lnTo>
                    <a:pt x="216535" y="0"/>
                  </a:lnTo>
                  <a:lnTo>
                    <a:pt x="211836" y="4699"/>
                  </a:lnTo>
                  <a:lnTo>
                    <a:pt x="211836" y="42290"/>
                  </a:lnTo>
                  <a:lnTo>
                    <a:pt x="232537" y="42290"/>
                  </a:lnTo>
                  <a:lnTo>
                    <a:pt x="232537" y="4699"/>
                  </a:lnTo>
                  <a:lnTo>
                    <a:pt x="227837" y="0"/>
                  </a:lnTo>
                  <a:close/>
                </a:path>
                <a:path w="360045" h="360044">
                  <a:moveTo>
                    <a:pt x="270256" y="0"/>
                  </a:moveTo>
                  <a:lnTo>
                    <a:pt x="258953" y="0"/>
                  </a:lnTo>
                  <a:lnTo>
                    <a:pt x="254254" y="4699"/>
                  </a:lnTo>
                  <a:lnTo>
                    <a:pt x="254254" y="42290"/>
                  </a:lnTo>
                  <a:lnTo>
                    <a:pt x="274955" y="42290"/>
                  </a:lnTo>
                  <a:lnTo>
                    <a:pt x="274955" y="4699"/>
                  </a:lnTo>
                  <a:lnTo>
                    <a:pt x="270256" y="0"/>
                  </a:lnTo>
                  <a:close/>
                </a:path>
              </a:pathLst>
            </a:custGeom>
            <a:solidFill>
              <a:srgbClr val="5F7C94"/>
            </a:solidFill>
          </p:spPr>
          <p:txBody>
            <a:bodyPr wrap="square" lIns="0" tIns="0" rIns="0" bIns="0" rtlCol="0"/>
            <a:lstStyle/>
            <a:p>
              <a:endParaRPr/>
            </a:p>
          </p:txBody>
        </p:sp>
        <p:pic>
          <p:nvPicPr>
            <p:cNvPr id="6" name="object 6"/>
            <p:cNvPicPr/>
            <p:nvPr/>
          </p:nvPicPr>
          <p:blipFill>
            <a:blip r:embed="rId3" cstate="print"/>
            <a:stretch>
              <a:fillRect/>
            </a:stretch>
          </p:blipFill>
          <p:spPr>
            <a:xfrm>
              <a:off x="4326636" y="1383792"/>
              <a:ext cx="188975" cy="188975"/>
            </a:xfrm>
            <a:prstGeom prst="rect">
              <a:avLst/>
            </a:prstGeom>
          </p:spPr>
        </p:pic>
        <p:pic>
          <p:nvPicPr>
            <p:cNvPr id="7" name="object 7"/>
            <p:cNvPicPr/>
            <p:nvPr/>
          </p:nvPicPr>
          <p:blipFill>
            <a:blip r:embed="rId4" cstate="print"/>
            <a:stretch>
              <a:fillRect/>
            </a:stretch>
          </p:blipFill>
          <p:spPr>
            <a:xfrm>
              <a:off x="2895600" y="1505712"/>
              <a:ext cx="3048000" cy="3637786"/>
            </a:xfrm>
            <a:prstGeom prst="rect">
              <a:avLst/>
            </a:prstGeom>
          </p:spPr>
        </p:pic>
        <p:sp>
          <p:nvSpPr>
            <p:cNvPr id="8" name="object 8"/>
            <p:cNvSpPr/>
            <p:nvPr/>
          </p:nvSpPr>
          <p:spPr>
            <a:xfrm>
              <a:off x="5763767" y="1962912"/>
              <a:ext cx="360045" cy="360045"/>
            </a:xfrm>
            <a:custGeom>
              <a:avLst/>
              <a:gdLst/>
              <a:ahLst/>
              <a:cxnLst/>
              <a:rect l="l" t="t" r="r" b="b"/>
              <a:pathLst>
                <a:path w="360045" h="360044">
                  <a:moveTo>
                    <a:pt x="285242" y="42290"/>
                  </a:moveTo>
                  <a:lnTo>
                    <a:pt x="73406" y="42290"/>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7"/>
                  </a:lnTo>
                  <a:lnTo>
                    <a:pt x="4699" y="190626"/>
                  </a:lnTo>
                  <a:lnTo>
                    <a:pt x="42418" y="190626"/>
                  </a:lnTo>
                  <a:lnTo>
                    <a:pt x="42418" y="211327"/>
                  </a:lnTo>
                  <a:lnTo>
                    <a:pt x="4699" y="211327"/>
                  </a:lnTo>
                  <a:lnTo>
                    <a:pt x="0" y="216026"/>
                  </a:lnTo>
                  <a:lnTo>
                    <a:pt x="0" y="228219"/>
                  </a:lnTo>
                  <a:lnTo>
                    <a:pt x="4699" y="232918"/>
                  </a:lnTo>
                  <a:lnTo>
                    <a:pt x="42418" y="232918"/>
                  </a:lnTo>
                  <a:lnTo>
                    <a:pt x="42418" y="253492"/>
                  </a:lnTo>
                  <a:lnTo>
                    <a:pt x="4699" y="253492"/>
                  </a:lnTo>
                  <a:lnTo>
                    <a:pt x="0" y="258190"/>
                  </a:lnTo>
                  <a:lnTo>
                    <a:pt x="0" y="270382"/>
                  </a:lnTo>
                  <a:lnTo>
                    <a:pt x="4699" y="275081"/>
                  </a:lnTo>
                  <a:lnTo>
                    <a:pt x="42418" y="275081"/>
                  </a:lnTo>
                  <a:lnTo>
                    <a:pt x="42418" y="285495"/>
                  </a:lnTo>
                  <a:lnTo>
                    <a:pt x="44884" y="297977"/>
                  </a:lnTo>
                  <a:lnTo>
                    <a:pt x="51577" y="308101"/>
                  </a:lnTo>
                  <a:lnTo>
                    <a:pt x="61438" y="314892"/>
                  </a:lnTo>
                  <a:lnTo>
                    <a:pt x="73406" y="317373"/>
                  </a:lnTo>
                  <a:lnTo>
                    <a:pt x="84709" y="317373"/>
                  </a:lnTo>
                  <a:lnTo>
                    <a:pt x="84709" y="354964"/>
                  </a:lnTo>
                  <a:lnTo>
                    <a:pt x="89408" y="359663"/>
                  </a:lnTo>
                  <a:lnTo>
                    <a:pt x="100711" y="359663"/>
                  </a:lnTo>
                  <a:lnTo>
                    <a:pt x="105410" y="354964"/>
                  </a:lnTo>
                  <a:lnTo>
                    <a:pt x="105410" y="314579"/>
                  </a:lnTo>
                  <a:lnTo>
                    <a:pt x="285242"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0"/>
                  </a:lnTo>
                  <a:close/>
                </a:path>
                <a:path w="360045" h="360044">
                  <a:moveTo>
                    <a:pt x="147828" y="314579"/>
                  </a:moveTo>
                  <a:lnTo>
                    <a:pt x="127127" y="314579"/>
                  </a:lnTo>
                  <a:lnTo>
                    <a:pt x="127127" y="352170"/>
                  </a:lnTo>
                  <a:lnTo>
                    <a:pt x="131826" y="356869"/>
                  </a:lnTo>
                  <a:lnTo>
                    <a:pt x="143129" y="356869"/>
                  </a:lnTo>
                  <a:lnTo>
                    <a:pt x="147828" y="352170"/>
                  </a:lnTo>
                  <a:lnTo>
                    <a:pt x="147828" y="314579"/>
                  </a:lnTo>
                  <a:close/>
                </a:path>
                <a:path w="360045" h="360044">
                  <a:moveTo>
                    <a:pt x="190246" y="314579"/>
                  </a:moveTo>
                  <a:lnTo>
                    <a:pt x="169418" y="314579"/>
                  </a:lnTo>
                  <a:lnTo>
                    <a:pt x="169418" y="352170"/>
                  </a:lnTo>
                  <a:lnTo>
                    <a:pt x="174244" y="356869"/>
                  </a:lnTo>
                  <a:lnTo>
                    <a:pt x="185420" y="356869"/>
                  </a:lnTo>
                  <a:lnTo>
                    <a:pt x="190246" y="352170"/>
                  </a:lnTo>
                  <a:lnTo>
                    <a:pt x="190246" y="314579"/>
                  </a:lnTo>
                  <a:close/>
                </a:path>
                <a:path w="360045" h="360044">
                  <a:moveTo>
                    <a:pt x="232537" y="314579"/>
                  </a:moveTo>
                  <a:lnTo>
                    <a:pt x="211836" y="314579"/>
                  </a:lnTo>
                  <a:lnTo>
                    <a:pt x="211836" y="352170"/>
                  </a:lnTo>
                  <a:lnTo>
                    <a:pt x="216535" y="356869"/>
                  </a:lnTo>
                  <a:lnTo>
                    <a:pt x="227837" y="356869"/>
                  </a:lnTo>
                  <a:lnTo>
                    <a:pt x="232537" y="352170"/>
                  </a:lnTo>
                  <a:lnTo>
                    <a:pt x="232537" y="314579"/>
                  </a:lnTo>
                  <a:close/>
                </a:path>
                <a:path w="360045" h="360044">
                  <a:moveTo>
                    <a:pt x="274955" y="314579"/>
                  </a:moveTo>
                  <a:lnTo>
                    <a:pt x="254254" y="314579"/>
                  </a:lnTo>
                  <a:lnTo>
                    <a:pt x="254254" y="352170"/>
                  </a:lnTo>
                  <a:lnTo>
                    <a:pt x="258953" y="356869"/>
                  </a:lnTo>
                  <a:lnTo>
                    <a:pt x="270256" y="356869"/>
                  </a:lnTo>
                  <a:lnTo>
                    <a:pt x="274955" y="352170"/>
                  </a:lnTo>
                  <a:lnTo>
                    <a:pt x="274955" y="314579"/>
                  </a:lnTo>
                  <a:close/>
                </a:path>
                <a:path w="360045" h="360044">
                  <a:moveTo>
                    <a:pt x="315376" y="64769"/>
                  </a:moveTo>
                  <a:lnTo>
                    <a:pt x="290957" y="64769"/>
                  </a:lnTo>
                  <a:lnTo>
                    <a:pt x="295656" y="69468"/>
                  </a:lnTo>
                  <a:lnTo>
                    <a:pt x="295656" y="290194"/>
                  </a:lnTo>
                  <a:lnTo>
                    <a:pt x="290957" y="294894"/>
                  </a:lnTo>
                  <a:lnTo>
                    <a:pt x="314821" y="294894"/>
                  </a:lnTo>
                  <a:lnTo>
                    <a:pt x="317246" y="282701"/>
                  </a:lnTo>
                  <a:lnTo>
                    <a:pt x="317246" y="272288"/>
                  </a:lnTo>
                  <a:lnTo>
                    <a:pt x="354965" y="272288"/>
                  </a:lnTo>
                  <a:lnTo>
                    <a:pt x="359664" y="267588"/>
                  </a:lnTo>
                  <a:lnTo>
                    <a:pt x="359664" y="256412"/>
                  </a:lnTo>
                  <a:lnTo>
                    <a:pt x="354965" y="251713"/>
                  </a:lnTo>
                  <a:lnTo>
                    <a:pt x="317246" y="251713"/>
                  </a:lnTo>
                  <a:lnTo>
                    <a:pt x="317246" y="230124"/>
                  </a:lnTo>
                  <a:lnTo>
                    <a:pt x="354965" y="230124"/>
                  </a:lnTo>
                  <a:lnTo>
                    <a:pt x="359664" y="225425"/>
                  </a:lnTo>
                  <a:lnTo>
                    <a:pt x="359664" y="213232"/>
                  </a:lnTo>
                  <a:lnTo>
                    <a:pt x="354965" y="208533"/>
                  </a:lnTo>
                  <a:lnTo>
                    <a:pt x="317246" y="208533"/>
                  </a:lnTo>
                  <a:lnTo>
                    <a:pt x="317246" y="187832"/>
                  </a:lnTo>
                  <a:lnTo>
                    <a:pt x="354965" y="187832"/>
                  </a:lnTo>
                  <a:lnTo>
                    <a:pt x="359664" y="183133"/>
                  </a:lnTo>
                  <a:lnTo>
                    <a:pt x="359664" y="170942"/>
                  </a:lnTo>
                  <a:lnTo>
                    <a:pt x="354965" y="166243"/>
                  </a:lnTo>
                  <a:lnTo>
                    <a:pt x="317246" y="166243"/>
                  </a:lnTo>
                  <a:lnTo>
                    <a:pt x="317246" y="145542"/>
                  </a:lnTo>
                  <a:lnTo>
                    <a:pt x="357759" y="145542"/>
                  </a:lnTo>
                  <a:lnTo>
                    <a:pt x="359664" y="143637"/>
                  </a:lnTo>
                  <a:lnTo>
                    <a:pt x="359664" y="131444"/>
                  </a:lnTo>
                  <a:lnTo>
                    <a:pt x="354965" y="126745"/>
                  </a:lnTo>
                  <a:lnTo>
                    <a:pt x="317246" y="126745"/>
                  </a:lnTo>
                  <a:lnTo>
                    <a:pt x="317246" y="105156"/>
                  </a:lnTo>
                  <a:lnTo>
                    <a:pt x="354965" y="105156"/>
                  </a:lnTo>
                  <a:lnTo>
                    <a:pt x="359664" y="100456"/>
                  </a:lnTo>
                  <a:lnTo>
                    <a:pt x="359664" y="89281"/>
                  </a:lnTo>
                  <a:lnTo>
                    <a:pt x="354965" y="84581"/>
                  </a:lnTo>
                  <a:lnTo>
                    <a:pt x="317246" y="84581"/>
                  </a:lnTo>
                  <a:lnTo>
                    <a:pt x="317246" y="74168"/>
                  </a:lnTo>
                  <a:lnTo>
                    <a:pt x="315376" y="64769"/>
                  </a:lnTo>
                  <a:close/>
                </a:path>
                <a:path w="360045" h="360044">
                  <a:moveTo>
                    <a:pt x="357759" y="145542"/>
                  </a:moveTo>
                  <a:lnTo>
                    <a:pt x="349250" y="145542"/>
                  </a:lnTo>
                  <a:lnTo>
                    <a:pt x="349250" y="148336"/>
                  </a:lnTo>
                  <a:lnTo>
                    <a:pt x="354965" y="148336"/>
                  </a:lnTo>
                  <a:lnTo>
                    <a:pt x="357759" y="145542"/>
                  </a:lnTo>
                  <a:close/>
                </a:path>
                <a:path w="360045" h="360044">
                  <a:moveTo>
                    <a:pt x="100711" y="0"/>
                  </a:moveTo>
                  <a:lnTo>
                    <a:pt x="89408" y="0"/>
                  </a:lnTo>
                  <a:lnTo>
                    <a:pt x="84709" y="4699"/>
                  </a:lnTo>
                  <a:lnTo>
                    <a:pt x="84709" y="42290"/>
                  </a:lnTo>
                  <a:lnTo>
                    <a:pt x="105410" y="42290"/>
                  </a:lnTo>
                  <a:lnTo>
                    <a:pt x="105410" y="4699"/>
                  </a:lnTo>
                  <a:lnTo>
                    <a:pt x="100711" y="0"/>
                  </a:lnTo>
                  <a:close/>
                </a:path>
                <a:path w="360045" h="360044">
                  <a:moveTo>
                    <a:pt x="143129" y="0"/>
                  </a:moveTo>
                  <a:lnTo>
                    <a:pt x="131826" y="0"/>
                  </a:lnTo>
                  <a:lnTo>
                    <a:pt x="127127" y="4699"/>
                  </a:lnTo>
                  <a:lnTo>
                    <a:pt x="127127" y="42290"/>
                  </a:lnTo>
                  <a:lnTo>
                    <a:pt x="147828" y="42290"/>
                  </a:lnTo>
                  <a:lnTo>
                    <a:pt x="147828" y="4699"/>
                  </a:lnTo>
                  <a:lnTo>
                    <a:pt x="143129" y="0"/>
                  </a:lnTo>
                  <a:close/>
                </a:path>
                <a:path w="360045" h="360044">
                  <a:moveTo>
                    <a:pt x="185420" y="0"/>
                  </a:moveTo>
                  <a:lnTo>
                    <a:pt x="174244" y="0"/>
                  </a:lnTo>
                  <a:lnTo>
                    <a:pt x="169418" y="4699"/>
                  </a:lnTo>
                  <a:lnTo>
                    <a:pt x="169418" y="42290"/>
                  </a:lnTo>
                  <a:lnTo>
                    <a:pt x="190246" y="42290"/>
                  </a:lnTo>
                  <a:lnTo>
                    <a:pt x="190246" y="4699"/>
                  </a:lnTo>
                  <a:lnTo>
                    <a:pt x="185420" y="0"/>
                  </a:lnTo>
                  <a:close/>
                </a:path>
                <a:path w="360045" h="360044">
                  <a:moveTo>
                    <a:pt x="227837" y="0"/>
                  </a:moveTo>
                  <a:lnTo>
                    <a:pt x="216535" y="0"/>
                  </a:lnTo>
                  <a:lnTo>
                    <a:pt x="211836" y="4699"/>
                  </a:lnTo>
                  <a:lnTo>
                    <a:pt x="211836" y="42290"/>
                  </a:lnTo>
                  <a:lnTo>
                    <a:pt x="232537" y="42290"/>
                  </a:lnTo>
                  <a:lnTo>
                    <a:pt x="232537" y="4699"/>
                  </a:lnTo>
                  <a:lnTo>
                    <a:pt x="227837" y="0"/>
                  </a:lnTo>
                  <a:close/>
                </a:path>
                <a:path w="360045" h="360044">
                  <a:moveTo>
                    <a:pt x="270256" y="0"/>
                  </a:moveTo>
                  <a:lnTo>
                    <a:pt x="258953" y="0"/>
                  </a:lnTo>
                  <a:lnTo>
                    <a:pt x="254254" y="4699"/>
                  </a:lnTo>
                  <a:lnTo>
                    <a:pt x="254254" y="42290"/>
                  </a:lnTo>
                  <a:lnTo>
                    <a:pt x="274955" y="42290"/>
                  </a:lnTo>
                  <a:lnTo>
                    <a:pt x="274955" y="4699"/>
                  </a:lnTo>
                  <a:lnTo>
                    <a:pt x="270256" y="0"/>
                  </a:lnTo>
                  <a:close/>
                </a:path>
              </a:pathLst>
            </a:custGeom>
            <a:solidFill>
              <a:srgbClr val="5F7C94"/>
            </a:solidFill>
          </p:spPr>
          <p:txBody>
            <a:bodyPr wrap="square" lIns="0" tIns="0" rIns="0" bIns="0" rtlCol="0"/>
            <a:lstStyle/>
            <a:p>
              <a:endParaRPr/>
            </a:p>
          </p:txBody>
        </p:sp>
        <p:pic>
          <p:nvPicPr>
            <p:cNvPr id="9" name="object 9"/>
            <p:cNvPicPr/>
            <p:nvPr/>
          </p:nvPicPr>
          <p:blipFill>
            <a:blip r:embed="rId5" cstate="print"/>
            <a:stretch>
              <a:fillRect/>
            </a:stretch>
          </p:blipFill>
          <p:spPr>
            <a:xfrm>
              <a:off x="5850636" y="2046731"/>
              <a:ext cx="188975" cy="188975"/>
            </a:xfrm>
            <a:prstGeom prst="rect">
              <a:avLst/>
            </a:prstGeom>
          </p:spPr>
        </p:pic>
        <p:sp>
          <p:nvSpPr>
            <p:cNvPr id="10" name="object 10"/>
            <p:cNvSpPr/>
            <p:nvPr/>
          </p:nvSpPr>
          <p:spPr>
            <a:xfrm>
              <a:off x="6111240" y="1961388"/>
              <a:ext cx="360045" cy="360045"/>
            </a:xfrm>
            <a:custGeom>
              <a:avLst/>
              <a:gdLst/>
              <a:ahLst/>
              <a:cxnLst/>
              <a:rect l="l" t="t" r="r" b="b"/>
              <a:pathLst>
                <a:path w="360045" h="360044">
                  <a:moveTo>
                    <a:pt x="285242" y="42291"/>
                  </a:moveTo>
                  <a:lnTo>
                    <a:pt x="73406" y="42291"/>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8"/>
                  </a:lnTo>
                  <a:lnTo>
                    <a:pt x="4699" y="190626"/>
                  </a:lnTo>
                  <a:lnTo>
                    <a:pt x="42418" y="190626"/>
                  </a:lnTo>
                  <a:lnTo>
                    <a:pt x="42418" y="211328"/>
                  </a:lnTo>
                  <a:lnTo>
                    <a:pt x="4699" y="211328"/>
                  </a:lnTo>
                  <a:lnTo>
                    <a:pt x="0" y="216026"/>
                  </a:lnTo>
                  <a:lnTo>
                    <a:pt x="0" y="228219"/>
                  </a:lnTo>
                  <a:lnTo>
                    <a:pt x="4699" y="232918"/>
                  </a:lnTo>
                  <a:lnTo>
                    <a:pt x="42418" y="232918"/>
                  </a:lnTo>
                  <a:lnTo>
                    <a:pt x="42418" y="253492"/>
                  </a:lnTo>
                  <a:lnTo>
                    <a:pt x="4699" y="253492"/>
                  </a:lnTo>
                  <a:lnTo>
                    <a:pt x="0" y="258191"/>
                  </a:lnTo>
                  <a:lnTo>
                    <a:pt x="0" y="270382"/>
                  </a:lnTo>
                  <a:lnTo>
                    <a:pt x="4699" y="275081"/>
                  </a:lnTo>
                  <a:lnTo>
                    <a:pt x="42418" y="275081"/>
                  </a:lnTo>
                  <a:lnTo>
                    <a:pt x="42418" y="285495"/>
                  </a:lnTo>
                  <a:lnTo>
                    <a:pt x="44884" y="297977"/>
                  </a:lnTo>
                  <a:lnTo>
                    <a:pt x="51577" y="308101"/>
                  </a:lnTo>
                  <a:lnTo>
                    <a:pt x="61438" y="314892"/>
                  </a:lnTo>
                  <a:lnTo>
                    <a:pt x="73406" y="317373"/>
                  </a:lnTo>
                  <a:lnTo>
                    <a:pt x="84709" y="317373"/>
                  </a:lnTo>
                  <a:lnTo>
                    <a:pt x="84709" y="354964"/>
                  </a:lnTo>
                  <a:lnTo>
                    <a:pt x="89408" y="359663"/>
                  </a:lnTo>
                  <a:lnTo>
                    <a:pt x="100711" y="359663"/>
                  </a:lnTo>
                  <a:lnTo>
                    <a:pt x="105410" y="354964"/>
                  </a:lnTo>
                  <a:lnTo>
                    <a:pt x="105410" y="314579"/>
                  </a:lnTo>
                  <a:lnTo>
                    <a:pt x="285242"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1"/>
                  </a:lnTo>
                  <a:close/>
                </a:path>
                <a:path w="360045" h="360044">
                  <a:moveTo>
                    <a:pt x="147827" y="314579"/>
                  </a:moveTo>
                  <a:lnTo>
                    <a:pt x="127126" y="314579"/>
                  </a:lnTo>
                  <a:lnTo>
                    <a:pt x="127126" y="352170"/>
                  </a:lnTo>
                  <a:lnTo>
                    <a:pt x="131825" y="356869"/>
                  </a:lnTo>
                  <a:lnTo>
                    <a:pt x="143129" y="356869"/>
                  </a:lnTo>
                  <a:lnTo>
                    <a:pt x="147827" y="352170"/>
                  </a:lnTo>
                  <a:lnTo>
                    <a:pt x="147827" y="314579"/>
                  </a:lnTo>
                  <a:close/>
                </a:path>
                <a:path w="360045" h="360044">
                  <a:moveTo>
                    <a:pt x="190246" y="314579"/>
                  </a:moveTo>
                  <a:lnTo>
                    <a:pt x="169418" y="314579"/>
                  </a:lnTo>
                  <a:lnTo>
                    <a:pt x="169418" y="352170"/>
                  </a:lnTo>
                  <a:lnTo>
                    <a:pt x="174244" y="356869"/>
                  </a:lnTo>
                  <a:lnTo>
                    <a:pt x="185420" y="356869"/>
                  </a:lnTo>
                  <a:lnTo>
                    <a:pt x="190246" y="352170"/>
                  </a:lnTo>
                  <a:lnTo>
                    <a:pt x="190246" y="314579"/>
                  </a:lnTo>
                  <a:close/>
                </a:path>
                <a:path w="360045" h="360044">
                  <a:moveTo>
                    <a:pt x="232537" y="314579"/>
                  </a:moveTo>
                  <a:lnTo>
                    <a:pt x="211836" y="314579"/>
                  </a:lnTo>
                  <a:lnTo>
                    <a:pt x="211836" y="352170"/>
                  </a:lnTo>
                  <a:lnTo>
                    <a:pt x="216535" y="356869"/>
                  </a:lnTo>
                  <a:lnTo>
                    <a:pt x="227837" y="356869"/>
                  </a:lnTo>
                  <a:lnTo>
                    <a:pt x="232537" y="352170"/>
                  </a:lnTo>
                  <a:lnTo>
                    <a:pt x="232537" y="314579"/>
                  </a:lnTo>
                  <a:close/>
                </a:path>
                <a:path w="360045" h="360044">
                  <a:moveTo>
                    <a:pt x="274955" y="314579"/>
                  </a:moveTo>
                  <a:lnTo>
                    <a:pt x="254254" y="314579"/>
                  </a:lnTo>
                  <a:lnTo>
                    <a:pt x="254254" y="352170"/>
                  </a:lnTo>
                  <a:lnTo>
                    <a:pt x="258952" y="356869"/>
                  </a:lnTo>
                  <a:lnTo>
                    <a:pt x="270256" y="356869"/>
                  </a:lnTo>
                  <a:lnTo>
                    <a:pt x="274955" y="352170"/>
                  </a:lnTo>
                  <a:lnTo>
                    <a:pt x="274955" y="314579"/>
                  </a:lnTo>
                  <a:close/>
                </a:path>
                <a:path w="360045" h="360044">
                  <a:moveTo>
                    <a:pt x="315376" y="64769"/>
                  </a:moveTo>
                  <a:lnTo>
                    <a:pt x="290957" y="64769"/>
                  </a:lnTo>
                  <a:lnTo>
                    <a:pt x="295656" y="69468"/>
                  </a:lnTo>
                  <a:lnTo>
                    <a:pt x="295656" y="290194"/>
                  </a:lnTo>
                  <a:lnTo>
                    <a:pt x="290957" y="294894"/>
                  </a:lnTo>
                  <a:lnTo>
                    <a:pt x="314821" y="294894"/>
                  </a:lnTo>
                  <a:lnTo>
                    <a:pt x="317246" y="282701"/>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2"/>
                  </a:lnTo>
                  <a:lnTo>
                    <a:pt x="354964" y="208534"/>
                  </a:lnTo>
                  <a:lnTo>
                    <a:pt x="317246" y="208534"/>
                  </a:lnTo>
                  <a:lnTo>
                    <a:pt x="317246" y="187832"/>
                  </a:lnTo>
                  <a:lnTo>
                    <a:pt x="354964" y="187832"/>
                  </a:lnTo>
                  <a:lnTo>
                    <a:pt x="359663" y="183134"/>
                  </a:lnTo>
                  <a:lnTo>
                    <a:pt x="359663" y="170942"/>
                  </a:lnTo>
                  <a:lnTo>
                    <a:pt x="354964" y="166243"/>
                  </a:lnTo>
                  <a:lnTo>
                    <a:pt x="317246" y="166243"/>
                  </a:lnTo>
                  <a:lnTo>
                    <a:pt x="317246" y="145542"/>
                  </a:lnTo>
                  <a:lnTo>
                    <a:pt x="357759" y="145542"/>
                  </a:lnTo>
                  <a:lnTo>
                    <a:pt x="359663" y="143637"/>
                  </a:lnTo>
                  <a:lnTo>
                    <a:pt x="359663" y="131444"/>
                  </a:lnTo>
                  <a:lnTo>
                    <a:pt x="354964" y="126745"/>
                  </a:lnTo>
                  <a:lnTo>
                    <a:pt x="317246" y="126745"/>
                  </a:lnTo>
                  <a:lnTo>
                    <a:pt x="317246" y="105156"/>
                  </a:lnTo>
                  <a:lnTo>
                    <a:pt x="354964" y="105156"/>
                  </a:lnTo>
                  <a:lnTo>
                    <a:pt x="359663" y="100456"/>
                  </a:lnTo>
                  <a:lnTo>
                    <a:pt x="359663" y="89281"/>
                  </a:lnTo>
                  <a:lnTo>
                    <a:pt x="354964" y="84581"/>
                  </a:lnTo>
                  <a:lnTo>
                    <a:pt x="317246" y="84581"/>
                  </a:lnTo>
                  <a:lnTo>
                    <a:pt x="317246" y="74168"/>
                  </a:lnTo>
                  <a:lnTo>
                    <a:pt x="315376" y="64769"/>
                  </a:lnTo>
                  <a:close/>
                </a:path>
                <a:path w="360045" h="360044">
                  <a:moveTo>
                    <a:pt x="357759" y="145542"/>
                  </a:moveTo>
                  <a:lnTo>
                    <a:pt x="349250" y="145542"/>
                  </a:lnTo>
                  <a:lnTo>
                    <a:pt x="349250" y="148336"/>
                  </a:lnTo>
                  <a:lnTo>
                    <a:pt x="354964" y="148336"/>
                  </a:lnTo>
                  <a:lnTo>
                    <a:pt x="357759" y="145542"/>
                  </a:lnTo>
                  <a:close/>
                </a:path>
                <a:path w="360045" h="360044">
                  <a:moveTo>
                    <a:pt x="100711" y="0"/>
                  </a:moveTo>
                  <a:lnTo>
                    <a:pt x="89408" y="0"/>
                  </a:lnTo>
                  <a:lnTo>
                    <a:pt x="84709" y="4699"/>
                  </a:lnTo>
                  <a:lnTo>
                    <a:pt x="84709" y="42291"/>
                  </a:lnTo>
                  <a:lnTo>
                    <a:pt x="105410" y="42291"/>
                  </a:lnTo>
                  <a:lnTo>
                    <a:pt x="105410" y="4699"/>
                  </a:lnTo>
                  <a:lnTo>
                    <a:pt x="100711" y="0"/>
                  </a:lnTo>
                  <a:close/>
                </a:path>
                <a:path w="360045" h="360044">
                  <a:moveTo>
                    <a:pt x="143129" y="0"/>
                  </a:moveTo>
                  <a:lnTo>
                    <a:pt x="131825" y="0"/>
                  </a:lnTo>
                  <a:lnTo>
                    <a:pt x="127126" y="4699"/>
                  </a:lnTo>
                  <a:lnTo>
                    <a:pt x="127126" y="42291"/>
                  </a:lnTo>
                  <a:lnTo>
                    <a:pt x="147827" y="42291"/>
                  </a:lnTo>
                  <a:lnTo>
                    <a:pt x="147827" y="4699"/>
                  </a:lnTo>
                  <a:lnTo>
                    <a:pt x="143129" y="0"/>
                  </a:lnTo>
                  <a:close/>
                </a:path>
                <a:path w="360045" h="360044">
                  <a:moveTo>
                    <a:pt x="185420" y="0"/>
                  </a:moveTo>
                  <a:lnTo>
                    <a:pt x="174244" y="0"/>
                  </a:lnTo>
                  <a:lnTo>
                    <a:pt x="169418" y="4699"/>
                  </a:lnTo>
                  <a:lnTo>
                    <a:pt x="169418" y="42291"/>
                  </a:lnTo>
                  <a:lnTo>
                    <a:pt x="190246" y="42291"/>
                  </a:lnTo>
                  <a:lnTo>
                    <a:pt x="190246" y="4699"/>
                  </a:lnTo>
                  <a:lnTo>
                    <a:pt x="185420" y="0"/>
                  </a:lnTo>
                  <a:close/>
                </a:path>
                <a:path w="360045" h="360044">
                  <a:moveTo>
                    <a:pt x="227837" y="0"/>
                  </a:moveTo>
                  <a:lnTo>
                    <a:pt x="216535" y="0"/>
                  </a:lnTo>
                  <a:lnTo>
                    <a:pt x="211836" y="4699"/>
                  </a:lnTo>
                  <a:lnTo>
                    <a:pt x="211836" y="42291"/>
                  </a:lnTo>
                  <a:lnTo>
                    <a:pt x="232537" y="42291"/>
                  </a:lnTo>
                  <a:lnTo>
                    <a:pt x="232537" y="4699"/>
                  </a:lnTo>
                  <a:lnTo>
                    <a:pt x="227837" y="0"/>
                  </a:lnTo>
                  <a:close/>
                </a:path>
                <a:path w="360045" h="360044">
                  <a:moveTo>
                    <a:pt x="270256" y="0"/>
                  </a:moveTo>
                  <a:lnTo>
                    <a:pt x="258952" y="0"/>
                  </a:lnTo>
                  <a:lnTo>
                    <a:pt x="254254" y="4699"/>
                  </a:lnTo>
                  <a:lnTo>
                    <a:pt x="254254" y="42291"/>
                  </a:lnTo>
                  <a:lnTo>
                    <a:pt x="274955" y="42291"/>
                  </a:lnTo>
                  <a:lnTo>
                    <a:pt x="274955" y="4699"/>
                  </a:lnTo>
                  <a:lnTo>
                    <a:pt x="270256" y="0"/>
                  </a:lnTo>
                  <a:close/>
                </a:path>
              </a:pathLst>
            </a:custGeom>
            <a:solidFill>
              <a:srgbClr val="5F7C94"/>
            </a:solidFill>
          </p:spPr>
          <p:txBody>
            <a:bodyPr wrap="square" lIns="0" tIns="0" rIns="0" bIns="0" rtlCol="0"/>
            <a:lstStyle/>
            <a:p>
              <a:endParaRPr/>
            </a:p>
          </p:txBody>
        </p:sp>
        <p:pic>
          <p:nvPicPr>
            <p:cNvPr id="11" name="object 11"/>
            <p:cNvPicPr/>
            <p:nvPr/>
          </p:nvPicPr>
          <p:blipFill>
            <a:blip r:embed="rId6" cstate="print"/>
            <a:stretch>
              <a:fillRect/>
            </a:stretch>
          </p:blipFill>
          <p:spPr>
            <a:xfrm>
              <a:off x="6198108" y="2045208"/>
              <a:ext cx="188975" cy="188975"/>
            </a:xfrm>
            <a:prstGeom prst="rect">
              <a:avLst/>
            </a:prstGeom>
          </p:spPr>
        </p:pic>
        <p:sp>
          <p:nvSpPr>
            <p:cNvPr id="12" name="object 12"/>
            <p:cNvSpPr/>
            <p:nvPr/>
          </p:nvSpPr>
          <p:spPr>
            <a:xfrm>
              <a:off x="2368296" y="3735323"/>
              <a:ext cx="360045" cy="361315"/>
            </a:xfrm>
            <a:custGeom>
              <a:avLst/>
              <a:gdLst/>
              <a:ahLst/>
              <a:cxnLst/>
              <a:rect l="l" t="t" r="r" b="b"/>
              <a:pathLst>
                <a:path w="360044" h="361314">
                  <a:moveTo>
                    <a:pt x="285242" y="42417"/>
                  </a:moveTo>
                  <a:lnTo>
                    <a:pt x="73406" y="42417"/>
                  </a:lnTo>
                  <a:lnTo>
                    <a:pt x="61438" y="44920"/>
                  </a:lnTo>
                  <a:lnTo>
                    <a:pt x="51577" y="51768"/>
                  </a:lnTo>
                  <a:lnTo>
                    <a:pt x="44884" y="61974"/>
                  </a:lnTo>
                  <a:lnTo>
                    <a:pt x="42418" y="74548"/>
                  </a:lnTo>
                  <a:lnTo>
                    <a:pt x="42418" y="84835"/>
                  </a:lnTo>
                  <a:lnTo>
                    <a:pt x="4699" y="84835"/>
                  </a:lnTo>
                  <a:lnTo>
                    <a:pt x="0" y="89662"/>
                  </a:lnTo>
                  <a:lnTo>
                    <a:pt x="0" y="100964"/>
                  </a:lnTo>
                  <a:lnTo>
                    <a:pt x="4699" y="105663"/>
                  </a:lnTo>
                  <a:lnTo>
                    <a:pt x="42418" y="105663"/>
                  </a:lnTo>
                  <a:lnTo>
                    <a:pt x="42418" y="127381"/>
                  </a:lnTo>
                  <a:lnTo>
                    <a:pt x="4699" y="127381"/>
                  </a:lnTo>
                  <a:lnTo>
                    <a:pt x="0" y="132079"/>
                  </a:lnTo>
                  <a:lnTo>
                    <a:pt x="0" y="144284"/>
                  </a:lnTo>
                  <a:lnTo>
                    <a:pt x="4699" y="149021"/>
                  </a:lnTo>
                  <a:lnTo>
                    <a:pt x="42418" y="149021"/>
                  </a:lnTo>
                  <a:lnTo>
                    <a:pt x="42418" y="169760"/>
                  </a:lnTo>
                  <a:lnTo>
                    <a:pt x="4699" y="169760"/>
                  </a:lnTo>
                  <a:lnTo>
                    <a:pt x="0" y="174459"/>
                  </a:lnTo>
                  <a:lnTo>
                    <a:pt x="0" y="186728"/>
                  </a:lnTo>
                  <a:lnTo>
                    <a:pt x="4699" y="191427"/>
                  </a:lnTo>
                  <a:lnTo>
                    <a:pt x="42418" y="191427"/>
                  </a:lnTo>
                  <a:lnTo>
                    <a:pt x="42418" y="212204"/>
                  </a:lnTo>
                  <a:lnTo>
                    <a:pt x="4699" y="212204"/>
                  </a:lnTo>
                  <a:lnTo>
                    <a:pt x="0" y="216903"/>
                  </a:lnTo>
                  <a:lnTo>
                    <a:pt x="0" y="229171"/>
                  </a:lnTo>
                  <a:lnTo>
                    <a:pt x="4699" y="233870"/>
                  </a:lnTo>
                  <a:lnTo>
                    <a:pt x="42418" y="233870"/>
                  </a:lnTo>
                  <a:lnTo>
                    <a:pt x="42418" y="254609"/>
                  </a:lnTo>
                  <a:lnTo>
                    <a:pt x="4699" y="254609"/>
                  </a:lnTo>
                  <a:lnTo>
                    <a:pt x="0" y="259334"/>
                  </a:lnTo>
                  <a:lnTo>
                    <a:pt x="0" y="271576"/>
                  </a:lnTo>
                  <a:lnTo>
                    <a:pt x="4699" y="276313"/>
                  </a:lnTo>
                  <a:lnTo>
                    <a:pt x="42418" y="276313"/>
                  </a:lnTo>
                  <a:lnTo>
                    <a:pt x="42418" y="286664"/>
                  </a:lnTo>
                  <a:lnTo>
                    <a:pt x="44884" y="299242"/>
                  </a:lnTo>
                  <a:lnTo>
                    <a:pt x="51577" y="309429"/>
                  </a:lnTo>
                  <a:lnTo>
                    <a:pt x="61438" y="316253"/>
                  </a:lnTo>
                  <a:lnTo>
                    <a:pt x="73406" y="318744"/>
                  </a:lnTo>
                  <a:lnTo>
                    <a:pt x="84709" y="318744"/>
                  </a:lnTo>
                  <a:lnTo>
                    <a:pt x="84709" y="356463"/>
                  </a:lnTo>
                  <a:lnTo>
                    <a:pt x="89408" y="361162"/>
                  </a:lnTo>
                  <a:lnTo>
                    <a:pt x="100711" y="361162"/>
                  </a:lnTo>
                  <a:lnTo>
                    <a:pt x="105410" y="356463"/>
                  </a:lnTo>
                  <a:lnTo>
                    <a:pt x="105410" y="315899"/>
                  </a:lnTo>
                  <a:lnTo>
                    <a:pt x="285242" y="315899"/>
                  </a:lnTo>
                  <a:lnTo>
                    <a:pt x="297797" y="313409"/>
                  </a:lnTo>
                  <a:lnTo>
                    <a:pt x="307959" y="306587"/>
                  </a:lnTo>
                  <a:lnTo>
                    <a:pt x="314763" y="296408"/>
                  </a:lnTo>
                  <a:lnTo>
                    <a:pt x="314826" y="296087"/>
                  </a:lnTo>
                  <a:lnTo>
                    <a:pt x="69723" y="296087"/>
                  </a:lnTo>
                  <a:lnTo>
                    <a:pt x="65912" y="291388"/>
                  </a:lnTo>
                  <a:lnTo>
                    <a:pt x="65912" y="69850"/>
                  </a:lnTo>
                  <a:lnTo>
                    <a:pt x="69723" y="65150"/>
                  </a:lnTo>
                  <a:lnTo>
                    <a:pt x="315390" y="65150"/>
                  </a:lnTo>
                  <a:lnTo>
                    <a:pt x="314763" y="61974"/>
                  </a:lnTo>
                  <a:lnTo>
                    <a:pt x="307959" y="51768"/>
                  </a:lnTo>
                  <a:lnTo>
                    <a:pt x="297797" y="44920"/>
                  </a:lnTo>
                  <a:lnTo>
                    <a:pt x="285242" y="42417"/>
                  </a:lnTo>
                  <a:close/>
                </a:path>
                <a:path w="360044" h="361314">
                  <a:moveTo>
                    <a:pt x="147828" y="315899"/>
                  </a:moveTo>
                  <a:lnTo>
                    <a:pt x="127127" y="315899"/>
                  </a:lnTo>
                  <a:lnTo>
                    <a:pt x="127127" y="353618"/>
                  </a:lnTo>
                  <a:lnTo>
                    <a:pt x="131826" y="358343"/>
                  </a:lnTo>
                  <a:lnTo>
                    <a:pt x="143129" y="358343"/>
                  </a:lnTo>
                  <a:lnTo>
                    <a:pt x="147828" y="353618"/>
                  </a:lnTo>
                  <a:lnTo>
                    <a:pt x="147828" y="315899"/>
                  </a:lnTo>
                  <a:close/>
                </a:path>
                <a:path w="360044" h="361314">
                  <a:moveTo>
                    <a:pt x="190246" y="315899"/>
                  </a:moveTo>
                  <a:lnTo>
                    <a:pt x="169418" y="315899"/>
                  </a:lnTo>
                  <a:lnTo>
                    <a:pt x="169418" y="353618"/>
                  </a:lnTo>
                  <a:lnTo>
                    <a:pt x="174244" y="358343"/>
                  </a:lnTo>
                  <a:lnTo>
                    <a:pt x="185420" y="358343"/>
                  </a:lnTo>
                  <a:lnTo>
                    <a:pt x="190246" y="353618"/>
                  </a:lnTo>
                  <a:lnTo>
                    <a:pt x="190246" y="315899"/>
                  </a:lnTo>
                  <a:close/>
                </a:path>
                <a:path w="360044" h="361314">
                  <a:moveTo>
                    <a:pt x="232537" y="315899"/>
                  </a:moveTo>
                  <a:lnTo>
                    <a:pt x="211836" y="315899"/>
                  </a:lnTo>
                  <a:lnTo>
                    <a:pt x="211836" y="353618"/>
                  </a:lnTo>
                  <a:lnTo>
                    <a:pt x="216535" y="358343"/>
                  </a:lnTo>
                  <a:lnTo>
                    <a:pt x="227837" y="358343"/>
                  </a:lnTo>
                  <a:lnTo>
                    <a:pt x="232537" y="353618"/>
                  </a:lnTo>
                  <a:lnTo>
                    <a:pt x="232537" y="315899"/>
                  </a:lnTo>
                  <a:close/>
                </a:path>
                <a:path w="360044" h="361314">
                  <a:moveTo>
                    <a:pt x="274955" y="315899"/>
                  </a:moveTo>
                  <a:lnTo>
                    <a:pt x="254254" y="315899"/>
                  </a:lnTo>
                  <a:lnTo>
                    <a:pt x="254254" y="353618"/>
                  </a:lnTo>
                  <a:lnTo>
                    <a:pt x="258953" y="358343"/>
                  </a:lnTo>
                  <a:lnTo>
                    <a:pt x="270256" y="358343"/>
                  </a:lnTo>
                  <a:lnTo>
                    <a:pt x="274955" y="353618"/>
                  </a:lnTo>
                  <a:lnTo>
                    <a:pt x="274955" y="315899"/>
                  </a:lnTo>
                  <a:close/>
                </a:path>
                <a:path w="360044" h="361314">
                  <a:moveTo>
                    <a:pt x="315390" y="65150"/>
                  </a:moveTo>
                  <a:lnTo>
                    <a:pt x="290956" y="65150"/>
                  </a:lnTo>
                  <a:lnTo>
                    <a:pt x="295656" y="69850"/>
                  </a:lnTo>
                  <a:lnTo>
                    <a:pt x="295656" y="291388"/>
                  </a:lnTo>
                  <a:lnTo>
                    <a:pt x="290956" y="296087"/>
                  </a:lnTo>
                  <a:lnTo>
                    <a:pt x="314826" y="296087"/>
                  </a:lnTo>
                  <a:lnTo>
                    <a:pt x="317246" y="283844"/>
                  </a:lnTo>
                  <a:lnTo>
                    <a:pt x="317246" y="273469"/>
                  </a:lnTo>
                  <a:lnTo>
                    <a:pt x="354965" y="273469"/>
                  </a:lnTo>
                  <a:lnTo>
                    <a:pt x="359664" y="268770"/>
                  </a:lnTo>
                  <a:lnTo>
                    <a:pt x="359664" y="257454"/>
                  </a:lnTo>
                  <a:lnTo>
                    <a:pt x="354965" y="252717"/>
                  </a:lnTo>
                  <a:lnTo>
                    <a:pt x="317246" y="252717"/>
                  </a:lnTo>
                  <a:lnTo>
                    <a:pt x="317246" y="231051"/>
                  </a:lnTo>
                  <a:lnTo>
                    <a:pt x="354965" y="231051"/>
                  </a:lnTo>
                  <a:lnTo>
                    <a:pt x="359664" y="226326"/>
                  </a:lnTo>
                  <a:lnTo>
                    <a:pt x="359664" y="214083"/>
                  </a:lnTo>
                  <a:lnTo>
                    <a:pt x="354965" y="209359"/>
                  </a:lnTo>
                  <a:lnTo>
                    <a:pt x="317246" y="209359"/>
                  </a:lnTo>
                  <a:lnTo>
                    <a:pt x="317246" y="188620"/>
                  </a:lnTo>
                  <a:lnTo>
                    <a:pt x="354965" y="188620"/>
                  </a:lnTo>
                  <a:lnTo>
                    <a:pt x="359664" y="183883"/>
                  </a:lnTo>
                  <a:lnTo>
                    <a:pt x="359664" y="171640"/>
                  </a:lnTo>
                  <a:lnTo>
                    <a:pt x="354965" y="166916"/>
                  </a:lnTo>
                  <a:lnTo>
                    <a:pt x="317246" y="166916"/>
                  </a:lnTo>
                  <a:lnTo>
                    <a:pt x="317246" y="146176"/>
                  </a:lnTo>
                  <a:lnTo>
                    <a:pt x="357786" y="146176"/>
                  </a:lnTo>
                  <a:lnTo>
                    <a:pt x="359664" y="144284"/>
                  </a:lnTo>
                  <a:lnTo>
                    <a:pt x="359664" y="132079"/>
                  </a:lnTo>
                  <a:lnTo>
                    <a:pt x="354965" y="127381"/>
                  </a:lnTo>
                  <a:lnTo>
                    <a:pt x="317246" y="127381"/>
                  </a:lnTo>
                  <a:lnTo>
                    <a:pt x="317246" y="105663"/>
                  </a:lnTo>
                  <a:lnTo>
                    <a:pt x="354965" y="105663"/>
                  </a:lnTo>
                  <a:lnTo>
                    <a:pt x="359664" y="100964"/>
                  </a:lnTo>
                  <a:lnTo>
                    <a:pt x="359664" y="89662"/>
                  </a:lnTo>
                  <a:lnTo>
                    <a:pt x="354965" y="84835"/>
                  </a:lnTo>
                  <a:lnTo>
                    <a:pt x="317246" y="84835"/>
                  </a:lnTo>
                  <a:lnTo>
                    <a:pt x="317246" y="74548"/>
                  </a:lnTo>
                  <a:lnTo>
                    <a:pt x="315390" y="65150"/>
                  </a:lnTo>
                  <a:close/>
                </a:path>
                <a:path w="360044" h="361314">
                  <a:moveTo>
                    <a:pt x="357786" y="146176"/>
                  </a:moveTo>
                  <a:lnTo>
                    <a:pt x="349250" y="146176"/>
                  </a:lnTo>
                  <a:lnTo>
                    <a:pt x="349250" y="149021"/>
                  </a:lnTo>
                  <a:lnTo>
                    <a:pt x="354965" y="149021"/>
                  </a:lnTo>
                  <a:lnTo>
                    <a:pt x="357786" y="146176"/>
                  </a:lnTo>
                  <a:close/>
                </a:path>
                <a:path w="360044" h="361314">
                  <a:moveTo>
                    <a:pt x="100711" y="0"/>
                  </a:moveTo>
                  <a:lnTo>
                    <a:pt x="89408" y="0"/>
                  </a:lnTo>
                  <a:lnTo>
                    <a:pt x="84709" y="4698"/>
                  </a:lnTo>
                  <a:lnTo>
                    <a:pt x="84709" y="42417"/>
                  </a:lnTo>
                  <a:lnTo>
                    <a:pt x="105410" y="42417"/>
                  </a:lnTo>
                  <a:lnTo>
                    <a:pt x="105410" y="4698"/>
                  </a:lnTo>
                  <a:lnTo>
                    <a:pt x="100711" y="0"/>
                  </a:lnTo>
                  <a:close/>
                </a:path>
                <a:path w="360044" h="361314">
                  <a:moveTo>
                    <a:pt x="143129" y="0"/>
                  </a:moveTo>
                  <a:lnTo>
                    <a:pt x="131826" y="0"/>
                  </a:lnTo>
                  <a:lnTo>
                    <a:pt x="127127" y="4698"/>
                  </a:lnTo>
                  <a:lnTo>
                    <a:pt x="127127" y="42417"/>
                  </a:lnTo>
                  <a:lnTo>
                    <a:pt x="147828" y="42417"/>
                  </a:lnTo>
                  <a:lnTo>
                    <a:pt x="147828" y="4698"/>
                  </a:lnTo>
                  <a:lnTo>
                    <a:pt x="143129" y="0"/>
                  </a:lnTo>
                  <a:close/>
                </a:path>
                <a:path w="360044" h="361314">
                  <a:moveTo>
                    <a:pt x="185420" y="0"/>
                  </a:moveTo>
                  <a:lnTo>
                    <a:pt x="174244" y="0"/>
                  </a:lnTo>
                  <a:lnTo>
                    <a:pt x="169418" y="4698"/>
                  </a:lnTo>
                  <a:lnTo>
                    <a:pt x="169418" y="42417"/>
                  </a:lnTo>
                  <a:lnTo>
                    <a:pt x="190246" y="42417"/>
                  </a:lnTo>
                  <a:lnTo>
                    <a:pt x="190246" y="4698"/>
                  </a:lnTo>
                  <a:lnTo>
                    <a:pt x="185420" y="0"/>
                  </a:lnTo>
                  <a:close/>
                </a:path>
                <a:path w="360044" h="361314">
                  <a:moveTo>
                    <a:pt x="227837" y="0"/>
                  </a:moveTo>
                  <a:lnTo>
                    <a:pt x="216535" y="0"/>
                  </a:lnTo>
                  <a:lnTo>
                    <a:pt x="211836" y="4698"/>
                  </a:lnTo>
                  <a:lnTo>
                    <a:pt x="211836" y="42417"/>
                  </a:lnTo>
                  <a:lnTo>
                    <a:pt x="232537" y="42417"/>
                  </a:lnTo>
                  <a:lnTo>
                    <a:pt x="232537" y="4698"/>
                  </a:lnTo>
                  <a:lnTo>
                    <a:pt x="227837" y="0"/>
                  </a:lnTo>
                  <a:close/>
                </a:path>
                <a:path w="360044" h="361314">
                  <a:moveTo>
                    <a:pt x="270256" y="0"/>
                  </a:moveTo>
                  <a:lnTo>
                    <a:pt x="258953" y="0"/>
                  </a:lnTo>
                  <a:lnTo>
                    <a:pt x="254254" y="4698"/>
                  </a:lnTo>
                  <a:lnTo>
                    <a:pt x="254254" y="42417"/>
                  </a:lnTo>
                  <a:lnTo>
                    <a:pt x="274955" y="42417"/>
                  </a:lnTo>
                  <a:lnTo>
                    <a:pt x="274955" y="4698"/>
                  </a:lnTo>
                  <a:lnTo>
                    <a:pt x="270256" y="0"/>
                  </a:lnTo>
                  <a:close/>
                </a:path>
              </a:pathLst>
            </a:custGeom>
            <a:solidFill>
              <a:srgbClr val="5F7C94"/>
            </a:solidFill>
          </p:spPr>
          <p:txBody>
            <a:bodyPr wrap="square" lIns="0" tIns="0" rIns="0" bIns="0" rtlCol="0"/>
            <a:lstStyle/>
            <a:p>
              <a:endParaRPr/>
            </a:p>
          </p:txBody>
        </p:sp>
        <p:pic>
          <p:nvPicPr>
            <p:cNvPr id="13" name="object 13"/>
            <p:cNvPicPr/>
            <p:nvPr/>
          </p:nvPicPr>
          <p:blipFill>
            <a:blip r:embed="rId7" cstate="print"/>
            <a:stretch>
              <a:fillRect/>
            </a:stretch>
          </p:blipFill>
          <p:spPr>
            <a:xfrm>
              <a:off x="2455163" y="3820667"/>
              <a:ext cx="188975" cy="188975"/>
            </a:xfrm>
            <a:prstGeom prst="rect">
              <a:avLst/>
            </a:prstGeom>
          </p:spPr>
        </p:pic>
        <p:sp>
          <p:nvSpPr>
            <p:cNvPr id="14" name="object 14"/>
            <p:cNvSpPr/>
            <p:nvPr/>
          </p:nvSpPr>
          <p:spPr>
            <a:xfrm>
              <a:off x="2715768" y="3733800"/>
              <a:ext cx="360045" cy="361315"/>
            </a:xfrm>
            <a:custGeom>
              <a:avLst/>
              <a:gdLst/>
              <a:ahLst/>
              <a:cxnLst/>
              <a:rect l="l" t="t" r="r" b="b"/>
              <a:pathLst>
                <a:path w="360044" h="361314">
                  <a:moveTo>
                    <a:pt x="285242" y="42418"/>
                  </a:moveTo>
                  <a:lnTo>
                    <a:pt x="73406" y="42418"/>
                  </a:lnTo>
                  <a:lnTo>
                    <a:pt x="61438" y="44920"/>
                  </a:lnTo>
                  <a:lnTo>
                    <a:pt x="51577" y="51768"/>
                  </a:lnTo>
                  <a:lnTo>
                    <a:pt x="44884" y="61974"/>
                  </a:lnTo>
                  <a:lnTo>
                    <a:pt x="42418" y="74549"/>
                  </a:lnTo>
                  <a:lnTo>
                    <a:pt x="42418" y="84836"/>
                  </a:lnTo>
                  <a:lnTo>
                    <a:pt x="4699" y="84836"/>
                  </a:lnTo>
                  <a:lnTo>
                    <a:pt x="0" y="89662"/>
                  </a:lnTo>
                  <a:lnTo>
                    <a:pt x="0" y="100965"/>
                  </a:lnTo>
                  <a:lnTo>
                    <a:pt x="4699" y="105663"/>
                  </a:lnTo>
                  <a:lnTo>
                    <a:pt x="42418" y="105663"/>
                  </a:lnTo>
                  <a:lnTo>
                    <a:pt x="42418" y="127381"/>
                  </a:lnTo>
                  <a:lnTo>
                    <a:pt x="4699" y="127381"/>
                  </a:lnTo>
                  <a:lnTo>
                    <a:pt x="0" y="132080"/>
                  </a:lnTo>
                  <a:lnTo>
                    <a:pt x="0" y="144284"/>
                  </a:lnTo>
                  <a:lnTo>
                    <a:pt x="4699" y="149021"/>
                  </a:lnTo>
                  <a:lnTo>
                    <a:pt x="42418" y="149021"/>
                  </a:lnTo>
                  <a:lnTo>
                    <a:pt x="42418" y="169760"/>
                  </a:lnTo>
                  <a:lnTo>
                    <a:pt x="4699" y="169760"/>
                  </a:lnTo>
                  <a:lnTo>
                    <a:pt x="0" y="174459"/>
                  </a:lnTo>
                  <a:lnTo>
                    <a:pt x="0" y="186728"/>
                  </a:lnTo>
                  <a:lnTo>
                    <a:pt x="4699" y="191427"/>
                  </a:lnTo>
                  <a:lnTo>
                    <a:pt x="42418" y="191427"/>
                  </a:lnTo>
                  <a:lnTo>
                    <a:pt x="42418" y="212204"/>
                  </a:lnTo>
                  <a:lnTo>
                    <a:pt x="4699" y="212204"/>
                  </a:lnTo>
                  <a:lnTo>
                    <a:pt x="0" y="216903"/>
                  </a:lnTo>
                  <a:lnTo>
                    <a:pt x="0" y="229171"/>
                  </a:lnTo>
                  <a:lnTo>
                    <a:pt x="4699" y="233870"/>
                  </a:lnTo>
                  <a:lnTo>
                    <a:pt x="42418" y="233870"/>
                  </a:lnTo>
                  <a:lnTo>
                    <a:pt x="42418" y="254609"/>
                  </a:lnTo>
                  <a:lnTo>
                    <a:pt x="4699" y="254609"/>
                  </a:lnTo>
                  <a:lnTo>
                    <a:pt x="0" y="259334"/>
                  </a:lnTo>
                  <a:lnTo>
                    <a:pt x="0" y="271576"/>
                  </a:lnTo>
                  <a:lnTo>
                    <a:pt x="4699" y="276313"/>
                  </a:lnTo>
                  <a:lnTo>
                    <a:pt x="42418" y="276313"/>
                  </a:lnTo>
                  <a:lnTo>
                    <a:pt x="42418" y="286664"/>
                  </a:lnTo>
                  <a:lnTo>
                    <a:pt x="44884" y="299242"/>
                  </a:lnTo>
                  <a:lnTo>
                    <a:pt x="51577" y="309429"/>
                  </a:lnTo>
                  <a:lnTo>
                    <a:pt x="61438" y="316253"/>
                  </a:lnTo>
                  <a:lnTo>
                    <a:pt x="73406" y="318744"/>
                  </a:lnTo>
                  <a:lnTo>
                    <a:pt x="84708" y="318744"/>
                  </a:lnTo>
                  <a:lnTo>
                    <a:pt x="84708" y="356463"/>
                  </a:lnTo>
                  <a:lnTo>
                    <a:pt x="89407" y="361162"/>
                  </a:lnTo>
                  <a:lnTo>
                    <a:pt x="100711" y="361162"/>
                  </a:lnTo>
                  <a:lnTo>
                    <a:pt x="105409" y="356463"/>
                  </a:lnTo>
                  <a:lnTo>
                    <a:pt x="105409" y="315899"/>
                  </a:lnTo>
                  <a:lnTo>
                    <a:pt x="285242" y="315899"/>
                  </a:lnTo>
                  <a:lnTo>
                    <a:pt x="297797" y="313409"/>
                  </a:lnTo>
                  <a:lnTo>
                    <a:pt x="307959" y="306587"/>
                  </a:lnTo>
                  <a:lnTo>
                    <a:pt x="314763" y="296408"/>
                  </a:lnTo>
                  <a:lnTo>
                    <a:pt x="314826" y="296087"/>
                  </a:lnTo>
                  <a:lnTo>
                    <a:pt x="69723" y="296087"/>
                  </a:lnTo>
                  <a:lnTo>
                    <a:pt x="65912" y="291388"/>
                  </a:lnTo>
                  <a:lnTo>
                    <a:pt x="65912" y="69850"/>
                  </a:lnTo>
                  <a:lnTo>
                    <a:pt x="69723" y="65150"/>
                  </a:lnTo>
                  <a:lnTo>
                    <a:pt x="315390" y="65150"/>
                  </a:lnTo>
                  <a:lnTo>
                    <a:pt x="314763" y="61974"/>
                  </a:lnTo>
                  <a:lnTo>
                    <a:pt x="307959" y="51768"/>
                  </a:lnTo>
                  <a:lnTo>
                    <a:pt x="297797" y="44920"/>
                  </a:lnTo>
                  <a:lnTo>
                    <a:pt x="285242" y="42418"/>
                  </a:lnTo>
                  <a:close/>
                </a:path>
                <a:path w="360044" h="361314">
                  <a:moveTo>
                    <a:pt x="147827" y="315899"/>
                  </a:moveTo>
                  <a:lnTo>
                    <a:pt x="127126" y="315899"/>
                  </a:lnTo>
                  <a:lnTo>
                    <a:pt x="127126" y="353618"/>
                  </a:lnTo>
                  <a:lnTo>
                    <a:pt x="131825" y="358343"/>
                  </a:lnTo>
                  <a:lnTo>
                    <a:pt x="143129" y="358343"/>
                  </a:lnTo>
                  <a:lnTo>
                    <a:pt x="147827" y="353618"/>
                  </a:lnTo>
                  <a:lnTo>
                    <a:pt x="147827" y="315899"/>
                  </a:lnTo>
                  <a:close/>
                </a:path>
                <a:path w="360044" h="361314">
                  <a:moveTo>
                    <a:pt x="190245" y="315899"/>
                  </a:moveTo>
                  <a:lnTo>
                    <a:pt x="169418" y="315899"/>
                  </a:lnTo>
                  <a:lnTo>
                    <a:pt x="169418" y="353618"/>
                  </a:lnTo>
                  <a:lnTo>
                    <a:pt x="174244" y="358343"/>
                  </a:lnTo>
                  <a:lnTo>
                    <a:pt x="185419" y="358343"/>
                  </a:lnTo>
                  <a:lnTo>
                    <a:pt x="190245" y="353618"/>
                  </a:lnTo>
                  <a:lnTo>
                    <a:pt x="190245" y="315899"/>
                  </a:lnTo>
                  <a:close/>
                </a:path>
                <a:path w="360044" h="361314">
                  <a:moveTo>
                    <a:pt x="232537" y="315899"/>
                  </a:moveTo>
                  <a:lnTo>
                    <a:pt x="211836" y="315899"/>
                  </a:lnTo>
                  <a:lnTo>
                    <a:pt x="211836" y="353618"/>
                  </a:lnTo>
                  <a:lnTo>
                    <a:pt x="216534" y="358343"/>
                  </a:lnTo>
                  <a:lnTo>
                    <a:pt x="227837" y="358343"/>
                  </a:lnTo>
                  <a:lnTo>
                    <a:pt x="232537" y="353618"/>
                  </a:lnTo>
                  <a:lnTo>
                    <a:pt x="232537" y="315899"/>
                  </a:lnTo>
                  <a:close/>
                </a:path>
                <a:path w="360044" h="361314">
                  <a:moveTo>
                    <a:pt x="274955" y="315899"/>
                  </a:moveTo>
                  <a:lnTo>
                    <a:pt x="254254" y="315899"/>
                  </a:lnTo>
                  <a:lnTo>
                    <a:pt x="254254" y="353618"/>
                  </a:lnTo>
                  <a:lnTo>
                    <a:pt x="258952" y="358343"/>
                  </a:lnTo>
                  <a:lnTo>
                    <a:pt x="270256" y="358343"/>
                  </a:lnTo>
                  <a:lnTo>
                    <a:pt x="274955" y="353618"/>
                  </a:lnTo>
                  <a:lnTo>
                    <a:pt x="274955" y="315899"/>
                  </a:lnTo>
                  <a:close/>
                </a:path>
                <a:path w="360044" h="361314">
                  <a:moveTo>
                    <a:pt x="315390" y="65150"/>
                  </a:moveTo>
                  <a:lnTo>
                    <a:pt x="290956" y="65150"/>
                  </a:lnTo>
                  <a:lnTo>
                    <a:pt x="295656" y="69850"/>
                  </a:lnTo>
                  <a:lnTo>
                    <a:pt x="295656" y="291388"/>
                  </a:lnTo>
                  <a:lnTo>
                    <a:pt x="290956" y="296087"/>
                  </a:lnTo>
                  <a:lnTo>
                    <a:pt x="314826" y="296087"/>
                  </a:lnTo>
                  <a:lnTo>
                    <a:pt x="317245" y="283844"/>
                  </a:lnTo>
                  <a:lnTo>
                    <a:pt x="317245" y="273469"/>
                  </a:lnTo>
                  <a:lnTo>
                    <a:pt x="354964" y="273469"/>
                  </a:lnTo>
                  <a:lnTo>
                    <a:pt x="359663" y="268770"/>
                  </a:lnTo>
                  <a:lnTo>
                    <a:pt x="359663" y="257454"/>
                  </a:lnTo>
                  <a:lnTo>
                    <a:pt x="354964" y="252717"/>
                  </a:lnTo>
                  <a:lnTo>
                    <a:pt x="317245" y="252717"/>
                  </a:lnTo>
                  <a:lnTo>
                    <a:pt x="317245" y="231051"/>
                  </a:lnTo>
                  <a:lnTo>
                    <a:pt x="354964" y="231051"/>
                  </a:lnTo>
                  <a:lnTo>
                    <a:pt x="359663" y="226326"/>
                  </a:lnTo>
                  <a:lnTo>
                    <a:pt x="359663" y="214083"/>
                  </a:lnTo>
                  <a:lnTo>
                    <a:pt x="354964" y="209359"/>
                  </a:lnTo>
                  <a:lnTo>
                    <a:pt x="317245" y="209359"/>
                  </a:lnTo>
                  <a:lnTo>
                    <a:pt x="317245" y="188620"/>
                  </a:lnTo>
                  <a:lnTo>
                    <a:pt x="354964" y="188620"/>
                  </a:lnTo>
                  <a:lnTo>
                    <a:pt x="359663" y="183883"/>
                  </a:lnTo>
                  <a:lnTo>
                    <a:pt x="359663" y="171640"/>
                  </a:lnTo>
                  <a:lnTo>
                    <a:pt x="354964" y="166916"/>
                  </a:lnTo>
                  <a:lnTo>
                    <a:pt x="317245" y="166916"/>
                  </a:lnTo>
                  <a:lnTo>
                    <a:pt x="317245" y="146177"/>
                  </a:lnTo>
                  <a:lnTo>
                    <a:pt x="357786" y="146177"/>
                  </a:lnTo>
                  <a:lnTo>
                    <a:pt x="359663" y="144284"/>
                  </a:lnTo>
                  <a:lnTo>
                    <a:pt x="359663" y="132080"/>
                  </a:lnTo>
                  <a:lnTo>
                    <a:pt x="354964" y="127381"/>
                  </a:lnTo>
                  <a:lnTo>
                    <a:pt x="317245" y="127381"/>
                  </a:lnTo>
                  <a:lnTo>
                    <a:pt x="317245" y="105663"/>
                  </a:lnTo>
                  <a:lnTo>
                    <a:pt x="354964" y="105663"/>
                  </a:lnTo>
                  <a:lnTo>
                    <a:pt x="359663" y="100965"/>
                  </a:lnTo>
                  <a:lnTo>
                    <a:pt x="359663" y="89662"/>
                  </a:lnTo>
                  <a:lnTo>
                    <a:pt x="354964" y="84836"/>
                  </a:lnTo>
                  <a:lnTo>
                    <a:pt x="317245" y="84836"/>
                  </a:lnTo>
                  <a:lnTo>
                    <a:pt x="317245" y="74549"/>
                  </a:lnTo>
                  <a:lnTo>
                    <a:pt x="315390" y="65150"/>
                  </a:lnTo>
                  <a:close/>
                </a:path>
                <a:path w="360044" h="361314">
                  <a:moveTo>
                    <a:pt x="357786" y="146177"/>
                  </a:moveTo>
                  <a:lnTo>
                    <a:pt x="349250" y="146177"/>
                  </a:lnTo>
                  <a:lnTo>
                    <a:pt x="349250" y="149021"/>
                  </a:lnTo>
                  <a:lnTo>
                    <a:pt x="354964" y="149021"/>
                  </a:lnTo>
                  <a:lnTo>
                    <a:pt x="357786" y="146177"/>
                  </a:lnTo>
                  <a:close/>
                </a:path>
                <a:path w="360044" h="361314">
                  <a:moveTo>
                    <a:pt x="100711" y="0"/>
                  </a:moveTo>
                  <a:lnTo>
                    <a:pt x="89407" y="0"/>
                  </a:lnTo>
                  <a:lnTo>
                    <a:pt x="84708" y="4699"/>
                  </a:lnTo>
                  <a:lnTo>
                    <a:pt x="84708" y="42418"/>
                  </a:lnTo>
                  <a:lnTo>
                    <a:pt x="105409" y="42418"/>
                  </a:lnTo>
                  <a:lnTo>
                    <a:pt x="105409" y="4699"/>
                  </a:lnTo>
                  <a:lnTo>
                    <a:pt x="100711" y="0"/>
                  </a:lnTo>
                  <a:close/>
                </a:path>
                <a:path w="360044" h="361314">
                  <a:moveTo>
                    <a:pt x="143129" y="0"/>
                  </a:moveTo>
                  <a:lnTo>
                    <a:pt x="131825" y="0"/>
                  </a:lnTo>
                  <a:lnTo>
                    <a:pt x="127126" y="4699"/>
                  </a:lnTo>
                  <a:lnTo>
                    <a:pt x="127126" y="42418"/>
                  </a:lnTo>
                  <a:lnTo>
                    <a:pt x="147827" y="42418"/>
                  </a:lnTo>
                  <a:lnTo>
                    <a:pt x="147827" y="4699"/>
                  </a:lnTo>
                  <a:lnTo>
                    <a:pt x="143129" y="0"/>
                  </a:lnTo>
                  <a:close/>
                </a:path>
                <a:path w="360044" h="361314">
                  <a:moveTo>
                    <a:pt x="185419" y="0"/>
                  </a:moveTo>
                  <a:lnTo>
                    <a:pt x="174244" y="0"/>
                  </a:lnTo>
                  <a:lnTo>
                    <a:pt x="169418" y="4699"/>
                  </a:lnTo>
                  <a:lnTo>
                    <a:pt x="169418" y="42418"/>
                  </a:lnTo>
                  <a:lnTo>
                    <a:pt x="190245" y="42418"/>
                  </a:lnTo>
                  <a:lnTo>
                    <a:pt x="190245" y="4699"/>
                  </a:lnTo>
                  <a:lnTo>
                    <a:pt x="185419" y="0"/>
                  </a:lnTo>
                  <a:close/>
                </a:path>
                <a:path w="360044" h="361314">
                  <a:moveTo>
                    <a:pt x="227837" y="0"/>
                  </a:moveTo>
                  <a:lnTo>
                    <a:pt x="216534" y="0"/>
                  </a:lnTo>
                  <a:lnTo>
                    <a:pt x="211836" y="4699"/>
                  </a:lnTo>
                  <a:lnTo>
                    <a:pt x="211836" y="42418"/>
                  </a:lnTo>
                  <a:lnTo>
                    <a:pt x="232537" y="42418"/>
                  </a:lnTo>
                  <a:lnTo>
                    <a:pt x="232537" y="4699"/>
                  </a:lnTo>
                  <a:lnTo>
                    <a:pt x="227837" y="0"/>
                  </a:lnTo>
                  <a:close/>
                </a:path>
                <a:path w="360044" h="361314">
                  <a:moveTo>
                    <a:pt x="270256" y="0"/>
                  </a:moveTo>
                  <a:lnTo>
                    <a:pt x="258952" y="0"/>
                  </a:lnTo>
                  <a:lnTo>
                    <a:pt x="254254" y="4699"/>
                  </a:lnTo>
                  <a:lnTo>
                    <a:pt x="254254" y="42418"/>
                  </a:lnTo>
                  <a:lnTo>
                    <a:pt x="274955" y="42418"/>
                  </a:lnTo>
                  <a:lnTo>
                    <a:pt x="274955" y="4699"/>
                  </a:lnTo>
                  <a:lnTo>
                    <a:pt x="270256" y="0"/>
                  </a:lnTo>
                  <a:close/>
                </a:path>
              </a:pathLst>
            </a:custGeom>
            <a:solidFill>
              <a:srgbClr val="5F7C94"/>
            </a:solidFill>
          </p:spPr>
          <p:txBody>
            <a:bodyPr wrap="square" lIns="0" tIns="0" rIns="0" bIns="0" rtlCol="0"/>
            <a:lstStyle/>
            <a:p>
              <a:endParaRPr/>
            </a:p>
          </p:txBody>
        </p:sp>
        <p:pic>
          <p:nvPicPr>
            <p:cNvPr id="15" name="object 15"/>
            <p:cNvPicPr/>
            <p:nvPr/>
          </p:nvPicPr>
          <p:blipFill>
            <a:blip r:embed="rId8" cstate="print"/>
            <a:stretch>
              <a:fillRect/>
            </a:stretch>
          </p:blipFill>
          <p:spPr>
            <a:xfrm>
              <a:off x="2802636" y="3819144"/>
              <a:ext cx="188975" cy="188975"/>
            </a:xfrm>
            <a:prstGeom prst="rect">
              <a:avLst/>
            </a:prstGeom>
          </p:spPr>
        </p:pic>
        <p:sp>
          <p:nvSpPr>
            <p:cNvPr id="16" name="object 16"/>
            <p:cNvSpPr/>
            <p:nvPr/>
          </p:nvSpPr>
          <p:spPr>
            <a:xfrm>
              <a:off x="2368296" y="3392423"/>
              <a:ext cx="360045" cy="360045"/>
            </a:xfrm>
            <a:custGeom>
              <a:avLst/>
              <a:gdLst/>
              <a:ahLst/>
              <a:cxnLst/>
              <a:rect l="l" t="t" r="r" b="b"/>
              <a:pathLst>
                <a:path w="360044" h="360045">
                  <a:moveTo>
                    <a:pt x="285242" y="42290"/>
                  </a:moveTo>
                  <a:lnTo>
                    <a:pt x="73406" y="42290"/>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5"/>
                  </a:lnTo>
                  <a:lnTo>
                    <a:pt x="42418" y="148335"/>
                  </a:lnTo>
                  <a:lnTo>
                    <a:pt x="42418" y="169037"/>
                  </a:lnTo>
                  <a:lnTo>
                    <a:pt x="4699" y="169037"/>
                  </a:lnTo>
                  <a:lnTo>
                    <a:pt x="0" y="173735"/>
                  </a:lnTo>
                  <a:lnTo>
                    <a:pt x="0" y="185928"/>
                  </a:lnTo>
                  <a:lnTo>
                    <a:pt x="4699" y="190626"/>
                  </a:lnTo>
                  <a:lnTo>
                    <a:pt x="42418" y="190626"/>
                  </a:lnTo>
                  <a:lnTo>
                    <a:pt x="42418" y="211328"/>
                  </a:lnTo>
                  <a:lnTo>
                    <a:pt x="4699" y="211328"/>
                  </a:lnTo>
                  <a:lnTo>
                    <a:pt x="0" y="216026"/>
                  </a:lnTo>
                  <a:lnTo>
                    <a:pt x="0" y="228219"/>
                  </a:lnTo>
                  <a:lnTo>
                    <a:pt x="4699" y="232917"/>
                  </a:lnTo>
                  <a:lnTo>
                    <a:pt x="42418" y="232917"/>
                  </a:lnTo>
                  <a:lnTo>
                    <a:pt x="42418" y="253491"/>
                  </a:lnTo>
                  <a:lnTo>
                    <a:pt x="4699" y="253491"/>
                  </a:lnTo>
                  <a:lnTo>
                    <a:pt x="0" y="258190"/>
                  </a:lnTo>
                  <a:lnTo>
                    <a:pt x="0" y="270382"/>
                  </a:lnTo>
                  <a:lnTo>
                    <a:pt x="4699" y="275081"/>
                  </a:lnTo>
                  <a:lnTo>
                    <a:pt x="42418" y="275081"/>
                  </a:lnTo>
                  <a:lnTo>
                    <a:pt x="42418" y="285495"/>
                  </a:lnTo>
                  <a:lnTo>
                    <a:pt x="44884" y="297977"/>
                  </a:lnTo>
                  <a:lnTo>
                    <a:pt x="51577" y="308102"/>
                  </a:lnTo>
                  <a:lnTo>
                    <a:pt x="61438" y="314892"/>
                  </a:lnTo>
                  <a:lnTo>
                    <a:pt x="73406" y="317372"/>
                  </a:lnTo>
                  <a:lnTo>
                    <a:pt x="84709" y="317372"/>
                  </a:lnTo>
                  <a:lnTo>
                    <a:pt x="84709" y="354964"/>
                  </a:lnTo>
                  <a:lnTo>
                    <a:pt x="89408" y="359663"/>
                  </a:lnTo>
                  <a:lnTo>
                    <a:pt x="100711" y="359663"/>
                  </a:lnTo>
                  <a:lnTo>
                    <a:pt x="105410" y="354964"/>
                  </a:lnTo>
                  <a:lnTo>
                    <a:pt x="105410" y="314578"/>
                  </a:lnTo>
                  <a:lnTo>
                    <a:pt x="285242" y="314578"/>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0"/>
                  </a:lnTo>
                  <a:close/>
                </a:path>
                <a:path w="360044" h="360045">
                  <a:moveTo>
                    <a:pt x="147828" y="314578"/>
                  </a:moveTo>
                  <a:lnTo>
                    <a:pt x="127127" y="314578"/>
                  </a:lnTo>
                  <a:lnTo>
                    <a:pt x="127127" y="352170"/>
                  </a:lnTo>
                  <a:lnTo>
                    <a:pt x="131826" y="356869"/>
                  </a:lnTo>
                  <a:lnTo>
                    <a:pt x="143129" y="356869"/>
                  </a:lnTo>
                  <a:lnTo>
                    <a:pt x="147828" y="352170"/>
                  </a:lnTo>
                  <a:lnTo>
                    <a:pt x="147828" y="314578"/>
                  </a:lnTo>
                  <a:close/>
                </a:path>
                <a:path w="360044" h="360045">
                  <a:moveTo>
                    <a:pt x="190246" y="314578"/>
                  </a:moveTo>
                  <a:lnTo>
                    <a:pt x="169418" y="314578"/>
                  </a:lnTo>
                  <a:lnTo>
                    <a:pt x="169418" y="352170"/>
                  </a:lnTo>
                  <a:lnTo>
                    <a:pt x="174244" y="356869"/>
                  </a:lnTo>
                  <a:lnTo>
                    <a:pt x="185420" y="356869"/>
                  </a:lnTo>
                  <a:lnTo>
                    <a:pt x="190246" y="352170"/>
                  </a:lnTo>
                  <a:lnTo>
                    <a:pt x="190246" y="314578"/>
                  </a:lnTo>
                  <a:close/>
                </a:path>
                <a:path w="360044" h="360045">
                  <a:moveTo>
                    <a:pt x="232537" y="314578"/>
                  </a:moveTo>
                  <a:lnTo>
                    <a:pt x="211836" y="314578"/>
                  </a:lnTo>
                  <a:lnTo>
                    <a:pt x="211836" y="352170"/>
                  </a:lnTo>
                  <a:lnTo>
                    <a:pt x="216535" y="356869"/>
                  </a:lnTo>
                  <a:lnTo>
                    <a:pt x="227837" y="356869"/>
                  </a:lnTo>
                  <a:lnTo>
                    <a:pt x="232537" y="352170"/>
                  </a:lnTo>
                  <a:lnTo>
                    <a:pt x="232537" y="314578"/>
                  </a:lnTo>
                  <a:close/>
                </a:path>
                <a:path w="360044" h="360045">
                  <a:moveTo>
                    <a:pt x="274955" y="314578"/>
                  </a:moveTo>
                  <a:lnTo>
                    <a:pt x="254254" y="314578"/>
                  </a:lnTo>
                  <a:lnTo>
                    <a:pt x="254254" y="352170"/>
                  </a:lnTo>
                  <a:lnTo>
                    <a:pt x="258953" y="356869"/>
                  </a:lnTo>
                  <a:lnTo>
                    <a:pt x="270256" y="356869"/>
                  </a:lnTo>
                  <a:lnTo>
                    <a:pt x="274955" y="352170"/>
                  </a:lnTo>
                  <a:lnTo>
                    <a:pt x="274955" y="314578"/>
                  </a:lnTo>
                  <a:close/>
                </a:path>
                <a:path w="360044" h="360045">
                  <a:moveTo>
                    <a:pt x="315376" y="64769"/>
                  </a:moveTo>
                  <a:lnTo>
                    <a:pt x="290956" y="64769"/>
                  </a:lnTo>
                  <a:lnTo>
                    <a:pt x="295656" y="69468"/>
                  </a:lnTo>
                  <a:lnTo>
                    <a:pt x="295656" y="290194"/>
                  </a:lnTo>
                  <a:lnTo>
                    <a:pt x="290956" y="294894"/>
                  </a:lnTo>
                  <a:lnTo>
                    <a:pt x="314821" y="294894"/>
                  </a:lnTo>
                  <a:lnTo>
                    <a:pt x="317246" y="282701"/>
                  </a:lnTo>
                  <a:lnTo>
                    <a:pt x="317246" y="272288"/>
                  </a:lnTo>
                  <a:lnTo>
                    <a:pt x="354965" y="272288"/>
                  </a:lnTo>
                  <a:lnTo>
                    <a:pt x="359664" y="267588"/>
                  </a:lnTo>
                  <a:lnTo>
                    <a:pt x="359664" y="256412"/>
                  </a:lnTo>
                  <a:lnTo>
                    <a:pt x="354965" y="251713"/>
                  </a:lnTo>
                  <a:lnTo>
                    <a:pt x="317246" y="251713"/>
                  </a:lnTo>
                  <a:lnTo>
                    <a:pt x="317246" y="230123"/>
                  </a:lnTo>
                  <a:lnTo>
                    <a:pt x="354965" y="230123"/>
                  </a:lnTo>
                  <a:lnTo>
                    <a:pt x="359664" y="225425"/>
                  </a:lnTo>
                  <a:lnTo>
                    <a:pt x="359664" y="213232"/>
                  </a:lnTo>
                  <a:lnTo>
                    <a:pt x="354965" y="208534"/>
                  </a:lnTo>
                  <a:lnTo>
                    <a:pt x="317246" y="208534"/>
                  </a:lnTo>
                  <a:lnTo>
                    <a:pt x="317246" y="187832"/>
                  </a:lnTo>
                  <a:lnTo>
                    <a:pt x="354965" y="187832"/>
                  </a:lnTo>
                  <a:lnTo>
                    <a:pt x="359664" y="183134"/>
                  </a:lnTo>
                  <a:lnTo>
                    <a:pt x="359664" y="170941"/>
                  </a:lnTo>
                  <a:lnTo>
                    <a:pt x="354965" y="166242"/>
                  </a:lnTo>
                  <a:lnTo>
                    <a:pt x="317246" y="166242"/>
                  </a:lnTo>
                  <a:lnTo>
                    <a:pt x="317246" y="145541"/>
                  </a:lnTo>
                  <a:lnTo>
                    <a:pt x="357759" y="145541"/>
                  </a:lnTo>
                  <a:lnTo>
                    <a:pt x="359664" y="143637"/>
                  </a:lnTo>
                  <a:lnTo>
                    <a:pt x="359664" y="131444"/>
                  </a:lnTo>
                  <a:lnTo>
                    <a:pt x="354965" y="126745"/>
                  </a:lnTo>
                  <a:lnTo>
                    <a:pt x="317246" y="126745"/>
                  </a:lnTo>
                  <a:lnTo>
                    <a:pt x="317246" y="105156"/>
                  </a:lnTo>
                  <a:lnTo>
                    <a:pt x="354965" y="105156"/>
                  </a:lnTo>
                  <a:lnTo>
                    <a:pt x="359664" y="100456"/>
                  </a:lnTo>
                  <a:lnTo>
                    <a:pt x="359664" y="89281"/>
                  </a:lnTo>
                  <a:lnTo>
                    <a:pt x="354965" y="84581"/>
                  </a:lnTo>
                  <a:lnTo>
                    <a:pt x="317246" y="84581"/>
                  </a:lnTo>
                  <a:lnTo>
                    <a:pt x="317246" y="74168"/>
                  </a:lnTo>
                  <a:lnTo>
                    <a:pt x="315376" y="64769"/>
                  </a:lnTo>
                  <a:close/>
                </a:path>
                <a:path w="360044" h="360045">
                  <a:moveTo>
                    <a:pt x="357759" y="145541"/>
                  </a:moveTo>
                  <a:lnTo>
                    <a:pt x="349250" y="145541"/>
                  </a:lnTo>
                  <a:lnTo>
                    <a:pt x="349250" y="148335"/>
                  </a:lnTo>
                  <a:lnTo>
                    <a:pt x="354965" y="148335"/>
                  </a:lnTo>
                  <a:lnTo>
                    <a:pt x="357759" y="145541"/>
                  </a:lnTo>
                  <a:close/>
                </a:path>
                <a:path w="360044" h="360045">
                  <a:moveTo>
                    <a:pt x="100711" y="0"/>
                  </a:moveTo>
                  <a:lnTo>
                    <a:pt x="89408" y="0"/>
                  </a:lnTo>
                  <a:lnTo>
                    <a:pt x="84709" y="4699"/>
                  </a:lnTo>
                  <a:lnTo>
                    <a:pt x="84709" y="42290"/>
                  </a:lnTo>
                  <a:lnTo>
                    <a:pt x="105410" y="42290"/>
                  </a:lnTo>
                  <a:lnTo>
                    <a:pt x="105410" y="4699"/>
                  </a:lnTo>
                  <a:lnTo>
                    <a:pt x="100711" y="0"/>
                  </a:lnTo>
                  <a:close/>
                </a:path>
                <a:path w="360044" h="360045">
                  <a:moveTo>
                    <a:pt x="143129" y="0"/>
                  </a:moveTo>
                  <a:lnTo>
                    <a:pt x="131826" y="0"/>
                  </a:lnTo>
                  <a:lnTo>
                    <a:pt x="127127" y="4699"/>
                  </a:lnTo>
                  <a:lnTo>
                    <a:pt x="127127" y="42290"/>
                  </a:lnTo>
                  <a:lnTo>
                    <a:pt x="147828" y="42290"/>
                  </a:lnTo>
                  <a:lnTo>
                    <a:pt x="147828" y="4699"/>
                  </a:lnTo>
                  <a:lnTo>
                    <a:pt x="143129" y="0"/>
                  </a:lnTo>
                  <a:close/>
                </a:path>
                <a:path w="360044" h="360045">
                  <a:moveTo>
                    <a:pt x="185420" y="0"/>
                  </a:moveTo>
                  <a:lnTo>
                    <a:pt x="174244" y="0"/>
                  </a:lnTo>
                  <a:lnTo>
                    <a:pt x="169418" y="4699"/>
                  </a:lnTo>
                  <a:lnTo>
                    <a:pt x="169418" y="42290"/>
                  </a:lnTo>
                  <a:lnTo>
                    <a:pt x="190246" y="42290"/>
                  </a:lnTo>
                  <a:lnTo>
                    <a:pt x="190246" y="4699"/>
                  </a:lnTo>
                  <a:lnTo>
                    <a:pt x="185420" y="0"/>
                  </a:lnTo>
                  <a:close/>
                </a:path>
                <a:path w="360044" h="360045">
                  <a:moveTo>
                    <a:pt x="227837" y="0"/>
                  </a:moveTo>
                  <a:lnTo>
                    <a:pt x="216535" y="0"/>
                  </a:lnTo>
                  <a:lnTo>
                    <a:pt x="211836" y="4699"/>
                  </a:lnTo>
                  <a:lnTo>
                    <a:pt x="211836" y="42290"/>
                  </a:lnTo>
                  <a:lnTo>
                    <a:pt x="232537" y="42290"/>
                  </a:lnTo>
                  <a:lnTo>
                    <a:pt x="232537" y="4699"/>
                  </a:lnTo>
                  <a:lnTo>
                    <a:pt x="227837" y="0"/>
                  </a:lnTo>
                  <a:close/>
                </a:path>
                <a:path w="360044" h="360045">
                  <a:moveTo>
                    <a:pt x="270256" y="0"/>
                  </a:moveTo>
                  <a:lnTo>
                    <a:pt x="258953" y="0"/>
                  </a:lnTo>
                  <a:lnTo>
                    <a:pt x="254254" y="4699"/>
                  </a:lnTo>
                  <a:lnTo>
                    <a:pt x="254254" y="42290"/>
                  </a:lnTo>
                  <a:lnTo>
                    <a:pt x="274955" y="42290"/>
                  </a:lnTo>
                  <a:lnTo>
                    <a:pt x="274955" y="4699"/>
                  </a:lnTo>
                  <a:lnTo>
                    <a:pt x="270256" y="0"/>
                  </a:lnTo>
                  <a:close/>
                </a:path>
              </a:pathLst>
            </a:custGeom>
            <a:solidFill>
              <a:srgbClr val="5F7C94"/>
            </a:solidFill>
          </p:spPr>
          <p:txBody>
            <a:bodyPr wrap="square" lIns="0" tIns="0" rIns="0" bIns="0" rtlCol="0"/>
            <a:lstStyle/>
            <a:p>
              <a:endParaRPr/>
            </a:p>
          </p:txBody>
        </p:sp>
        <p:pic>
          <p:nvPicPr>
            <p:cNvPr id="17" name="object 17"/>
            <p:cNvPicPr/>
            <p:nvPr/>
          </p:nvPicPr>
          <p:blipFill>
            <a:blip r:embed="rId9" cstate="print"/>
            <a:stretch>
              <a:fillRect/>
            </a:stretch>
          </p:blipFill>
          <p:spPr>
            <a:xfrm>
              <a:off x="2455163" y="3477767"/>
              <a:ext cx="188975" cy="188975"/>
            </a:xfrm>
            <a:prstGeom prst="rect">
              <a:avLst/>
            </a:prstGeom>
          </p:spPr>
        </p:pic>
        <p:sp>
          <p:nvSpPr>
            <p:cNvPr id="18" name="object 18"/>
            <p:cNvSpPr/>
            <p:nvPr/>
          </p:nvSpPr>
          <p:spPr>
            <a:xfrm>
              <a:off x="2715768" y="3390900"/>
              <a:ext cx="360045" cy="360045"/>
            </a:xfrm>
            <a:custGeom>
              <a:avLst/>
              <a:gdLst/>
              <a:ahLst/>
              <a:cxnLst/>
              <a:rect l="l" t="t" r="r" b="b"/>
              <a:pathLst>
                <a:path w="360044" h="360045">
                  <a:moveTo>
                    <a:pt x="285242" y="42291"/>
                  </a:moveTo>
                  <a:lnTo>
                    <a:pt x="73406" y="42291"/>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8"/>
                  </a:lnTo>
                  <a:lnTo>
                    <a:pt x="4699" y="190627"/>
                  </a:lnTo>
                  <a:lnTo>
                    <a:pt x="42418" y="190627"/>
                  </a:lnTo>
                  <a:lnTo>
                    <a:pt x="42418" y="211328"/>
                  </a:lnTo>
                  <a:lnTo>
                    <a:pt x="4699" y="211328"/>
                  </a:lnTo>
                  <a:lnTo>
                    <a:pt x="0" y="216027"/>
                  </a:lnTo>
                  <a:lnTo>
                    <a:pt x="0" y="228219"/>
                  </a:lnTo>
                  <a:lnTo>
                    <a:pt x="4699" y="232918"/>
                  </a:lnTo>
                  <a:lnTo>
                    <a:pt x="42418" y="232918"/>
                  </a:lnTo>
                  <a:lnTo>
                    <a:pt x="42418" y="253491"/>
                  </a:lnTo>
                  <a:lnTo>
                    <a:pt x="4699" y="253491"/>
                  </a:lnTo>
                  <a:lnTo>
                    <a:pt x="0" y="258190"/>
                  </a:lnTo>
                  <a:lnTo>
                    <a:pt x="0" y="270383"/>
                  </a:lnTo>
                  <a:lnTo>
                    <a:pt x="4699" y="275081"/>
                  </a:lnTo>
                  <a:lnTo>
                    <a:pt x="42418" y="275081"/>
                  </a:lnTo>
                  <a:lnTo>
                    <a:pt x="42418" y="285496"/>
                  </a:lnTo>
                  <a:lnTo>
                    <a:pt x="44884" y="297977"/>
                  </a:lnTo>
                  <a:lnTo>
                    <a:pt x="51577" y="308101"/>
                  </a:lnTo>
                  <a:lnTo>
                    <a:pt x="61438" y="314892"/>
                  </a:lnTo>
                  <a:lnTo>
                    <a:pt x="73406" y="317372"/>
                  </a:lnTo>
                  <a:lnTo>
                    <a:pt x="84708" y="317372"/>
                  </a:lnTo>
                  <a:lnTo>
                    <a:pt x="84708" y="354965"/>
                  </a:lnTo>
                  <a:lnTo>
                    <a:pt x="89407" y="359663"/>
                  </a:lnTo>
                  <a:lnTo>
                    <a:pt x="100711" y="359663"/>
                  </a:lnTo>
                  <a:lnTo>
                    <a:pt x="105409" y="354965"/>
                  </a:lnTo>
                  <a:lnTo>
                    <a:pt x="105409" y="314578"/>
                  </a:lnTo>
                  <a:lnTo>
                    <a:pt x="285242" y="314578"/>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1"/>
                  </a:lnTo>
                  <a:close/>
                </a:path>
                <a:path w="360044" h="360045">
                  <a:moveTo>
                    <a:pt x="147827" y="314578"/>
                  </a:moveTo>
                  <a:lnTo>
                    <a:pt x="127126" y="314578"/>
                  </a:lnTo>
                  <a:lnTo>
                    <a:pt x="127126" y="352171"/>
                  </a:lnTo>
                  <a:lnTo>
                    <a:pt x="131825" y="356869"/>
                  </a:lnTo>
                  <a:lnTo>
                    <a:pt x="143129" y="356869"/>
                  </a:lnTo>
                  <a:lnTo>
                    <a:pt x="147827" y="352171"/>
                  </a:lnTo>
                  <a:lnTo>
                    <a:pt x="147827" y="314578"/>
                  </a:lnTo>
                  <a:close/>
                </a:path>
                <a:path w="360044" h="360045">
                  <a:moveTo>
                    <a:pt x="190245" y="314578"/>
                  </a:moveTo>
                  <a:lnTo>
                    <a:pt x="169418" y="314578"/>
                  </a:lnTo>
                  <a:lnTo>
                    <a:pt x="169418" y="352171"/>
                  </a:lnTo>
                  <a:lnTo>
                    <a:pt x="174244" y="356869"/>
                  </a:lnTo>
                  <a:lnTo>
                    <a:pt x="185419" y="356869"/>
                  </a:lnTo>
                  <a:lnTo>
                    <a:pt x="190245" y="352171"/>
                  </a:lnTo>
                  <a:lnTo>
                    <a:pt x="190245" y="314578"/>
                  </a:lnTo>
                  <a:close/>
                </a:path>
                <a:path w="360044" h="360045">
                  <a:moveTo>
                    <a:pt x="232537" y="314578"/>
                  </a:moveTo>
                  <a:lnTo>
                    <a:pt x="211836" y="314578"/>
                  </a:lnTo>
                  <a:lnTo>
                    <a:pt x="211836" y="352171"/>
                  </a:lnTo>
                  <a:lnTo>
                    <a:pt x="216534" y="356869"/>
                  </a:lnTo>
                  <a:lnTo>
                    <a:pt x="227837" y="356869"/>
                  </a:lnTo>
                  <a:lnTo>
                    <a:pt x="232537" y="352171"/>
                  </a:lnTo>
                  <a:lnTo>
                    <a:pt x="232537" y="314578"/>
                  </a:lnTo>
                  <a:close/>
                </a:path>
                <a:path w="360044" h="360045">
                  <a:moveTo>
                    <a:pt x="274955" y="314578"/>
                  </a:moveTo>
                  <a:lnTo>
                    <a:pt x="254254" y="314578"/>
                  </a:lnTo>
                  <a:lnTo>
                    <a:pt x="254254" y="352171"/>
                  </a:lnTo>
                  <a:lnTo>
                    <a:pt x="258952" y="356869"/>
                  </a:lnTo>
                  <a:lnTo>
                    <a:pt x="270256" y="356869"/>
                  </a:lnTo>
                  <a:lnTo>
                    <a:pt x="274955" y="352171"/>
                  </a:lnTo>
                  <a:lnTo>
                    <a:pt x="274955" y="314578"/>
                  </a:lnTo>
                  <a:close/>
                </a:path>
                <a:path w="360044" h="360045">
                  <a:moveTo>
                    <a:pt x="315376" y="64769"/>
                  </a:moveTo>
                  <a:lnTo>
                    <a:pt x="290956" y="64769"/>
                  </a:lnTo>
                  <a:lnTo>
                    <a:pt x="295656" y="69468"/>
                  </a:lnTo>
                  <a:lnTo>
                    <a:pt x="295656" y="290194"/>
                  </a:lnTo>
                  <a:lnTo>
                    <a:pt x="290956" y="294894"/>
                  </a:lnTo>
                  <a:lnTo>
                    <a:pt x="314821" y="294894"/>
                  </a:lnTo>
                  <a:lnTo>
                    <a:pt x="317245" y="282702"/>
                  </a:lnTo>
                  <a:lnTo>
                    <a:pt x="317245" y="272288"/>
                  </a:lnTo>
                  <a:lnTo>
                    <a:pt x="354964" y="272288"/>
                  </a:lnTo>
                  <a:lnTo>
                    <a:pt x="359663" y="267588"/>
                  </a:lnTo>
                  <a:lnTo>
                    <a:pt x="359663" y="256412"/>
                  </a:lnTo>
                  <a:lnTo>
                    <a:pt x="354964" y="251713"/>
                  </a:lnTo>
                  <a:lnTo>
                    <a:pt x="317245" y="251713"/>
                  </a:lnTo>
                  <a:lnTo>
                    <a:pt x="317245" y="230124"/>
                  </a:lnTo>
                  <a:lnTo>
                    <a:pt x="354964" y="230124"/>
                  </a:lnTo>
                  <a:lnTo>
                    <a:pt x="359663" y="225425"/>
                  </a:lnTo>
                  <a:lnTo>
                    <a:pt x="359663" y="213233"/>
                  </a:lnTo>
                  <a:lnTo>
                    <a:pt x="354964" y="208534"/>
                  </a:lnTo>
                  <a:lnTo>
                    <a:pt x="317245" y="208534"/>
                  </a:lnTo>
                  <a:lnTo>
                    <a:pt x="317245" y="187833"/>
                  </a:lnTo>
                  <a:lnTo>
                    <a:pt x="354964" y="187833"/>
                  </a:lnTo>
                  <a:lnTo>
                    <a:pt x="359663" y="183134"/>
                  </a:lnTo>
                  <a:lnTo>
                    <a:pt x="359663" y="170941"/>
                  </a:lnTo>
                  <a:lnTo>
                    <a:pt x="354964" y="166243"/>
                  </a:lnTo>
                  <a:lnTo>
                    <a:pt x="317245" y="166243"/>
                  </a:lnTo>
                  <a:lnTo>
                    <a:pt x="317245" y="145541"/>
                  </a:lnTo>
                  <a:lnTo>
                    <a:pt x="357759" y="145541"/>
                  </a:lnTo>
                  <a:lnTo>
                    <a:pt x="359663" y="143637"/>
                  </a:lnTo>
                  <a:lnTo>
                    <a:pt x="359663" y="131444"/>
                  </a:lnTo>
                  <a:lnTo>
                    <a:pt x="354964" y="126745"/>
                  </a:lnTo>
                  <a:lnTo>
                    <a:pt x="317245" y="126745"/>
                  </a:lnTo>
                  <a:lnTo>
                    <a:pt x="317245" y="105156"/>
                  </a:lnTo>
                  <a:lnTo>
                    <a:pt x="354964" y="105156"/>
                  </a:lnTo>
                  <a:lnTo>
                    <a:pt x="359663" y="100456"/>
                  </a:lnTo>
                  <a:lnTo>
                    <a:pt x="359663" y="89281"/>
                  </a:lnTo>
                  <a:lnTo>
                    <a:pt x="354964" y="84581"/>
                  </a:lnTo>
                  <a:lnTo>
                    <a:pt x="317245" y="84581"/>
                  </a:lnTo>
                  <a:lnTo>
                    <a:pt x="317245" y="74168"/>
                  </a:lnTo>
                  <a:lnTo>
                    <a:pt x="315376" y="64769"/>
                  </a:lnTo>
                  <a:close/>
                </a:path>
                <a:path w="360044" h="360045">
                  <a:moveTo>
                    <a:pt x="357759" y="145541"/>
                  </a:moveTo>
                  <a:lnTo>
                    <a:pt x="349250" y="145541"/>
                  </a:lnTo>
                  <a:lnTo>
                    <a:pt x="349250" y="148336"/>
                  </a:lnTo>
                  <a:lnTo>
                    <a:pt x="354964" y="148336"/>
                  </a:lnTo>
                  <a:lnTo>
                    <a:pt x="357759" y="145541"/>
                  </a:lnTo>
                  <a:close/>
                </a:path>
                <a:path w="360044" h="360045">
                  <a:moveTo>
                    <a:pt x="100711" y="0"/>
                  </a:moveTo>
                  <a:lnTo>
                    <a:pt x="89407" y="0"/>
                  </a:lnTo>
                  <a:lnTo>
                    <a:pt x="84708" y="4699"/>
                  </a:lnTo>
                  <a:lnTo>
                    <a:pt x="84708" y="42291"/>
                  </a:lnTo>
                  <a:lnTo>
                    <a:pt x="105409" y="42291"/>
                  </a:lnTo>
                  <a:lnTo>
                    <a:pt x="105409" y="4699"/>
                  </a:lnTo>
                  <a:lnTo>
                    <a:pt x="100711" y="0"/>
                  </a:lnTo>
                  <a:close/>
                </a:path>
                <a:path w="360044" h="360045">
                  <a:moveTo>
                    <a:pt x="143129" y="0"/>
                  </a:moveTo>
                  <a:lnTo>
                    <a:pt x="131825" y="0"/>
                  </a:lnTo>
                  <a:lnTo>
                    <a:pt x="127126" y="4699"/>
                  </a:lnTo>
                  <a:lnTo>
                    <a:pt x="127126" y="42291"/>
                  </a:lnTo>
                  <a:lnTo>
                    <a:pt x="147827" y="42291"/>
                  </a:lnTo>
                  <a:lnTo>
                    <a:pt x="147827" y="4699"/>
                  </a:lnTo>
                  <a:lnTo>
                    <a:pt x="143129" y="0"/>
                  </a:lnTo>
                  <a:close/>
                </a:path>
                <a:path w="360044" h="360045">
                  <a:moveTo>
                    <a:pt x="185419" y="0"/>
                  </a:moveTo>
                  <a:lnTo>
                    <a:pt x="174244" y="0"/>
                  </a:lnTo>
                  <a:lnTo>
                    <a:pt x="169418" y="4699"/>
                  </a:lnTo>
                  <a:lnTo>
                    <a:pt x="169418" y="42291"/>
                  </a:lnTo>
                  <a:lnTo>
                    <a:pt x="190245" y="42291"/>
                  </a:lnTo>
                  <a:lnTo>
                    <a:pt x="190245" y="4699"/>
                  </a:lnTo>
                  <a:lnTo>
                    <a:pt x="185419" y="0"/>
                  </a:lnTo>
                  <a:close/>
                </a:path>
                <a:path w="360044" h="360045">
                  <a:moveTo>
                    <a:pt x="227837" y="0"/>
                  </a:moveTo>
                  <a:lnTo>
                    <a:pt x="216534" y="0"/>
                  </a:lnTo>
                  <a:lnTo>
                    <a:pt x="211836" y="4699"/>
                  </a:lnTo>
                  <a:lnTo>
                    <a:pt x="211836" y="42291"/>
                  </a:lnTo>
                  <a:lnTo>
                    <a:pt x="232537" y="42291"/>
                  </a:lnTo>
                  <a:lnTo>
                    <a:pt x="232537" y="4699"/>
                  </a:lnTo>
                  <a:lnTo>
                    <a:pt x="227837" y="0"/>
                  </a:lnTo>
                  <a:close/>
                </a:path>
                <a:path w="360044" h="360045">
                  <a:moveTo>
                    <a:pt x="270256" y="0"/>
                  </a:moveTo>
                  <a:lnTo>
                    <a:pt x="258952" y="0"/>
                  </a:lnTo>
                  <a:lnTo>
                    <a:pt x="254254" y="4699"/>
                  </a:lnTo>
                  <a:lnTo>
                    <a:pt x="254254" y="42291"/>
                  </a:lnTo>
                  <a:lnTo>
                    <a:pt x="274955" y="42291"/>
                  </a:lnTo>
                  <a:lnTo>
                    <a:pt x="274955" y="4699"/>
                  </a:lnTo>
                  <a:lnTo>
                    <a:pt x="270256" y="0"/>
                  </a:lnTo>
                  <a:close/>
                </a:path>
              </a:pathLst>
            </a:custGeom>
            <a:solidFill>
              <a:srgbClr val="5F7C94"/>
            </a:solidFill>
          </p:spPr>
          <p:txBody>
            <a:bodyPr wrap="square" lIns="0" tIns="0" rIns="0" bIns="0" rtlCol="0"/>
            <a:lstStyle/>
            <a:p>
              <a:endParaRPr/>
            </a:p>
          </p:txBody>
        </p:sp>
        <p:pic>
          <p:nvPicPr>
            <p:cNvPr id="19" name="object 19"/>
            <p:cNvPicPr/>
            <p:nvPr/>
          </p:nvPicPr>
          <p:blipFill>
            <a:blip r:embed="rId10" cstate="print"/>
            <a:stretch>
              <a:fillRect/>
            </a:stretch>
          </p:blipFill>
          <p:spPr>
            <a:xfrm>
              <a:off x="2802636" y="3476244"/>
              <a:ext cx="188975" cy="188975"/>
            </a:xfrm>
            <a:prstGeom prst="rect">
              <a:avLst/>
            </a:prstGeom>
          </p:spPr>
        </p:pic>
        <p:sp>
          <p:nvSpPr>
            <p:cNvPr id="20" name="object 20"/>
            <p:cNvSpPr/>
            <p:nvPr/>
          </p:nvSpPr>
          <p:spPr>
            <a:xfrm>
              <a:off x="5795772" y="3529583"/>
              <a:ext cx="358140" cy="360045"/>
            </a:xfrm>
            <a:custGeom>
              <a:avLst/>
              <a:gdLst/>
              <a:ahLst/>
              <a:cxnLst/>
              <a:rect l="l" t="t" r="r" b="b"/>
              <a:pathLst>
                <a:path w="358139" h="360045">
                  <a:moveTo>
                    <a:pt x="284099" y="42290"/>
                  </a:moveTo>
                  <a:lnTo>
                    <a:pt x="73151" y="42290"/>
                  </a:lnTo>
                  <a:lnTo>
                    <a:pt x="61184" y="44771"/>
                  </a:lnTo>
                  <a:lnTo>
                    <a:pt x="51323" y="51561"/>
                  </a:lnTo>
                  <a:lnTo>
                    <a:pt x="44630" y="61686"/>
                  </a:lnTo>
                  <a:lnTo>
                    <a:pt x="42163" y="74167"/>
                  </a:lnTo>
                  <a:lnTo>
                    <a:pt x="42163" y="84581"/>
                  </a:lnTo>
                  <a:lnTo>
                    <a:pt x="4699" y="84581"/>
                  </a:lnTo>
                  <a:lnTo>
                    <a:pt x="0" y="89280"/>
                  </a:lnTo>
                  <a:lnTo>
                    <a:pt x="0" y="100456"/>
                  </a:lnTo>
                  <a:lnTo>
                    <a:pt x="4699" y="105155"/>
                  </a:lnTo>
                  <a:lnTo>
                    <a:pt x="42163" y="105155"/>
                  </a:lnTo>
                  <a:lnTo>
                    <a:pt x="42163" y="126745"/>
                  </a:lnTo>
                  <a:lnTo>
                    <a:pt x="4699" y="126745"/>
                  </a:lnTo>
                  <a:lnTo>
                    <a:pt x="0" y="131444"/>
                  </a:lnTo>
                  <a:lnTo>
                    <a:pt x="0" y="143636"/>
                  </a:lnTo>
                  <a:lnTo>
                    <a:pt x="4699" y="148335"/>
                  </a:lnTo>
                  <a:lnTo>
                    <a:pt x="42163" y="148335"/>
                  </a:lnTo>
                  <a:lnTo>
                    <a:pt x="42163" y="169036"/>
                  </a:lnTo>
                  <a:lnTo>
                    <a:pt x="4699" y="169036"/>
                  </a:lnTo>
                  <a:lnTo>
                    <a:pt x="0" y="173735"/>
                  </a:lnTo>
                  <a:lnTo>
                    <a:pt x="0" y="185927"/>
                  </a:lnTo>
                  <a:lnTo>
                    <a:pt x="4699" y="190626"/>
                  </a:lnTo>
                  <a:lnTo>
                    <a:pt x="42163" y="190626"/>
                  </a:lnTo>
                  <a:lnTo>
                    <a:pt x="42163" y="211327"/>
                  </a:lnTo>
                  <a:lnTo>
                    <a:pt x="4699" y="211327"/>
                  </a:lnTo>
                  <a:lnTo>
                    <a:pt x="0" y="216026"/>
                  </a:lnTo>
                  <a:lnTo>
                    <a:pt x="0" y="228218"/>
                  </a:lnTo>
                  <a:lnTo>
                    <a:pt x="4699" y="232917"/>
                  </a:lnTo>
                  <a:lnTo>
                    <a:pt x="42163" y="232917"/>
                  </a:lnTo>
                  <a:lnTo>
                    <a:pt x="42163" y="253491"/>
                  </a:lnTo>
                  <a:lnTo>
                    <a:pt x="4699" y="253491"/>
                  </a:lnTo>
                  <a:lnTo>
                    <a:pt x="0" y="258190"/>
                  </a:lnTo>
                  <a:lnTo>
                    <a:pt x="0" y="270382"/>
                  </a:lnTo>
                  <a:lnTo>
                    <a:pt x="4699" y="275081"/>
                  </a:lnTo>
                  <a:lnTo>
                    <a:pt x="42163" y="275081"/>
                  </a:lnTo>
                  <a:lnTo>
                    <a:pt x="42163" y="285495"/>
                  </a:lnTo>
                  <a:lnTo>
                    <a:pt x="44630" y="297977"/>
                  </a:lnTo>
                  <a:lnTo>
                    <a:pt x="51323" y="308101"/>
                  </a:lnTo>
                  <a:lnTo>
                    <a:pt x="61184" y="314892"/>
                  </a:lnTo>
                  <a:lnTo>
                    <a:pt x="73151" y="317372"/>
                  </a:lnTo>
                  <a:lnTo>
                    <a:pt x="84327" y="317372"/>
                  </a:lnTo>
                  <a:lnTo>
                    <a:pt x="84327" y="354952"/>
                  </a:lnTo>
                  <a:lnTo>
                    <a:pt x="89026" y="359638"/>
                  </a:lnTo>
                  <a:lnTo>
                    <a:pt x="100329" y="359638"/>
                  </a:lnTo>
                  <a:lnTo>
                    <a:pt x="105028" y="354952"/>
                  </a:lnTo>
                  <a:lnTo>
                    <a:pt x="105028" y="314578"/>
                  </a:lnTo>
                  <a:lnTo>
                    <a:pt x="284099" y="314578"/>
                  </a:lnTo>
                  <a:lnTo>
                    <a:pt x="296580" y="312098"/>
                  </a:lnTo>
                  <a:lnTo>
                    <a:pt x="306704" y="305307"/>
                  </a:lnTo>
                  <a:lnTo>
                    <a:pt x="313495" y="295183"/>
                  </a:lnTo>
                  <a:lnTo>
                    <a:pt x="313553" y="294893"/>
                  </a:lnTo>
                  <a:lnTo>
                    <a:pt x="69341" y="294893"/>
                  </a:lnTo>
                  <a:lnTo>
                    <a:pt x="65658" y="290194"/>
                  </a:lnTo>
                  <a:lnTo>
                    <a:pt x="65658" y="69468"/>
                  </a:lnTo>
                  <a:lnTo>
                    <a:pt x="69341" y="64769"/>
                  </a:lnTo>
                  <a:lnTo>
                    <a:pt x="314108" y="64769"/>
                  </a:lnTo>
                  <a:lnTo>
                    <a:pt x="313495" y="61686"/>
                  </a:lnTo>
                  <a:lnTo>
                    <a:pt x="306704" y="51561"/>
                  </a:lnTo>
                  <a:lnTo>
                    <a:pt x="296580" y="44771"/>
                  </a:lnTo>
                  <a:lnTo>
                    <a:pt x="284099" y="42290"/>
                  </a:lnTo>
                  <a:close/>
                </a:path>
                <a:path w="358139" h="360045">
                  <a:moveTo>
                    <a:pt x="147192" y="314578"/>
                  </a:moveTo>
                  <a:lnTo>
                    <a:pt x="126618" y="314578"/>
                  </a:lnTo>
                  <a:lnTo>
                    <a:pt x="126618" y="352120"/>
                  </a:lnTo>
                  <a:lnTo>
                    <a:pt x="131190" y="356831"/>
                  </a:lnTo>
                  <a:lnTo>
                    <a:pt x="142493" y="356831"/>
                  </a:lnTo>
                  <a:lnTo>
                    <a:pt x="147192" y="352120"/>
                  </a:lnTo>
                  <a:lnTo>
                    <a:pt x="147192" y="314578"/>
                  </a:lnTo>
                  <a:close/>
                </a:path>
                <a:path w="358139" h="360045">
                  <a:moveTo>
                    <a:pt x="189356" y="314578"/>
                  </a:moveTo>
                  <a:lnTo>
                    <a:pt x="168782" y="314578"/>
                  </a:lnTo>
                  <a:lnTo>
                    <a:pt x="168782" y="352120"/>
                  </a:lnTo>
                  <a:lnTo>
                    <a:pt x="173481" y="356831"/>
                  </a:lnTo>
                  <a:lnTo>
                    <a:pt x="184657" y="356831"/>
                  </a:lnTo>
                  <a:lnTo>
                    <a:pt x="189356" y="352120"/>
                  </a:lnTo>
                  <a:lnTo>
                    <a:pt x="189356" y="314578"/>
                  </a:lnTo>
                  <a:close/>
                </a:path>
                <a:path w="358139" h="360045">
                  <a:moveTo>
                    <a:pt x="231520" y="314578"/>
                  </a:moveTo>
                  <a:lnTo>
                    <a:pt x="210947" y="314578"/>
                  </a:lnTo>
                  <a:lnTo>
                    <a:pt x="210947" y="352120"/>
                  </a:lnTo>
                  <a:lnTo>
                    <a:pt x="215645" y="356831"/>
                  </a:lnTo>
                  <a:lnTo>
                    <a:pt x="226949" y="356831"/>
                  </a:lnTo>
                  <a:lnTo>
                    <a:pt x="231520" y="352120"/>
                  </a:lnTo>
                  <a:lnTo>
                    <a:pt x="231520" y="314578"/>
                  </a:lnTo>
                  <a:close/>
                </a:path>
                <a:path w="358139" h="360045">
                  <a:moveTo>
                    <a:pt x="273812" y="314578"/>
                  </a:moveTo>
                  <a:lnTo>
                    <a:pt x="253111" y="314578"/>
                  </a:lnTo>
                  <a:lnTo>
                    <a:pt x="253111" y="352120"/>
                  </a:lnTo>
                  <a:lnTo>
                    <a:pt x="257810" y="356831"/>
                  </a:lnTo>
                  <a:lnTo>
                    <a:pt x="269113" y="356831"/>
                  </a:lnTo>
                  <a:lnTo>
                    <a:pt x="273812" y="352120"/>
                  </a:lnTo>
                  <a:lnTo>
                    <a:pt x="273812" y="314578"/>
                  </a:lnTo>
                  <a:close/>
                </a:path>
                <a:path w="358139" h="360045">
                  <a:moveTo>
                    <a:pt x="314108" y="64769"/>
                  </a:moveTo>
                  <a:lnTo>
                    <a:pt x="289687" y="64769"/>
                  </a:lnTo>
                  <a:lnTo>
                    <a:pt x="294386" y="69468"/>
                  </a:lnTo>
                  <a:lnTo>
                    <a:pt x="294386" y="290194"/>
                  </a:lnTo>
                  <a:lnTo>
                    <a:pt x="289687" y="294893"/>
                  </a:lnTo>
                  <a:lnTo>
                    <a:pt x="313553" y="294893"/>
                  </a:lnTo>
                  <a:lnTo>
                    <a:pt x="315975" y="282701"/>
                  </a:lnTo>
                  <a:lnTo>
                    <a:pt x="315975" y="272287"/>
                  </a:lnTo>
                  <a:lnTo>
                    <a:pt x="353440" y="272287"/>
                  </a:lnTo>
                  <a:lnTo>
                    <a:pt x="358139" y="267588"/>
                  </a:lnTo>
                  <a:lnTo>
                    <a:pt x="358139" y="256412"/>
                  </a:lnTo>
                  <a:lnTo>
                    <a:pt x="353440" y="251713"/>
                  </a:lnTo>
                  <a:lnTo>
                    <a:pt x="315975" y="251713"/>
                  </a:lnTo>
                  <a:lnTo>
                    <a:pt x="315975" y="230123"/>
                  </a:lnTo>
                  <a:lnTo>
                    <a:pt x="353440" y="230123"/>
                  </a:lnTo>
                  <a:lnTo>
                    <a:pt x="358139" y="225424"/>
                  </a:lnTo>
                  <a:lnTo>
                    <a:pt x="358139" y="213232"/>
                  </a:lnTo>
                  <a:lnTo>
                    <a:pt x="353440" y="208533"/>
                  </a:lnTo>
                  <a:lnTo>
                    <a:pt x="315975" y="208533"/>
                  </a:lnTo>
                  <a:lnTo>
                    <a:pt x="315975" y="187832"/>
                  </a:lnTo>
                  <a:lnTo>
                    <a:pt x="353440" y="187832"/>
                  </a:lnTo>
                  <a:lnTo>
                    <a:pt x="358139" y="183133"/>
                  </a:lnTo>
                  <a:lnTo>
                    <a:pt x="358139" y="170941"/>
                  </a:lnTo>
                  <a:lnTo>
                    <a:pt x="353440" y="166242"/>
                  </a:lnTo>
                  <a:lnTo>
                    <a:pt x="315975" y="166242"/>
                  </a:lnTo>
                  <a:lnTo>
                    <a:pt x="315975" y="145541"/>
                  </a:lnTo>
                  <a:lnTo>
                    <a:pt x="356235" y="145541"/>
                  </a:lnTo>
                  <a:lnTo>
                    <a:pt x="358139" y="143636"/>
                  </a:lnTo>
                  <a:lnTo>
                    <a:pt x="358139" y="131444"/>
                  </a:lnTo>
                  <a:lnTo>
                    <a:pt x="353440" y="126745"/>
                  </a:lnTo>
                  <a:lnTo>
                    <a:pt x="315975" y="126745"/>
                  </a:lnTo>
                  <a:lnTo>
                    <a:pt x="315975" y="105155"/>
                  </a:lnTo>
                  <a:lnTo>
                    <a:pt x="353440" y="105155"/>
                  </a:lnTo>
                  <a:lnTo>
                    <a:pt x="358139" y="100456"/>
                  </a:lnTo>
                  <a:lnTo>
                    <a:pt x="358139" y="89280"/>
                  </a:lnTo>
                  <a:lnTo>
                    <a:pt x="353440" y="84581"/>
                  </a:lnTo>
                  <a:lnTo>
                    <a:pt x="315975" y="84581"/>
                  </a:lnTo>
                  <a:lnTo>
                    <a:pt x="315975" y="74167"/>
                  </a:lnTo>
                  <a:lnTo>
                    <a:pt x="314108" y="64769"/>
                  </a:lnTo>
                  <a:close/>
                </a:path>
                <a:path w="358139" h="360045">
                  <a:moveTo>
                    <a:pt x="356235" y="145541"/>
                  </a:moveTo>
                  <a:lnTo>
                    <a:pt x="347852" y="145541"/>
                  </a:lnTo>
                  <a:lnTo>
                    <a:pt x="347852" y="148335"/>
                  </a:lnTo>
                  <a:lnTo>
                    <a:pt x="353440" y="148335"/>
                  </a:lnTo>
                  <a:lnTo>
                    <a:pt x="356235" y="145541"/>
                  </a:lnTo>
                  <a:close/>
                </a:path>
                <a:path w="358139" h="360045">
                  <a:moveTo>
                    <a:pt x="100329" y="0"/>
                  </a:moveTo>
                  <a:lnTo>
                    <a:pt x="89026" y="0"/>
                  </a:lnTo>
                  <a:lnTo>
                    <a:pt x="84327" y="4698"/>
                  </a:lnTo>
                  <a:lnTo>
                    <a:pt x="84327" y="42290"/>
                  </a:lnTo>
                  <a:lnTo>
                    <a:pt x="105028" y="42290"/>
                  </a:lnTo>
                  <a:lnTo>
                    <a:pt x="105028" y="4698"/>
                  </a:lnTo>
                  <a:lnTo>
                    <a:pt x="100329" y="0"/>
                  </a:lnTo>
                  <a:close/>
                </a:path>
                <a:path w="358139" h="360045">
                  <a:moveTo>
                    <a:pt x="142493" y="0"/>
                  </a:moveTo>
                  <a:lnTo>
                    <a:pt x="131190" y="0"/>
                  </a:lnTo>
                  <a:lnTo>
                    <a:pt x="126618" y="4698"/>
                  </a:lnTo>
                  <a:lnTo>
                    <a:pt x="126618" y="42290"/>
                  </a:lnTo>
                  <a:lnTo>
                    <a:pt x="147192" y="42290"/>
                  </a:lnTo>
                  <a:lnTo>
                    <a:pt x="147192" y="4698"/>
                  </a:lnTo>
                  <a:lnTo>
                    <a:pt x="142493" y="0"/>
                  </a:lnTo>
                  <a:close/>
                </a:path>
                <a:path w="358139" h="360045">
                  <a:moveTo>
                    <a:pt x="184657" y="0"/>
                  </a:moveTo>
                  <a:lnTo>
                    <a:pt x="173481" y="0"/>
                  </a:lnTo>
                  <a:lnTo>
                    <a:pt x="168782" y="4698"/>
                  </a:lnTo>
                  <a:lnTo>
                    <a:pt x="168782" y="42290"/>
                  </a:lnTo>
                  <a:lnTo>
                    <a:pt x="189356" y="42290"/>
                  </a:lnTo>
                  <a:lnTo>
                    <a:pt x="189356" y="4698"/>
                  </a:lnTo>
                  <a:lnTo>
                    <a:pt x="184657" y="0"/>
                  </a:lnTo>
                  <a:close/>
                </a:path>
                <a:path w="358139" h="360045">
                  <a:moveTo>
                    <a:pt x="226949" y="0"/>
                  </a:moveTo>
                  <a:lnTo>
                    <a:pt x="215645" y="0"/>
                  </a:lnTo>
                  <a:lnTo>
                    <a:pt x="210947" y="4698"/>
                  </a:lnTo>
                  <a:lnTo>
                    <a:pt x="210947" y="42290"/>
                  </a:lnTo>
                  <a:lnTo>
                    <a:pt x="231520" y="42290"/>
                  </a:lnTo>
                  <a:lnTo>
                    <a:pt x="231520" y="4698"/>
                  </a:lnTo>
                  <a:lnTo>
                    <a:pt x="226949" y="0"/>
                  </a:lnTo>
                  <a:close/>
                </a:path>
                <a:path w="358139" h="360045">
                  <a:moveTo>
                    <a:pt x="269113" y="0"/>
                  </a:moveTo>
                  <a:lnTo>
                    <a:pt x="257810" y="0"/>
                  </a:lnTo>
                  <a:lnTo>
                    <a:pt x="253111" y="4698"/>
                  </a:lnTo>
                  <a:lnTo>
                    <a:pt x="253111" y="42290"/>
                  </a:lnTo>
                  <a:lnTo>
                    <a:pt x="273812" y="42290"/>
                  </a:lnTo>
                  <a:lnTo>
                    <a:pt x="273812" y="4698"/>
                  </a:lnTo>
                  <a:lnTo>
                    <a:pt x="269113" y="0"/>
                  </a:lnTo>
                  <a:close/>
                </a:path>
              </a:pathLst>
            </a:custGeom>
            <a:solidFill>
              <a:srgbClr val="5F7C94"/>
            </a:solidFill>
          </p:spPr>
          <p:txBody>
            <a:bodyPr wrap="square" lIns="0" tIns="0" rIns="0" bIns="0" rtlCol="0"/>
            <a:lstStyle/>
            <a:p>
              <a:endParaRPr/>
            </a:p>
          </p:txBody>
        </p:sp>
        <p:pic>
          <p:nvPicPr>
            <p:cNvPr id="21" name="object 21"/>
            <p:cNvPicPr/>
            <p:nvPr/>
          </p:nvPicPr>
          <p:blipFill>
            <a:blip r:embed="rId11" cstate="print"/>
            <a:stretch>
              <a:fillRect/>
            </a:stretch>
          </p:blipFill>
          <p:spPr>
            <a:xfrm>
              <a:off x="5881116" y="3613404"/>
              <a:ext cx="188975" cy="188976"/>
            </a:xfrm>
            <a:prstGeom prst="rect">
              <a:avLst/>
            </a:prstGeom>
          </p:spPr>
        </p:pic>
        <p:sp>
          <p:nvSpPr>
            <p:cNvPr id="22" name="object 22"/>
            <p:cNvSpPr/>
            <p:nvPr/>
          </p:nvSpPr>
          <p:spPr>
            <a:xfrm>
              <a:off x="6143243" y="3528060"/>
              <a:ext cx="358140" cy="360045"/>
            </a:xfrm>
            <a:custGeom>
              <a:avLst/>
              <a:gdLst/>
              <a:ahLst/>
              <a:cxnLst/>
              <a:rect l="l" t="t" r="r" b="b"/>
              <a:pathLst>
                <a:path w="358139" h="360045">
                  <a:moveTo>
                    <a:pt x="284098" y="42290"/>
                  </a:moveTo>
                  <a:lnTo>
                    <a:pt x="73151" y="42290"/>
                  </a:lnTo>
                  <a:lnTo>
                    <a:pt x="61184" y="44771"/>
                  </a:lnTo>
                  <a:lnTo>
                    <a:pt x="51323" y="51561"/>
                  </a:lnTo>
                  <a:lnTo>
                    <a:pt x="44630" y="61686"/>
                  </a:lnTo>
                  <a:lnTo>
                    <a:pt x="42163" y="74167"/>
                  </a:lnTo>
                  <a:lnTo>
                    <a:pt x="42163" y="84581"/>
                  </a:lnTo>
                  <a:lnTo>
                    <a:pt x="4698" y="84581"/>
                  </a:lnTo>
                  <a:lnTo>
                    <a:pt x="0" y="89280"/>
                  </a:lnTo>
                  <a:lnTo>
                    <a:pt x="0" y="100456"/>
                  </a:lnTo>
                  <a:lnTo>
                    <a:pt x="4698" y="105155"/>
                  </a:lnTo>
                  <a:lnTo>
                    <a:pt x="42163" y="105155"/>
                  </a:lnTo>
                  <a:lnTo>
                    <a:pt x="42163" y="126745"/>
                  </a:lnTo>
                  <a:lnTo>
                    <a:pt x="4698" y="126745"/>
                  </a:lnTo>
                  <a:lnTo>
                    <a:pt x="0" y="131444"/>
                  </a:lnTo>
                  <a:lnTo>
                    <a:pt x="0" y="143636"/>
                  </a:lnTo>
                  <a:lnTo>
                    <a:pt x="4698" y="148335"/>
                  </a:lnTo>
                  <a:lnTo>
                    <a:pt x="42163" y="148335"/>
                  </a:lnTo>
                  <a:lnTo>
                    <a:pt x="42163" y="169036"/>
                  </a:lnTo>
                  <a:lnTo>
                    <a:pt x="4698" y="169036"/>
                  </a:lnTo>
                  <a:lnTo>
                    <a:pt x="0" y="173735"/>
                  </a:lnTo>
                  <a:lnTo>
                    <a:pt x="0" y="185927"/>
                  </a:lnTo>
                  <a:lnTo>
                    <a:pt x="4698" y="190626"/>
                  </a:lnTo>
                  <a:lnTo>
                    <a:pt x="42163" y="190626"/>
                  </a:lnTo>
                  <a:lnTo>
                    <a:pt x="42163" y="211327"/>
                  </a:lnTo>
                  <a:lnTo>
                    <a:pt x="4698" y="211327"/>
                  </a:lnTo>
                  <a:lnTo>
                    <a:pt x="0" y="216026"/>
                  </a:lnTo>
                  <a:lnTo>
                    <a:pt x="0" y="228218"/>
                  </a:lnTo>
                  <a:lnTo>
                    <a:pt x="4698" y="232917"/>
                  </a:lnTo>
                  <a:lnTo>
                    <a:pt x="42163" y="232917"/>
                  </a:lnTo>
                  <a:lnTo>
                    <a:pt x="42163" y="253491"/>
                  </a:lnTo>
                  <a:lnTo>
                    <a:pt x="4698" y="253491"/>
                  </a:lnTo>
                  <a:lnTo>
                    <a:pt x="0" y="258190"/>
                  </a:lnTo>
                  <a:lnTo>
                    <a:pt x="0" y="270382"/>
                  </a:lnTo>
                  <a:lnTo>
                    <a:pt x="4698" y="275081"/>
                  </a:lnTo>
                  <a:lnTo>
                    <a:pt x="42163" y="275081"/>
                  </a:lnTo>
                  <a:lnTo>
                    <a:pt x="42163" y="285495"/>
                  </a:lnTo>
                  <a:lnTo>
                    <a:pt x="44630" y="297977"/>
                  </a:lnTo>
                  <a:lnTo>
                    <a:pt x="51323" y="308102"/>
                  </a:lnTo>
                  <a:lnTo>
                    <a:pt x="61184" y="314892"/>
                  </a:lnTo>
                  <a:lnTo>
                    <a:pt x="73151" y="317372"/>
                  </a:lnTo>
                  <a:lnTo>
                    <a:pt x="84327" y="317372"/>
                  </a:lnTo>
                  <a:lnTo>
                    <a:pt x="84327" y="354952"/>
                  </a:lnTo>
                  <a:lnTo>
                    <a:pt x="89026" y="359638"/>
                  </a:lnTo>
                  <a:lnTo>
                    <a:pt x="100329" y="359638"/>
                  </a:lnTo>
                  <a:lnTo>
                    <a:pt x="105028" y="354952"/>
                  </a:lnTo>
                  <a:lnTo>
                    <a:pt x="105028" y="314578"/>
                  </a:lnTo>
                  <a:lnTo>
                    <a:pt x="284098" y="314578"/>
                  </a:lnTo>
                  <a:lnTo>
                    <a:pt x="296580" y="312098"/>
                  </a:lnTo>
                  <a:lnTo>
                    <a:pt x="306704" y="305307"/>
                  </a:lnTo>
                  <a:lnTo>
                    <a:pt x="313495" y="295183"/>
                  </a:lnTo>
                  <a:lnTo>
                    <a:pt x="313553" y="294893"/>
                  </a:lnTo>
                  <a:lnTo>
                    <a:pt x="69341" y="294893"/>
                  </a:lnTo>
                  <a:lnTo>
                    <a:pt x="65658" y="290194"/>
                  </a:lnTo>
                  <a:lnTo>
                    <a:pt x="65658" y="69468"/>
                  </a:lnTo>
                  <a:lnTo>
                    <a:pt x="69341" y="64769"/>
                  </a:lnTo>
                  <a:lnTo>
                    <a:pt x="314108" y="64769"/>
                  </a:lnTo>
                  <a:lnTo>
                    <a:pt x="313495" y="61686"/>
                  </a:lnTo>
                  <a:lnTo>
                    <a:pt x="306704" y="51561"/>
                  </a:lnTo>
                  <a:lnTo>
                    <a:pt x="296580" y="44771"/>
                  </a:lnTo>
                  <a:lnTo>
                    <a:pt x="284098" y="42290"/>
                  </a:lnTo>
                  <a:close/>
                </a:path>
                <a:path w="358139" h="360045">
                  <a:moveTo>
                    <a:pt x="147192" y="314578"/>
                  </a:moveTo>
                  <a:lnTo>
                    <a:pt x="126618" y="314578"/>
                  </a:lnTo>
                  <a:lnTo>
                    <a:pt x="126618" y="352120"/>
                  </a:lnTo>
                  <a:lnTo>
                    <a:pt x="131190" y="356831"/>
                  </a:lnTo>
                  <a:lnTo>
                    <a:pt x="142493" y="356831"/>
                  </a:lnTo>
                  <a:lnTo>
                    <a:pt x="147192" y="352120"/>
                  </a:lnTo>
                  <a:lnTo>
                    <a:pt x="147192" y="314578"/>
                  </a:lnTo>
                  <a:close/>
                </a:path>
                <a:path w="358139" h="360045">
                  <a:moveTo>
                    <a:pt x="189356" y="314578"/>
                  </a:moveTo>
                  <a:lnTo>
                    <a:pt x="168782" y="314578"/>
                  </a:lnTo>
                  <a:lnTo>
                    <a:pt x="168782" y="352120"/>
                  </a:lnTo>
                  <a:lnTo>
                    <a:pt x="173481" y="356831"/>
                  </a:lnTo>
                  <a:lnTo>
                    <a:pt x="184657" y="356831"/>
                  </a:lnTo>
                  <a:lnTo>
                    <a:pt x="189356" y="352120"/>
                  </a:lnTo>
                  <a:lnTo>
                    <a:pt x="189356" y="314578"/>
                  </a:lnTo>
                  <a:close/>
                </a:path>
                <a:path w="358139" h="360045">
                  <a:moveTo>
                    <a:pt x="231520" y="314578"/>
                  </a:moveTo>
                  <a:lnTo>
                    <a:pt x="210946" y="314578"/>
                  </a:lnTo>
                  <a:lnTo>
                    <a:pt x="210946" y="352120"/>
                  </a:lnTo>
                  <a:lnTo>
                    <a:pt x="215645" y="356831"/>
                  </a:lnTo>
                  <a:lnTo>
                    <a:pt x="226948" y="356831"/>
                  </a:lnTo>
                  <a:lnTo>
                    <a:pt x="231520" y="352120"/>
                  </a:lnTo>
                  <a:lnTo>
                    <a:pt x="231520" y="314578"/>
                  </a:lnTo>
                  <a:close/>
                </a:path>
                <a:path w="358139" h="360045">
                  <a:moveTo>
                    <a:pt x="273811" y="314578"/>
                  </a:moveTo>
                  <a:lnTo>
                    <a:pt x="253110" y="314578"/>
                  </a:lnTo>
                  <a:lnTo>
                    <a:pt x="253110" y="352120"/>
                  </a:lnTo>
                  <a:lnTo>
                    <a:pt x="257809" y="356831"/>
                  </a:lnTo>
                  <a:lnTo>
                    <a:pt x="269113" y="356831"/>
                  </a:lnTo>
                  <a:lnTo>
                    <a:pt x="273811" y="352120"/>
                  </a:lnTo>
                  <a:lnTo>
                    <a:pt x="273811" y="314578"/>
                  </a:lnTo>
                  <a:close/>
                </a:path>
                <a:path w="358139" h="360045">
                  <a:moveTo>
                    <a:pt x="314108" y="64769"/>
                  </a:moveTo>
                  <a:lnTo>
                    <a:pt x="289686" y="64769"/>
                  </a:lnTo>
                  <a:lnTo>
                    <a:pt x="294385" y="69468"/>
                  </a:lnTo>
                  <a:lnTo>
                    <a:pt x="294385" y="290194"/>
                  </a:lnTo>
                  <a:lnTo>
                    <a:pt x="289686" y="294893"/>
                  </a:lnTo>
                  <a:lnTo>
                    <a:pt x="313553" y="294893"/>
                  </a:lnTo>
                  <a:lnTo>
                    <a:pt x="315975" y="282701"/>
                  </a:lnTo>
                  <a:lnTo>
                    <a:pt x="315975" y="272287"/>
                  </a:lnTo>
                  <a:lnTo>
                    <a:pt x="353440" y="272287"/>
                  </a:lnTo>
                  <a:lnTo>
                    <a:pt x="358139" y="267588"/>
                  </a:lnTo>
                  <a:lnTo>
                    <a:pt x="358139" y="256412"/>
                  </a:lnTo>
                  <a:lnTo>
                    <a:pt x="353440" y="251713"/>
                  </a:lnTo>
                  <a:lnTo>
                    <a:pt x="315975" y="251713"/>
                  </a:lnTo>
                  <a:lnTo>
                    <a:pt x="315975" y="230123"/>
                  </a:lnTo>
                  <a:lnTo>
                    <a:pt x="353440" y="230123"/>
                  </a:lnTo>
                  <a:lnTo>
                    <a:pt x="358139" y="225424"/>
                  </a:lnTo>
                  <a:lnTo>
                    <a:pt x="358139" y="213232"/>
                  </a:lnTo>
                  <a:lnTo>
                    <a:pt x="353440" y="208533"/>
                  </a:lnTo>
                  <a:lnTo>
                    <a:pt x="315975" y="208533"/>
                  </a:lnTo>
                  <a:lnTo>
                    <a:pt x="315975" y="187832"/>
                  </a:lnTo>
                  <a:lnTo>
                    <a:pt x="353440" y="187832"/>
                  </a:lnTo>
                  <a:lnTo>
                    <a:pt x="358139" y="183133"/>
                  </a:lnTo>
                  <a:lnTo>
                    <a:pt x="358139" y="170941"/>
                  </a:lnTo>
                  <a:lnTo>
                    <a:pt x="353440" y="166242"/>
                  </a:lnTo>
                  <a:lnTo>
                    <a:pt x="315975" y="166242"/>
                  </a:lnTo>
                  <a:lnTo>
                    <a:pt x="315975" y="145541"/>
                  </a:lnTo>
                  <a:lnTo>
                    <a:pt x="356234" y="145541"/>
                  </a:lnTo>
                  <a:lnTo>
                    <a:pt x="358139" y="143636"/>
                  </a:lnTo>
                  <a:lnTo>
                    <a:pt x="358139" y="131444"/>
                  </a:lnTo>
                  <a:lnTo>
                    <a:pt x="353440" y="126745"/>
                  </a:lnTo>
                  <a:lnTo>
                    <a:pt x="315975" y="126745"/>
                  </a:lnTo>
                  <a:lnTo>
                    <a:pt x="315975" y="105155"/>
                  </a:lnTo>
                  <a:lnTo>
                    <a:pt x="353440" y="105155"/>
                  </a:lnTo>
                  <a:lnTo>
                    <a:pt x="358139" y="100456"/>
                  </a:lnTo>
                  <a:lnTo>
                    <a:pt x="358139" y="89280"/>
                  </a:lnTo>
                  <a:lnTo>
                    <a:pt x="353440" y="84581"/>
                  </a:lnTo>
                  <a:lnTo>
                    <a:pt x="315975" y="84581"/>
                  </a:lnTo>
                  <a:lnTo>
                    <a:pt x="315975" y="74167"/>
                  </a:lnTo>
                  <a:lnTo>
                    <a:pt x="314108" y="64769"/>
                  </a:lnTo>
                  <a:close/>
                </a:path>
                <a:path w="358139" h="360045">
                  <a:moveTo>
                    <a:pt x="356234" y="145541"/>
                  </a:moveTo>
                  <a:lnTo>
                    <a:pt x="347852" y="145541"/>
                  </a:lnTo>
                  <a:lnTo>
                    <a:pt x="347852" y="148335"/>
                  </a:lnTo>
                  <a:lnTo>
                    <a:pt x="353440" y="148335"/>
                  </a:lnTo>
                  <a:lnTo>
                    <a:pt x="356234" y="145541"/>
                  </a:lnTo>
                  <a:close/>
                </a:path>
                <a:path w="358139" h="360045">
                  <a:moveTo>
                    <a:pt x="100329" y="0"/>
                  </a:moveTo>
                  <a:lnTo>
                    <a:pt x="89026" y="0"/>
                  </a:lnTo>
                  <a:lnTo>
                    <a:pt x="84327" y="4698"/>
                  </a:lnTo>
                  <a:lnTo>
                    <a:pt x="84327" y="42290"/>
                  </a:lnTo>
                  <a:lnTo>
                    <a:pt x="105028" y="42290"/>
                  </a:lnTo>
                  <a:lnTo>
                    <a:pt x="105028" y="4698"/>
                  </a:lnTo>
                  <a:lnTo>
                    <a:pt x="100329" y="0"/>
                  </a:lnTo>
                  <a:close/>
                </a:path>
                <a:path w="358139" h="360045">
                  <a:moveTo>
                    <a:pt x="142493" y="0"/>
                  </a:moveTo>
                  <a:lnTo>
                    <a:pt x="131190" y="0"/>
                  </a:lnTo>
                  <a:lnTo>
                    <a:pt x="126618" y="4698"/>
                  </a:lnTo>
                  <a:lnTo>
                    <a:pt x="126618" y="42290"/>
                  </a:lnTo>
                  <a:lnTo>
                    <a:pt x="147192" y="42290"/>
                  </a:lnTo>
                  <a:lnTo>
                    <a:pt x="147192" y="4698"/>
                  </a:lnTo>
                  <a:lnTo>
                    <a:pt x="142493" y="0"/>
                  </a:lnTo>
                  <a:close/>
                </a:path>
                <a:path w="358139" h="360045">
                  <a:moveTo>
                    <a:pt x="184657" y="0"/>
                  </a:moveTo>
                  <a:lnTo>
                    <a:pt x="173481" y="0"/>
                  </a:lnTo>
                  <a:lnTo>
                    <a:pt x="168782" y="4698"/>
                  </a:lnTo>
                  <a:lnTo>
                    <a:pt x="168782" y="42290"/>
                  </a:lnTo>
                  <a:lnTo>
                    <a:pt x="189356" y="42290"/>
                  </a:lnTo>
                  <a:lnTo>
                    <a:pt x="189356" y="4698"/>
                  </a:lnTo>
                  <a:lnTo>
                    <a:pt x="184657" y="0"/>
                  </a:lnTo>
                  <a:close/>
                </a:path>
                <a:path w="358139" h="360045">
                  <a:moveTo>
                    <a:pt x="226948" y="0"/>
                  </a:moveTo>
                  <a:lnTo>
                    <a:pt x="215645" y="0"/>
                  </a:lnTo>
                  <a:lnTo>
                    <a:pt x="210946" y="4698"/>
                  </a:lnTo>
                  <a:lnTo>
                    <a:pt x="210946" y="42290"/>
                  </a:lnTo>
                  <a:lnTo>
                    <a:pt x="231520" y="42290"/>
                  </a:lnTo>
                  <a:lnTo>
                    <a:pt x="231520" y="4698"/>
                  </a:lnTo>
                  <a:lnTo>
                    <a:pt x="226948" y="0"/>
                  </a:lnTo>
                  <a:close/>
                </a:path>
                <a:path w="358139" h="360045">
                  <a:moveTo>
                    <a:pt x="269113" y="0"/>
                  </a:moveTo>
                  <a:lnTo>
                    <a:pt x="257809" y="0"/>
                  </a:lnTo>
                  <a:lnTo>
                    <a:pt x="253110" y="4698"/>
                  </a:lnTo>
                  <a:lnTo>
                    <a:pt x="253110" y="42290"/>
                  </a:lnTo>
                  <a:lnTo>
                    <a:pt x="273811" y="42290"/>
                  </a:lnTo>
                  <a:lnTo>
                    <a:pt x="273811" y="4698"/>
                  </a:lnTo>
                  <a:lnTo>
                    <a:pt x="269113" y="0"/>
                  </a:lnTo>
                  <a:close/>
                </a:path>
              </a:pathLst>
            </a:custGeom>
            <a:solidFill>
              <a:srgbClr val="5F7C94"/>
            </a:solidFill>
          </p:spPr>
          <p:txBody>
            <a:bodyPr wrap="square" lIns="0" tIns="0" rIns="0" bIns="0" rtlCol="0"/>
            <a:lstStyle/>
            <a:p>
              <a:endParaRPr/>
            </a:p>
          </p:txBody>
        </p:sp>
        <p:pic>
          <p:nvPicPr>
            <p:cNvPr id="23" name="object 23"/>
            <p:cNvPicPr/>
            <p:nvPr/>
          </p:nvPicPr>
          <p:blipFill>
            <a:blip r:embed="rId12" cstate="print"/>
            <a:stretch>
              <a:fillRect/>
            </a:stretch>
          </p:blipFill>
          <p:spPr>
            <a:xfrm>
              <a:off x="6228587" y="3611879"/>
              <a:ext cx="188975" cy="188975"/>
            </a:xfrm>
            <a:prstGeom prst="rect">
              <a:avLst/>
            </a:prstGeom>
          </p:spPr>
        </p:pic>
        <p:sp>
          <p:nvSpPr>
            <p:cNvPr id="24" name="object 24"/>
            <p:cNvSpPr/>
            <p:nvPr/>
          </p:nvSpPr>
          <p:spPr>
            <a:xfrm>
              <a:off x="4182643" y="2601937"/>
              <a:ext cx="488950" cy="314325"/>
            </a:xfrm>
            <a:custGeom>
              <a:avLst/>
              <a:gdLst/>
              <a:ahLst/>
              <a:cxnLst/>
              <a:rect l="l" t="t" r="r" b="b"/>
              <a:pathLst>
                <a:path w="488950" h="314325">
                  <a:moveTo>
                    <a:pt x="420954" y="152349"/>
                  </a:moveTo>
                  <a:lnTo>
                    <a:pt x="416699" y="153924"/>
                  </a:lnTo>
                  <a:lnTo>
                    <a:pt x="367233" y="164858"/>
                  </a:lnTo>
                  <a:lnTo>
                    <a:pt x="308940" y="171919"/>
                  </a:lnTo>
                  <a:lnTo>
                    <a:pt x="244221" y="174421"/>
                  </a:lnTo>
                  <a:lnTo>
                    <a:pt x="179489" y="171919"/>
                  </a:lnTo>
                  <a:lnTo>
                    <a:pt x="121196" y="164858"/>
                  </a:lnTo>
                  <a:lnTo>
                    <a:pt x="71729" y="153924"/>
                  </a:lnTo>
                  <a:lnTo>
                    <a:pt x="33464" y="139788"/>
                  </a:lnTo>
                  <a:lnTo>
                    <a:pt x="0" y="104648"/>
                  </a:lnTo>
                  <a:lnTo>
                    <a:pt x="0" y="244208"/>
                  </a:lnTo>
                  <a:lnTo>
                    <a:pt x="33464" y="279349"/>
                  </a:lnTo>
                  <a:lnTo>
                    <a:pt x="71729" y="293484"/>
                  </a:lnTo>
                  <a:lnTo>
                    <a:pt x="121196" y="304419"/>
                  </a:lnTo>
                  <a:lnTo>
                    <a:pt x="179489" y="311480"/>
                  </a:lnTo>
                  <a:lnTo>
                    <a:pt x="244221" y="313982"/>
                  </a:lnTo>
                  <a:lnTo>
                    <a:pt x="259930" y="313372"/>
                  </a:lnTo>
                  <a:lnTo>
                    <a:pt x="398881" y="174421"/>
                  </a:lnTo>
                  <a:lnTo>
                    <a:pt x="420954" y="152349"/>
                  </a:lnTo>
                  <a:close/>
                </a:path>
                <a:path w="488950" h="314325">
                  <a:moveTo>
                    <a:pt x="488442" y="69761"/>
                  </a:moveTo>
                  <a:lnTo>
                    <a:pt x="455091" y="34544"/>
                  </a:lnTo>
                  <a:lnTo>
                    <a:pt x="416902" y="20434"/>
                  </a:lnTo>
                  <a:lnTo>
                    <a:pt x="367474" y="9525"/>
                  </a:lnTo>
                  <a:lnTo>
                    <a:pt x="309143" y="2501"/>
                  </a:lnTo>
                  <a:lnTo>
                    <a:pt x="244221" y="0"/>
                  </a:lnTo>
                  <a:lnTo>
                    <a:pt x="179298" y="2501"/>
                  </a:lnTo>
                  <a:lnTo>
                    <a:pt x="120954" y="9525"/>
                  </a:lnTo>
                  <a:lnTo>
                    <a:pt x="71526" y="20434"/>
                  </a:lnTo>
                  <a:lnTo>
                    <a:pt x="33337" y="34544"/>
                  </a:lnTo>
                  <a:lnTo>
                    <a:pt x="0" y="69761"/>
                  </a:lnTo>
                  <a:lnTo>
                    <a:pt x="8724" y="88303"/>
                  </a:lnTo>
                  <a:lnTo>
                    <a:pt x="71526" y="119100"/>
                  </a:lnTo>
                  <a:lnTo>
                    <a:pt x="120954" y="130009"/>
                  </a:lnTo>
                  <a:lnTo>
                    <a:pt x="179298" y="137045"/>
                  </a:lnTo>
                  <a:lnTo>
                    <a:pt x="244221" y="139534"/>
                  </a:lnTo>
                  <a:lnTo>
                    <a:pt x="309143" y="137045"/>
                  </a:lnTo>
                  <a:lnTo>
                    <a:pt x="367474" y="130009"/>
                  </a:lnTo>
                  <a:lnTo>
                    <a:pt x="416902" y="119100"/>
                  </a:lnTo>
                  <a:lnTo>
                    <a:pt x="455091" y="104978"/>
                  </a:lnTo>
                  <a:lnTo>
                    <a:pt x="488442" y="69761"/>
                  </a:lnTo>
                  <a:close/>
                </a:path>
              </a:pathLst>
            </a:custGeom>
            <a:solidFill>
              <a:srgbClr val="66BEFF"/>
            </a:solidFill>
          </p:spPr>
          <p:txBody>
            <a:bodyPr wrap="square" lIns="0" tIns="0" rIns="0" bIns="0" rtlCol="0"/>
            <a:lstStyle/>
            <a:p>
              <a:endParaRPr/>
            </a:p>
          </p:txBody>
        </p:sp>
        <p:pic>
          <p:nvPicPr>
            <p:cNvPr id="25" name="object 25"/>
            <p:cNvPicPr/>
            <p:nvPr/>
          </p:nvPicPr>
          <p:blipFill>
            <a:blip r:embed="rId13" cstate="print"/>
            <a:stretch>
              <a:fillRect/>
            </a:stretch>
          </p:blipFill>
          <p:spPr>
            <a:xfrm>
              <a:off x="4182645" y="2881026"/>
              <a:ext cx="225171" cy="294205"/>
            </a:xfrm>
            <a:prstGeom prst="rect">
              <a:avLst/>
            </a:prstGeom>
          </p:spPr>
        </p:pic>
        <p:pic>
          <p:nvPicPr>
            <p:cNvPr id="26" name="object 26"/>
            <p:cNvPicPr/>
            <p:nvPr/>
          </p:nvPicPr>
          <p:blipFill>
            <a:blip r:embed="rId14" cstate="print"/>
            <a:stretch>
              <a:fillRect/>
            </a:stretch>
          </p:blipFill>
          <p:spPr>
            <a:xfrm>
              <a:off x="1168908" y="2074202"/>
              <a:ext cx="1383792" cy="228688"/>
            </a:xfrm>
            <a:prstGeom prst="rect">
              <a:avLst/>
            </a:prstGeom>
          </p:spPr>
        </p:pic>
        <p:pic>
          <p:nvPicPr>
            <p:cNvPr id="27" name="object 27"/>
            <p:cNvPicPr/>
            <p:nvPr/>
          </p:nvPicPr>
          <p:blipFill>
            <a:blip r:embed="rId15" cstate="print"/>
            <a:stretch>
              <a:fillRect/>
            </a:stretch>
          </p:blipFill>
          <p:spPr>
            <a:xfrm>
              <a:off x="1216152" y="2107691"/>
              <a:ext cx="1292352" cy="124968"/>
            </a:xfrm>
            <a:prstGeom prst="rect">
              <a:avLst/>
            </a:prstGeom>
          </p:spPr>
        </p:pic>
        <p:sp>
          <p:nvSpPr>
            <p:cNvPr id="28" name="object 28"/>
            <p:cNvSpPr/>
            <p:nvPr/>
          </p:nvSpPr>
          <p:spPr>
            <a:xfrm>
              <a:off x="1216152" y="2107691"/>
              <a:ext cx="1292860" cy="125095"/>
            </a:xfrm>
            <a:custGeom>
              <a:avLst/>
              <a:gdLst/>
              <a:ahLst/>
              <a:cxnLst/>
              <a:rect l="l" t="t" r="r" b="b"/>
              <a:pathLst>
                <a:path w="1292860" h="125094">
                  <a:moveTo>
                    <a:pt x="0" y="31241"/>
                  </a:moveTo>
                  <a:lnTo>
                    <a:pt x="1229867" y="31241"/>
                  </a:lnTo>
                  <a:lnTo>
                    <a:pt x="1229867" y="0"/>
                  </a:lnTo>
                  <a:lnTo>
                    <a:pt x="1292352" y="62483"/>
                  </a:lnTo>
                  <a:lnTo>
                    <a:pt x="1229867" y="124968"/>
                  </a:lnTo>
                  <a:lnTo>
                    <a:pt x="1229867" y="93725"/>
                  </a:lnTo>
                  <a:lnTo>
                    <a:pt x="0" y="93725"/>
                  </a:lnTo>
                  <a:lnTo>
                    <a:pt x="0" y="31241"/>
                  </a:lnTo>
                  <a:close/>
                </a:path>
              </a:pathLst>
            </a:custGeom>
            <a:ln w="9525">
              <a:solidFill>
                <a:srgbClr val="373737"/>
              </a:solidFill>
            </a:ln>
          </p:spPr>
          <p:txBody>
            <a:bodyPr wrap="square" lIns="0" tIns="0" rIns="0" bIns="0" rtlCol="0"/>
            <a:lstStyle/>
            <a:p>
              <a:endParaRPr/>
            </a:p>
          </p:txBody>
        </p:sp>
      </p:grpSp>
      <p:sp>
        <p:nvSpPr>
          <p:cNvPr id="29" name="object 29"/>
          <p:cNvSpPr txBox="1"/>
          <p:nvPr/>
        </p:nvSpPr>
        <p:spPr>
          <a:xfrm>
            <a:off x="307340" y="2818892"/>
            <a:ext cx="8896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Data</a:t>
            </a:r>
            <a:r>
              <a:rPr sz="1200" spc="-55" dirty="0">
                <a:solidFill>
                  <a:srgbClr val="FFFFFF"/>
                </a:solidFill>
                <a:latin typeface="Calibri"/>
                <a:cs typeface="Calibri"/>
              </a:rPr>
              <a:t> </a:t>
            </a:r>
            <a:r>
              <a:rPr sz="1200" spc="-5" dirty="0">
                <a:solidFill>
                  <a:srgbClr val="FFFFFF"/>
                </a:solidFill>
                <a:latin typeface="Calibri"/>
                <a:cs typeface="Calibri"/>
              </a:rPr>
              <a:t>scources</a:t>
            </a:r>
            <a:endParaRPr sz="1200">
              <a:latin typeface="Calibri"/>
              <a:cs typeface="Calibri"/>
            </a:endParaRPr>
          </a:p>
        </p:txBody>
      </p:sp>
      <p:pic>
        <p:nvPicPr>
          <p:cNvPr id="30" name="object 30"/>
          <p:cNvPicPr/>
          <p:nvPr/>
        </p:nvPicPr>
        <p:blipFill>
          <a:blip r:embed="rId16" cstate="print"/>
          <a:stretch>
            <a:fillRect/>
          </a:stretch>
        </p:blipFill>
        <p:spPr>
          <a:xfrm>
            <a:off x="498348" y="1324355"/>
            <a:ext cx="601980" cy="1392936"/>
          </a:xfrm>
          <a:prstGeom prst="rect">
            <a:avLst/>
          </a:prstGeom>
        </p:spPr>
      </p:pic>
      <p:sp>
        <p:nvSpPr>
          <p:cNvPr id="31" name="object 31"/>
          <p:cNvSpPr txBox="1"/>
          <p:nvPr/>
        </p:nvSpPr>
        <p:spPr>
          <a:xfrm>
            <a:off x="1602994" y="1862073"/>
            <a:ext cx="51054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E</a:t>
            </a:r>
            <a:r>
              <a:rPr sz="1200" dirty="0">
                <a:solidFill>
                  <a:srgbClr val="FFFFFF"/>
                </a:solidFill>
                <a:latin typeface="Calibri"/>
                <a:cs typeface="Calibri"/>
              </a:rPr>
              <a:t>T</a:t>
            </a:r>
            <a:r>
              <a:rPr sz="1200" spc="-5" dirty="0">
                <a:solidFill>
                  <a:srgbClr val="FFFFFF"/>
                </a:solidFill>
                <a:latin typeface="Calibri"/>
                <a:cs typeface="Calibri"/>
              </a:rPr>
              <a:t>L</a:t>
            </a:r>
            <a:r>
              <a:rPr sz="1200" dirty="0">
                <a:solidFill>
                  <a:srgbClr val="FFFFFF"/>
                </a:solidFill>
                <a:latin typeface="Calibri"/>
                <a:cs typeface="Calibri"/>
              </a:rPr>
              <a:t>/</a:t>
            </a:r>
            <a:r>
              <a:rPr sz="1200" spc="-5" dirty="0">
                <a:solidFill>
                  <a:srgbClr val="FFFFFF"/>
                </a:solidFill>
                <a:latin typeface="Calibri"/>
                <a:cs typeface="Calibri"/>
              </a:rPr>
              <a:t>ELT</a:t>
            </a:r>
            <a:endParaRPr sz="1200">
              <a:latin typeface="Calibri"/>
              <a:cs typeface="Calibri"/>
            </a:endParaRPr>
          </a:p>
        </p:txBody>
      </p:sp>
      <p:pic>
        <p:nvPicPr>
          <p:cNvPr id="32" name="object 32"/>
          <p:cNvPicPr/>
          <p:nvPr/>
        </p:nvPicPr>
        <p:blipFill>
          <a:blip r:embed="rId17" cstate="print"/>
          <a:stretch>
            <a:fillRect/>
          </a:stretch>
        </p:blipFill>
        <p:spPr>
          <a:xfrm>
            <a:off x="4775602" y="1032383"/>
            <a:ext cx="146705" cy="172192"/>
          </a:xfrm>
          <a:prstGeom prst="rect">
            <a:avLst/>
          </a:prstGeom>
        </p:spPr>
      </p:pic>
      <p:grpSp>
        <p:nvGrpSpPr>
          <p:cNvPr id="33" name="object 33"/>
          <p:cNvGrpSpPr/>
          <p:nvPr/>
        </p:nvGrpSpPr>
        <p:grpSpPr>
          <a:xfrm>
            <a:off x="1313688" y="2008632"/>
            <a:ext cx="5431790" cy="2463165"/>
            <a:chOff x="1313688" y="2008632"/>
            <a:chExt cx="5431790" cy="2463165"/>
          </a:xfrm>
        </p:grpSpPr>
        <p:sp>
          <p:nvSpPr>
            <p:cNvPr id="34" name="object 34"/>
            <p:cNvSpPr/>
            <p:nvPr/>
          </p:nvSpPr>
          <p:spPr>
            <a:xfrm>
              <a:off x="2589276" y="2008632"/>
              <a:ext cx="360045" cy="360045"/>
            </a:xfrm>
            <a:custGeom>
              <a:avLst/>
              <a:gdLst/>
              <a:ahLst/>
              <a:cxnLst/>
              <a:rect l="l" t="t" r="r" b="b"/>
              <a:pathLst>
                <a:path w="360044" h="360044">
                  <a:moveTo>
                    <a:pt x="285242" y="42291"/>
                  </a:moveTo>
                  <a:lnTo>
                    <a:pt x="73406" y="42291"/>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8"/>
                  </a:lnTo>
                  <a:lnTo>
                    <a:pt x="4699" y="190626"/>
                  </a:lnTo>
                  <a:lnTo>
                    <a:pt x="42418" y="190626"/>
                  </a:lnTo>
                  <a:lnTo>
                    <a:pt x="42418" y="211328"/>
                  </a:lnTo>
                  <a:lnTo>
                    <a:pt x="4699" y="211328"/>
                  </a:lnTo>
                  <a:lnTo>
                    <a:pt x="0" y="216026"/>
                  </a:lnTo>
                  <a:lnTo>
                    <a:pt x="0" y="228219"/>
                  </a:lnTo>
                  <a:lnTo>
                    <a:pt x="4699" y="232918"/>
                  </a:lnTo>
                  <a:lnTo>
                    <a:pt x="42418" y="232918"/>
                  </a:lnTo>
                  <a:lnTo>
                    <a:pt x="42418" y="253492"/>
                  </a:lnTo>
                  <a:lnTo>
                    <a:pt x="4699" y="253492"/>
                  </a:lnTo>
                  <a:lnTo>
                    <a:pt x="0" y="258191"/>
                  </a:lnTo>
                  <a:lnTo>
                    <a:pt x="0" y="270382"/>
                  </a:lnTo>
                  <a:lnTo>
                    <a:pt x="4699" y="275081"/>
                  </a:lnTo>
                  <a:lnTo>
                    <a:pt x="42418" y="275081"/>
                  </a:lnTo>
                  <a:lnTo>
                    <a:pt x="42418" y="285495"/>
                  </a:lnTo>
                  <a:lnTo>
                    <a:pt x="44884" y="297977"/>
                  </a:lnTo>
                  <a:lnTo>
                    <a:pt x="51577" y="308101"/>
                  </a:lnTo>
                  <a:lnTo>
                    <a:pt x="61438" y="314892"/>
                  </a:lnTo>
                  <a:lnTo>
                    <a:pt x="73406" y="317373"/>
                  </a:lnTo>
                  <a:lnTo>
                    <a:pt x="84709" y="317373"/>
                  </a:lnTo>
                  <a:lnTo>
                    <a:pt x="84709" y="354965"/>
                  </a:lnTo>
                  <a:lnTo>
                    <a:pt x="89407" y="359663"/>
                  </a:lnTo>
                  <a:lnTo>
                    <a:pt x="100711" y="359663"/>
                  </a:lnTo>
                  <a:lnTo>
                    <a:pt x="105410" y="354965"/>
                  </a:lnTo>
                  <a:lnTo>
                    <a:pt x="105410" y="314579"/>
                  </a:lnTo>
                  <a:lnTo>
                    <a:pt x="285242"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1"/>
                  </a:lnTo>
                  <a:close/>
                </a:path>
                <a:path w="360044" h="360044">
                  <a:moveTo>
                    <a:pt x="147828" y="314579"/>
                  </a:moveTo>
                  <a:lnTo>
                    <a:pt x="127126" y="314579"/>
                  </a:lnTo>
                  <a:lnTo>
                    <a:pt x="127126" y="352170"/>
                  </a:lnTo>
                  <a:lnTo>
                    <a:pt x="131825" y="356869"/>
                  </a:lnTo>
                  <a:lnTo>
                    <a:pt x="143129" y="356869"/>
                  </a:lnTo>
                  <a:lnTo>
                    <a:pt x="147828" y="352170"/>
                  </a:lnTo>
                  <a:lnTo>
                    <a:pt x="147828" y="314579"/>
                  </a:lnTo>
                  <a:close/>
                </a:path>
                <a:path w="360044" h="360044">
                  <a:moveTo>
                    <a:pt x="190246" y="314579"/>
                  </a:moveTo>
                  <a:lnTo>
                    <a:pt x="169418" y="314579"/>
                  </a:lnTo>
                  <a:lnTo>
                    <a:pt x="169418" y="352170"/>
                  </a:lnTo>
                  <a:lnTo>
                    <a:pt x="174244" y="356869"/>
                  </a:lnTo>
                  <a:lnTo>
                    <a:pt x="185419" y="356869"/>
                  </a:lnTo>
                  <a:lnTo>
                    <a:pt x="190246" y="352170"/>
                  </a:lnTo>
                  <a:lnTo>
                    <a:pt x="190246" y="314579"/>
                  </a:lnTo>
                  <a:close/>
                </a:path>
                <a:path w="360044" h="360044">
                  <a:moveTo>
                    <a:pt x="232537" y="314579"/>
                  </a:moveTo>
                  <a:lnTo>
                    <a:pt x="211836" y="314579"/>
                  </a:lnTo>
                  <a:lnTo>
                    <a:pt x="211836" y="352170"/>
                  </a:lnTo>
                  <a:lnTo>
                    <a:pt x="216535" y="356869"/>
                  </a:lnTo>
                  <a:lnTo>
                    <a:pt x="227837" y="356869"/>
                  </a:lnTo>
                  <a:lnTo>
                    <a:pt x="232537" y="352170"/>
                  </a:lnTo>
                  <a:lnTo>
                    <a:pt x="232537" y="314579"/>
                  </a:lnTo>
                  <a:close/>
                </a:path>
                <a:path w="360044" h="360044">
                  <a:moveTo>
                    <a:pt x="274955" y="314579"/>
                  </a:moveTo>
                  <a:lnTo>
                    <a:pt x="254254" y="314579"/>
                  </a:lnTo>
                  <a:lnTo>
                    <a:pt x="254254" y="352170"/>
                  </a:lnTo>
                  <a:lnTo>
                    <a:pt x="258953" y="356869"/>
                  </a:lnTo>
                  <a:lnTo>
                    <a:pt x="270256" y="356869"/>
                  </a:lnTo>
                  <a:lnTo>
                    <a:pt x="274955" y="352170"/>
                  </a:lnTo>
                  <a:lnTo>
                    <a:pt x="274955" y="314579"/>
                  </a:lnTo>
                  <a:close/>
                </a:path>
                <a:path w="360044" h="360044">
                  <a:moveTo>
                    <a:pt x="315376" y="64769"/>
                  </a:moveTo>
                  <a:lnTo>
                    <a:pt x="290956" y="64769"/>
                  </a:lnTo>
                  <a:lnTo>
                    <a:pt x="295656" y="69468"/>
                  </a:lnTo>
                  <a:lnTo>
                    <a:pt x="295656" y="290194"/>
                  </a:lnTo>
                  <a:lnTo>
                    <a:pt x="290956" y="294894"/>
                  </a:lnTo>
                  <a:lnTo>
                    <a:pt x="314821" y="294894"/>
                  </a:lnTo>
                  <a:lnTo>
                    <a:pt x="317246" y="282701"/>
                  </a:lnTo>
                  <a:lnTo>
                    <a:pt x="317246" y="272288"/>
                  </a:lnTo>
                  <a:lnTo>
                    <a:pt x="354965" y="272288"/>
                  </a:lnTo>
                  <a:lnTo>
                    <a:pt x="359663" y="267588"/>
                  </a:lnTo>
                  <a:lnTo>
                    <a:pt x="359663" y="256412"/>
                  </a:lnTo>
                  <a:lnTo>
                    <a:pt x="354965" y="251713"/>
                  </a:lnTo>
                  <a:lnTo>
                    <a:pt x="317246" y="251713"/>
                  </a:lnTo>
                  <a:lnTo>
                    <a:pt x="317246" y="230124"/>
                  </a:lnTo>
                  <a:lnTo>
                    <a:pt x="354965" y="230124"/>
                  </a:lnTo>
                  <a:lnTo>
                    <a:pt x="359663" y="225425"/>
                  </a:lnTo>
                  <a:lnTo>
                    <a:pt x="359663" y="213232"/>
                  </a:lnTo>
                  <a:lnTo>
                    <a:pt x="354965" y="208534"/>
                  </a:lnTo>
                  <a:lnTo>
                    <a:pt x="317246" y="208534"/>
                  </a:lnTo>
                  <a:lnTo>
                    <a:pt x="317246" y="187832"/>
                  </a:lnTo>
                  <a:lnTo>
                    <a:pt x="354965" y="187832"/>
                  </a:lnTo>
                  <a:lnTo>
                    <a:pt x="359663" y="183134"/>
                  </a:lnTo>
                  <a:lnTo>
                    <a:pt x="359663" y="170942"/>
                  </a:lnTo>
                  <a:lnTo>
                    <a:pt x="354965" y="166243"/>
                  </a:lnTo>
                  <a:lnTo>
                    <a:pt x="317246" y="166243"/>
                  </a:lnTo>
                  <a:lnTo>
                    <a:pt x="317246" y="145542"/>
                  </a:lnTo>
                  <a:lnTo>
                    <a:pt x="357758" y="145542"/>
                  </a:lnTo>
                  <a:lnTo>
                    <a:pt x="359663" y="143637"/>
                  </a:lnTo>
                  <a:lnTo>
                    <a:pt x="359663" y="131444"/>
                  </a:lnTo>
                  <a:lnTo>
                    <a:pt x="354965" y="126745"/>
                  </a:lnTo>
                  <a:lnTo>
                    <a:pt x="317246" y="126745"/>
                  </a:lnTo>
                  <a:lnTo>
                    <a:pt x="317246" y="105156"/>
                  </a:lnTo>
                  <a:lnTo>
                    <a:pt x="354965" y="105156"/>
                  </a:lnTo>
                  <a:lnTo>
                    <a:pt x="359663" y="100456"/>
                  </a:lnTo>
                  <a:lnTo>
                    <a:pt x="359663" y="89281"/>
                  </a:lnTo>
                  <a:lnTo>
                    <a:pt x="354965" y="84581"/>
                  </a:lnTo>
                  <a:lnTo>
                    <a:pt x="317246" y="84581"/>
                  </a:lnTo>
                  <a:lnTo>
                    <a:pt x="317246" y="74168"/>
                  </a:lnTo>
                  <a:lnTo>
                    <a:pt x="315376" y="64769"/>
                  </a:lnTo>
                  <a:close/>
                </a:path>
                <a:path w="360044" h="360044">
                  <a:moveTo>
                    <a:pt x="357758" y="145542"/>
                  </a:moveTo>
                  <a:lnTo>
                    <a:pt x="349250" y="145542"/>
                  </a:lnTo>
                  <a:lnTo>
                    <a:pt x="349250" y="148336"/>
                  </a:lnTo>
                  <a:lnTo>
                    <a:pt x="354965" y="148336"/>
                  </a:lnTo>
                  <a:lnTo>
                    <a:pt x="357758" y="145542"/>
                  </a:lnTo>
                  <a:close/>
                </a:path>
                <a:path w="360044" h="360044">
                  <a:moveTo>
                    <a:pt x="100711" y="0"/>
                  </a:moveTo>
                  <a:lnTo>
                    <a:pt x="89407" y="0"/>
                  </a:lnTo>
                  <a:lnTo>
                    <a:pt x="84709" y="4699"/>
                  </a:lnTo>
                  <a:lnTo>
                    <a:pt x="84709" y="42291"/>
                  </a:lnTo>
                  <a:lnTo>
                    <a:pt x="105410" y="42291"/>
                  </a:lnTo>
                  <a:lnTo>
                    <a:pt x="105410" y="4699"/>
                  </a:lnTo>
                  <a:lnTo>
                    <a:pt x="100711" y="0"/>
                  </a:lnTo>
                  <a:close/>
                </a:path>
                <a:path w="360044" h="360044">
                  <a:moveTo>
                    <a:pt x="143129" y="0"/>
                  </a:moveTo>
                  <a:lnTo>
                    <a:pt x="131825" y="0"/>
                  </a:lnTo>
                  <a:lnTo>
                    <a:pt x="127126" y="4699"/>
                  </a:lnTo>
                  <a:lnTo>
                    <a:pt x="127126" y="42291"/>
                  </a:lnTo>
                  <a:lnTo>
                    <a:pt x="147828" y="42291"/>
                  </a:lnTo>
                  <a:lnTo>
                    <a:pt x="147828" y="4699"/>
                  </a:lnTo>
                  <a:lnTo>
                    <a:pt x="143129" y="0"/>
                  </a:lnTo>
                  <a:close/>
                </a:path>
                <a:path w="360044" h="360044">
                  <a:moveTo>
                    <a:pt x="185419" y="0"/>
                  </a:moveTo>
                  <a:lnTo>
                    <a:pt x="174244" y="0"/>
                  </a:lnTo>
                  <a:lnTo>
                    <a:pt x="169418" y="4699"/>
                  </a:lnTo>
                  <a:lnTo>
                    <a:pt x="169418" y="42291"/>
                  </a:lnTo>
                  <a:lnTo>
                    <a:pt x="190246" y="42291"/>
                  </a:lnTo>
                  <a:lnTo>
                    <a:pt x="190246" y="4699"/>
                  </a:lnTo>
                  <a:lnTo>
                    <a:pt x="185419" y="0"/>
                  </a:lnTo>
                  <a:close/>
                </a:path>
                <a:path w="360044" h="360044">
                  <a:moveTo>
                    <a:pt x="227837" y="0"/>
                  </a:moveTo>
                  <a:lnTo>
                    <a:pt x="216535" y="0"/>
                  </a:lnTo>
                  <a:lnTo>
                    <a:pt x="211836" y="4699"/>
                  </a:lnTo>
                  <a:lnTo>
                    <a:pt x="211836" y="42291"/>
                  </a:lnTo>
                  <a:lnTo>
                    <a:pt x="232537" y="42291"/>
                  </a:lnTo>
                  <a:lnTo>
                    <a:pt x="232537" y="4699"/>
                  </a:lnTo>
                  <a:lnTo>
                    <a:pt x="227837" y="0"/>
                  </a:lnTo>
                  <a:close/>
                </a:path>
                <a:path w="360044" h="360044">
                  <a:moveTo>
                    <a:pt x="270256" y="0"/>
                  </a:moveTo>
                  <a:lnTo>
                    <a:pt x="258953" y="0"/>
                  </a:lnTo>
                  <a:lnTo>
                    <a:pt x="254254" y="4699"/>
                  </a:lnTo>
                  <a:lnTo>
                    <a:pt x="254254" y="42291"/>
                  </a:lnTo>
                  <a:lnTo>
                    <a:pt x="274955" y="42291"/>
                  </a:lnTo>
                  <a:lnTo>
                    <a:pt x="274955" y="4699"/>
                  </a:lnTo>
                  <a:lnTo>
                    <a:pt x="270256" y="0"/>
                  </a:lnTo>
                  <a:close/>
                </a:path>
              </a:pathLst>
            </a:custGeom>
            <a:solidFill>
              <a:srgbClr val="5F7C94"/>
            </a:solidFill>
          </p:spPr>
          <p:txBody>
            <a:bodyPr wrap="square" lIns="0" tIns="0" rIns="0" bIns="0" rtlCol="0"/>
            <a:lstStyle/>
            <a:p>
              <a:endParaRPr/>
            </a:p>
          </p:txBody>
        </p:sp>
        <p:pic>
          <p:nvPicPr>
            <p:cNvPr id="35" name="object 35"/>
            <p:cNvPicPr/>
            <p:nvPr/>
          </p:nvPicPr>
          <p:blipFill>
            <a:blip r:embed="rId18" cstate="print"/>
            <a:stretch>
              <a:fillRect/>
            </a:stretch>
          </p:blipFill>
          <p:spPr>
            <a:xfrm>
              <a:off x="2676144" y="2092452"/>
              <a:ext cx="188975" cy="188975"/>
            </a:xfrm>
            <a:prstGeom prst="rect">
              <a:avLst/>
            </a:prstGeom>
          </p:spPr>
        </p:pic>
        <p:pic>
          <p:nvPicPr>
            <p:cNvPr id="36" name="object 36"/>
            <p:cNvPicPr/>
            <p:nvPr/>
          </p:nvPicPr>
          <p:blipFill>
            <a:blip r:embed="rId19" cstate="print"/>
            <a:stretch>
              <a:fillRect/>
            </a:stretch>
          </p:blipFill>
          <p:spPr>
            <a:xfrm>
              <a:off x="1400556" y="3297936"/>
              <a:ext cx="766571" cy="399288"/>
            </a:xfrm>
            <a:prstGeom prst="rect">
              <a:avLst/>
            </a:prstGeom>
          </p:spPr>
        </p:pic>
        <p:pic>
          <p:nvPicPr>
            <p:cNvPr id="37" name="object 37"/>
            <p:cNvPicPr/>
            <p:nvPr/>
          </p:nvPicPr>
          <p:blipFill>
            <a:blip r:embed="rId20" cstate="print"/>
            <a:stretch>
              <a:fillRect/>
            </a:stretch>
          </p:blipFill>
          <p:spPr>
            <a:xfrm>
              <a:off x="1313688" y="3816096"/>
              <a:ext cx="838200" cy="246887"/>
            </a:xfrm>
            <a:prstGeom prst="rect">
              <a:avLst/>
            </a:prstGeom>
          </p:spPr>
        </p:pic>
        <p:pic>
          <p:nvPicPr>
            <p:cNvPr id="38" name="object 38"/>
            <p:cNvPicPr/>
            <p:nvPr/>
          </p:nvPicPr>
          <p:blipFill>
            <a:blip r:embed="rId21" cstate="print"/>
            <a:stretch>
              <a:fillRect/>
            </a:stretch>
          </p:blipFill>
          <p:spPr>
            <a:xfrm>
              <a:off x="5478779" y="4009644"/>
              <a:ext cx="1266444" cy="461772"/>
            </a:xfrm>
            <a:prstGeom prst="rect">
              <a:avLst/>
            </a:prstGeom>
          </p:spPr>
        </p:pic>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8932" y="418338"/>
            <a:ext cx="2869565" cy="513715"/>
          </a:xfrm>
          <a:prstGeom prst="rect">
            <a:avLst/>
          </a:prstGeom>
        </p:spPr>
        <p:txBody>
          <a:bodyPr vert="horz" wrap="square" lIns="0" tIns="13335" rIns="0" bIns="0" rtlCol="0">
            <a:spAutoFit/>
          </a:bodyPr>
          <a:lstStyle/>
          <a:p>
            <a:pPr marL="12700">
              <a:lnSpc>
                <a:spcPct val="100000"/>
              </a:lnSpc>
              <a:spcBef>
                <a:spcPts val="105"/>
              </a:spcBef>
            </a:pPr>
            <a:r>
              <a:rPr dirty="0"/>
              <a:t>Scaling</a:t>
            </a:r>
            <a:r>
              <a:rPr spc="-50" dirty="0"/>
              <a:t> </a:t>
            </a:r>
            <a:r>
              <a:rPr dirty="0"/>
              <a:t>Up/Down</a:t>
            </a:r>
          </a:p>
        </p:txBody>
      </p:sp>
      <p:sp>
        <p:nvSpPr>
          <p:cNvPr id="3" name="object 3"/>
          <p:cNvSpPr txBox="1"/>
          <p:nvPr/>
        </p:nvSpPr>
        <p:spPr>
          <a:xfrm>
            <a:off x="2668016" y="1341453"/>
            <a:ext cx="4481195" cy="665480"/>
          </a:xfrm>
          <a:prstGeom prst="rect">
            <a:avLst/>
          </a:prstGeom>
        </p:spPr>
        <p:txBody>
          <a:bodyPr vert="horz" wrap="square" lIns="0" tIns="118745" rIns="0" bIns="0" rtlCol="0">
            <a:spAutoFit/>
          </a:bodyPr>
          <a:lstStyle/>
          <a:p>
            <a:pPr marL="299085" indent="-287020">
              <a:lnSpc>
                <a:spcPct val="100000"/>
              </a:lnSpc>
              <a:spcBef>
                <a:spcPts val="935"/>
              </a:spcBef>
              <a:buClr>
                <a:srgbClr val="99D3FF"/>
              </a:buClr>
              <a:buFont typeface="Wingdings"/>
              <a:buChar char=""/>
              <a:tabLst>
                <a:tab pos="299085" algn="l"/>
                <a:tab pos="299720" algn="l"/>
              </a:tabLst>
            </a:pPr>
            <a:r>
              <a:rPr sz="1400" b="1" spc="-35" dirty="0">
                <a:solidFill>
                  <a:srgbClr val="D9D9D9"/>
                </a:solidFill>
                <a:latin typeface="Trebuchet MS"/>
                <a:cs typeface="Trebuchet MS"/>
              </a:rPr>
              <a:t>Changing</a:t>
            </a:r>
            <a:r>
              <a:rPr sz="1400" b="1" spc="-125"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0" dirty="0">
                <a:solidFill>
                  <a:srgbClr val="D9D9D9"/>
                </a:solidFill>
                <a:latin typeface="Trebuchet MS"/>
                <a:cs typeface="Trebuchet MS"/>
              </a:rPr>
              <a:t> </a:t>
            </a:r>
            <a:r>
              <a:rPr sz="1400" b="1" spc="-50" dirty="0">
                <a:solidFill>
                  <a:srgbClr val="D9D9D9"/>
                </a:solidFill>
                <a:latin typeface="Trebuchet MS"/>
                <a:cs typeface="Trebuchet MS"/>
              </a:rPr>
              <a:t>size</a:t>
            </a:r>
            <a:r>
              <a:rPr sz="1400" b="1" spc="-110" dirty="0">
                <a:solidFill>
                  <a:srgbClr val="D9D9D9"/>
                </a:solidFill>
                <a:latin typeface="Trebuchet MS"/>
                <a:cs typeface="Trebuchet MS"/>
              </a:rPr>
              <a:t> </a:t>
            </a:r>
            <a:r>
              <a:rPr sz="1400" b="1" spc="-35" dirty="0">
                <a:solidFill>
                  <a:srgbClr val="D9D9D9"/>
                </a:solidFill>
                <a:latin typeface="Trebuchet MS"/>
                <a:cs typeface="Trebuchet MS"/>
              </a:rPr>
              <a:t>of</a:t>
            </a:r>
            <a:r>
              <a:rPr sz="1400" b="1" spc="-11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0" dirty="0">
                <a:solidFill>
                  <a:srgbClr val="D9D9D9"/>
                </a:solidFill>
                <a:latin typeface="Trebuchet MS"/>
                <a:cs typeface="Trebuchet MS"/>
              </a:rPr>
              <a:t> </a:t>
            </a:r>
            <a:r>
              <a:rPr sz="1400" b="1" spc="-50" dirty="0">
                <a:solidFill>
                  <a:srgbClr val="D9D9D9"/>
                </a:solidFill>
                <a:latin typeface="Trebuchet MS"/>
                <a:cs typeface="Trebuchet MS"/>
              </a:rPr>
              <a:t>virtual</a:t>
            </a:r>
            <a:r>
              <a:rPr sz="1400" b="1" spc="-130" dirty="0">
                <a:solidFill>
                  <a:srgbClr val="D9D9D9"/>
                </a:solidFill>
                <a:latin typeface="Trebuchet MS"/>
                <a:cs typeface="Trebuchet MS"/>
              </a:rPr>
              <a:t> </a:t>
            </a:r>
            <a:r>
              <a:rPr sz="1400" b="1" spc="-45" dirty="0">
                <a:solidFill>
                  <a:srgbClr val="D9D9D9"/>
                </a:solidFill>
                <a:latin typeface="Trebuchet MS"/>
                <a:cs typeface="Trebuchet MS"/>
              </a:rPr>
              <a:t>warehouse</a:t>
            </a:r>
            <a:endParaRPr sz="1400">
              <a:latin typeface="Trebuchet MS"/>
              <a:cs typeface="Trebuchet MS"/>
            </a:endParaRPr>
          </a:p>
          <a:p>
            <a:pPr marL="299085">
              <a:lnSpc>
                <a:spcPct val="100000"/>
              </a:lnSpc>
              <a:spcBef>
                <a:spcPts val="840"/>
              </a:spcBef>
            </a:pPr>
            <a:r>
              <a:rPr sz="1400" b="1" spc="-50" dirty="0">
                <a:solidFill>
                  <a:srgbClr val="D9D9D9"/>
                </a:solidFill>
                <a:latin typeface="Trebuchet MS"/>
                <a:cs typeface="Trebuchet MS"/>
              </a:rPr>
              <a:t>depending</a:t>
            </a:r>
            <a:r>
              <a:rPr sz="1400" b="1" spc="-155" dirty="0">
                <a:solidFill>
                  <a:srgbClr val="D9D9D9"/>
                </a:solidFill>
                <a:latin typeface="Trebuchet MS"/>
                <a:cs typeface="Trebuchet MS"/>
              </a:rPr>
              <a:t> </a:t>
            </a:r>
            <a:r>
              <a:rPr sz="1400" b="1" spc="-50" dirty="0">
                <a:solidFill>
                  <a:srgbClr val="D9D9D9"/>
                </a:solidFill>
                <a:latin typeface="Trebuchet MS"/>
                <a:cs typeface="Trebuchet MS"/>
              </a:rPr>
              <a:t>on</a:t>
            </a:r>
            <a:r>
              <a:rPr sz="1400" b="1" spc="-110" dirty="0">
                <a:solidFill>
                  <a:srgbClr val="D9D9D9"/>
                </a:solidFill>
                <a:latin typeface="Trebuchet MS"/>
                <a:cs typeface="Trebuchet MS"/>
              </a:rPr>
              <a:t> </a:t>
            </a:r>
            <a:r>
              <a:rPr sz="1400" b="1" spc="-55" dirty="0">
                <a:solidFill>
                  <a:srgbClr val="D9D9D9"/>
                </a:solidFill>
                <a:latin typeface="Trebuchet MS"/>
                <a:cs typeface="Trebuchet MS"/>
              </a:rPr>
              <a:t>different</a:t>
            </a:r>
            <a:r>
              <a:rPr sz="1400" b="1" spc="-140" dirty="0">
                <a:solidFill>
                  <a:srgbClr val="D9D9D9"/>
                </a:solidFill>
                <a:latin typeface="Trebuchet MS"/>
                <a:cs typeface="Trebuchet MS"/>
              </a:rPr>
              <a:t> </a:t>
            </a:r>
            <a:r>
              <a:rPr sz="1400" b="1" spc="-50" dirty="0">
                <a:solidFill>
                  <a:srgbClr val="D9D9D9"/>
                </a:solidFill>
                <a:latin typeface="Trebuchet MS"/>
                <a:cs typeface="Trebuchet MS"/>
              </a:rPr>
              <a:t>work</a:t>
            </a:r>
            <a:r>
              <a:rPr sz="1400" b="1" spc="-100" dirty="0">
                <a:solidFill>
                  <a:srgbClr val="D9D9D9"/>
                </a:solidFill>
                <a:latin typeface="Trebuchet MS"/>
                <a:cs typeface="Trebuchet MS"/>
              </a:rPr>
              <a:t> </a:t>
            </a:r>
            <a:r>
              <a:rPr sz="1400" b="1" spc="-20" dirty="0">
                <a:solidFill>
                  <a:srgbClr val="D9D9D9"/>
                </a:solidFill>
                <a:latin typeface="Trebuchet MS"/>
                <a:cs typeface="Trebuchet MS"/>
              </a:rPr>
              <a:t>loads</a:t>
            </a:r>
            <a:r>
              <a:rPr sz="1400" b="1" spc="-125" dirty="0">
                <a:solidFill>
                  <a:srgbClr val="D9D9D9"/>
                </a:solidFill>
                <a:latin typeface="Trebuchet MS"/>
                <a:cs typeface="Trebuchet MS"/>
              </a:rPr>
              <a:t> </a:t>
            </a:r>
            <a:r>
              <a:rPr sz="1400" b="1" spc="-55" dirty="0">
                <a:solidFill>
                  <a:srgbClr val="D9D9D9"/>
                </a:solidFill>
                <a:latin typeface="Trebuchet MS"/>
                <a:cs typeface="Trebuchet MS"/>
              </a:rPr>
              <a:t>in</a:t>
            </a:r>
            <a:r>
              <a:rPr sz="1400" b="1" spc="-120" dirty="0">
                <a:solidFill>
                  <a:srgbClr val="D9D9D9"/>
                </a:solidFill>
                <a:latin typeface="Trebuchet MS"/>
                <a:cs typeface="Trebuchet MS"/>
              </a:rPr>
              <a:t> </a:t>
            </a:r>
            <a:r>
              <a:rPr sz="1400" b="1" spc="-55" dirty="0">
                <a:solidFill>
                  <a:srgbClr val="D9D9D9"/>
                </a:solidFill>
                <a:latin typeface="Trebuchet MS"/>
                <a:cs typeface="Trebuchet MS"/>
              </a:rPr>
              <a:t>different</a:t>
            </a:r>
            <a:r>
              <a:rPr sz="1400" b="1" spc="-140" dirty="0">
                <a:solidFill>
                  <a:srgbClr val="D9D9D9"/>
                </a:solidFill>
                <a:latin typeface="Trebuchet MS"/>
                <a:cs typeface="Trebuchet MS"/>
              </a:rPr>
              <a:t> </a:t>
            </a:r>
            <a:r>
              <a:rPr sz="1400" b="1" spc="-45" dirty="0">
                <a:solidFill>
                  <a:srgbClr val="D9D9D9"/>
                </a:solidFill>
                <a:latin typeface="Trebuchet MS"/>
                <a:cs typeface="Trebuchet MS"/>
              </a:rPr>
              <a:t>periods</a:t>
            </a:r>
            <a:endParaRPr sz="1400">
              <a:latin typeface="Trebuchet MS"/>
              <a:cs typeface="Trebuchet MS"/>
            </a:endParaRPr>
          </a:p>
        </p:txBody>
      </p:sp>
      <p:sp>
        <p:nvSpPr>
          <p:cNvPr id="4" name="object 4"/>
          <p:cNvSpPr txBox="1"/>
          <p:nvPr/>
        </p:nvSpPr>
        <p:spPr>
          <a:xfrm>
            <a:off x="2647314" y="2313813"/>
            <a:ext cx="4702175" cy="668655"/>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400" b="1" spc="-85" dirty="0">
                <a:solidFill>
                  <a:srgbClr val="D9D9D9"/>
                </a:solidFill>
                <a:latin typeface="Trebuchet MS"/>
                <a:cs typeface="Trebuchet MS"/>
              </a:rPr>
              <a:t>ETL</a:t>
            </a:r>
            <a:r>
              <a:rPr sz="1400" b="1" spc="-125" dirty="0">
                <a:solidFill>
                  <a:srgbClr val="D9D9D9"/>
                </a:solidFill>
                <a:latin typeface="Trebuchet MS"/>
                <a:cs typeface="Trebuchet MS"/>
              </a:rPr>
              <a:t> </a:t>
            </a:r>
            <a:r>
              <a:rPr sz="1400" b="1" spc="-40" dirty="0">
                <a:solidFill>
                  <a:srgbClr val="D9D9D9"/>
                </a:solidFill>
                <a:latin typeface="Trebuchet MS"/>
                <a:cs typeface="Trebuchet MS"/>
              </a:rPr>
              <a:t>at</a:t>
            </a:r>
            <a:r>
              <a:rPr sz="1400" b="1" spc="-120" dirty="0">
                <a:solidFill>
                  <a:srgbClr val="D9D9D9"/>
                </a:solidFill>
                <a:latin typeface="Trebuchet MS"/>
                <a:cs typeface="Trebuchet MS"/>
              </a:rPr>
              <a:t> </a:t>
            </a:r>
            <a:r>
              <a:rPr sz="1400" b="1" spc="-65" dirty="0">
                <a:solidFill>
                  <a:srgbClr val="D9D9D9"/>
                </a:solidFill>
                <a:latin typeface="Trebuchet MS"/>
                <a:cs typeface="Trebuchet MS"/>
              </a:rPr>
              <a:t>certain</a:t>
            </a:r>
            <a:r>
              <a:rPr sz="1400" b="1" spc="-120" dirty="0">
                <a:solidFill>
                  <a:srgbClr val="D9D9D9"/>
                </a:solidFill>
                <a:latin typeface="Trebuchet MS"/>
                <a:cs typeface="Trebuchet MS"/>
              </a:rPr>
              <a:t> </a:t>
            </a:r>
            <a:r>
              <a:rPr sz="1400" b="1" spc="-35" dirty="0">
                <a:solidFill>
                  <a:srgbClr val="D9D9D9"/>
                </a:solidFill>
                <a:latin typeface="Trebuchet MS"/>
                <a:cs typeface="Trebuchet MS"/>
              </a:rPr>
              <a:t>times</a:t>
            </a:r>
            <a:r>
              <a:rPr sz="1400" b="1" spc="-125" dirty="0">
                <a:solidFill>
                  <a:srgbClr val="D9D9D9"/>
                </a:solidFill>
                <a:latin typeface="Trebuchet MS"/>
                <a:cs typeface="Trebuchet MS"/>
              </a:rPr>
              <a:t> </a:t>
            </a:r>
            <a:r>
              <a:rPr sz="1400" b="1" spc="-55" dirty="0">
                <a:solidFill>
                  <a:srgbClr val="D9D9D9"/>
                </a:solidFill>
                <a:latin typeface="Trebuchet MS"/>
                <a:cs typeface="Trebuchet MS"/>
              </a:rPr>
              <a:t>(for</a:t>
            </a:r>
            <a:r>
              <a:rPr sz="1400" b="1" spc="-120" dirty="0">
                <a:solidFill>
                  <a:srgbClr val="D9D9D9"/>
                </a:solidFill>
                <a:latin typeface="Trebuchet MS"/>
                <a:cs typeface="Trebuchet MS"/>
              </a:rPr>
              <a:t> </a:t>
            </a:r>
            <a:r>
              <a:rPr sz="1400" b="1" spc="-60" dirty="0">
                <a:solidFill>
                  <a:srgbClr val="D9D9D9"/>
                </a:solidFill>
                <a:latin typeface="Trebuchet MS"/>
                <a:cs typeface="Trebuchet MS"/>
              </a:rPr>
              <a:t>example</a:t>
            </a:r>
            <a:r>
              <a:rPr sz="1400" b="1" spc="-145" dirty="0">
                <a:solidFill>
                  <a:srgbClr val="D9D9D9"/>
                </a:solidFill>
                <a:latin typeface="Trebuchet MS"/>
                <a:cs typeface="Trebuchet MS"/>
              </a:rPr>
              <a:t> </a:t>
            </a:r>
            <a:r>
              <a:rPr sz="1400" b="1" spc="-60" dirty="0">
                <a:solidFill>
                  <a:srgbClr val="D9D9D9"/>
                </a:solidFill>
                <a:latin typeface="Trebuchet MS"/>
                <a:cs typeface="Trebuchet MS"/>
              </a:rPr>
              <a:t>between</a:t>
            </a:r>
            <a:r>
              <a:rPr sz="1400" b="1" spc="-140" dirty="0">
                <a:solidFill>
                  <a:srgbClr val="D9D9D9"/>
                </a:solidFill>
                <a:latin typeface="Trebuchet MS"/>
                <a:cs typeface="Trebuchet MS"/>
              </a:rPr>
              <a:t> </a:t>
            </a:r>
            <a:r>
              <a:rPr sz="1400" b="1" spc="-40" dirty="0">
                <a:solidFill>
                  <a:srgbClr val="D9D9D9"/>
                </a:solidFill>
                <a:latin typeface="Trebuchet MS"/>
                <a:cs typeface="Trebuchet MS"/>
              </a:rPr>
              <a:t>4pm</a:t>
            </a:r>
            <a:r>
              <a:rPr sz="1400" b="1" spc="-125" dirty="0">
                <a:solidFill>
                  <a:srgbClr val="D9D9D9"/>
                </a:solidFill>
                <a:latin typeface="Trebuchet MS"/>
                <a:cs typeface="Trebuchet MS"/>
              </a:rPr>
              <a:t> </a:t>
            </a:r>
            <a:r>
              <a:rPr sz="1400" b="1" spc="-45" dirty="0">
                <a:solidFill>
                  <a:srgbClr val="D9D9D9"/>
                </a:solidFill>
                <a:latin typeface="Trebuchet MS"/>
                <a:cs typeface="Trebuchet MS"/>
              </a:rPr>
              <a:t>and</a:t>
            </a:r>
            <a:r>
              <a:rPr sz="1400" b="1" spc="-125" dirty="0">
                <a:solidFill>
                  <a:srgbClr val="D9D9D9"/>
                </a:solidFill>
                <a:latin typeface="Trebuchet MS"/>
                <a:cs typeface="Trebuchet MS"/>
              </a:rPr>
              <a:t> </a:t>
            </a:r>
            <a:r>
              <a:rPr sz="1400" b="1" spc="-50" dirty="0">
                <a:solidFill>
                  <a:srgbClr val="D9D9D9"/>
                </a:solidFill>
                <a:latin typeface="Trebuchet MS"/>
                <a:cs typeface="Trebuchet MS"/>
              </a:rPr>
              <a:t>8pm)</a:t>
            </a:r>
            <a:endParaRPr sz="1400">
              <a:latin typeface="Trebuchet MS"/>
              <a:cs typeface="Trebuchet MS"/>
            </a:endParaRPr>
          </a:p>
          <a:p>
            <a:pPr marL="319405" indent="-287020">
              <a:lnSpc>
                <a:spcPct val="100000"/>
              </a:lnSpc>
              <a:spcBef>
                <a:spcPts val="1700"/>
              </a:spcBef>
              <a:buClr>
                <a:srgbClr val="99D3FF"/>
              </a:buClr>
              <a:buFont typeface="Wingdings"/>
              <a:buChar char=""/>
              <a:tabLst>
                <a:tab pos="319405" algn="l"/>
                <a:tab pos="320040" algn="l"/>
              </a:tabLst>
            </a:pPr>
            <a:r>
              <a:rPr sz="1400" b="1" spc="45" dirty="0">
                <a:solidFill>
                  <a:srgbClr val="D9D9D9"/>
                </a:solidFill>
                <a:latin typeface="Trebuchet MS"/>
                <a:cs typeface="Trebuchet MS"/>
              </a:rPr>
              <a:t>S</a:t>
            </a:r>
            <a:r>
              <a:rPr sz="1400" b="1" spc="-55" dirty="0">
                <a:solidFill>
                  <a:srgbClr val="D9D9D9"/>
                </a:solidFill>
                <a:latin typeface="Trebuchet MS"/>
                <a:cs typeface="Trebuchet MS"/>
              </a:rPr>
              <a:t>p</a:t>
            </a:r>
            <a:r>
              <a:rPr sz="1400" b="1" spc="-60" dirty="0">
                <a:solidFill>
                  <a:srgbClr val="D9D9D9"/>
                </a:solidFill>
                <a:latin typeface="Trebuchet MS"/>
                <a:cs typeface="Trebuchet MS"/>
              </a:rPr>
              <a:t>ecial</a:t>
            </a:r>
            <a:r>
              <a:rPr sz="1400" b="1" spc="-140" dirty="0">
                <a:solidFill>
                  <a:srgbClr val="D9D9D9"/>
                </a:solidFill>
                <a:latin typeface="Trebuchet MS"/>
                <a:cs typeface="Trebuchet MS"/>
              </a:rPr>
              <a:t> </a:t>
            </a:r>
            <a:r>
              <a:rPr sz="1400" b="1" spc="-55" dirty="0">
                <a:solidFill>
                  <a:srgbClr val="D9D9D9"/>
                </a:solidFill>
                <a:latin typeface="Trebuchet MS"/>
                <a:cs typeface="Trebuchet MS"/>
              </a:rPr>
              <a:t>b</a:t>
            </a:r>
            <a:r>
              <a:rPr sz="1400" b="1" spc="-40" dirty="0">
                <a:solidFill>
                  <a:srgbClr val="D9D9D9"/>
                </a:solidFill>
                <a:latin typeface="Trebuchet MS"/>
                <a:cs typeface="Trebuchet MS"/>
              </a:rPr>
              <a:t>usine</a:t>
            </a:r>
            <a:r>
              <a:rPr sz="1400" b="1" spc="55" dirty="0">
                <a:solidFill>
                  <a:srgbClr val="D9D9D9"/>
                </a:solidFill>
                <a:latin typeface="Trebuchet MS"/>
                <a:cs typeface="Trebuchet MS"/>
              </a:rPr>
              <a:t>ss</a:t>
            </a:r>
            <a:r>
              <a:rPr sz="1400" b="1" spc="-130" dirty="0">
                <a:solidFill>
                  <a:srgbClr val="D9D9D9"/>
                </a:solidFill>
                <a:latin typeface="Trebuchet MS"/>
                <a:cs typeface="Trebuchet MS"/>
              </a:rPr>
              <a:t> </a:t>
            </a:r>
            <a:r>
              <a:rPr sz="1400" b="1" spc="-75" dirty="0">
                <a:solidFill>
                  <a:srgbClr val="D9D9D9"/>
                </a:solidFill>
                <a:latin typeface="Trebuchet MS"/>
                <a:cs typeface="Trebuchet MS"/>
              </a:rPr>
              <a:t>eve</a:t>
            </a:r>
            <a:r>
              <a:rPr sz="1400" b="1" spc="-50" dirty="0">
                <a:solidFill>
                  <a:srgbClr val="D9D9D9"/>
                </a:solidFill>
                <a:latin typeface="Trebuchet MS"/>
                <a:cs typeface="Trebuchet MS"/>
              </a:rPr>
              <a:t>nt</a:t>
            </a:r>
            <a:r>
              <a:rPr sz="1400" b="1" spc="-114" dirty="0">
                <a:solidFill>
                  <a:srgbClr val="D9D9D9"/>
                </a:solidFill>
                <a:latin typeface="Trebuchet MS"/>
                <a:cs typeface="Trebuchet MS"/>
              </a:rPr>
              <a:t> </a:t>
            </a:r>
            <a:r>
              <a:rPr sz="1400" b="1" spc="-50" dirty="0">
                <a:solidFill>
                  <a:srgbClr val="D9D9D9"/>
                </a:solidFill>
                <a:latin typeface="Trebuchet MS"/>
                <a:cs typeface="Trebuchet MS"/>
              </a:rPr>
              <a:t>w</a:t>
            </a:r>
            <a:r>
              <a:rPr sz="1400" b="1" spc="-30" dirty="0">
                <a:solidFill>
                  <a:srgbClr val="D9D9D9"/>
                </a:solidFill>
                <a:latin typeface="Trebuchet MS"/>
                <a:cs typeface="Trebuchet MS"/>
              </a:rPr>
              <a:t>i</a:t>
            </a:r>
            <a:r>
              <a:rPr sz="1400" b="1" spc="-45" dirty="0">
                <a:solidFill>
                  <a:srgbClr val="D9D9D9"/>
                </a:solidFill>
                <a:latin typeface="Trebuchet MS"/>
                <a:cs typeface="Trebuchet MS"/>
              </a:rPr>
              <a:t>t</a:t>
            </a:r>
            <a:r>
              <a:rPr sz="1400" b="1" spc="-55" dirty="0">
                <a:solidFill>
                  <a:srgbClr val="D9D9D9"/>
                </a:solidFill>
                <a:latin typeface="Trebuchet MS"/>
                <a:cs typeface="Trebuchet MS"/>
              </a:rPr>
              <a:t>h</a:t>
            </a:r>
            <a:r>
              <a:rPr sz="1400" b="1" spc="-120" dirty="0">
                <a:solidFill>
                  <a:srgbClr val="D9D9D9"/>
                </a:solidFill>
                <a:latin typeface="Trebuchet MS"/>
                <a:cs typeface="Trebuchet MS"/>
              </a:rPr>
              <a:t> </a:t>
            </a:r>
            <a:r>
              <a:rPr sz="1400" b="1" spc="-45" dirty="0">
                <a:solidFill>
                  <a:srgbClr val="D9D9D9"/>
                </a:solidFill>
                <a:latin typeface="Trebuchet MS"/>
                <a:cs typeface="Trebuchet MS"/>
              </a:rPr>
              <a:t>m</a:t>
            </a:r>
            <a:r>
              <a:rPr sz="1400" b="1" spc="-35" dirty="0">
                <a:solidFill>
                  <a:srgbClr val="D9D9D9"/>
                </a:solidFill>
                <a:latin typeface="Trebuchet MS"/>
                <a:cs typeface="Trebuchet MS"/>
              </a:rPr>
              <a:t>o</a:t>
            </a:r>
            <a:r>
              <a:rPr sz="1400" b="1" spc="-80" dirty="0">
                <a:solidFill>
                  <a:srgbClr val="D9D9D9"/>
                </a:solidFill>
                <a:latin typeface="Trebuchet MS"/>
                <a:cs typeface="Trebuchet MS"/>
              </a:rPr>
              <a:t>r</a:t>
            </a:r>
            <a:r>
              <a:rPr sz="1400" b="1" spc="-90" dirty="0">
                <a:solidFill>
                  <a:srgbClr val="D9D9D9"/>
                </a:solidFill>
                <a:latin typeface="Trebuchet MS"/>
                <a:cs typeface="Trebuchet MS"/>
              </a:rPr>
              <a:t>e</a:t>
            </a:r>
            <a:r>
              <a:rPr sz="1400" b="1" spc="-110" dirty="0">
                <a:solidFill>
                  <a:srgbClr val="D9D9D9"/>
                </a:solidFill>
                <a:latin typeface="Trebuchet MS"/>
                <a:cs typeface="Trebuchet MS"/>
              </a:rPr>
              <a:t> </a:t>
            </a:r>
            <a:r>
              <a:rPr sz="1400" b="1" spc="-35" dirty="0">
                <a:solidFill>
                  <a:srgbClr val="D9D9D9"/>
                </a:solidFill>
                <a:latin typeface="Trebuchet MS"/>
                <a:cs typeface="Trebuchet MS"/>
              </a:rPr>
              <a:t>wo</a:t>
            </a:r>
            <a:r>
              <a:rPr sz="1400" b="1" spc="-80" dirty="0">
                <a:solidFill>
                  <a:srgbClr val="D9D9D9"/>
                </a:solidFill>
                <a:latin typeface="Trebuchet MS"/>
                <a:cs typeface="Trebuchet MS"/>
              </a:rPr>
              <a:t>r</a:t>
            </a:r>
            <a:r>
              <a:rPr sz="1400" b="1" spc="-45" dirty="0">
                <a:solidFill>
                  <a:srgbClr val="D9D9D9"/>
                </a:solidFill>
                <a:latin typeface="Trebuchet MS"/>
                <a:cs typeface="Trebuchet MS"/>
              </a:rPr>
              <a:t>k</a:t>
            </a:r>
            <a:r>
              <a:rPr sz="1400" b="1" spc="-114" dirty="0">
                <a:solidFill>
                  <a:srgbClr val="D9D9D9"/>
                </a:solidFill>
                <a:latin typeface="Trebuchet MS"/>
                <a:cs typeface="Trebuchet MS"/>
              </a:rPr>
              <a:t> </a:t>
            </a:r>
            <a:r>
              <a:rPr sz="1400" b="1" spc="-35" dirty="0">
                <a:solidFill>
                  <a:srgbClr val="D9D9D9"/>
                </a:solidFill>
                <a:latin typeface="Trebuchet MS"/>
                <a:cs typeface="Trebuchet MS"/>
              </a:rPr>
              <a:t>l</a:t>
            </a:r>
            <a:r>
              <a:rPr sz="1400" b="1" spc="-40" dirty="0">
                <a:solidFill>
                  <a:srgbClr val="D9D9D9"/>
                </a:solidFill>
                <a:latin typeface="Trebuchet MS"/>
                <a:cs typeface="Trebuchet MS"/>
              </a:rPr>
              <a:t>oad</a:t>
            </a:r>
            <a:endParaRPr sz="1400">
              <a:latin typeface="Trebuchet MS"/>
              <a:cs typeface="Trebuchet MS"/>
            </a:endParaRPr>
          </a:p>
        </p:txBody>
      </p:sp>
      <p:pic>
        <p:nvPicPr>
          <p:cNvPr id="5" name="object 5"/>
          <p:cNvPicPr/>
          <p:nvPr/>
        </p:nvPicPr>
        <p:blipFill>
          <a:blip r:embed="rId2" cstate="print"/>
          <a:stretch>
            <a:fillRect/>
          </a:stretch>
        </p:blipFill>
        <p:spPr>
          <a:xfrm>
            <a:off x="1426463" y="2433840"/>
            <a:ext cx="1049274" cy="401561"/>
          </a:xfrm>
          <a:prstGeom prst="rect">
            <a:avLst/>
          </a:prstGeom>
        </p:spPr>
      </p:pic>
      <p:sp>
        <p:nvSpPr>
          <p:cNvPr id="6" name="object 6"/>
          <p:cNvSpPr txBox="1"/>
          <p:nvPr/>
        </p:nvSpPr>
        <p:spPr>
          <a:xfrm>
            <a:off x="1526794" y="2475102"/>
            <a:ext cx="832485" cy="239395"/>
          </a:xfrm>
          <a:prstGeom prst="rect">
            <a:avLst/>
          </a:prstGeom>
        </p:spPr>
        <p:txBody>
          <a:bodyPr vert="horz" wrap="square" lIns="0" tIns="12700" rIns="0" bIns="0" rtlCol="0">
            <a:spAutoFit/>
          </a:bodyPr>
          <a:lstStyle/>
          <a:p>
            <a:pPr marL="12700">
              <a:lnSpc>
                <a:spcPct val="100000"/>
              </a:lnSpc>
              <a:spcBef>
                <a:spcPts val="100"/>
              </a:spcBef>
            </a:pPr>
            <a:r>
              <a:rPr sz="1400" b="1" i="1" spc="-5" dirty="0">
                <a:solidFill>
                  <a:srgbClr val="D9D9D9"/>
                </a:solidFill>
                <a:latin typeface="Trebuchet MS"/>
                <a:cs typeface="Trebuchet MS"/>
              </a:rPr>
              <a:t>Use</a:t>
            </a:r>
            <a:r>
              <a:rPr sz="1400" b="1" i="1" spc="-70" dirty="0">
                <a:solidFill>
                  <a:srgbClr val="D9D9D9"/>
                </a:solidFill>
                <a:latin typeface="Trebuchet MS"/>
                <a:cs typeface="Trebuchet MS"/>
              </a:rPr>
              <a:t> </a:t>
            </a:r>
            <a:r>
              <a:rPr sz="1400" b="1" i="1" dirty="0">
                <a:solidFill>
                  <a:srgbClr val="D9D9D9"/>
                </a:solidFill>
                <a:latin typeface="Trebuchet MS"/>
                <a:cs typeface="Trebuchet MS"/>
              </a:rPr>
              <a:t>cases</a:t>
            </a:r>
            <a:endParaRPr sz="1400">
              <a:latin typeface="Trebuchet MS"/>
              <a:cs typeface="Trebuchet MS"/>
            </a:endParaRPr>
          </a:p>
        </p:txBody>
      </p:sp>
      <p:sp>
        <p:nvSpPr>
          <p:cNvPr id="7" name="object 7"/>
          <p:cNvSpPr txBox="1"/>
          <p:nvPr/>
        </p:nvSpPr>
        <p:spPr>
          <a:xfrm>
            <a:off x="2668016" y="3341573"/>
            <a:ext cx="4519930" cy="666115"/>
          </a:xfrm>
          <a:prstGeom prst="rect">
            <a:avLst/>
          </a:prstGeom>
        </p:spPr>
        <p:txBody>
          <a:bodyPr vert="horz" wrap="square" lIns="0" tIns="119380" rIns="0" bIns="0" rtlCol="0">
            <a:spAutoFit/>
          </a:bodyPr>
          <a:lstStyle/>
          <a:p>
            <a:pPr marL="299085" indent="-287020">
              <a:lnSpc>
                <a:spcPct val="100000"/>
              </a:lnSpc>
              <a:spcBef>
                <a:spcPts val="940"/>
              </a:spcBef>
              <a:buClr>
                <a:srgbClr val="99D3FF"/>
              </a:buClr>
              <a:buFont typeface="Wingdings"/>
              <a:buChar char=""/>
              <a:tabLst>
                <a:tab pos="299085" algn="l"/>
                <a:tab pos="299720" algn="l"/>
              </a:tabLst>
            </a:pPr>
            <a:r>
              <a:rPr sz="1400" b="1" spc="-70" dirty="0">
                <a:solidFill>
                  <a:srgbClr val="D9D9D9"/>
                </a:solidFill>
                <a:latin typeface="Trebuchet MS"/>
                <a:cs typeface="Trebuchet MS"/>
              </a:rPr>
              <a:t>NOTE:</a:t>
            </a:r>
            <a:r>
              <a:rPr sz="1400" b="1" spc="-110" dirty="0">
                <a:solidFill>
                  <a:srgbClr val="D9D9D9"/>
                </a:solidFill>
                <a:latin typeface="Trebuchet MS"/>
                <a:cs typeface="Trebuchet MS"/>
              </a:rPr>
              <a:t> </a:t>
            </a:r>
            <a:r>
              <a:rPr sz="1400" b="1" spc="-50" dirty="0">
                <a:solidFill>
                  <a:srgbClr val="D9D9D9"/>
                </a:solidFill>
                <a:latin typeface="Trebuchet MS"/>
                <a:cs typeface="Trebuchet MS"/>
              </a:rPr>
              <a:t>Common</a:t>
            </a:r>
            <a:r>
              <a:rPr sz="1400" b="1" spc="-105" dirty="0">
                <a:solidFill>
                  <a:srgbClr val="D9D9D9"/>
                </a:solidFill>
                <a:latin typeface="Trebuchet MS"/>
                <a:cs typeface="Trebuchet MS"/>
              </a:rPr>
              <a:t> </a:t>
            </a:r>
            <a:r>
              <a:rPr sz="1400" b="1" spc="-50" dirty="0">
                <a:solidFill>
                  <a:srgbClr val="D9D9D9"/>
                </a:solidFill>
                <a:latin typeface="Trebuchet MS"/>
                <a:cs typeface="Trebuchet MS"/>
              </a:rPr>
              <a:t>scenario</a:t>
            </a:r>
            <a:r>
              <a:rPr sz="1400" b="1" spc="-125" dirty="0">
                <a:solidFill>
                  <a:srgbClr val="D9D9D9"/>
                </a:solidFill>
                <a:latin typeface="Trebuchet MS"/>
                <a:cs typeface="Trebuchet MS"/>
              </a:rPr>
              <a:t> </a:t>
            </a:r>
            <a:r>
              <a:rPr sz="1400" b="1" dirty="0">
                <a:solidFill>
                  <a:srgbClr val="D9D9D9"/>
                </a:solidFill>
                <a:latin typeface="Trebuchet MS"/>
                <a:cs typeface="Trebuchet MS"/>
              </a:rPr>
              <a:t>is</a:t>
            </a:r>
            <a:r>
              <a:rPr sz="1400" b="1" spc="-114" dirty="0">
                <a:solidFill>
                  <a:srgbClr val="D9D9D9"/>
                </a:solidFill>
                <a:latin typeface="Trebuchet MS"/>
                <a:cs typeface="Trebuchet MS"/>
              </a:rPr>
              <a:t> </a:t>
            </a:r>
            <a:r>
              <a:rPr sz="1400" b="1" spc="-55" dirty="0">
                <a:solidFill>
                  <a:srgbClr val="D9D9D9"/>
                </a:solidFill>
                <a:latin typeface="Trebuchet MS"/>
                <a:cs typeface="Trebuchet MS"/>
              </a:rPr>
              <a:t>increased</a:t>
            </a:r>
            <a:r>
              <a:rPr sz="1400" b="1" spc="-130" dirty="0">
                <a:solidFill>
                  <a:srgbClr val="D9D9D9"/>
                </a:solidFill>
                <a:latin typeface="Trebuchet MS"/>
                <a:cs typeface="Trebuchet MS"/>
              </a:rPr>
              <a:t> </a:t>
            </a:r>
            <a:r>
              <a:rPr sz="1400" b="1" spc="-65" dirty="0">
                <a:solidFill>
                  <a:srgbClr val="D9D9D9"/>
                </a:solidFill>
                <a:latin typeface="Trebuchet MS"/>
                <a:cs typeface="Trebuchet MS"/>
              </a:rPr>
              <a:t>query</a:t>
            </a:r>
            <a:r>
              <a:rPr sz="1400" b="1" spc="-145" dirty="0">
                <a:solidFill>
                  <a:srgbClr val="D9D9D9"/>
                </a:solidFill>
                <a:latin typeface="Trebuchet MS"/>
                <a:cs typeface="Trebuchet MS"/>
              </a:rPr>
              <a:t> </a:t>
            </a:r>
            <a:r>
              <a:rPr sz="1400" b="1" spc="-60" dirty="0">
                <a:solidFill>
                  <a:srgbClr val="D9D9D9"/>
                </a:solidFill>
                <a:latin typeface="Trebuchet MS"/>
                <a:cs typeface="Trebuchet MS"/>
              </a:rPr>
              <a:t>complexity</a:t>
            </a:r>
            <a:endParaRPr sz="1400">
              <a:latin typeface="Trebuchet MS"/>
              <a:cs typeface="Trebuchet MS"/>
            </a:endParaRPr>
          </a:p>
          <a:p>
            <a:pPr marL="299085">
              <a:lnSpc>
                <a:spcPct val="100000"/>
              </a:lnSpc>
              <a:spcBef>
                <a:spcPts val="840"/>
              </a:spcBef>
            </a:pPr>
            <a:r>
              <a:rPr sz="1400" b="1" i="1" u="sng" spc="-180" dirty="0">
                <a:solidFill>
                  <a:srgbClr val="D9D9D9"/>
                </a:solidFill>
                <a:uFill>
                  <a:solidFill>
                    <a:srgbClr val="D9D9D9"/>
                  </a:solidFill>
                </a:uFill>
                <a:latin typeface="Arial"/>
                <a:cs typeface="Arial"/>
              </a:rPr>
              <a:t>NOT</a:t>
            </a:r>
            <a:r>
              <a:rPr sz="1400" b="1" i="1" spc="-85" dirty="0">
                <a:solidFill>
                  <a:srgbClr val="D9D9D9"/>
                </a:solidFill>
                <a:latin typeface="Arial"/>
                <a:cs typeface="Arial"/>
              </a:rPr>
              <a:t> </a:t>
            </a:r>
            <a:r>
              <a:rPr sz="1400" b="1" spc="-60" dirty="0">
                <a:solidFill>
                  <a:srgbClr val="D9D9D9"/>
                </a:solidFill>
                <a:latin typeface="Trebuchet MS"/>
                <a:cs typeface="Trebuchet MS"/>
              </a:rPr>
              <a:t>more</a:t>
            </a:r>
            <a:r>
              <a:rPr sz="1400" b="1" spc="-110" dirty="0">
                <a:solidFill>
                  <a:srgbClr val="D9D9D9"/>
                </a:solidFill>
                <a:latin typeface="Trebuchet MS"/>
                <a:cs typeface="Trebuchet MS"/>
              </a:rPr>
              <a:t> </a:t>
            </a:r>
            <a:r>
              <a:rPr sz="1400" b="1" spc="-20" dirty="0">
                <a:solidFill>
                  <a:srgbClr val="D9D9D9"/>
                </a:solidFill>
                <a:latin typeface="Trebuchet MS"/>
                <a:cs typeface="Trebuchet MS"/>
              </a:rPr>
              <a:t>users</a:t>
            </a:r>
            <a:r>
              <a:rPr sz="1400" b="1" spc="-125" dirty="0">
                <a:solidFill>
                  <a:srgbClr val="D9D9D9"/>
                </a:solidFill>
                <a:latin typeface="Trebuchet MS"/>
                <a:cs typeface="Trebuchet MS"/>
              </a:rPr>
              <a:t> </a:t>
            </a:r>
            <a:r>
              <a:rPr sz="1400" b="1" spc="-65" dirty="0">
                <a:solidFill>
                  <a:srgbClr val="D9D9D9"/>
                </a:solidFill>
                <a:latin typeface="Trebuchet MS"/>
                <a:cs typeface="Trebuchet MS"/>
              </a:rPr>
              <a:t>(then</a:t>
            </a:r>
            <a:r>
              <a:rPr sz="1400" b="1" spc="-130" dirty="0">
                <a:solidFill>
                  <a:srgbClr val="D9D9D9"/>
                </a:solidFill>
                <a:latin typeface="Trebuchet MS"/>
                <a:cs typeface="Trebuchet MS"/>
              </a:rPr>
              <a:t> </a:t>
            </a:r>
            <a:r>
              <a:rPr sz="1400" b="1" spc="-25" dirty="0">
                <a:solidFill>
                  <a:srgbClr val="D9D9D9"/>
                </a:solidFill>
                <a:latin typeface="Trebuchet MS"/>
                <a:cs typeface="Trebuchet MS"/>
              </a:rPr>
              <a:t>Scaling</a:t>
            </a:r>
            <a:r>
              <a:rPr sz="1400" b="1" spc="-135" dirty="0">
                <a:solidFill>
                  <a:srgbClr val="D9D9D9"/>
                </a:solidFill>
                <a:latin typeface="Trebuchet MS"/>
                <a:cs typeface="Trebuchet MS"/>
              </a:rPr>
              <a:t> </a:t>
            </a:r>
            <a:r>
              <a:rPr sz="1400" b="1" spc="-50" dirty="0">
                <a:solidFill>
                  <a:srgbClr val="D9D9D9"/>
                </a:solidFill>
                <a:latin typeface="Trebuchet MS"/>
                <a:cs typeface="Trebuchet MS"/>
              </a:rPr>
              <a:t>out</a:t>
            </a:r>
            <a:r>
              <a:rPr sz="1400" b="1" spc="-105" dirty="0">
                <a:solidFill>
                  <a:srgbClr val="D9D9D9"/>
                </a:solidFill>
                <a:latin typeface="Trebuchet MS"/>
                <a:cs typeface="Trebuchet MS"/>
              </a:rPr>
              <a:t> </a:t>
            </a:r>
            <a:r>
              <a:rPr sz="1400" b="1" spc="-40" dirty="0">
                <a:solidFill>
                  <a:srgbClr val="D9D9D9"/>
                </a:solidFill>
                <a:latin typeface="Trebuchet MS"/>
                <a:cs typeface="Trebuchet MS"/>
              </a:rPr>
              <a:t>would</a:t>
            </a:r>
            <a:r>
              <a:rPr sz="1400" b="1" spc="-135" dirty="0">
                <a:solidFill>
                  <a:srgbClr val="D9D9D9"/>
                </a:solidFill>
                <a:latin typeface="Trebuchet MS"/>
                <a:cs typeface="Trebuchet MS"/>
              </a:rPr>
              <a:t> </a:t>
            </a:r>
            <a:r>
              <a:rPr sz="1400" b="1" spc="-70" dirty="0">
                <a:solidFill>
                  <a:srgbClr val="D9D9D9"/>
                </a:solidFill>
                <a:latin typeface="Trebuchet MS"/>
                <a:cs typeface="Trebuchet MS"/>
              </a:rPr>
              <a:t>be</a:t>
            </a:r>
            <a:r>
              <a:rPr sz="1400" b="1" spc="-120" dirty="0">
                <a:solidFill>
                  <a:srgbClr val="D9D9D9"/>
                </a:solidFill>
                <a:latin typeface="Trebuchet MS"/>
                <a:cs typeface="Trebuchet MS"/>
              </a:rPr>
              <a:t> </a:t>
            </a:r>
            <a:r>
              <a:rPr sz="1400" b="1" spc="-65" dirty="0">
                <a:solidFill>
                  <a:srgbClr val="D9D9D9"/>
                </a:solidFill>
                <a:latin typeface="Trebuchet MS"/>
                <a:cs typeface="Trebuchet MS"/>
              </a:rPr>
              <a:t>better)</a:t>
            </a:r>
            <a:endParaRPr sz="1400">
              <a:latin typeface="Trebuchet MS"/>
              <a:cs typeface="Trebuchet M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9914" y="418338"/>
            <a:ext cx="1882139" cy="513715"/>
          </a:xfrm>
          <a:prstGeom prst="rect">
            <a:avLst/>
          </a:prstGeom>
        </p:spPr>
        <p:txBody>
          <a:bodyPr vert="horz" wrap="square" lIns="0" tIns="13335" rIns="0" bIns="0" rtlCol="0">
            <a:spAutoFit/>
          </a:bodyPr>
          <a:lstStyle/>
          <a:p>
            <a:pPr marL="12700">
              <a:lnSpc>
                <a:spcPct val="100000"/>
              </a:lnSpc>
              <a:spcBef>
                <a:spcPts val="105"/>
              </a:spcBef>
            </a:pPr>
            <a:r>
              <a:rPr spc="-5" dirty="0"/>
              <a:t>Scaling</a:t>
            </a:r>
            <a:r>
              <a:rPr spc="-60" dirty="0"/>
              <a:t> </a:t>
            </a:r>
            <a:r>
              <a:rPr spc="-5" dirty="0"/>
              <a:t>Out</a:t>
            </a:r>
          </a:p>
        </p:txBody>
      </p:sp>
      <p:graphicFrame>
        <p:nvGraphicFramePr>
          <p:cNvPr id="3" name="object 3"/>
          <p:cNvGraphicFramePr>
            <a:graphicFrameLocks noGrp="1"/>
          </p:cNvGraphicFramePr>
          <p:nvPr/>
        </p:nvGraphicFramePr>
        <p:xfrm>
          <a:off x="1595437" y="2109787"/>
          <a:ext cx="6096000" cy="1285238"/>
        </p:xfrm>
        <a:graphic>
          <a:graphicData uri="http://schemas.openxmlformats.org/drawingml/2006/table">
            <a:tbl>
              <a:tblPr firstRow="1" bandRow="1">
                <a:tableStyleId>{2D5ABB26-0587-4C30-8999-92F81FD0307C}</a:tableStyleId>
              </a:tblPr>
              <a:tblGrid>
                <a:gridCol w="3048000"/>
                <a:gridCol w="3048000"/>
              </a:tblGrid>
              <a:tr h="396239">
                <a:tc>
                  <a:txBody>
                    <a:bodyPr/>
                    <a:lstStyle/>
                    <a:p>
                      <a:pPr marL="91440">
                        <a:lnSpc>
                          <a:spcPct val="100000"/>
                        </a:lnSpc>
                        <a:spcBef>
                          <a:spcPts val="250"/>
                        </a:spcBef>
                      </a:pPr>
                      <a:r>
                        <a:rPr sz="2000" spc="-5" dirty="0">
                          <a:solidFill>
                            <a:srgbClr val="FFFFFF"/>
                          </a:solidFill>
                          <a:latin typeface="Calibri"/>
                          <a:cs typeface="Calibri"/>
                        </a:rPr>
                        <a:t>Scaling</a:t>
                      </a:r>
                      <a:r>
                        <a:rPr sz="2000" spc="-35" dirty="0">
                          <a:solidFill>
                            <a:srgbClr val="FFFFFF"/>
                          </a:solidFill>
                          <a:latin typeface="Calibri"/>
                          <a:cs typeface="Calibri"/>
                        </a:rPr>
                        <a:t> </a:t>
                      </a:r>
                      <a:r>
                        <a:rPr sz="2000" dirty="0">
                          <a:solidFill>
                            <a:srgbClr val="FFFFFF"/>
                          </a:solidFill>
                          <a:latin typeface="Calibri"/>
                          <a:cs typeface="Calibri"/>
                        </a:rPr>
                        <a:t>Up</a:t>
                      </a:r>
                      <a:endParaRPr sz="2000">
                        <a:latin typeface="Calibri"/>
                        <a:cs typeface="Calibri"/>
                      </a:endParaRPr>
                    </a:p>
                  </a:txBody>
                  <a:tcPr marL="0" marR="0" marT="3175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250"/>
                        </a:spcBef>
                      </a:pPr>
                      <a:r>
                        <a:rPr sz="2000" spc="-5" dirty="0">
                          <a:solidFill>
                            <a:srgbClr val="FFFFFF"/>
                          </a:solidFill>
                          <a:latin typeface="Calibri"/>
                          <a:cs typeface="Calibri"/>
                        </a:rPr>
                        <a:t>Scaling</a:t>
                      </a:r>
                      <a:r>
                        <a:rPr sz="2000" spc="-35" dirty="0">
                          <a:solidFill>
                            <a:srgbClr val="FFFFFF"/>
                          </a:solidFill>
                          <a:latin typeface="Calibri"/>
                          <a:cs typeface="Calibri"/>
                        </a:rPr>
                        <a:t> </a:t>
                      </a:r>
                      <a:r>
                        <a:rPr sz="2000" dirty="0">
                          <a:solidFill>
                            <a:srgbClr val="FFFFFF"/>
                          </a:solidFill>
                          <a:latin typeface="Calibri"/>
                          <a:cs typeface="Calibri"/>
                        </a:rPr>
                        <a:t>Out</a:t>
                      </a:r>
                      <a:endParaRPr sz="2000">
                        <a:latin typeface="Calibri"/>
                        <a:cs typeface="Calibri"/>
                      </a:endParaRPr>
                    </a:p>
                  </a:txBody>
                  <a:tcPr marL="0" marR="0" marT="3175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518160">
                <a:tc>
                  <a:txBody>
                    <a:bodyPr/>
                    <a:lstStyle/>
                    <a:p>
                      <a:pPr marL="91440" marR="685165">
                        <a:lnSpc>
                          <a:spcPct val="100000"/>
                        </a:lnSpc>
                        <a:spcBef>
                          <a:spcPts val="320"/>
                        </a:spcBef>
                      </a:pPr>
                      <a:r>
                        <a:rPr sz="1400" spc="-5" dirty="0">
                          <a:solidFill>
                            <a:srgbClr val="404040"/>
                          </a:solidFill>
                          <a:latin typeface="Trebuchet MS"/>
                          <a:cs typeface="Trebuchet MS"/>
                        </a:rPr>
                        <a:t>Increasing the size </a:t>
                      </a:r>
                      <a:r>
                        <a:rPr sz="1400" dirty="0">
                          <a:solidFill>
                            <a:srgbClr val="404040"/>
                          </a:solidFill>
                          <a:latin typeface="Trebuchet MS"/>
                          <a:cs typeface="Trebuchet MS"/>
                        </a:rPr>
                        <a:t>of </a:t>
                      </a:r>
                      <a:r>
                        <a:rPr sz="1400" spc="-5" dirty="0">
                          <a:solidFill>
                            <a:srgbClr val="404040"/>
                          </a:solidFill>
                          <a:latin typeface="Trebuchet MS"/>
                          <a:cs typeface="Trebuchet MS"/>
                        </a:rPr>
                        <a:t>virtual </a:t>
                      </a:r>
                      <a:r>
                        <a:rPr sz="1400" spc="-415" dirty="0">
                          <a:solidFill>
                            <a:srgbClr val="404040"/>
                          </a:solidFill>
                          <a:latin typeface="Trebuchet MS"/>
                          <a:cs typeface="Trebuchet MS"/>
                        </a:rPr>
                        <a:t> </a:t>
                      </a:r>
                      <a:r>
                        <a:rPr sz="1400" spc="-5" dirty="0">
                          <a:solidFill>
                            <a:srgbClr val="404040"/>
                          </a:solidFill>
                          <a:latin typeface="Trebuchet MS"/>
                          <a:cs typeface="Trebuchet MS"/>
                        </a:rPr>
                        <a:t>warehouses</a:t>
                      </a:r>
                      <a:endParaRPr sz="1400">
                        <a:latin typeface="Trebuchet MS"/>
                        <a:cs typeface="Trebuchet MS"/>
                      </a:endParaRPr>
                    </a:p>
                  </a:txBody>
                  <a:tcPr marL="0" marR="0" marT="406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BEBEBE"/>
                    </a:solidFill>
                  </a:tcPr>
                </a:tc>
                <a:tc>
                  <a:txBody>
                    <a:bodyPr/>
                    <a:lstStyle/>
                    <a:p>
                      <a:pPr marL="92075" marR="229870">
                        <a:lnSpc>
                          <a:spcPct val="100000"/>
                        </a:lnSpc>
                        <a:spcBef>
                          <a:spcPts val="320"/>
                        </a:spcBef>
                      </a:pPr>
                      <a:r>
                        <a:rPr sz="1400" spc="-5" dirty="0">
                          <a:solidFill>
                            <a:srgbClr val="404040"/>
                          </a:solidFill>
                          <a:latin typeface="Trebuchet MS"/>
                          <a:cs typeface="Trebuchet MS"/>
                        </a:rPr>
                        <a:t>Using addition warehouses/ Multi- </a:t>
                      </a:r>
                      <a:r>
                        <a:rPr sz="1400" spc="-409" dirty="0">
                          <a:solidFill>
                            <a:srgbClr val="404040"/>
                          </a:solidFill>
                          <a:latin typeface="Trebuchet MS"/>
                          <a:cs typeface="Trebuchet MS"/>
                        </a:rPr>
                        <a:t> </a:t>
                      </a:r>
                      <a:r>
                        <a:rPr sz="1400" spc="-5" dirty="0">
                          <a:solidFill>
                            <a:srgbClr val="404040"/>
                          </a:solidFill>
                          <a:latin typeface="Trebuchet MS"/>
                          <a:cs typeface="Trebuchet MS"/>
                        </a:rPr>
                        <a:t>Cluster</a:t>
                      </a:r>
                      <a:r>
                        <a:rPr sz="1400" spc="-25" dirty="0">
                          <a:solidFill>
                            <a:srgbClr val="404040"/>
                          </a:solidFill>
                          <a:latin typeface="Trebuchet MS"/>
                          <a:cs typeface="Trebuchet MS"/>
                        </a:rPr>
                        <a:t> </a:t>
                      </a:r>
                      <a:r>
                        <a:rPr sz="1400" spc="-5" dirty="0">
                          <a:solidFill>
                            <a:srgbClr val="404040"/>
                          </a:solidFill>
                          <a:latin typeface="Trebuchet MS"/>
                          <a:cs typeface="Trebuchet MS"/>
                        </a:rPr>
                        <a:t>warehouses</a:t>
                      </a:r>
                      <a:endParaRPr sz="1400">
                        <a:latin typeface="Trebuchet MS"/>
                        <a:cs typeface="Trebuchet MS"/>
                      </a:endParaRPr>
                    </a:p>
                  </a:txBody>
                  <a:tcPr marL="0" marR="0" marT="406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BEBEBE"/>
                    </a:solidFill>
                  </a:tcPr>
                </a:tc>
              </a:tr>
              <a:tr h="370839">
                <a:tc>
                  <a:txBody>
                    <a:bodyPr/>
                    <a:lstStyle/>
                    <a:p>
                      <a:pPr marL="91440">
                        <a:lnSpc>
                          <a:spcPct val="100000"/>
                        </a:lnSpc>
                        <a:spcBef>
                          <a:spcPts val="325"/>
                        </a:spcBef>
                      </a:pPr>
                      <a:r>
                        <a:rPr sz="1400" spc="-5" dirty="0">
                          <a:solidFill>
                            <a:srgbClr val="404040"/>
                          </a:solidFill>
                          <a:latin typeface="Trebuchet MS"/>
                          <a:cs typeface="Trebuchet MS"/>
                        </a:rPr>
                        <a:t>More</a:t>
                      </a:r>
                      <a:r>
                        <a:rPr sz="1400" spc="-25" dirty="0">
                          <a:solidFill>
                            <a:srgbClr val="404040"/>
                          </a:solidFill>
                          <a:latin typeface="Trebuchet MS"/>
                          <a:cs typeface="Trebuchet MS"/>
                        </a:rPr>
                        <a:t> </a:t>
                      </a:r>
                      <a:r>
                        <a:rPr sz="1400" spc="-5" dirty="0">
                          <a:solidFill>
                            <a:srgbClr val="404040"/>
                          </a:solidFill>
                          <a:latin typeface="Trebuchet MS"/>
                          <a:cs typeface="Trebuchet MS"/>
                        </a:rPr>
                        <a:t>complex</a:t>
                      </a:r>
                      <a:r>
                        <a:rPr sz="1400" spc="-60" dirty="0">
                          <a:solidFill>
                            <a:srgbClr val="404040"/>
                          </a:solidFill>
                          <a:latin typeface="Trebuchet MS"/>
                          <a:cs typeface="Trebuchet MS"/>
                        </a:rPr>
                        <a:t> </a:t>
                      </a:r>
                      <a:r>
                        <a:rPr sz="1400" spc="-5" dirty="0">
                          <a:solidFill>
                            <a:srgbClr val="404040"/>
                          </a:solidFill>
                          <a:latin typeface="Trebuchet MS"/>
                          <a:cs typeface="Trebuchet MS"/>
                        </a:rPr>
                        <a:t>query</a:t>
                      </a:r>
                      <a:endParaRPr sz="1400">
                        <a:latin typeface="Trebuchet MS"/>
                        <a:cs typeface="Trebuchet MS"/>
                      </a:endParaRPr>
                    </a:p>
                  </a:txBody>
                  <a:tcPr marL="0" marR="0" marT="412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BEBEBE"/>
                    </a:solidFill>
                  </a:tcPr>
                </a:tc>
                <a:tc>
                  <a:txBody>
                    <a:bodyPr/>
                    <a:lstStyle/>
                    <a:p>
                      <a:pPr marL="92075">
                        <a:lnSpc>
                          <a:spcPct val="100000"/>
                        </a:lnSpc>
                        <a:spcBef>
                          <a:spcPts val="325"/>
                        </a:spcBef>
                      </a:pPr>
                      <a:r>
                        <a:rPr sz="1400" spc="-5" dirty="0">
                          <a:solidFill>
                            <a:srgbClr val="404040"/>
                          </a:solidFill>
                          <a:latin typeface="Trebuchet MS"/>
                          <a:cs typeface="Trebuchet MS"/>
                        </a:rPr>
                        <a:t>More</a:t>
                      </a:r>
                      <a:r>
                        <a:rPr sz="1400" spc="-25" dirty="0">
                          <a:solidFill>
                            <a:srgbClr val="404040"/>
                          </a:solidFill>
                          <a:latin typeface="Trebuchet MS"/>
                          <a:cs typeface="Trebuchet MS"/>
                        </a:rPr>
                        <a:t> </a:t>
                      </a:r>
                      <a:r>
                        <a:rPr sz="1400" spc="-5" dirty="0">
                          <a:solidFill>
                            <a:srgbClr val="404040"/>
                          </a:solidFill>
                          <a:latin typeface="Trebuchet MS"/>
                          <a:cs typeface="Trebuchet MS"/>
                        </a:rPr>
                        <a:t>concurrent</a:t>
                      </a:r>
                      <a:r>
                        <a:rPr sz="1400" spc="-45" dirty="0">
                          <a:solidFill>
                            <a:srgbClr val="404040"/>
                          </a:solidFill>
                          <a:latin typeface="Trebuchet MS"/>
                          <a:cs typeface="Trebuchet MS"/>
                        </a:rPr>
                        <a:t> </a:t>
                      </a:r>
                      <a:r>
                        <a:rPr sz="1400" spc="-5" dirty="0">
                          <a:solidFill>
                            <a:srgbClr val="404040"/>
                          </a:solidFill>
                          <a:latin typeface="Trebuchet MS"/>
                          <a:cs typeface="Trebuchet MS"/>
                        </a:rPr>
                        <a:t>users/queries</a:t>
                      </a:r>
                      <a:endParaRPr sz="1400">
                        <a:latin typeface="Trebuchet MS"/>
                        <a:cs typeface="Trebuchet MS"/>
                      </a:endParaRPr>
                    </a:p>
                  </a:txBody>
                  <a:tcPr marL="0" marR="0" marT="412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BEBEBE"/>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9914" y="418338"/>
            <a:ext cx="1882139" cy="513715"/>
          </a:xfrm>
          <a:prstGeom prst="rect">
            <a:avLst/>
          </a:prstGeom>
        </p:spPr>
        <p:txBody>
          <a:bodyPr vert="horz" wrap="square" lIns="0" tIns="13335" rIns="0" bIns="0" rtlCol="0">
            <a:spAutoFit/>
          </a:bodyPr>
          <a:lstStyle/>
          <a:p>
            <a:pPr marL="12700">
              <a:lnSpc>
                <a:spcPct val="100000"/>
              </a:lnSpc>
              <a:spcBef>
                <a:spcPts val="105"/>
              </a:spcBef>
            </a:pPr>
            <a:r>
              <a:rPr spc="-5" dirty="0"/>
              <a:t>Scaling</a:t>
            </a:r>
            <a:r>
              <a:rPr spc="-60" dirty="0"/>
              <a:t> </a:t>
            </a:r>
            <a:r>
              <a:rPr spc="-5" dirty="0"/>
              <a:t>Out</a:t>
            </a:r>
          </a:p>
        </p:txBody>
      </p:sp>
      <p:sp>
        <p:nvSpPr>
          <p:cNvPr id="3" name="object 3"/>
          <p:cNvSpPr txBox="1"/>
          <p:nvPr/>
        </p:nvSpPr>
        <p:spPr>
          <a:xfrm>
            <a:off x="2060194" y="1447038"/>
            <a:ext cx="5511800" cy="773430"/>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30" dirty="0">
                <a:solidFill>
                  <a:srgbClr val="D9D9D9"/>
                </a:solidFill>
                <a:latin typeface="Trebuchet MS"/>
                <a:cs typeface="Trebuchet MS"/>
              </a:rPr>
              <a:t>Handling</a:t>
            </a:r>
            <a:r>
              <a:rPr sz="1400" b="1" spc="-135" dirty="0">
                <a:solidFill>
                  <a:srgbClr val="D9D9D9"/>
                </a:solidFill>
                <a:latin typeface="Trebuchet MS"/>
                <a:cs typeface="Trebuchet MS"/>
              </a:rPr>
              <a:t> </a:t>
            </a:r>
            <a:r>
              <a:rPr sz="1400" b="1" spc="-60" dirty="0">
                <a:solidFill>
                  <a:srgbClr val="D9D9D9"/>
                </a:solidFill>
                <a:latin typeface="Trebuchet MS"/>
                <a:cs typeface="Trebuchet MS"/>
              </a:rPr>
              <a:t>performance</a:t>
            </a:r>
            <a:r>
              <a:rPr sz="1400" b="1" spc="-140" dirty="0">
                <a:solidFill>
                  <a:srgbClr val="D9D9D9"/>
                </a:solidFill>
                <a:latin typeface="Trebuchet MS"/>
                <a:cs typeface="Trebuchet MS"/>
              </a:rPr>
              <a:t> </a:t>
            </a:r>
            <a:r>
              <a:rPr sz="1400" b="1" spc="-60" dirty="0">
                <a:solidFill>
                  <a:srgbClr val="D9D9D9"/>
                </a:solidFill>
                <a:latin typeface="Trebuchet MS"/>
                <a:cs typeface="Trebuchet MS"/>
              </a:rPr>
              <a:t>related</a:t>
            </a:r>
            <a:r>
              <a:rPr sz="1400" b="1" spc="-140" dirty="0">
                <a:solidFill>
                  <a:srgbClr val="D9D9D9"/>
                </a:solidFill>
                <a:latin typeface="Trebuchet MS"/>
                <a:cs typeface="Trebuchet MS"/>
              </a:rPr>
              <a:t> </a:t>
            </a:r>
            <a:r>
              <a:rPr sz="1400" b="1" spc="-45" dirty="0">
                <a:solidFill>
                  <a:srgbClr val="D9D9D9"/>
                </a:solidFill>
                <a:latin typeface="Trebuchet MS"/>
                <a:cs typeface="Trebuchet MS"/>
              </a:rPr>
              <a:t>to</a:t>
            </a:r>
            <a:r>
              <a:rPr sz="1400" b="1" spc="-110" dirty="0">
                <a:solidFill>
                  <a:srgbClr val="D9D9D9"/>
                </a:solidFill>
                <a:latin typeface="Trebuchet MS"/>
                <a:cs typeface="Trebuchet MS"/>
              </a:rPr>
              <a:t> </a:t>
            </a:r>
            <a:r>
              <a:rPr sz="1400" b="1" spc="-40" dirty="0">
                <a:solidFill>
                  <a:srgbClr val="D9D9D9"/>
                </a:solidFill>
                <a:latin typeface="Trebuchet MS"/>
                <a:cs typeface="Trebuchet MS"/>
              </a:rPr>
              <a:t>large</a:t>
            </a:r>
            <a:r>
              <a:rPr sz="1400" b="1" spc="-125" dirty="0">
                <a:solidFill>
                  <a:srgbClr val="D9D9D9"/>
                </a:solidFill>
                <a:latin typeface="Trebuchet MS"/>
                <a:cs typeface="Trebuchet MS"/>
              </a:rPr>
              <a:t> </a:t>
            </a:r>
            <a:r>
              <a:rPr sz="1400" b="1" spc="-40" dirty="0">
                <a:solidFill>
                  <a:srgbClr val="D9D9D9"/>
                </a:solidFill>
                <a:latin typeface="Trebuchet MS"/>
                <a:cs typeface="Trebuchet MS"/>
              </a:rPr>
              <a:t>numbers</a:t>
            </a:r>
            <a:r>
              <a:rPr sz="1400" b="1" spc="-130" dirty="0">
                <a:solidFill>
                  <a:srgbClr val="D9D9D9"/>
                </a:solidFill>
                <a:latin typeface="Trebuchet MS"/>
                <a:cs typeface="Trebuchet MS"/>
              </a:rPr>
              <a:t> </a:t>
            </a:r>
            <a:r>
              <a:rPr sz="1400" b="1" spc="-35" dirty="0">
                <a:solidFill>
                  <a:srgbClr val="D9D9D9"/>
                </a:solidFill>
                <a:latin typeface="Trebuchet MS"/>
                <a:cs typeface="Trebuchet MS"/>
              </a:rPr>
              <a:t>of</a:t>
            </a:r>
            <a:r>
              <a:rPr sz="1400" b="1" spc="-110" dirty="0">
                <a:solidFill>
                  <a:srgbClr val="D9D9D9"/>
                </a:solidFill>
                <a:latin typeface="Trebuchet MS"/>
                <a:cs typeface="Trebuchet MS"/>
              </a:rPr>
              <a:t> </a:t>
            </a:r>
            <a:r>
              <a:rPr sz="1400" b="1" spc="-70" dirty="0">
                <a:solidFill>
                  <a:srgbClr val="D9D9D9"/>
                </a:solidFill>
                <a:latin typeface="Trebuchet MS"/>
                <a:cs typeface="Trebuchet MS"/>
              </a:rPr>
              <a:t>concurrent</a:t>
            </a:r>
            <a:r>
              <a:rPr sz="1400" b="1" spc="-120" dirty="0">
                <a:solidFill>
                  <a:srgbClr val="D9D9D9"/>
                </a:solidFill>
                <a:latin typeface="Trebuchet MS"/>
                <a:cs typeface="Trebuchet MS"/>
              </a:rPr>
              <a:t> </a:t>
            </a:r>
            <a:r>
              <a:rPr sz="1400" b="1" spc="-20" dirty="0">
                <a:solidFill>
                  <a:srgbClr val="D9D9D9"/>
                </a:solidFill>
                <a:latin typeface="Trebuchet MS"/>
                <a:cs typeface="Trebuchet MS"/>
              </a:rPr>
              <a:t>users</a:t>
            </a:r>
            <a:endParaRPr sz="1400">
              <a:latin typeface="Trebuchet MS"/>
              <a:cs typeface="Trebuchet MS"/>
            </a:endParaRPr>
          </a:p>
          <a:p>
            <a:pPr>
              <a:lnSpc>
                <a:spcPct val="100000"/>
              </a:lnSpc>
              <a:spcBef>
                <a:spcPts val="20"/>
              </a:spcBef>
              <a:buClr>
                <a:srgbClr val="99D3FF"/>
              </a:buClr>
              <a:buFont typeface="Wingdings"/>
              <a:buChar char=""/>
            </a:pPr>
            <a:endParaRPr sz="2150">
              <a:latin typeface="Trebuchet MS"/>
              <a:cs typeface="Trebuchet MS"/>
            </a:endParaRPr>
          </a:p>
          <a:p>
            <a:pPr marL="313055" indent="-287020">
              <a:lnSpc>
                <a:spcPct val="100000"/>
              </a:lnSpc>
              <a:spcBef>
                <a:spcPts val="5"/>
              </a:spcBef>
              <a:buClr>
                <a:srgbClr val="99D3FF"/>
              </a:buClr>
              <a:buFont typeface="Wingdings"/>
              <a:buChar char=""/>
              <a:tabLst>
                <a:tab pos="313055" algn="l"/>
                <a:tab pos="313690" algn="l"/>
              </a:tabLst>
            </a:pPr>
            <a:r>
              <a:rPr sz="1400" b="1" spc="-45" dirty="0">
                <a:solidFill>
                  <a:srgbClr val="D9D9D9"/>
                </a:solidFill>
                <a:latin typeface="Trebuchet MS"/>
                <a:cs typeface="Trebuchet MS"/>
              </a:rPr>
              <a:t>Automation</a:t>
            </a:r>
            <a:r>
              <a:rPr sz="1400" b="1" spc="-12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14" dirty="0">
                <a:solidFill>
                  <a:srgbClr val="D9D9D9"/>
                </a:solidFill>
                <a:latin typeface="Trebuchet MS"/>
                <a:cs typeface="Trebuchet MS"/>
              </a:rPr>
              <a:t> </a:t>
            </a:r>
            <a:r>
              <a:rPr sz="1400" b="1" spc="-35" dirty="0">
                <a:solidFill>
                  <a:srgbClr val="D9D9D9"/>
                </a:solidFill>
                <a:latin typeface="Trebuchet MS"/>
                <a:cs typeface="Trebuchet MS"/>
              </a:rPr>
              <a:t>process</a:t>
            </a:r>
            <a:r>
              <a:rPr sz="1400" b="1" spc="-125" dirty="0">
                <a:solidFill>
                  <a:srgbClr val="D9D9D9"/>
                </a:solidFill>
                <a:latin typeface="Trebuchet MS"/>
                <a:cs typeface="Trebuchet MS"/>
              </a:rPr>
              <a:t> </a:t>
            </a:r>
            <a:r>
              <a:rPr sz="1400" b="1" spc="-40" dirty="0">
                <a:solidFill>
                  <a:srgbClr val="D9D9D9"/>
                </a:solidFill>
                <a:latin typeface="Trebuchet MS"/>
                <a:cs typeface="Trebuchet MS"/>
              </a:rPr>
              <a:t>if</a:t>
            </a:r>
            <a:r>
              <a:rPr sz="1400" b="1" spc="-110" dirty="0">
                <a:solidFill>
                  <a:srgbClr val="D9D9D9"/>
                </a:solidFill>
                <a:latin typeface="Trebuchet MS"/>
                <a:cs typeface="Trebuchet MS"/>
              </a:rPr>
              <a:t> </a:t>
            </a:r>
            <a:r>
              <a:rPr sz="1400" b="1" spc="-50" dirty="0">
                <a:solidFill>
                  <a:srgbClr val="D9D9D9"/>
                </a:solidFill>
                <a:latin typeface="Trebuchet MS"/>
                <a:cs typeface="Trebuchet MS"/>
              </a:rPr>
              <a:t>you</a:t>
            </a:r>
            <a:r>
              <a:rPr sz="1400" b="1" spc="-110" dirty="0">
                <a:solidFill>
                  <a:srgbClr val="D9D9D9"/>
                </a:solidFill>
                <a:latin typeface="Trebuchet MS"/>
                <a:cs typeface="Trebuchet MS"/>
              </a:rPr>
              <a:t> </a:t>
            </a:r>
            <a:r>
              <a:rPr sz="1400" b="1" spc="-55" dirty="0">
                <a:solidFill>
                  <a:srgbClr val="D9D9D9"/>
                </a:solidFill>
                <a:latin typeface="Trebuchet MS"/>
                <a:cs typeface="Trebuchet MS"/>
              </a:rPr>
              <a:t>have</a:t>
            </a:r>
            <a:r>
              <a:rPr sz="1400" b="1" spc="-135" dirty="0">
                <a:solidFill>
                  <a:srgbClr val="D9D9D9"/>
                </a:solidFill>
                <a:latin typeface="Trebuchet MS"/>
                <a:cs typeface="Trebuchet MS"/>
              </a:rPr>
              <a:t> </a:t>
            </a:r>
            <a:r>
              <a:rPr sz="1400" b="1" spc="-40" dirty="0">
                <a:solidFill>
                  <a:srgbClr val="D9D9D9"/>
                </a:solidFill>
                <a:latin typeface="Trebuchet MS"/>
                <a:cs typeface="Trebuchet MS"/>
              </a:rPr>
              <a:t>fluctuating</a:t>
            </a:r>
            <a:r>
              <a:rPr sz="1400" b="1" spc="-135" dirty="0">
                <a:solidFill>
                  <a:srgbClr val="D9D9D9"/>
                </a:solidFill>
                <a:latin typeface="Trebuchet MS"/>
                <a:cs typeface="Trebuchet MS"/>
              </a:rPr>
              <a:t> </a:t>
            </a:r>
            <a:r>
              <a:rPr sz="1400" b="1" spc="-60" dirty="0">
                <a:solidFill>
                  <a:srgbClr val="D9D9D9"/>
                </a:solidFill>
                <a:latin typeface="Trebuchet MS"/>
                <a:cs typeface="Trebuchet MS"/>
              </a:rPr>
              <a:t>number</a:t>
            </a:r>
            <a:r>
              <a:rPr sz="1400" b="1" spc="-125" dirty="0">
                <a:solidFill>
                  <a:srgbClr val="D9D9D9"/>
                </a:solidFill>
                <a:latin typeface="Trebuchet MS"/>
                <a:cs typeface="Trebuchet MS"/>
              </a:rPr>
              <a:t> </a:t>
            </a:r>
            <a:r>
              <a:rPr sz="1400" b="1" spc="-35" dirty="0">
                <a:solidFill>
                  <a:srgbClr val="D9D9D9"/>
                </a:solidFill>
                <a:latin typeface="Trebuchet MS"/>
                <a:cs typeface="Trebuchet MS"/>
              </a:rPr>
              <a:t>of</a:t>
            </a:r>
            <a:r>
              <a:rPr sz="1400" b="1" spc="-114" dirty="0">
                <a:solidFill>
                  <a:srgbClr val="D9D9D9"/>
                </a:solidFill>
                <a:latin typeface="Trebuchet MS"/>
                <a:cs typeface="Trebuchet MS"/>
              </a:rPr>
              <a:t> </a:t>
            </a:r>
            <a:r>
              <a:rPr sz="1400" b="1" spc="-20" dirty="0">
                <a:solidFill>
                  <a:srgbClr val="D9D9D9"/>
                </a:solidFill>
                <a:latin typeface="Trebuchet MS"/>
                <a:cs typeface="Trebuchet MS"/>
              </a:rPr>
              <a:t>users</a:t>
            </a:r>
            <a:endParaRPr sz="1400">
              <a:latin typeface="Trebuchet MS"/>
              <a:cs typeface="Trebuchet M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1853" y="418338"/>
            <a:ext cx="1320165" cy="513715"/>
          </a:xfrm>
          <a:prstGeom prst="rect">
            <a:avLst/>
          </a:prstGeom>
        </p:spPr>
        <p:txBody>
          <a:bodyPr vert="horz" wrap="square" lIns="0" tIns="13335" rIns="0" bIns="0" rtlCol="0">
            <a:spAutoFit/>
          </a:bodyPr>
          <a:lstStyle/>
          <a:p>
            <a:pPr marL="12700">
              <a:lnSpc>
                <a:spcPct val="100000"/>
              </a:lnSpc>
              <a:spcBef>
                <a:spcPts val="105"/>
              </a:spcBef>
            </a:pPr>
            <a:r>
              <a:rPr spc="-5" dirty="0"/>
              <a:t>Cachi</a:t>
            </a:r>
            <a:r>
              <a:rPr spc="-15" dirty="0"/>
              <a:t>n</a:t>
            </a:r>
            <a:r>
              <a:rPr dirty="0"/>
              <a:t>g</a:t>
            </a:r>
          </a:p>
        </p:txBody>
      </p:sp>
      <p:sp>
        <p:nvSpPr>
          <p:cNvPr id="3" name="object 3"/>
          <p:cNvSpPr txBox="1"/>
          <p:nvPr/>
        </p:nvSpPr>
        <p:spPr>
          <a:xfrm>
            <a:off x="2060194" y="1674622"/>
            <a:ext cx="5679440" cy="1611630"/>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55" dirty="0">
                <a:solidFill>
                  <a:srgbClr val="D9D9D9"/>
                </a:solidFill>
                <a:latin typeface="Trebuchet MS"/>
                <a:cs typeface="Trebuchet MS"/>
              </a:rPr>
              <a:t>A</a:t>
            </a:r>
            <a:r>
              <a:rPr sz="1400" b="1" spc="-60" dirty="0">
                <a:solidFill>
                  <a:srgbClr val="D9D9D9"/>
                </a:solidFill>
                <a:latin typeface="Trebuchet MS"/>
                <a:cs typeface="Trebuchet MS"/>
              </a:rPr>
              <a:t>u</a:t>
            </a:r>
            <a:r>
              <a:rPr sz="1400" b="1" spc="-35" dirty="0">
                <a:solidFill>
                  <a:srgbClr val="D9D9D9"/>
                </a:solidFill>
                <a:latin typeface="Trebuchet MS"/>
                <a:cs typeface="Trebuchet MS"/>
              </a:rPr>
              <a:t>t</a:t>
            </a:r>
            <a:r>
              <a:rPr sz="1400" b="1" spc="-30" dirty="0">
                <a:solidFill>
                  <a:srgbClr val="D9D9D9"/>
                </a:solidFill>
                <a:latin typeface="Trebuchet MS"/>
                <a:cs typeface="Trebuchet MS"/>
              </a:rPr>
              <a:t>o</a:t>
            </a:r>
            <a:r>
              <a:rPr sz="1400" b="1" spc="-50" dirty="0">
                <a:solidFill>
                  <a:srgbClr val="D9D9D9"/>
                </a:solidFill>
                <a:latin typeface="Trebuchet MS"/>
                <a:cs typeface="Trebuchet MS"/>
              </a:rPr>
              <a:t>m</a:t>
            </a:r>
            <a:r>
              <a:rPr sz="1400" b="1" spc="-45" dirty="0">
                <a:solidFill>
                  <a:srgbClr val="D9D9D9"/>
                </a:solidFill>
                <a:latin typeface="Trebuchet MS"/>
                <a:cs typeface="Trebuchet MS"/>
              </a:rPr>
              <a:t>a</a:t>
            </a:r>
            <a:r>
              <a:rPr sz="1400" b="1" spc="-30" dirty="0">
                <a:solidFill>
                  <a:srgbClr val="D9D9D9"/>
                </a:solidFill>
                <a:latin typeface="Trebuchet MS"/>
                <a:cs typeface="Trebuchet MS"/>
              </a:rPr>
              <a:t>t</a:t>
            </a:r>
            <a:r>
              <a:rPr sz="1400" b="1" spc="-55" dirty="0">
                <a:solidFill>
                  <a:srgbClr val="D9D9D9"/>
                </a:solidFill>
                <a:latin typeface="Trebuchet MS"/>
                <a:cs typeface="Trebuchet MS"/>
              </a:rPr>
              <a:t>i</a:t>
            </a:r>
            <a:r>
              <a:rPr sz="1400" b="1" spc="-100" dirty="0">
                <a:solidFill>
                  <a:srgbClr val="D9D9D9"/>
                </a:solidFill>
                <a:latin typeface="Trebuchet MS"/>
                <a:cs typeface="Trebuchet MS"/>
              </a:rPr>
              <a:t>c</a:t>
            </a:r>
            <a:r>
              <a:rPr sz="1400" b="1" spc="-35" dirty="0">
                <a:solidFill>
                  <a:srgbClr val="D9D9D9"/>
                </a:solidFill>
                <a:latin typeface="Trebuchet MS"/>
                <a:cs typeface="Trebuchet MS"/>
              </a:rPr>
              <a:t>al</a:t>
            </a:r>
            <a:r>
              <a:rPr sz="1400" b="1" spc="-130" dirty="0">
                <a:solidFill>
                  <a:srgbClr val="D9D9D9"/>
                </a:solidFill>
                <a:latin typeface="Trebuchet MS"/>
                <a:cs typeface="Trebuchet MS"/>
              </a:rPr>
              <a:t> </a:t>
            </a:r>
            <a:r>
              <a:rPr sz="1400" b="1" spc="-55" dirty="0">
                <a:solidFill>
                  <a:srgbClr val="D9D9D9"/>
                </a:solidFill>
                <a:latin typeface="Trebuchet MS"/>
                <a:cs typeface="Trebuchet MS"/>
              </a:rPr>
              <a:t>p</a:t>
            </a:r>
            <a:r>
              <a:rPr sz="1400" b="1" spc="-80" dirty="0">
                <a:solidFill>
                  <a:srgbClr val="D9D9D9"/>
                </a:solidFill>
                <a:latin typeface="Trebuchet MS"/>
                <a:cs typeface="Trebuchet MS"/>
              </a:rPr>
              <a:t>r</a:t>
            </a:r>
            <a:r>
              <a:rPr sz="1400" b="1" spc="-75" dirty="0">
                <a:solidFill>
                  <a:srgbClr val="D9D9D9"/>
                </a:solidFill>
                <a:latin typeface="Trebuchet MS"/>
                <a:cs typeface="Trebuchet MS"/>
              </a:rPr>
              <a:t>oc</a:t>
            </a:r>
            <a:r>
              <a:rPr sz="1400" b="1" spc="10" dirty="0">
                <a:solidFill>
                  <a:srgbClr val="D9D9D9"/>
                </a:solidFill>
                <a:latin typeface="Trebuchet MS"/>
                <a:cs typeface="Trebuchet MS"/>
              </a:rPr>
              <a:t>ess</a:t>
            </a:r>
            <a:r>
              <a:rPr sz="1400" b="1" spc="-125" dirty="0">
                <a:solidFill>
                  <a:srgbClr val="D9D9D9"/>
                </a:solidFill>
                <a:latin typeface="Trebuchet MS"/>
                <a:cs typeface="Trebuchet MS"/>
              </a:rPr>
              <a:t> </a:t>
            </a:r>
            <a:r>
              <a:rPr sz="1400" b="1" spc="-45" dirty="0">
                <a:solidFill>
                  <a:srgbClr val="D9D9D9"/>
                </a:solidFill>
                <a:latin typeface="Trebuchet MS"/>
                <a:cs typeface="Trebuchet MS"/>
              </a:rPr>
              <a:t>t</a:t>
            </a:r>
            <a:r>
              <a:rPr sz="1400" b="1" spc="-50" dirty="0">
                <a:solidFill>
                  <a:srgbClr val="D9D9D9"/>
                </a:solidFill>
                <a:latin typeface="Trebuchet MS"/>
                <a:cs typeface="Trebuchet MS"/>
              </a:rPr>
              <a:t>o</a:t>
            </a:r>
            <a:r>
              <a:rPr sz="1400" b="1" spc="-105" dirty="0">
                <a:solidFill>
                  <a:srgbClr val="D9D9D9"/>
                </a:solidFill>
                <a:latin typeface="Trebuchet MS"/>
                <a:cs typeface="Trebuchet MS"/>
              </a:rPr>
              <a:t> </a:t>
            </a:r>
            <a:r>
              <a:rPr sz="1400" b="1" spc="-30" dirty="0">
                <a:solidFill>
                  <a:srgbClr val="D9D9D9"/>
                </a:solidFill>
                <a:latin typeface="Trebuchet MS"/>
                <a:cs typeface="Trebuchet MS"/>
              </a:rPr>
              <a:t>spe</a:t>
            </a:r>
            <a:r>
              <a:rPr sz="1400" b="1" spc="-70" dirty="0">
                <a:solidFill>
                  <a:srgbClr val="D9D9D9"/>
                </a:solidFill>
                <a:latin typeface="Trebuchet MS"/>
                <a:cs typeface="Trebuchet MS"/>
              </a:rPr>
              <a:t>ed</a:t>
            </a:r>
            <a:r>
              <a:rPr sz="1400" b="1" spc="-135" dirty="0">
                <a:solidFill>
                  <a:srgbClr val="D9D9D9"/>
                </a:solidFill>
                <a:latin typeface="Trebuchet MS"/>
                <a:cs typeface="Trebuchet MS"/>
              </a:rPr>
              <a:t> </a:t>
            </a:r>
            <a:r>
              <a:rPr sz="1400" b="1" spc="-55" dirty="0">
                <a:solidFill>
                  <a:srgbClr val="D9D9D9"/>
                </a:solidFill>
                <a:latin typeface="Trebuchet MS"/>
                <a:cs typeface="Trebuchet MS"/>
              </a:rPr>
              <a:t>up</a:t>
            </a:r>
            <a:r>
              <a:rPr sz="1400" b="1" spc="-114" dirty="0">
                <a:solidFill>
                  <a:srgbClr val="D9D9D9"/>
                </a:solidFill>
                <a:latin typeface="Trebuchet MS"/>
                <a:cs typeface="Trebuchet MS"/>
              </a:rPr>
              <a:t> </a:t>
            </a:r>
            <a:r>
              <a:rPr sz="1400" b="1" spc="-45" dirty="0">
                <a:solidFill>
                  <a:srgbClr val="D9D9D9"/>
                </a:solidFill>
                <a:latin typeface="Trebuchet MS"/>
                <a:cs typeface="Trebuchet MS"/>
              </a:rPr>
              <a:t>t</a:t>
            </a:r>
            <a:r>
              <a:rPr sz="1400" b="1" spc="-75" dirty="0">
                <a:solidFill>
                  <a:srgbClr val="D9D9D9"/>
                </a:solidFill>
                <a:latin typeface="Trebuchet MS"/>
                <a:cs typeface="Trebuchet MS"/>
              </a:rPr>
              <a:t>he</a:t>
            </a:r>
            <a:r>
              <a:rPr sz="1400" b="1" spc="-130" dirty="0">
                <a:solidFill>
                  <a:srgbClr val="D9D9D9"/>
                </a:solidFill>
                <a:latin typeface="Trebuchet MS"/>
                <a:cs typeface="Trebuchet MS"/>
              </a:rPr>
              <a:t> </a:t>
            </a:r>
            <a:r>
              <a:rPr sz="1400" b="1" spc="-60" dirty="0">
                <a:solidFill>
                  <a:srgbClr val="D9D9D9"/>
                </a:solidFill>
                <a:latin typeface="Trebuchet MS"/>
                <a:cs typeface="Trebuchet MS"/>
              </a:rPr>
              <a:t>q</a:t>
            </a:r>
            <a:r>
              <a:rPr sz="1400" b="1" spc="-75" dirty="0">
                <a:solidFill>
                  <a:srgbClr val="D9D9D9"/>
                </a:solidFill>
                <a:latin typeface="Trebuchet MS"/>
                <a:cs typeface="Trebuchet MS"/>
              </a:rPr>
              <a:t>u</a:t>
            </a:r>
            <a:r>
              <a:rPr sz="1400" b="1" spc="-65" dirty="0">
                <a:solidFill>
                  <a:srgbClr val="D9D9D9"/>
                </a:solidFill>
                <a:latin typeface="Trebuchet MS"/>
                <a:cs typeface="Trebuchet MS"/>
              </a:rPr>
              <a:t>e</a:t>
            </a:r>
            <a:r>
              <a:rPr sz="1400" b="1" spc="-80" dirty="0">
                <a:solidFill>
                  <a:srgbClr val="D9D9D9"/>
                </a:solidFill>
                <a:latin typeface="Trebuchet MS"/>
                <a:cs typeface="Trebuchet MS"/>
              </a:rPr>
              <a:t>r</a:t>
            </a:r>
            <a:r>
              <a:rPr sz="1400" b="1" spc="-30" dirty="0">
                <a:solidFill>
                  <a:srgbClr val="D9D9D9"/>
                </a:solidFill>
                <a:latin typeface="Trebuchet MS"/>
                <a:cs typeface="Trebuchet MS"/>
              </a:rPr>
              <a:t>ies</a:t>
            </a:r>
            <a:endParaRPr sz="1400">
              <a:latin typeface="Trebuchet MS"/>
              <a:cs typeface="Trebuchet MS"/>
            </a:endParaRPr>
          </a:p>
          <a:p>
            <a:pPr>
              <a:lnSpc>
                <a:spcPct val="100000"/>
              </a:lnSpc>
              <a:buClr>
                <a:srgbClr val="99D3FF"/>
              </a:buClr>
              <a:buFont typeface="Wingdings"/>
              <a:buChar char=""/>
            </a:pPr>
            <a:endParaRPr sz="2100">
              <a:latin typeface="Trebuchet MS"/>
              <a:cs typeface="Trebuchet MS"/>
            </a:endParaRPr>
          </a:p>
          <a:p>
            <a:pPr marL="299085" indent="-287020">
              <a:lnSpc>
                <a:spcPct val="100000"/>
              </a:lnSpc>
              <a:spcBef>
                <a:spcPts val="1280"/>
              </a:spcBef>
              <a:buClr>
                <a:srgbClr val="99D3FF"/>
              </a:buClr>
              <a:buFont typeface="Wingdings"/>
              <a:buChar char=""/>
              <a:tabLst>
                <a:tab pos="299085" algn="l"/>
                <a:tab pos="299720" algn="l"/>
              </a:tabLst>
            </a:pPr>
            <a:r>
              <a:rPr sz="1400" b="1" spc="-10" dirty="0">
                <a:solidFill>
                  <a:srgbClr val="D9D9D9"/>
                </a:solidFill>
                <a:latin typeface="Trebuchet MS"/>
                <a:cs typeface="Trebuchet MS"/>
              </a:rPr>
              <a:t>If</a:t>
            </a:r>
            <a:r>
              <a:rPr sz="1400" b="1" spc="-110" dirty="0">
                <a:solidFill>
                  <a:srgbClr val="D9D9D9"/>
                </a:solidFill>
                <a:latin typeface="Trebuchet MS"/>
                <a:cs typeface="Trebuchet MS"/>
              </a:rPr>
              <a:t> </a:t>
            </a:r>
            <a:r>
              <a:rPr sz="1400" b="1" spc="-65" dirty="0">
                <a:solidFill>
                  <a:srgbClr val="D9D9D9"/>
                </a:solidFill>
                <a:latin typeface="Trebuchet MS"/>
                <a:cs typeface="Trebuchet MS"/>
              </a:rPr>
              <a:t>query</a:t>
            </a:r>
            <a:r>
              <a:rPr sz="1400" b="1" spc="-125" dirty="0">
                <a:solidFill>
                  <a:srgbClr val="D9D9D9"/>
                </a:solidFill>
                <a:latin typeface="Trebuchet MS"/>
                <a:cs typeface="Trebuchet MS"/>
              </a:rPr>
              <a:t> </a:t>
            </a:r>
            <a:r>
              <a:rPr sz="1400" b="1" dirty="0">
                <a:solidFill>
                  <a:srgbClr val="D9D9D9"/>
                </a:solidFill>
                <a:latin typeface="Trebuchet MS"/>
                <a:cs typeface="Trebuchet MS"/>
              </a:rPr>
              <a:t>is</a:t>
            </a:r>
            <a:r>
              <a:rPr sz="1400" b="1" spc="-114" dirty="0">
                <a:solidFill>
                  <a:srgbClr val="D9D9D9"/>
                </a:solidFill>
                <a:latin typeface="Trebuchet MS"/>
                <a:cs typeface="Trebuchet MS"/>
              </a:rPr>
              <a:t> </a:t>
            </a:r>
            <a:r>
              <a:rPr sz="1400" b="1" spc="-80" dirty="0">
                <a:solidFill>
                  <a:srgbClr val="D9D9D9"/>
                </a:solidFill>
                <a:latin typeface="Trebuchet MS"/>
                <a:cs typeface="Trebuchet MS"/>
              </a:rPr>
              <a:t>executed</a:t>
            </a:r>
            <a:r>
              <a:rPr sz="1400" b="1" spc="-145" dirty="0">
                <a:solidFill>
                  <a:srgbClr val="D9D9D9"/>
                </a:solidFill>
                <a:latin typeface="Trebuchet MS"/>
                <a:cs typeface="Trebuchet MS"/>
              </a:rPr>
              <a:t> </a:t>
            </a:r>
            <a:r>
              <a:rPr sz="1400" b="1" spc="-75" dirty="0">
                <a:solidFill>
                  <a:srgbClr val="D9D9D9"/>
                </a:solidFill>
                <a:latin typeface="Trebuchet MS"/>
                <a:cs typeface="Trebuchet MS"/>
              </a:rPr>
              <a:t>twice,</a:t>
            </a:r>
            <a:r>
              <a:rPr sz="1400" b="1" spc="-120" dirty="0">
                <a:solidFill>
                  <a:srgbClr val="D9D9D9"/>
                </a:solidFill>
                <a:latin typeface="Trebuchet MS"/>
                <a:cs typeface="Trebuchet MS"/>
              </a:rPr>
              <a:t> </a:t>
            </a:r>
            <a:r>
              <a:rPr sz="1400" b="1" spc="-25" dirty="0">
                <a:solidFill>
                  <a:srgbClr val="D9D9D9"/>
                </a:solidFill>
                <a:latin typeface="Trebuchet MS"/>
                <a:cs typeface="Trebuchet MS"/>
              </a:rPr>
              <a:t>results</a:t>
            </a:r>
            <a:r>
              <a:rPr sz="1400" b="1" spc="-135" dirty="0">
                <a:solidFill>
                  <a:srgbClr val="D9D9D9"/>
                </a:solidFill>
                <a:latin typeface="Trebuchet MS"/>
                <a:cs typeface="Trebuchet MS"/>
              </a:rPr>
              <a:t> </a:t>
            </a:r>
            <a:r>
              <a:rPr sz="1400" b="1" spc="-65" dirty="0">
                <a:solidFill>
                  <a:srgbClr val="D9D9D9"/>
                </a:solidFill>
                <a:latin typeface="Trebuchet MS"/>
                <a:cs typeface="Trebuchet MS"/>
              </a:rPr>
              <a:t>are</a:t>
            </a:r>
            <a:r>
              <a:rPr sz="1400" b="1" spc="-125" dirty="0">
                <a:solidFill>
                  <a:srgbClr val="D9D9D9"/>
                </a:solidFill>
                <a:latin typeface="Trebuchet MS"/>
                <a:cs typeface="Trebuchet MS"/>
              </a:rPr>
              <a:t> </a:t>
            </a:r>
            <a:r>
              <a:rPr sz="1400" b="1" spc="-70" dirty="0">
                <a:solidFill>
                  <a:srgbClr val="D9D9D9"/>
                </a:solidFill>
                <a:latin typeface="Trebuchet MS"/>
                <a:cs typeface="Trebuchet MS"/>
              </a:rPr>
              <a:t>cached</a:t>
            </a:r>
            <a:r>
              <a:rPr sz="1400" b="1" spc="-135" dirty="0">
                <a:solidFill>
                  <a:srgbClr val="D9D9D9"/>
                </a:solidFill>
                <a:latin typeface="Trebuchet MS"/>
                <a:cs typeface="Trebuchet MS"/>
              </a:rPr>
              <a:t> </a:t>
            </a:r>
            <a:r>
              <a:rPr sz="1400" b="1" spc="-45" dirty="0">
                <a:solidFill>
                  <a:srgbClr val="D9D9D9"/>
                </a:solidFill>
                <a:latin typeface="Trebuchet MS"/>
                <a:cs typeface="Trebuchet MS"/>
              </a:rPr>
              <a:t>and</a:t>
            </a:r>
            <a:r>
              <a:rPr sz="1400" b="1" spc="-125" dirty="0">
                <a:solidFill>
                  <a:srgbClr val="D9D9D9"/>
                </a:solidFill>
                <a:latin typeface="Trebuchet MS"/>
                <a:cs typeface="Trebuchet MS"/>
              </a:rPr>
              <a:t> </a:t>
            </a:r>
            <a:r>
              <a:rPr sz="1400" b="1" spc="-60" dirty="0">
                <a:solidFill>
                  <a:srgbClr val="D9D9D9"/>
                </a:solidFill>
                <a:latin typeface="Trebuchet MS"/>
                <a:cs typeface="Trebuchet MS"/>
              </a:rPr>
              <a:t>can</a:t>
            </a:r>
            <a:r>
              <a:rPr sz="1400" b="1" spc="-114" dirty="0">
                <a:solidFill>
                  <a:srgbClr val="D9D9D9"/>
                </a:solidFill>
                <a:latin typeface="Trebuchet MS"/>
                <a:cs typeface="Trebuchet MS"/>
              </a:rPr>
              <a:t> </a:t>
            </a:r>
            <a:r>
              <a:rPr sz="1400" b="1" spc="-70" dirty="0">
                <a:solidFill>
                  <a:srgbClr val="D9D9D9"/>
                </a:solidFill>
                <a:latin typeface="Trebuchet MS"/>
                <a:cs typeface="Trebuchet MS"/>
              </a:rPr>
              <a:t>be</a:t>
            </a:r>
            <a:r>
              <a:rPr sz="1400" b="1" spc="-114" dirty="0">
                <a:solidFill>
                  <a:srgbClr val="D9D9D9"/>
                </a:solidFill>
                <a:latin typeface="Trebuchet MS"/>
                <a:cs typeface="Trebuchet MS"/>
              </a:rPr>
              <a:t> </a:t>
            </a:r>
            <a:r>
              <a:rPr sz="1400" b="1" spc="-30" dirty="0">
                <a:solidFill>
                  <a:srgbClr val="D9D9D9"/>
                </a:solidFill>
                <a:latin typeface="Trebuchet MS"/>
                <a:cs typeface="Trebuchet MS"/>
              </a:rPr>
              <a:t>re-used</a:t>
            </a:r>
            <a:endParaRPr sz="1400">
              <a:latin typeface="Trebuchet MS"/>
              <a:cs typeface="Trebuchet MS"/>
            </a:endParaRPr>
          </a:p>
          <a:p>
            <a:pPr>
              <a:lnSpc>
                <a:spcPct val="100000"/>
              </a:lnSpc>
              <a:buClr>
                <a:srgbClr val="99D3FF"/>
              </a:buClr>
              <a:buFont typeface="Wingdings"/>
              <a:buChar char=""/>
            </a:pPr>
            <a:endParaRPr sz="2100">
              <a:latin typeface="Trebuchet MS"/>
              <a:cs typeface="Trebuchet MS"/>
            </a:endParaRPr>
          </a:p>
          <a:p>
            <a:pPr marL="299085" indent="-287020">
              <a:lnSpc>
                <a:spcPct val="100000"/>
              </a:lnSpc>
              <a:spcBef>
                <a:spcPts val="1285"/>
              </a:spcBef>
              <a:buClr>
                <a:srgbClr val="99D3FF"/>
              </a:buClr>
              <a:buFont typeface="Wingdings"/>
              <a:buChar char=""/>
              <a:tabLst>
                <a:tab pos="299085" algn="l"/>
                <a:tab pos="299720" algn="l"/>
              </a:tabLst>
            </a:pPr>
            <a:r>
              <a:rPr sz="1400" b="1" spc="-15" dirty="0">
                <a:solidFill>
                  <a:srgbClr val="D9D9D9"/>
                </a:solidFill>
                <a:latin typeface="Trebuchet MS"/>
                <a:cs typeface="Trebuchet MS"/>
              </a:rPr>
              <a:t>Results</a:t>
            </a:r>
            <a:r>
              <a:rPr sz="1400" b="1" spc="-145" dirty="0">
                <a:solidFill>
                  <a:srgbClr val="D9D9D9"/>
                </a:solidFill>
                <a:latin typeface="Trebuchet MS"/>
                <a:cs typeface="Trebuchet MS"/>
              </a:rPr>
              <a:t> </a:t>
            </a:r>
            <a:r>
              <a:rPr sz="1400" b="1" spc="-65" dirty="0">
                <a:solidFill>
                  <a:srgbClr val="D9D9D9"/>
                </a:solidFill>
                <a:latin typeface="Trebuchet MS"/>
                <a:cs typeface="Trebuchet MS"/>
              </a:rPr>
              <a:t>are</a:t>
            </a:r>
            <a:r>
              <a:rPr sz="1400" b="1" spc="-114" dirty="0">
                <a:solidFill>
                  <a:srgbClr val="D9D9D9"/>
                </a:solidFill>
                <a:latin typeface="Trebuchet MS"/>
                <a:cs typeface="Trebuchet MS"/>
              </a:rPr>
              <a:t> </a:t>
            </a:r>
            <a:r>
              <a:rPr sz="1400" b="1" spc="-70" dirty="0">
                <a:solidFill>
                  <a:srgbClr val="D9D9D9"/>
                </a:solidFill>
                <a:latin typeface="Trebuchet MS"/>
                <a:cs typeface="Trebuchet MS"/>
              </a:rPr>
              <a:t>cached</a:t>
            </a:r>
            <a:r>
              <a:rPr sz="1400" b="1" spc="-135" dirty="0">
                <a:solidFill>
                  <a:srgbClr val="D9D9D9"/>
                </a:solidFill>
                <a:latin typeface="Trebuchet MS"/>
                <a:cs typeface="Trebuchet MS"/>
              </a:rPr>
              <a:t> </a:t>
            </a:r>
            <a:r>
              <a:rPr sz="1400" b="1" spc="-50" dirty="0">
                <a:solidFill>
                  <a:srgbClr val="D9D9D9"/>
                </a:solidFill>
                <a:latin typeface="Trebuchet MS"/>
                <a:cs typeface="Trebuchet MS"/>
              </a:rPr>
              <a:t>for</a:t>
            </a:r>
            <a:r>
              <a:rPr sz="1400" b="1" spc="-105" dirty="0">
                <a:solidFill>
                  <a:srgbClr val="D9D9D9"/>
                </a:solidFill>
                <a:latin typeface="Trebuchet MS"/>
                <a:cs typeface="Trebuchet MS"/>
              </a:rPr>
              <a:t> </a:t>
            </a:r>
            <a:r>
              <a:rPr sz="1400" b="1" spc="-35" dirty="0">
                <a:solidFill>
                  <a:srgbClr val="D9D9D9"/>
                </a:solidFill>
                <a:latin typeface="Trebuchet MS"/>
                <a:cs typeface="Trebuchet MS"/>
              </a:rPr>
              <a:t>24</a:t>
            </a:r>
            <a:r>
              <a:rPr sz="1400" b="1" spc="-114" dirty="0">
                <a:solidFill>
                  <a:srgbClr val="D9D9D9"/>
                </a:solidFill>
                <a:latin typeface="Trebuchet MS"/>
                <a:cs typeface="Trebuchet MS"/>
              </a:rPr>
              <a:t> </a:t>
            </a:r>
            <a:r>
              <a:rPr sz="1400" b="1" spc="-35" dirty="0">
                <a:solidFill>
                  <a:srgbClr val="D9D9D9"/>
                </a:solidFill>
                <a:latin typeface="Trebuchet MS"/>
                <a:cs typeface="Trebuchet MS"/>
              </a:rPr>
              <a:t>hours</a:t>
            </a:r>
            <a:r>
              <a:rPr sz="1400" b="1" spc="-110" dirty="0">
                <a:solidFill>
                  <a:srgbClr val="D9D9D9"/>
                </a:solidFill>
                <a:latin typeface="Trebuchet MS"/>
                <a:cs typeface="Trebuchet MS"/>
              </a:rPr>
              <a:t> </a:t>
            </a:r>
            <a:r>
              <a:rPr sz="1400" b="1" spc="-65" dirty="0">
                <a:solidFill>
                  <a:srgbClr val="D9D9D9"/>
                </a:solidFill>
                <a:latin typeface="Trebuchet MS"/>
                <a:cs typeface="Trebuchet MS"/>
              </a:rPr>
              <a:t>or</a:t>
            </a:r>
            <a:r>
              <a:rPr sz="1400" b="1" spc="-100" dirty="0">
                <a:solidFill>
                  <a:srgbClr val="D9D9D9"/>
                </a:solidFill>
                <a:latin typeface="Trebuchet MS"/>
                <a:cs typeface="Trebuchet MS"/>
              </a:rPr>
              <a:t> </a:t>
            </a:r>
            <a:r>
              <a:rPr sz="1400" b="1" spc="-50" dirty="0">
                <a:solidFill>
                  <a:srgbClr val="D9D9D9"/>
                </a:solidFill>
                <a:latin typeface="Trebuchet MS"/>
                <a:cs typeface="Trebuchet MS"/>
              </a:rPr>
              <a:t>until</a:t>
            </a:r>
            <a:r>
              <a:rPr sz="1400" b="1" spc="-130" dirty="0">
                <a:solidFill>
                  <a:srgbClr val="D9D9D9"/>
                </a:solidFill>
                <a:latin typeface="Trebuchet MS"/>
                <a:cs typeface="Trebuchet MS"/>
              </a:rPr>
              <a:t> </a:t>
            </a:r>
            <a:r>
              <a:rPr sz="1400" b="1" spc="-45" dirty="0">
                <a:solidFill>
                  <a:srgbClr val="D9D9D9"/>
                </a:solidFill>
                <a:latin typeface="Trebuchet MS"/>
                <a:cs typeface="Trebuchet MS"/>
              </a:rPr>
              <a:t>underlaying</a:t>
            </a:r>
            <a:r>
              <a:rPr sz="1400" b="1" spc="-135" dirty="0">
                <a:solidFill>
                  <a:srgbClr val="D9D9D9"/>
                </a:solidFill>
                <a:latin typeface="Trebuchet MS"/>
                <a:cs typeface="Trebuchet MS"/>
              </a:rPr>
              <a:t> </a:t>
            </a:r>
            <a:r>
              <a:rPr sz="1400" b="1" spc="-40" dirty="0">
                <a:solidFill>
                  <a:srgbClr val="D9D9D9"/>
                </a:solidFill>
                <a:latin typeface="Trebuchet MS"/>
                <a:cs typeface="Trebuchet MS"/>
              </a:rPr>
              <a:t>data</a:t>
            </a:r>
            <a:r>
              <a:rPr sz="1400" b="1" spc="-130" dirty="0">
                <a:solidFill>
                  <a:srgbClr val="D9D9D9"/>
                </a:solidFill>
                <a:latin typeface="Trebuchet MS"/>
                <a:cs typeface="Trebuchet MS"/>
              </a:rPr>
              <a:t> </a:t>
            </a:r>
            <a:r>
              <a:rPr sz="1400" b="1" spc="-10" dirty="0">
                <a:solidFill>
                  <a:srgbClr val="D9D9D9"/>
                </a:solidFill>
                <a:latin typeface="Trebuchet MS"/>
                <a:cs typeface="Trebuchet MS"/>
              </a:rPr>
              <a:t>has</a:t>
            </a:r>
            <a:r>
              <a:rPr sz="1400" b="1" spc="-120" dirty="0">
                <a:solidFill>
                  <a:srgbClr val="D9D9D9"/>
                </a:solidFill>
                <a:latin typeface="Trebuchet MS"/>
                <a:cs typeface="Trebuchet MS"/>
              </a:rPr>
              <a:t> </a:t>
            </a:r>
            <a:r>
              <a:rPr sz="1400" b="1" spc="-45" dirty="0">
                <a:solidFill>
                  <a:srgbClr val="D9D9D9"/>
                </a:solidFill>
                <a:latin typeface="Trebuchet MS"/>
                <a:cs typeface="Trebuchet MS"/>
              </a:rPr>
              <a:t>changed</a:t>
            </a:r>
            <a:endParaRPr sz="1400">
              <a:latin typeface="Trebuchet MS"/>
              <a:cs typeface="Trebuchet M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2167" y="418338"/>
            <a:ext cx="290131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25" dirty="0"/>
              <a:t> </a:t>
            </a:r>
            <a:r>
              <a:rPr dirty="0"/>
              <a:t>can</a:t>
            </a:r>
            <a:r>
              <a:rPr spc="-10" dirty="0"/>
              <a:t> </a:t>
            </a:r>
            <a:r>
              <a:rPr dirty="0"/>
              <a:t>we</a:t>
            </a:r>
            <a:r>
              <a:rPr spc="-35" dirty="0"/>
              <a:t> </a:t>
            </a:r>
            <a:r>
              <a:rPr spc="-5" dirty="0"/>
              <a:t>do?</a:t>
            </a:r>
          </a:p>
        </p:txBody>
      </p:sp>
      <p:sp>
        <p:nvSpPr>
          <p:cNvPr id="3" name="object 3"/>
          <p:cNvSpPr txBox="1"/>
          <p:nvPr/>
        </p:nvSpPr>
        <p:spPr>
          <a:xfrm>
            <a:off x="2060194" y="1674622"/>
            <a:ext cx="6100445" cy="1245870"/>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40" dirty="0">
                <a:solidFill>
                  <a:srgbClr val="D9D9D9"/>
                </a:solidFill>
                <a:latin typeface="Trebuchet MS"/>
                <a:cs typeface="Trebuchet MS"/>
              </a:rPr>
              <a:t>Ensure</a:t>
            </a:r>
            <a:r>
              <a:rPr sz="1400" b="1" spc="-130" dirty="0">
                <a:solidFill>
                  <a:srgbClr val="D9D9D9"/>
                </a:solidFill>
                <a:latin typeface="Trebuchet MS"/>
                <a:cs typeface="Trebuchet MS"/>
              </a:rPr>
              <a:t> </a:t>
            </a:r>
            <a:r>
              <a:rPr sz="1400" b="1" spc="-45" dirty="0">
                <a:solidFill>
                  <a:srgbClr val="D9D9D9"/>
                </a:solidFill>
                <a:latin typeface="Trebuchet MS"/>
                <a:cs typeface="Trebuchet MS"/>
              </a:rPr>
              <a:t>that</a:t>
            </a:r>
            <a:r>
              <a:rPr sz="1400" b="1" spc="-120" dirty="0">
                <a:solidFill>
                  <a:srgbClr val="D9D9D9"/>
                </a:solidFill>
                <a:latin typeface="Trebuchet MS"/>
                <a:cs typeface="Trebuchet MS"/>
              </a:rPr>
              <a:t> </a:t>
            </a:r>
            <a:r>
              <a:rPr sz="1400" b="1" spc="-35" dirty="0">
                <a:solidFill>
                  <a:srgbClr val="D9D9D9"/>
                </a:solidFill>
                <a:latin typeface="Trebuchet MS"/>
                <a:cs typeface="Trebuchet MS"/>
              </a:rPr>
              <a:t>similar</a:t>
            </a:r>
            <a:r>
              <a:rPr sz="1400" b="1" spc="-130" dirty="0">
                <a:solidFill>
                  <a:srgbClr val="D9D9D9"/>
                </a:solidFill>
                <a:latin typeface="Trebuchet MS"/>
                <a:cs typeface="Trebuchet MS"/>
              </a:rPr>
              <a:t> </a:t>
            </a:r>
            <a:r>
              <a:rPr sz="1400" b="1" spc="-50" dirty="0">
                <a:solidFill>
                  <a:srgbClr val="D9D9D9"/>
                </a:solidFill>
                <a:latin typeface="Trebuchet MS"/>
                <a:cs typeface="Trebuchet MS"/>
              </a:rPr>
              <a:t>queries</a:t>
            </a:r>
            <a:r>
              <a:rPr sz="1400" b="1" spc="-120" dirty="0">
                <a:solidFill>
                  <a:srgbClr val="D9D9D9"/>
                </a:solidFill>
                <a:latin typeface="Trebuchet MS"/>
                <a:cs typeface="Trebuchet MS"/>
              </a:rPr>
              <a:t> </a:t>
            </a:r>
            <a:r>
              <a:rPr sz="1400" b="1" spc="-5" dirty="0">
                <a:solidFill>
                  <a:srgbClr val="D9D9D9"/>
                </a:solidFill>
                <a:latin typeface="Trebuchet MS"/>
                <a:cs typeface="Trebuchet MS"/>
              </a:rPr>
              <a:t>go</a:t>
            </a:r>
            <a:r>
              <a:rPr sz="1400" b="1" spc="-105" dirty="0">
                <a:solidFill>
                  <a:srgbClr val="D9D9D9"/>
                </a:solidFill>
                <a:latin typeface="Trebuchet MS"/>
                <a:cs typeface="Trebuchet MS"/>
              </a:rPr>
              <a:t> </a:t>
            </a:r>
            <a:r>
              <a:rPr sz="1400" b="1" spc="-50" dirty="0">
                <a:solidFill>
                  <a:srgbClr val="D9D9D9"/>
                </a:solidFill>
                <a:latin typeface="Trebuchet MS"/>
                <a:cs typeface="Trebuchet MS"/>
              </a:rPr>
              <a:t>on</a:t>
            </a:r>
            <a:r>
              <a:rPr sz="1400" b="1" spc="-114"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5" dirty="0">
                <a:solidFill>
                  <a:srgbClr val="D9D9D9"/>
                </a:solidFill>
                <a:latin typeface="Trebuchet MS"/>
                <a:cs typeface="Trebuchet MS"/>
              </a:rPr>
              <a:t> </a:t>
            </a:r>
            <a:r>
              <a:rPr sz="1400" b="1" spc="-25" dirty="0">
                <a:solidFill>
                  <a:srgbClr val="D9D9D9"/>
                </a:solidFill>
                <a:latin typeface="Trebuchet MS"/>
                <a:cs typeface="Trebuchet MS"/>
              </a:rPr>
              <a:t>same</a:t>
            </a:r>
            <a:r>
              <a:rPr sz="1400" b="1" spc="-120" dirty="0">
                <a:solidFill>
                  <a:srgbClr val="D9D9D9"/>
                </a:solidFill>
                <a:latin typeface="Trebuchet MS"/>
                <a:cs typeface="Trebuchet MS"/>
              </a:rPr>
              <a:t> </a:t>
            </a:r>
            <a:r>
              <a:rPr sz="1400" b="1" spc="-45" dirty="0">
                <a:solidFill>
                  <a:srgbClr val="D9D9D9"/>
                </a:solidFill>
                <a:latin typeface="Trebuchet MS"/>
                <a:cs typeface="Trebuchet MS"/>
              </a:rPr>
              <a:t>warehouse</a:t>
            </a:r>
            <a:endParaRPr sz="1400">
              <a:latin typeface="Trebuchet MS"/>
              <a:cs typeface="Trebuchet MS"/>
            </a:endParaRPr>
          </a:p>
          <a:p>
            <a:pPr>
              <a:lnSpc>
                <a:spcPct val="100000"/>
              </a:lnSpc>
              <a:spcBef>
                <a:spcPts val="30"/>
              </a:spcBef>
              <a:buClr>
                <a:srgbClr val="99D3FF"/>
              </a:buClr>
              <a:buFont typeface="Wingdings"/>
              <a:buChar char=""/>
            </a:pPr>
            <a:endParaRPr sz="2450">
              <a:latin typeface="Trebuchet MS"/>
              <a:cs typeface="Trebuchet MS"/>
            </a:endParaRPr>
          </a:p>
          <a:p>
            <a:pPr marL="299085" marR="5080" indent="-299085">
              <a:lnSpc>
                <a:spcPct val="150200"/>
              </a:lnSpc>
              <a:buClr>
                <a:srgbClr val="99D3FF"/>
              </a:buClr>
              <a:buFont typeface="Wingdings"/>
              <a:buChar char=""/>
              <a:tabLst>
                <a:tab pos="299085" algn="l"/>
                <a:tab pos="299720" algn="l"/>
              </a:tabLst>
            </a:pPr>
            <a:r>
              <a:rPr sz="1400" b="1" spc="-65" dirty="0">
                <a:solidFill>
                  <a:srgbClr val="D9D9D9"/>
                </a:solidFill>
                <a:latin typeface="Trebuchet MS"/>
                <a:cs typeface="Trebuchet MS"/>
              </a:rPr>
              <a:t>Example:</a:t>
            </a:r>
            <a:r>
              <a:rPr sz="1400" b="1" spc="-140" dirty="0">
                <a:solidFill>
                  <a:srgbClr val="D9D9D9"/>
                </a:solidFill>
                <a:latin typeface="Trebuchet MS"/>
                <a:cs typeface="Trebuchet MS"/>
              </a:rPr>
              <a:t> </a:t>
            </a:r>
            <a:r>
              <a:rPr sz="1400" b="1" spc="-65" dirty="0">
                <a:solidFill>
                  <a:srgbClr val="D9D9D9"/>
                </a:solidFill>
                <a:latin typeface="Trebuchet MS"/>
                <a:cs typeface="Trebuchet MS"/>
              </a:rPr>
              <a:t>Team</a:t>
            </a:r>
            <a:r>
              <a:rPr sz="1400" b="1" spc="-120" dirty="0">
                <a:solidFill>
                  <a:srgbClr val="D9D9D9"/>
                </a:solidFill>
                <a:latin typeface="Trebuchet MS"/>
                <a:cs typeface="Trebuchet MS"/>
              </a:rPr>
              <a:t> </a:t>
            </a:r>
            <a:r>
              <a:rPr sz="1400" b="1" spc="-35" dirty="0">
                <a:solidFill>
                  <a:srgbClr val="D9D9D9"/>
                </a:solidFill>
                <a:latin typeface="Trebuchet MS"/>
                <a:cs typeface="Trebuchet MS"/>
              </a:rPr>
              <a:t>of</a:t>
            </a:r>
            <a:r>
              <a:rPr sz="1400" b="1" spc="-110" dirty="0">
                <a:solidFill>
                  <a:srgbClr val="D9D9D9"/>
                </a:solidFill>
                <a:latin typeface="Trebuchet MS"/>
                <a:cs typeface="Trebuchet MS"/>
              </a:rPr>
              <a:t> </a:t>
            </a:r>
            <a:r>
              <a:rPr sz="1400" b="1" spc="-25" dirty="0">
                <a:solidFill>
                  <a:srgbClr val="D9D9D9"/>
                </a:solidFill>
                <a:latin typeface="Trebuchet MS"/>
                <a:cs typeface="Trebuchet MS"/>
              </a:rPr>
              <a:t>Data</a:t>
            </a:r>
            <a:r>
              <a:rPr sz="1400" b="1" spc="-140" dirty="0">
                <a:solidFill>
                  <a:srgbClr val="D9D9D9"/>
                </a:solidFill>
                <a:latin typeface="Trebuchet MS"/>
                <a:cs typeface="Trebuchet MS"/>
              </a:rPr>
              <a:t> </a:t>
            </a:r>
            <a:r>
              <a:rPr sz="1400" b="1" spc="-30" dirty="0">
                <a:solidFill>
                  <a:srgbClr val="D9D9D9"/>
                </a:solidFill>
                <a:latin typeface="Trebuchet MS"/>
                <a:cs typeface="Trebuchet MS"/>
              </a:rPr>
              <a:t>Scientists</a:t>
            </a:r>
            <a:r>
              <a:rPr sz="1400" b="1" spc="-114" dirty="0">
                <a:solidFill>
                  <a:srgbClr val="D9D9D9"/>
                </a:solidFill>
                <a:latin typeface="Trebuchet MS"/>
                <a:cs typeface="Trebuchet MS"/>
              </a:rPr>
              <a:t> </a:t>
            </a:r>
            <a:r>
              <a:rPr sz="1400" b="1" spc="-60" dirty="0">
                <a:solidFill>
                  <a:srgbClr val="D9D9D9"/>
                </a:solidFill>
                <a:latin typeface="Trebuchet MS"/>
                <a:cs typeface="Trebuchet MS"/>
              </a:rPr>
              <a:t>run</a:t>
            </a:r>
            <a:r>
              <a:rPr sz="1400" b="1" spc="-114" dirty="0">
                <a:solidFill>
                  <a:srgbClr val="D9D9D9"/>
                </a:solidFill>
                <a:latin typeface="Trebuchet MS"/>
                <a:cs typeface="Trebuchet MS"/>
              </a:rPr>
              <a:t> </a:t>
            </a:r>
            <a:r>
              <a:rPr sz="1400" b="1" spc="-35" dirty="0">
                <a:solidFill>
                  <a:srgbClr val="D9D9D9"/>
                </a:solidFill>
                <a:latin typeface="Trebuchet MS"/>
                <a:cs typeface="Trebuchet MS"/>
              </a:rPr>
              <a:t>similar</a:t>
            </a:r>
            <a:r>
              <a:rPr sz="1400" b="1" spc="-110" dirty="0">
                <a:solidFill>
                  <a:srgbClr val="D9D9D9"/>
                </a:solidFill>
                <a:latin typeface="Trebuchet MS"/>
                <a:cs typeface="Trebuchet MS"/>
              </a:rPr>
              <a:t> </a:t>
            </a:r>
            <a:r>
              <a:rPr sz="1400" b="1" spc="-65" dirty="0">
                <a:solidFill>
                  <a:srgbClr val="D9D9D9"/>
                </a:solidFill>
                <a:latin typeface="Trebuchet MS"/>
                <a:cs typeface="Trebuchet MS"/>
              </a:rPr>
              <a:t>queries,</a:t>
            </a:r>
            <a:r>
              <a:rPr sz="1400" b="1" spc="-140" dirty="0">
                <a:solidFill>
                  <a:srgbClr val="D9D9D9"/>
                </a:solidFill>
                <a:latin typeface="Trebuchet MS"/>
                <a:cs typeface="Trebuchet MS"/>
              </a:rPr>
              <a:t> </a:t>
            </a:r>
            <a:r>
              <a:rPr sz="1400" b="1" spc="5" dirty="0">
                <a:solidFill>
                  <a:srgbClr val="D9D9D9"/>
                </a:solidFill>
                <a:latin typeface="Trebuchet MS"/>
                <a:cs typeface="Trebuchet MS"/>
              </a:rPr>
              <a:t>so</a:t>
            </a:r>
            <a:r>
              <a:rPr sz="1400" b="1" spc="-95" dirty="0">
                <a:solidFill>
                  <a:srgbClr val="D9D9D9"/>
                </a:solidFill>
                <a:latin typeface="Trebuchet MS"/>
                <a:cs typeface="Trebuchet MS"/>
              </a:rPr>
              <a:t> </a:t>
            </a:r>
            <a:r>
              <a:rPr sz="1400" b="1" spc="-60" dirty="0">
                <a:solidFill>
                  <a:srgbClr val="D9D9D9"/>
                </a:solidFill>
                <a:latin typeface="Trebuchet MS"/>
                <a:cs typeface="Trebuchet MS"/>
              </a:rPr>
              <a:t>they</a:t>
            </a:r>
            <a:r>
              <a:rPr sz="1400" b="1" spc="-125" dirty="0">
                <a:solidFill>
                  <a:srgbClr val="D9D9D9"/>
                </a:solidFill>
                <a:latin typeface="Trebuchet MS"/>
                <a:cs typeface="Trebuchet MS"/>
              </a:rPr>
              <a:t> </a:t>
            </a:r>
            <a:r>
              <a:rPr sz="1400" b="1" spc="-30" dirty="0">
                <a:solidFill>
                  <a:srgbClr val="D9D9D9"/>
                </a:solidFill>
                <a:latin typeface="Trebuchet MS"/>
                <a:cs typeface="Trebuchet MS"/>
              </a:rPr>
              <a:t>should</a:t>
            </a:r>
            <a:r>
              <a:rPr sz="1400" b="1" spc="-120" dirty="0">
                <a:solidFill>
                  <a:srgbClr val="D9D9D9"/>
                </a:solidFill>
                <a:latin typeface="Trebuchet MS"/>
                <a:cs typeface="Trebuchet MS"/>
              </a:rPr>
              <a:t> </a:t>
            </a:r>
            <a:r>
              <a:rPr sz="1400" b="1" spc="-35" dirty="0">
                <a:solidFill>
                  <a:srgbClr val="D9D9D9"/>
                </a:solidFill>
                <a:latin typeface="Trebuchet MS"/>
                <a:cs typeface="Trebuchet MS"/>
              </a:rPr>
              <a:t>all</a:t>
            </a:r>
            <a:r>
              <a:rPr sz="1400" b="1" spc="-120" dirty="0">
                <a:solidFill>
                  <a:srgbClr val="D9D9D9"/>
                </a:solidFill>
                <a:latin typeface="Trebuchet MS"/>
                <a:cs typeface="Trebuchet MS"/>
              </a:rPr>
              <a:t> </a:t>
            </a:r>
            <a:r>
              <a:rPr sz="1400" b="1" spc="-30" dirty="0">
                <a:solidFill>
                  <a:srgbClr val="D9D9D9"/>
                </a:solidFill>
                <a:latin typeface="Trebuchet MS"/>
                <a:cs typeface="Trebuchet MS"/>
              </a:rPr>
              <a:t>use </a:t>
            </a:r>
            <a:r>
              <a:rPr sz="1400" b="1" spc="-409" dirty="0">
                <a:solidFill>
                  <a:srgbClr val="D9D9D9"/>
                </a:solidFill>
                <a:latin typeface="Trebuchet MS"/>
                <a:cs typeface="Trebuchet MS"/>
              </a:rPr>
              <a:t> </a:t>
            </a:r>
            <a:r>
              <a:rPr sz="1400" b="1" spc="-45" dirty="0">
                <a:solidFill>
                  <a:srgbClr val="D9D9D9"/>
                </a:solidFill>
                <a:latin typeface="Trebuchet MS"/>
                <a:cs typeface="Trebuchet MS"/>
              </a:rPr>
              <a:t>t</a:t>
            </a:r>
            <a:r>
              <a:rPr sz="1400" b="1" spc="-75" dirty="0">
                <a:solidFill>
                  <a:srgbClr val="D9D9D9"/>
                </a:solidFill>
                <a:latin typeface="Trebuchet MS"/>
                <a:cs typeface="Trebuchet MS"/>
              </a:rPr>
              <a:t>he</a:t>
            </a:r>
            <a:r>
              <a:rPr sz="1400" b="1" spc="-120" dirty="0">
                <a:solidFill>
                  <a:srgbClr val="D9D9D9"/>
                </a:solidFill>
                <a:latin typeface="Trebuchet MS"/>
                <a:cs typeface="Trebuchet MS"/>
              </a:rPr>
              <a:t> </a:t>
            </a:r>
            <a:r>
              <a:rPr sz="1400" b="1" spc="-25" dirty="0">
                <a:solidFill>
                  <a:srgbClr val="D9D9D9"/>
                </a:solidFill>
                <a:latin typeface="Trebuchet MS"/>
                <a:cs typeface="Trebuchet MS"/>
              </a:rPr>
              <a:t>same</a:t>
            </a:r>
            <a:r>
              <a:rPr sz="1400" b="1" spc="-120" dirty="0">
                <a:solidFill>
                  <a:srgbClr val="D9D9D9"/>
                </a:solidFill>
                <a:latin typeface="Trebuchet MS"/>
                <a:cs typeface="Trebuchet MS"/>
              </a:rPr>
              <a:t> </a:t>
            </a:r>
            <a:r>
              <a:rPr sz="1400" b="1" spc="-40" dirty="0">
                <a:solidFill>
                  <a:srgbClr val="D9D9D9"/>
                </a:solidFill>
                <a:latin typeface="Trebuchet MS"/>
                <a:cs typeface="Trebuchet MS"/>
              </a:rPr>
              <a:t>war</a:t>
            </a:r>
            <a:r>
              <a:rPr sz="1400" b="1" spc="-70" dirty="0">
                <a:solidFill>
                  <a:srgbClr val="D9D9D9"/>
                </a:solidFill>
                <a:latin typeface="Trebuchet MS"/>
                <a:cs typeface="Trebuchet MS"/>
              </a:rPr>
              <a:t>eh</a:t>
            </a:r>
            <a:r>
              <a:rPr sz="1400" b="1" spc="-35" dirty="0">
                <a:solidFill>
                  <a:srgbClr val="D9D9D9"/>
                </a:solidFill>
                <a:latin typeface="Trebuchet MS"/>
                <a:cs typeface="Trebuchet MS"/>
              </a:rPr>
              <a:t>ouse</a:t>
            </a:r>
            <a:endParaRPr sz="1400">
              <a:latin typeface="Trebuchet MS"/>
              <a:cs typeface="Trebuchet M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8392" y="418338"/>
            <a:ext cx="3887470" cy="513715"/>
          </a:xfrm>
          <a:prstGeom prst="rect">
            <a:avLst/>
          </a:prstGeom>
        </p:spPr>
        <p:txBody>
          <a:bodyPr vert="horz" wrap="square" lIns="0" tIns="13335" rIns="0" bIns="0" rtlCol="0">
            <a:spAutoFit/>
          </a:bodyPr>
          <a:lstStyle/>
          <a:p>
            <a:pPr marL="12700">
              <a:lnSpc>
                <a:spcPct val="100000"/>
              </a:lnSpc>
              <a:spcBef>
                <a:spcPts val="105"/>
              </a:spcBef>
            </a:pPr>
            <a:r>
              <a:rPr spc="-5" dirty="0"/>
              <a:t>Clustering</a:t>
            </a:r>
            <a:r>
              <a:rPr dirty="0"/>
              <a:t> in</a:t>
            </a:r>
            <a:r>
              <a:rPr spc="-15" dirty="0"/>
              <a:t> </a:t>
            </a:r>
            <a:r>
              <a:rPr spc="-5" dirty="0"/>
              <a:t>Snowflake</a:t>
            </a:r>
          </a:p>
        </p:txBody>
      </p:sp>
      <p:sp>
        <p:nvSpPr>
          <p:cNvPr id="3" name="object 3"/>
          <p:cNvSpPr txBox="1"/>
          <p:nvPr/>
        </p:nvSpPr>
        <p:spPr>
          <a:xfrm>
            <a:off x="2036826" y="1674622"/>
            <a:ext cx="4826635" cy="2229485"/>
          </a:xfrm>
          <a:prstGeom prst="rect">
            <a:avLst/>
          </a:prstGeom>
        </p:spPr>
        <p:txBody>
          <a:bodyPr vert="horz" wrap="square" lIns="0" tIns="13335" rIns="0" bIns="0" rtlCol="0">
            <a:spAutoFit/>
          </a:bodyPr>
          <a:lstStyle/>
          <a:p>
            <a:pPr marL="322580" indent="-287020">
              <a:lnSpc>
                <a:spcPct val="100000"/>
              </a:lnSpc>
              <a:spcBef>
                <a:spcPts val="105"/>
              </a:spcBef>
              <a:buClr>
                <a:srgbClr val="99D3FF"/>
              </a:buClr>
              <a:buFont typeface="Wingdings"/>
              <a:buChar char=""/>
              <a:tabLst>
                <a:tab pos="321945" algn="l"/>
                <a:tab pos="322580" algn="l"/>
              </a:tabLst>
            </a:pPr>
            <a:r>
              <a:rPr sz="1400" b="1" spc="-35" dirty="0">
                <a:solidFill>
                  <a:srgbClr val="D9D9D9"/>
                </a:solidFill>
                <a:latin typeface="Trebuchet MS"/>
                <a:cs typeface="Trebuchet MS"/>
              </a:rPr>
              <a:t>Snowflake</a:t>
            </a:r>
            <a:r>
              <a:rPr sz="1400" b="1" spc="-135" dirty="0">
                <a:solidFill>
                  <a:srgbClr val="D9D9D9"/>
                </a:solidFill>
                <a:latin typeface="Trebuchet MS"/>
                <a:cs typeface="Trebuchet MS"/>
              </a:rPr>
              <a:t> </a:t>
            </a:r>
            <a:r>
              <a:rPr sz="1400" b="1" spc="-45" dirty="0">
                <a:solidFill>
                  <a:srgbClr val="D9D9D9"/>
                </a:solidFill>
                <a:latin typeface="Trebuchet MS"/>
                <a:cs typeface="Trebuchet MS"/>
              </a:rPr>
              <a:t>automatically</a:t>
            </a:r>
            <a:r>
              <a:rPr sz="1400" b="1" spc="-145" dirty="0">
                <a:solidFill>
                  <a:srgbClr val="D9D9D9"/>
                </a:solidFill>
                <a:latin typeface="Trebuchet MS"/>
                <a:cs typeface="Trebuchet MS"/>
              </a:rPr>
              <a:t> </a:t>
            </a:r>
            <a:r>
              <a:rPr sz="1400" b="1" spc="-35" dirty="0">
                <a:solidFill>
                  <a:srgbClr val="D9D9D9"/>
                </a:solidFill>
                <a:latin typeface="Trebuchet MS"/>
                <a:cs typeface="Trebuchet MS"/>
              </a:rPr>
              <a:t>maintains</a:t>
            </a:r>
            <a:r>
              <a:rPr sz="1400" b="1" spc="-125" dirty="0">
                <a:solidFill>
                  <a:srgbClr val="D9D9D9"/>
                </a:solidFill>
                <a:latin typeface="Trebuchet MS"/>
                <a:cs typeface="Trebuchet MS"/>
              </a:rPr>
              <a:t> </a:t>
            </a:r>
            <a:r>
              <a:rPr sz="1400" b="1" spc="-45" dirty="0">
                <a:solidFill>
                  <a:srgbClr val="D9D9D9"/>
                </a:solidFill>
                <a:latin typeface="Trebuchet MS"/>
                <a:cs typeface="Trebuchet MS"/>
              </a:rPr>
              <a:t>these</a:t>
            </a:r>
            <a:r>
              <a:rPr sz="1400" b="1" spc="-110" dirty="0">
                <a:solidFill>
                  <a:srgbClr val="D9D9D9"/>
                </a:solidFill>
                <a:latin typeface="Trebuchet MS"/>
                <a:cs typeface="Trebuchet MS"/>
              </a:rPr>
              <a:t> </a:t>
            </a:r>
            <a:r>
              <a:rPr sz="1400" b="1" spc="-50" dirty="0">
                <a:solidFill>
                  <a:srgbClr val="D9D9D9"/>
                </a:solidFill>
                <a:latin typeface="Trebuchet MS"/>
                <a:cs typeface="Trebuchet MS"/>
              </a:rPr>
              <a:t>cluster</a:t>
            </a:r>
            <a:r>
              <a:rPr sz="1400" b="1" spc="-120" dirty="0">
                <a:solidFill>
                  <a:srgbClr val="D9D9D9"/>
                </a:solidFill>
                <a:latin typeface="Trebuchet MS"/>
                <a:cs typeface="Trebuchet MS"/>
              </a:rPr>
              <a:t> </a:t>
            </a:r>
            <a:r>
              <a:rPr sz="1400" b="1" spc="-30" dirty="0">
                <a:solidFill>
                  <a:srgbClr val="D9D9D9"/>
                </a:solidFill>
                <a:latin typeface="Trebuchet MS"/>
                <a:cs typeface="Trebuchet MS"/>
              </a:rPr>
              <a:t>keys</a:t>
            </a:r>
            <a:endParaRPr sz="1400">
              <a:latin typeface="Trebuchet MS"/>
              <a:cs typeface="Trebuchet MS"/>
            </a:endParaRPr>
          </a:p>
          <a:p>
            <a:pPr>
              <a:lnSpc>
                <a:spcPct val="100000"/>
              </a:lnSpc>
              <a:buClr>
                <a:srgbClr val="99D3FF"/>
              </a:buClr>
              <a:buFont typeface="Wingdings"/>
              <a:buChar char=""/>
            </a:pPr>
            <a:endParaRPr sz="2100">
              <a:latin typeface="Trebuchet MS"/>
              <a:cs typeface="Trebuchet MS"/>
            </a:endParaRPr>
          </a:p>
          <a:p>
            <a:pPr marL="322580" indent="-287020">
              <a:lnSpc>
                <a:spcPct val="100000"/>
              </a:lnSpc>
              <a:spcBef>
                <a:spcPts val="1280"/>
              </a:spcBef>
              <a:buClr>
                <a:srgbClr val="99D3FF"/>
              </a:buClr>
              <a:buFont typeface="Wingdings"/>
              <a:buChar char=""/>
              <a:tabLst>
                <a:tab pos="321945" algn="l"/>
                <a:tab pos="322580" algn="l"/>
              </a:tabLst>
            </a:pPr>
            <a:r>
              <a:rPr sz="1400" b="1" spc="-25" dirty="0">
                <a:solidFill>
                  <a:srgbClr val="D9D9D9"/>
                </a:solidFill>
                <a:latin typeface="Trebuchet MS"/>
                <a:cs typeface="Trebuchet MS"/>
              </a:rPr>
              <a:t>In</a:t>
            </a:r>
            <a:r>
              <a:rPr sz="1400" b="1" spc="-100" dirty="0">
                <a:solidFill>
                  <a:srgbClr val="D9D9D9"/>
                </a:solidFill>
                <a:latin typeface="Trebuchet MS"/>
                <a:cs typeface="Trebuchet MS"/>
              </a:rPr>
              <a:t> </a:t>
            </a:r>
            <a:r>
              <a:rPr sz="1400" b="1" spc="-50" dirty="0">
                <a:solidFill>
                  <a:srgbClr val="D9D9D9"/>
                </a:solidFill>
                <a:latin typeface="Trebuchet MS"/>
                <a:cs typeface="Trebuchet MS"/>
              </a:rPr>
              <a:t>general</a:t>
            </a:r>
            <a:r>
              <a:rPr sz="1400" b="1" spc="-130" dirty="0">
                <a:solidFill>
                  <a:srgbClr val="D9D9D9"/>
                </a:solidFill>
                <a:latin typeface="Trebuchet MS"/>
                <a:cs typeface="Trebuchet MS"/>
              </a:rPr>
              <a:t> </a:t>
            </a:r>
            <a:r>
              <a:rPr sz="1400" b="1" spc="-35" dirty="0">
                <a:solidFill>
                  <a:srgbClr val="D9D9D9"/>
                </a:solidFill>
                <a:latin typeface="Trebuchet MS"/>
                <a:cs typeface="Trebuchet MS"/>
              </a:rPr>
              <a:t>Snowflake</a:t>
            </a:r>
            <a:r>
              <a:rPr sz="1400" b="1" spc="-114" dirty="0">
                <a:solidFill>
                  <a:srgbClr val="D9D9D9"/>
                </a:solidFill>
                <a:latin typeface="Trebuchet MS"/>
                <a:cs typeface="Trebuchet MS"/>
              </a:rPr>
              <a:t> </a:t>
            </a:r>
            <a:r>
              <a:rPr sz="1400" b="1" spc="-50" dirty="0">
                <a:solidFill>
                  <a:srgbClr val="D9D9D9"/>
                </a:solidFill>
                <a:latin typeface="Trebuchet MS"/>
                <a:cs typeface="Trebuchet MS"/>
              </a:rPr>
              <a:t>produces</a:t>
            </a:r>
            <a:r>
              <a:rPr sz="1400" b="1" spc="-130" dirty="0">
                <a:solidFill>
                  <a:srgbClr val="D9D9D9"/>
                </a:solidFill>
                <a:latin typeface="Trebuchet MS"/>
                <a:cs typeface="Trebuchet MS"/>
              </a:rPr>
              <a:t> </a:t>
            </a:r>
            <a:r>
              <a:rPr sz="1400" b="1" spc="-45" dirty="0">
                <a:solidFill>
                  <a:srgbClr val="D9D9D9"/>
                </a:solidFill>
                <a:latin typeface="Trebuchet MS"/>
                <a:cs typeface="Trebuchet MS"/>
              </a:rPr>
              <a:t>well-clustered</a:t>
            </a:r>
            <a:r>
              <a:rPr sz="1400" b="1" spc="-155" dirty="0">
                <a:solidFill>
                  <a:srgbClr val="D9D9D9"/>
                </a:solidFill>
                <a:latin typeface="Trebuchet MS"/>
                <a:cs typeface="Trebuchet MS"/>
              </a:rPr>
              <a:t> </a:t>
            </a:r>
            <a:r>
              <a:rPr sz="1400" b="1" spc="-35" dirty="0">
                <a:solidFill>
                  <a:srgbClr val="D9D9D9"/>
                </a:solidFill>
                <a:latin typeface="Trebuchet MS"/>
                <a:cs typeface="Trebuchet MS"/>
              </a:rPr>
              <a:t>tables</a:t>
            </a:r>
            <a:endParaRPr sz="1400">
              <a:latin typeface="Trebuchet MS"/>
              <a:cs typeface="Trebuchet MS"/>
            </a:endParaRPr>
          </a:p>
          <a:p>
            <a:pPr>
              <a:lnSpc>
                <a:spcPct val="100000"/>
              </a:lnSpc>
              <a:buClr>
                <a:srgbClr val="99D3FF"/>
              </a:buClr>
              <a:buFont typeface="Wingdings"/>
              <a:buChar char=""/>
            </a:pPr>
            <a:endParaRPr sz="2100">
              <a:latin typeface="Trebuchet MS"/>
              <a:cs typeface="Trebuchet MS"/>
            </a:endParaRPr>
          </a:p>
          <a:p>
            <a:pPr marL="299085" indent="-287020">
              <a:lnSpc>
                <a:spcPct val="100000"/>
              </a:lnSpc>
              <a:spcBef>
                <a:spcPts val="1245"/>
              </a:spcBef>
              <a:buClr>
                <a:srgbClr val="99D3FF"/>
              </a:buClr>
              <a:buFont typeface="Wingdings"/>
              <a:buChar char=""/>
              <a:tabLst>
                <a:tab pos="299085" algn="l"/>
                <a:tab pos="299720" algn="l"/>
              </a:tabLst>
            </a:pPr>
            <a:r>
              <a:rPr sz="1400" b="1" spc="-50" dirty="0">
                <a:solidFill>
                  <a:srgbClr val="D9D9D9"/>
                </a:solidFill>
                <a:latin typeface="Trebuchet MS"/>
                <a:cs typeface="Trebuchet MS"/>
              </a:rPr>
              <a:t>Cluster</a:t>
            </a:r>
            <a:r>
              <a:rPr sz="1400" b="1" spc="-140" dirty="0">
                <a:solidFill>
                  <a:srgbClr val="D9D9D9"/>
                </a:solidFill>
                <a:latin typeface="Trebuchet MS"/>
                <a:cs typeface="Trebuchet MS"/>
              </a:rPr>
              <a:t> </a:t>
            </a:r>
            <a:r>
              <a:rPr sz="1400" b="1" spc="-30" dirty="0">
                <a:solidFill>
                  <a:srgbClr val="D9D9D9"/>
                </a:solidFill>
                <a:latin typeface="Trebuchet MS"/>
                <a:cs typeface="Trebuchet MS"/>
              </a:rPr>
              <a:t>keys</a:t>
            </a:r>
            <a:r>
              <a:rPr sz="1400" b="1" spc="-114" dirty="0">
                <a:solidFill>
                  <a:srgbClr val="D9D9D9"/>
                </a:solidFill>
                <a:latin typeface="Trebuchet MS"/>
                <a:cs typeface="Trebuchet MS"/>
              </a:rPr>
              <a:t> </a:t>
            </a:r>
            <a:r>
              <a:rPr sz="1400" b="1" spc="-65" dirty="0">
                <a:solidFill>
                  <a:srgbClr val="D9D9D9"/>
                </a:solidFill>
                <a:latin typeface="Trebuchet MS"/>
                <a:cs typeface="Trebuchet MS"/>
              </a:rPr>
              <a:t>are</a:t>
            </a:r>
            <a:r>
              <a:rPr sz="1400" b="1" spc="-130" dirty="0">
                <a:solidFill>
                  <a:srgbClr val="D9D9D9"/>
                </a:solidFill>
                <a:latin typeface="Trebuchet MS"/>
                <a:cs typeface="Trebuchet MS"/>
              </a:rPr>
              <a:t> </a:t>
            </a:r>
            <a:r>
              <a:rPr sz="1400" b="1" spc="-50" dirty="0">
                <a:solidFill>
                  <a:srgbClr val="D9D9D9"/>
                </a:solidFill>
                <a:latin typeface="Trebuchet MS"/>
                <a:cs typeface="Trebuchet MS"/>
              </a:rPr>
              <a:t>not</a:t>
            </a:r>
            <a:r>
              <a:rPr sz="1400" b="1" spc="-110" dirty="0">
                <a:solidFill>
                  <a:srgbClr val="D9D9D9"/>
                </a:solidFill>
                <a:latin typeface="Trebuchet MS"/>
                <a:cs typeface="Trebuchet MS"/>
              </a:rPr>
              <a:t> </a:t>
            </a:r>
            <a:r>
              <a:rPr sz="1400" b="1" spc="-15" dirty="0">
                <a:solidFill>
                  <a:srgbClr val="D9D9D9"/>
                </a:solidFill>
                <a:latin typeface="Trebuchet MS"/>
                <a:cs typeface="Trebuchet MS"/>
              </a:rPr>
              <a:t>always</a:t>
            </a:r>
            <a:r>
              <a:rPr sz="1400" b="1" spc="-150" dirty="0">
                <a:solidFill>
                  <a:srgbClr val="D9D9D9"/>
                </a:solidFill>
                <a:latin typeface="Trebuchet MS"/>
                <a:cs typeface="Trebuchet MS"/>
              </a:rPr>
              <a:t> </a:t>
            </a:r>
            <a:r>
              <a:rPr sz="1400" b="1" spc="-55" dirty="0">
                <a:solidFill>
                  <a:srgbClr val="D9D9D9"/>
                </a:solidFill>
                <a:latin typeface="Trebuchet MS"/>
                <a:cs typeface="Trebuchet MS"/>
              </a:rPr>
              <a:t>ideal</a:t>
            </a:r>
            <a:r>
              <a:rPr sz="1400" b="1" spc="-125" dirty="0">
                <a:solidFill>
                  <a:srgbClr val="D9D9D9"/>
                </a:solidFill>
                <a:latin typeface="Trebuchet MS"/>
                <a:cs typeface="Trebuchet MS"/>
              </a:rPr>
              <a:t> </a:t>
            </a:r>
            <a:r>
              <a:rPr sz="1400" b="1" spc="-45" dirty="0">
                <a:solidFill>
                  <a:srgbClr val="D9D9D9"/>
                </a:solidFill>
                <a:latin typeface="Trebuchet MS"/>
                <a:cs typeface="Trebuchet MS"/>
              </a:rPr>
              <a:t>and</a:t>
            </a:r>
            <a:r>
              <a:rPr sz="1400" b="1" spc="-125" dirty="0">
                <a:solidFill>
                  <a:srgbClr val="D9D9D9"/>
                </a:solidFill>
                <a:latin typeface="Trebuchet MS"/>
                <a:cs typeface="Trebuchet MS"/>
              </a:rPr>
              <a:t> </a:t>
            </a:r>
            <a:r>
              <a:rPr sz="1400" b="1" spc="-60" dirty="0">
                <a:solidFill>
                  <a:srgbClr val="D9D9D9"/>
                </a:solidFill>
                <a:latin typeface="Trebuchet MS"/>
                <a:cs typeface="Trebuchet MS"/>
              </a:rPr>
              <a:t>can</a:t>
            </a:r>
            <a:r>
              <a:rPr sz="1400" b="1" spc="-120" dirty="0">
                <a:solidFill>
                  <a:srgbClr val="D9D9D9"/>
                </a:solidFill>
                <a:latin typeface="Trebuchet MS"/>
                <a:cs typeface="Trebuchet MS"/>
              </a:rPr>
              <a:t> </a:t>
            </a:r>
            <a:r>
              <a:rPr sz="1400" b="1" spc="-45" dirty="0">
                <a:solidFill>
                  <a:srgbClr val="D9D9D9"/>
                </a:solidFill>
                <a:latin typeface="Trebuchet MS"/>
                <a:cs typeface="Trebuchet MS"/>
              </a:rPr>
              <a:t>change</a:t>
            </a:r>
            <a:r>
              <a:rPr sz="1400" b="1" spc="-130" dirty="0">
                <a:solidFill>
                  <a:srgbClr val="D9D9D9"/>
                </a:solidFill>
                <a:latin typeface="Trebuchet MS"/>
                <a:cs typeface="Trebuchet MS"/>
              </a:rPr>
              <a:t> </a:t>
            </a:r>
            <a:r>
              <a:rPr sz="1400" b="1" spc="-65" dirty="0">
                <a:solidFill>
                  <a:srgbClr val="D9D9D9"/>
                </a:solidFill>
                <a:latin typeface="Trebuchet MS"/>
                <a:cs typeface="Trebuchet MS"/>
              </a:rPr>
              <a:t>over</a:t>
            </a:r>
            <a:r>
              <a:rPr sz="1400" b="1" spc="-105" dirty="0">
                <a:solidFill>
                  <a:srgbClr val="D9D9D9"/>
                </a:solidFill>
                <a:latin typeface="Trebuchet MS"/>
                <a:cs typeface="Trebuchet MS"/>
              </a:rPr>
              <a:t> </a:t>
            </a:r>
            <a:r>
              <a:rPr sz="1400" b="1" spc="-55" dirty="0">
                <a:solidFill>
                  <a:srgbClr val="D9D9D9"/>
                </a:solidFill>
                <a:latin typeface="Trebuchet MS"/>
                <a:cs typeface="Trebuchet MS"/>
              </a:rPr>
              <a:t>time</a:t>
            </a:r>
            <a:endParaRPr sz="1400">
              <a:latin typeface="Trebuchet MS"/>
              <a:cs typeface="Trebuchet MS"/>
            </a:endParaRPr>
          </a:p>
          <a:p>
            <a:pPr>
              <a:lnSpc>
                <a:spcPct val="100000"/>
              </a:lnSpc>
              <a:spcBef>
                <a:spcPts val="30"/>
              </a:spcBef>
              <a:buClr>
                <a:srgbClr val="99D3FF"/>
              </a:buClr>
              <a:buFont typeface="Wingdings"/>
              <a:buChar char=""/>
            </a:pPr>
            <a:endParaRPr sz="2750">
              <a:latin typeface="Trebuchet MS"/>
              <a:cs typeface="Trebuchet MS"/>
            </a:endParaRPr>
          </a:p>
          <a:p>
            <a:pPr marL="299085" indent="-287020">
              <a:lnSpc>
                <a:spcPct val="100000"/>
              </a:lnSpc>
              <a:spcBef>
                <a:spcPts val="5"/>
              </a:spcBef>
              <a:buClr>
                <a:srgbClr val="99D3FF"/>
              </a:buClr>
              <a:buFont typeface="Wingdings"/>
              <a:buChar char=""/>
              <a:tabLst>
                <a:tab pos="299085" algn="l"/>
                <a:tab pos="299720" algn="l"/>
              </a:tabLst>
            </a:pPr>
            <a:r>
              <a:rPr sz="1400" b="1" spc="155" dirty="0">
                <a:solidFill>
                  <a:srgbClr val="D9D9D9"/>
                </a:solidFill>
                <a:latin typeface="Trebuchet MS"/>
                <a:cs typeface="Trebuchet MS"/>
              </a:rPr>
              <a:t>M</a:t>
            </a:r>
            <a:r>
              <a:rPr sz="1400" b="1" spc="-40" dirty="0">
                <a:solidFill>
                  <a:srgbClr val="D9D9D9"/>
                </a:solidFill>
                <a:latin typeface="Trebuchet MS"/>
                <a:cs typeface="Trebuchet MS"/>
              </a:rPr>
              <a:t>anua</a:t>
            </a:r>
            <a:r>
              <a:rPr sz="1400" b="1" spc="-35" dirty="0">
                <a:solidFill>
                  <a:srgbClr val="D9D9D9"/>
                </a:solidFill>
                <a:latin typeface="Trebuchet MS"/>
                <a:cs typeface="Trebuchet MS"/>
              </a:rPr>
              <a:t>l</a:t>
            </a:r>
            <a:r>
              <a:rPr sz="1400" b="1" spc="-45" dirty="0">
                <a:solidFill>
                  <a:srgbClr val="D9D9D9"/>
                </a:solidFill>
                <a:latin typeface="Trebuchet MS"/>
                <a:cs typeface="Trebuchet MS"/>
              </a:rPr>
              <a:t>l</a:t>
            </a:r>
            <a:r>
              <a:rPr sz="1400" b="1" spc="-50" dirty="0">
                <a:solidFill>
                  <a:srgbClr val="D9D9D9"/>
                </a:solidFill>
                <a:latin typeface="Trebuchet MS"/>
                <a:cs typeface="Trebuchet MS"/>
              </a:rPr>
              <a:t>y</a:t>
            </a:r>
            <a:r>
              <a:rPr sz="1400" b="1" spc="-145" dirty="0">
                <a:solidFill>
                  <a:srgbClr val="D9D9D9"/>
                </a:solidFill>
                <a:latin typeface="Trebuchet MS"/>
                <a:cs typeface="Trebuchet MS"/>
              </a:rPr>
              <a:t> </a:t>
            </a:r>
            <a:r>
              <a:rPr sz="1400" b="1" spc="-45" dirty="0">
                <a:solidFill>
                  <a:srgbClr val="D9D9D9"/>
                </a:solidFill>
                <a:latin typeface="Trebuchet MS"/>
                <a:cs typeface="Trebuchet MS"/>
              </a:rPr>
              <a:t>customi</a:t>
            </a:r>
            <a:r>
              <a:rPr sz="1400" b="1" spc="-50" dirty="0">
                <a:solidFill>
                  <a:srgbClr val="D9D9D9"/>
                </a:solidFill>
                <a:latin typeface="Trebuchet MS"/>
                <a:cs typeface="Trebuchet MS"/>
              </a:rPr>
              <a:t>z</a:t>
            </a:r>
            <a:r>
              <a:rPr sz="1400" b="1" spc="-90" dirty="0">
                <a:solidFill>
                  <a:srgbClr val="D9D9D9"/>
                </a:solidFill>
                <a:latin typeface="Trebuchet MS"/>
                <a:cs typeface="Trebuchet MS"/>
              </a:rPr>
              <a:t>e</a:t>
            </a:r>
            <a:r>
              <a:rPr sz="1400" b="1" spc="-110" dirty="0">
                <a:solidFill>
                  <a:srgbClr val="D9D9D9"/>
                </a:solidFill>
                <a:latin typeface="Trebuchet MS"/>
                <a:cs typeface="Trebuchet MS"/>
              </a:rPr>
              <a:t> </a:t>
            </a:r>
            <a:r>
              <a:rPr sz="1400" b="1" spc="-45" dirty="0">
                <a:solidFill>
                  <a:srgbClr val="D9D9D9"/>
                </a:solidFill>
                <a:latin typeface="Trebuchet MS"/>
                <a:cs typeface="Trebuchet MS"/>
              </a:rPr>
              <a:t>t</a:t>
            </a:r>
            <a:r>
              <a:rPr sz="1400" b="1" spc="-75" dirty="0">
                <a:solidFill>
                  <a:srgbClr val="D9D9D9"/>
                </a:solidFill>
                <a:latin typeface="Trebuchet MS"/>
                <a:cs typeface="Trebuchet MS"/>
              </a:rPr>
              <a:t>h</a:t>
            </a:r>
            <a:r>
              <a:rPr sz="1400" b="1" spc="-65" dirty="0">
                <a:solidFill>
                  <a:srgbClr val="D9D9D9"/>
                </a:solidFill>
                <a:latin typeface="Trebuchet MS"/>
                <a:cs typeface="Trebuchet MS"/>
              </a:rPr>
              <a:t>e</a:t>
            </a:r>
            <a:r>
              <a:rPr sz="1400" b="1" spc="-15" dirty="0">
                <a:solidFill>
                  <a:srgbClr val="D9D9D9"/>
                </a:solidFill>
                <a:latin typeface="Trebuchet MS"/>
                <a:cs typeface="Trebuchet MS"/>
              </a:rPr>
              <a:t>se</a:t>
            </a:r>
            <a:r>
              <a:rPr sz="1400" b="1" spc="-135" dirty="0">
                <a:solidFill>
                  <a:srgbClr val="D9D9D9"/>
                </a:solidFill>
                <a:latin typeface="Trebuchet MS"/>
                <a:cs typeface="Trebuchet MS"/>
              </a:rPr>
              <a:t> </a:t>
            </a:r>
            <a:r>
              <a:rPr sz="1400" b="1" spc="-55" dirty="0">
                <a:solidFill>
                  <a:srgbClr val="D9D9D9"/>
                </a:solidFill>
                <a:latin typeface="Trebuchet MS"/>
                <a:cs typeface="Trebuchet MS"/>
              </a:rPr>
              <a:t>cl</a:t>
            </a:r>
            <a:r>
              <a:rPr sz="1400" b="1" spc="-70" dirty="0">
                <a:solidFill>
                  <a:srgbClr val="D9D9D9"/>
                </a:solidFill>
                <a:latin typeface="Trebuchet MS"/>
                <a:cs typeface="Trebuchet MS"/>
              </a:rPr>
              <a:t>u</a:t>
            </a:r>
            <a:r>
              <a:rPr sz="1400" b="1" spc="-25" dirty="0">
                <a:solidFill>
                  <a:srgbClr val="D9D9D9"/>
                </a:solidFill>
                <a:latin typeface="Trebuchet MS"/>
                <a:cs typeface="Trebuchet MS"/>
              </a:rPr>
              <a:t>ste</a:t>
            </a:r>
            <a:r>
              <a:rPr sz="1400" b="1" spc="-80" dirty="0">
                <a:solidFill>
                  <a:srgbClr val="D9D9D9"/>
                </a:solidFill>
                <a:latin typeface="Trebuchet MS"/>
                <a:cs typeface="Trebuchet MS"/>
              </a:rPr>
              <a:t>r</a:t>
            </a:r>
            <a:r>
              <a:rPr sz="1400" b="1" spc="-130" dirty="0">
                <a:solidFill>
                  <a:srgbClr val="D9D9D9"/>
                </a:solidFill>
                <a:latin typeface="Trebuchet MS"/>
                <a:cs typeface="Trebuchet MS"/>
              </a:rPr>
              <a:t> </a:t>
            </a:r>
            <a:r>
              <a:rPr sz="1400" b="1" spc="-65" dirty="0">
                <a:solidFill>
                  <a:srgbClr val="D9D9D9"/>
                </a:solidFill>
                <a:latin typeface="Trebuchet MS"/>
                <a:cs typeface="Trebuchet MS"/>
              </a:rPr>
              <a:t>ke</a:t>
            </a:r>
            <a:r>
              <a:rPr sz="1400" b="1" spc="-55" dirty="0">
                <a:solidFill>
                  <a:srgbClr val="D9D9D9"/>
                </a:solidFill>
                <a:latin typeface="Trebuchet MS"/>
                <a:cs typeface="Trebuchet MS"/>
              </a:rPr>
              <a:t>y</a:t>
            </a:r>
            <a:r>
              <a:rPr sz="1400" b="1" spc="55" dirty="0">
                <a:solidFill>
                  <a:srgbClr val="D9D9D9"/>
                </a:solidFill>
                <a:latin typeface="Trebuchet MS"/>
                <a:cs typeface="Trebuchet MS"/>
              </a:rPr>
              <a:t>s</a:t>
            </a:r>
            <a:endParaRPr sz="1400">
              <a:latin typeface="Trebuchet MS"/>
              <a:cs typeface="Trebuchet M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7932" y="418338"/>
            <a:ext cx="363029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20" dirty="0"/>
              <a:t> </a:t>
            </a:r>
            <a:r>
              <a:rPr dirty="0"/>
              <a:t>is</a:t>
            </a:r>
            <a:r>
              <a:rPr spc="-20" dirty="0"/>
              <a:t> </a:t>
            </a:r>
            <a:r>
              <a:rPr dirty="0"/>
              <a:t>a</a:t>
            </a:r>
            <a:r>
              <a:rPr spc="-10" dirty="0"/>
              <a:t> </a:t>
            </a:r>
            <a:r>
              <a:rPr dirty="0"/>
              <a:t>cluster</a:t>
            </a:r>
            <a:r>
              <a:rPr spc="-15" dirty="0"/>
              <a:t> </a:t>
            </a:r>
            <a:r>
              <a:rPr dirty="0"/>
              <a:t>key?</a:t>
            </a:r>
          </a:p>
        </p:txBody>
      </p:sp>
      <p:sp>
        <p:nvSpPr>
          <p:cNvPr id="3" name="object 3"/>
          <p:cNvSpPr txBox="1"/>
          <p:nvPr/>
        </p:nvSpPr>
        <p:spPr>
          <a:xfrm>
            <a:off x="2060194" y="1674622"/>
            <a:ext cx="5172710" cy="925194"/>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25" dirty="0">
                <a:solidFill>
                  <a:srgbClr val="D9D9D9"/>
                </a:solidFill>
                <a:latin typeface="Trebuchet MS"/>
                <a:cs typeface="Trebuchet MS"/>
              </a:rPr>
              <a:t>Subset</a:t>
            </a:r>
            <a:r>
              <a:rPr sz="1400" b="1" spc="-130" dirty="0">
                <a:solidFill>
                  <a:srgbClr val="D9D9D9"/>
                </a:solidFill>
                <a:latin typeface="Trebuchet MS"/>
                <a:cs typeface="Trebuchet MS"/>
              </a:rPr>
              <a:t> </a:t>
            </a:r>
            <a:r>
              <a:rPr sz="1400" b="1" spc="-35" dirty="0">
                <a:solidFill>
                  <a:srgbClr val="D9D9D9"/>
                </a:solidFill>
                <a:latin typeface="Trebuchet MS"/>
                <a:cs typeface="Trebuchet MS"/>
              </a:rPr>
              <a:t>of</a:t>
            </a:r>
            <a:r>
              <a:rPr sz="1400" b="1" spc="-110" dirty="0">
                <a:solidFill>
                  <a:srgbClr val="D9D9D9"/>
                </a:solidFill>
                <a:latin typeface="Trebuchet MS"/>
                <a:cs typeface="Trebuchet MS"/>
              </a:rPr>
              <a:t> </a:t>
            </a:r>
            <a:r>
              <a:rPr sz="1400" b="1" spc="-20" dirty="0">
                <a:solidFill>
                  <a:srgbClr val="D9D9D9"/>
                </a:solidFill>
                <a:latin typeface="Trebuchet MS"/>
                <a:cs typeface="Trebuchet MS"/>
              </a:rPr>
              <a:t>rows</a:t>
            </a:r>
            <a:r>
              <a:rPr sz="1400" b="1" spc="-114" dirty="0">
                <a:solidFill>
                  <a:srgbClr val="D9D9D9"/>
                </a:solidFill>
                <a:latin typeface="Trebuchet MS"/>
                <a:cs typeface="Trebuchet MS"/>
              </a:rPr>
              <a:t> </a:t>
            </a:r>
            <a:r>
              <a:rPr sz="1400" b="1" spc="-45" dirty="0">
                <a:solidFill>
                  <a:srgbClr val="D9D9D9"/>
                </a:solidFill>
                <a:latin typeface="Trebuchet MS"/>
                <a:cs typeface="Trebuchet MS"/>
              </a:rPr>
              <a:t>to</a:t>
            </a:r>
            <a:r>
              <a:rPr sz="1400" b="1" spc="-100" dirty="0">
                <a:solidFill>
                  <a:srgbClr val="D9D9D9"/>
                </a:solidFill>
                <a:latin typeface="Trebuchet MS"/>
                <a:cs typeface="Trebuchet MS"/>
              </a:rPr>
              <a:t> </a:t>
            </a:r>
            <a:r>
              <a:rPr sz="1400" b="1" spc="-60" dirty="0">
                <a:solidFill>
                  <a:srgbClr val="D9D9D9"/>
                </a:solidFill>
                <a:latin typeface="Trebuchet MS"/>
                <a:cs typeface="Trebuchet MS"/>
              </a:rPr>
              <a:t>locate</a:t>
            </a:r>
            <a:r>
              <a:rPr sz="1400" b="1" spc="-125"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0" dirty="0">
                <a:solidFill>
                  <a:srgbClr val="D9D9D9"/>
                </a:solidFill>
                <a:latin typeface="Trebuchet MS"/>
                <a:cs typeface="Trebuchet MS"/>
              </a:rPr>
              <a:t> </a:t>
            </a:r>
            <a:r>
              <a:rPr sz="1400" b="1" spc="-40" dirty="0">
                <a:solidFill>
                  <a:srgbClr val="D9D9D9"/>
                </a:solidFill>
                <a:latin typeface="Trebuchet MS"/>
                <a:cs typeface="Trebuchet MS"/>
              </a:rPr>
              <a:t>data</a:t>
            </a:r>
            <a:r>
              <a:rPr sz="1400" b="1" spc="-130" dirty="0">
                <a:solidFill>
                  <a:srgbClr val="D9D9D9"/>
                </a:solidFill>
                <a:latin typeface="Trebuchet MS"/>
                <a:cs typeface="Trebuchet MS"/>
              </a:rPr>
              <a:t> </a:t>
            </a:r>
            <a:r>
              <a:rPr sz="1400" b="1" spc="-55" dirty="0">
                <a:solidFill>
                  <a:srgbClr val="D9D9D9"/>
                </a:solidFill>
                <a:latin typeface="Trebuchet MS"/>
                <a:cs typeface="Trebuchet MS"/>
              </a:rPr>
              <a:t>in</a:t>
            </a:r>
            <a:r>
              <a:rPr sz="1400" b="1" spc="-120" dirty="0">
                <a:solidFill>
                  <a:srgbClr val="D9D9D9"/>
                </a:solidFill>
                <a:latin typeface="Trebuchet MS"/>
                <a:cs typeface="Trebuchet MS"/>
              </a:rPr>
              <a:t> </a:t>
            </a:r>
            <a:r>
              <a:rPr sz="1400" b="1" spc="-40" dirty="0">
                <a:solidFill>
                  <a:srgbClr val="D9D9D9"/>
                </a:solidFill>
                <a:latin typeface="Trebuchet MS"/>
                <a:cs typeface="Trebuchet MS"/>
              </a:rPr>
              <a:t>micro-partions</a:t>
            </a:r>
            <a:endParaRPr sz="1400">
              <a:latin typeface="Trebuchet MS"/>
              <a:cs typeface="Trebuchet MS"/>
            </a:endParaRPr>
          </a:p>
          <a:p>
            <a:pPr>
              <a:lnSpc>
                <a:spcPct val="100000"/>
              </a:lnSpc>
              <a:buClr>
                <a:srgbClr val="99D3FF"/>
              </a:buClr>
              <a:buFont typeface="Wingdings"/>
              <a:buChar char=""/>
            </a:pPr>
            <a:endParaRPr sz="2100">
              <a:latin typeface="Trebuchet MS"/>
              <a:cs typeface="Trebuchet MS"/>
            </a:endParaRPr>
          </a:p>
          <a:p>
            <a:pPr marL="299085" indent="-287020">
              <a:lnSpc>
                <a:spcPct val="100000"/>
              </a:lnSpc>
              <a:spcBef>
                <a:spcPts val="1280"/>
              </a:spcBef>
              <a:buClr>
                <a:srgbClr val="99D3FF"/>
              </a:buClr>
              <a:buFont typeface="Wingdings"/>
              <a:buChar char=""/>
              <a:tabLst>
                <a:tab pos="299085" algn="l"/>
                <a:tab pos="299720" algn="l"/>
              </a:tabLst>
            </a:pPr>
            <a:r>
              <a:rPr sz="1400" b="1" spc="-70" dirty="0">
                <a:solidFill>
                  <a:srgbClr val="D9D9D9"/>
                </a:solidFill>
                <a:latin typeface="Trebuchet MS"/>
                <a:cs typeface="Trebuchet MS"/>
              </a:rPr>
              <a:t>For</a:t>
            </a:r>
            <a:r>
              <a:rPr sz="1400" b="1" spc="-110" dirty="0">
                <a:solidFill>
                  <a:srgbClr val="D9D9D9"/>
                </a:solidFill>
                <a:latin typeface="Trebuchet MS"/>
                <a:cs typeface="Trebuchet MS"/>
              </a:rPr>
              <a:t> </a:t>
            </a:r>
            <a:r>
              <a:rPr sz="1400" b="1" spc="-40" dirty="0">
                <a:solidFill>
                  <a:srgbClr val="D9D9D9"/>
                </a:solidFill>
                <a:latin typeface="Trebuchet MS"/>
                <a:cs typeface="Trebuchet MS"/>
              </a:rPr>
              <a:t>large</a:t>
            </a:r>
            <a:r>
              <a:rPr sz="1400" b="1" spc="-125" dirty="0">
                <a:solidFill>
                  <a:srgbClr val="D9D9D9"/>
                </a:solidFill>
                <a:latin typeface="Trebuchet MS"/>
                <a:cs typeface="Trebuchet MS"/>
              </a:rPr>
              <a:t> </a:t>
            </a:r>
            <a:r>
              <a:rPr sz="1400" b="1" spc="-35" dirty="0">
                <a:solidFill>
                  <a:srgbClr val="D9D9D9"/>
                </a:solidFill>
                <a:latin typeface="Trebuchet MS"/>
                <a:cs typeface="Trebuchet MS"/>
              </a:rPr>
              <a:t>tables</a:t>
            </a:r>
            <a:r>
              <a:rPr sz="1400" b="1" spc="-130" dirty="0">
                <a:solidFill>
                  <a:srgbClr val="D9D9D9"/>
                </a:solidFill>
                <a:latin typeface="Trebuchet MS"/>
                <a:cs typeface="Trebuchet MS"/>
              </a:rPr>
              <a:t> </a:t>
            </a:r>
            <a:r>
              <a:rPr sz="1400" b="1" spc="-25" dirty="0">
                <a:solidFill>
                  <a:srgbClr val="D9D9D9"/>
                </a:solidFill>
                <a:latin typeface="Trebuchet MS"/>
                <a:cs typeface="Trebuchet MS"/>
              </a:rPr>
              <a:t>this</a:t>
            </a:r>
            <a:r>
              <a:rPr sz="1400" b="1" spc="-125" dirty="0">
                <a:solidFill>
                  <a:srgbClr val="D9D9D9"/>
                </a:solidFill>
                <a:latin typeface="Trebuchet MS"/>
                <a:cs typeface="Trebuchet MS"/>
              </a:rPr>
              <a:t> </a:t>
            </a:r>
            <a:r>
              <a:rPr sz="1400" b="1" spc="-45" dirty="0">
                <a:solidFill>
                  <a:srgbClr val="D9D9D9"/>
                </a:solidFill>
                <a:latin typeface="Trebuchet MS"/>
                <a:cs typeface="Trebuchet MS"/>
              </a:rPr>
              <a:t>improves</a:t>
            </a:r>
            <a:r>
              <a:rPr sz="1400" b="1" spc="-11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14" dirty="0">
                <a:solidFill>
                  <a:srgbClr val="D9D9D9"/>
                </a:solidFill>
                <a:latin typeface="Trebuchet MS"/>
                <a:cs typeface="Trebuchet MS"/>
              </a:rPr>
              <a:t> </a:t>
            </a:r>
            <a:r>
              <a:rPr sz="1400" b="1" spc="-30" dirty="0">
                <a:solidFill>
                  <a:srgbClr val="D9D9D9"/>
                </a:solidFill>
                <a:latin typeface="Trebuchet MS"/>
                <a:cs typeface="Trebuchet MS"/>
              </a:rPr>
              <a:t>scan</a:t>
            </a:r>
            <a:r>
              <a:rPr sz="1400" b="1" spc="-114" dirty="0">
                <a:solidFill>
                  <a:srgbClr val="D9D9D9"/>
                </a:solidFill>
                <a:latin typeface="Trebuchet MS"/>
                <a:cs typeface="Trebuchet MS"/>
              </a:rPr>
              <a:t> </a:t>
            </a:r>
            <a:r>
              <a:rPr sz="1400" b="1" spc="-60" dirty="0">
                <a:solidFill>
                  <a:srgbClr val="D9D9D9"/>
                </a:solidFill>
                <a:latin typeface="Trebuchet MS"/>
                <a:cs typeface="Trebuchet MS"/>
              </a:rPr>
              <a:t>efficiency</a:t>
            </a:r>
            <a:r>
              <a:rPr sz="1400" b="1" spc="-130" dirty="0">
                <a:solidFill>
                  <a:srgbClr val="D9D9D9"/>
                </a:solidFill>
                <a:latin typeface="Trebuchet MS"/>
                <a:cs typeface="Trebuchet MS"/>
              </a:rPr>
              <a:t> </a:t>
            </a:r>
            <a:r>
              <a:rPr sz="1400" b="1" spc="-55" dirty="0">
                <a:solidFill>
                  <a:srgbClr val="D9D9D9"/>
                </a:solidFill>
                <a:latin typeface="Trebuchet MS"/>
                <a:cs typeface="Trebuchet MS"/>
              </a:rPr>
              <a:t>in</a:t>
            </a:r>
            <a:r>
              <a:rPr sz="1400" b="1" spc="-110" dirty="0">
                <a:solidFill>
                  <a:srgbClr val="D9D9D9"/>
                </a:solidFill>
                <a:latin typeface="Trebuchet MS"/>
                <a:cs typeface="Trebuchet MS"/>
              </a:rPr>
              <a:t> </a:t>
            </a:r>
            <a:r>
              <a:rPr sz="1400" b="1" spc="-60" dirty="0">
                <a:solidFill>
                  <a:srgbClr val="D9D9D9"/>
                </a:solidFill>
                <a:latin typeface="Trebuchet MS"/>
                <a:cs typeface="Trebuchet MS"/>
              </a:rPr>
              <a:t>our</a:t>
            </a:r>
            <a:r>
              <a:rPr sz="1400" b="1" spc="-105" dirty="0">
                <a:solidFill>
                  <a:srgbClr val="D9D9D9"/>
                </a:solidFill>
                <a:latin typeface="Trebuchet MS"/>
                <a:cs typeface="Trebuchet MS"/>
              </a:rPr>
              <a:t> </a:t>
            </a:r>
            <a:r>
              <a:rPr sz="1400" b="1" spc="-50" dirty="0">
                <a:solidFill>
                  <a:srgbClr val="D9D9D9"/>
                </a:solidFill>
                <a:latin typeface="Trebuchet MS"/>
                <a:cs typeface="Trebuchet MS"/>
              </a:rPr>
              <a:t>queries</a:t>
            </a:r>
            <a:endParaRPr sz="1400">
              <a:latin typeface="Trebuchet MS"/>
              <a:cs typeface="Trebuchet M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67355" y="1045463"/>
            <a:ext cx="3912108" cy="3803904"/>
          </a:xfrm>
          <a:prstGeom prst="rect">
            <a:avLst/>
          </a:prstGeom>
        </p:spPr>
      </p:pic>
      <p:pic>
        <p:nvPicPr>
          <p:cNvPr id="3" name="object 3"/>
          <p:cNvPicPr/>
          <p:nvPr/>
        </p:nvPicPr>
        <p:blipFill>
          <a:blip r:embed="rId3" cstate="print"/>
          <a:stretch>
            <a:fillRect/>
          </a:stretch>
        </p:blipFill>
        <p:spPr>
          <a:xfrm>
            <a:off x="2514600" y="1073073"/>
            <a:ext cx="3810000" cy="3707891"/>
          </a:xfrm>
          <a:prstGeom prst="rect">
            <a:avLst/>
          </a:prstGeom>
        </p:spPr>
      </p:pic>
      <p:sp>
        <p:nvSpPr>
          <p:cNvPr id="4" name="object 4"/>
          <p:cNvSpPr txBox="1"/>
          <p:nvPr/>
        </p:nvSpPr>
        <p:spPr>
          <a:xfrm>
            <a:off x="2606294" y="1130045"/>
            <a:ext cx="917575"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70" dirty="0">
                <a:solidFill>
                  <a:srgbClr val="FFFFFF"/>
                </a:solidFill>
                <a:latin typeface="Arial"/>
                <a:cs typeface="Arial"/>
              </a:rPr>
              <a:t> </a:t>
            </a:r>
            <a:r>
              <a:rPr sz="1400" b="1" spc="-5" dirty="0">
                <a:solidFill>
                  <a:srgbClr val="FFFFFF"/>
                </a:solidFill>
                <a:latin typeface="Arial"/>
                <a:cs typeface="Arial"/>
              </a:rPr>
              <a:t>Date</a:t>
            </a:r>
            <a:endParaRPr sz="1400">
              <a:latin typeface="Arial"/>
              <a:cs typeface="Arial"/>
            </a:endParaRPr>
          </a:p>
        </p:txBody>
      </p:sp>
      <p:sp>
        <p:nvSpPr>
          <p:cNvPr id="5" name="object 5"/>
          <p:cNvSpPr txBox="1"/>
          <p:nvPr/>
        </p:nvSpPr>
        <p:spPr>
          <a:xfrm>
            <a:off x="3749675" y="1130045"/>
            <a:ext cx="711200"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80" dirty="0">
                <a:solidFill>
                  <a:srgbClr val="FFFFFF"/>
                </a:solidFill>
                <a:latin typeface="Arial"/>
                <a:cs typeface="Arial"/>
              </a:rPr>
              <a:t> </a:t>
            </a:r>
            <a:r>
              <a:rPr sz="1400" b="1" dirty="0">
                <a:solidFill>
                  <a:srgbClr val="FFFFFF"/>
                </a:solidFill>
                <a:latin typeface="Arial"/>
                <a:cs typeface="Arial"/>
              </a:rPr>
              <a:t>ID</a:t>
            </a:r>
            <a:endParaRPr sz="1400">
              <a:latin typeface="Arial"/>
              <a:cs typeface="Arial"/>
            </a:endParaRPr>
          </a:p>
        </p:txBody>
      </p:sp>
      <p:sp>
        <p:nvSpPr>
          <p:cNvPr id="6" name="object 6"/>
          <p:cNvSpPr txBox="1"/>
          <p:nvPr/>
        </p:nvSpPr>
        <p:spPr>
          <a:xfrm>
            <a:off x="4664328" y="1130045"/>
            <a:ext cx="930275" cy="199390"/>
          </a:xfrm>
          <a:prstGeom prst="rect">
            <a:avLst/>
          </a:prstGeom>
        </p:spPr>
        <p:txBody>
          <a:bodyPr vert="horz" wrap="square" lIns="0" tIns="0" rIns="0" bIns="0" rtlCol="0">
            <a:spAutoFit/>
          </a:bodyPr>
          <a:lstStyle/>
          <a:p>
            <a:pPr>
              <a:lnSpc>
                <a:spcPts val="1550"/>
              </a:lnSpc>
            </a:pPr>
            <a:r>
              <a:rPr sz="1400" b="1" spc="-10" dirty="0">
                <a:solidFill>
                  <a:srgbClr val="FFFFFF"/>
                </a:solidFill>
                <a:latin typeface="Arial"/>
                <a:cs typeface="Arial"/>
              </a:rPr>
              <a:t>Cu</a:t>
            </a:r>
            <a:r>
              <a:rPr sz="1400" b="1" dirty="0">
                <a:solidFill>
                  <a:srgbClr val="FFFFFF"/>
                </a:solidFill>
                <a:latin typeface="Arial"/>
                <a:cs typeface="Arial"/>
              </a:rPr>
              <a:t>st</a:t>
            </a:r>
            <a:r>
              <a:rPr sz="1400" b="1" spc="-10" dirty="0">
                <a:solidFill>
                  <a:srgbClr val="FFFFFF"/>
                </a:solidFill>
                <a:latin typeface="Arial"/>
                <a:cs typeface="Arial"/>
              </a:rPr>
              <a:t>o</a:t>
            </a:r>
            <a:r>
              <a:rPr sz="1400" b="1" dirty="0">
                <a:solidFill>
                  <a:srgbClr val="FFFFFF"/>
                </a:solidFill>
                <a:latin typeface="Arial"/>
                <a:cs typeface="Arial"/>
              </a:rPr>
              <a:t>mers</a:t>
            </a:r>
            <a:endParaRPr sz="1400">
              <a:latin typeface="Arial"/>
              <a:cs typeface="Arial"/>
            </a:endParaRPr>
          </a:p>
        </p:txBody>
      </p:sp>
      <p:sp>
        <p:nvSpPr>
          <p:cNvPr id="7" name="object 7"/>
          <p:cNvSpPr txBox="1"/>
          <p:nvPr/>
        </p:nvSpPr>
        <p:spPr>
          <a:xfrm>
            <a:off x="5807328" y="1130045"/>
            <a:ext cx="337185" cy="199390"/>
          </a:xfrm>
          <a:prstGeom prst="rect">
            <a:avLst/>
          </a:prstGeom>
        </p:spPr>
        <p:txBody>
          <a:bodyPr vert="horz" wrap="square" lIns="0" tIns="0" rIns="0" bIns="0" rtlCol="0">
            <a:spAutoFit/>
          </a:bodyPr>
          <a:lstStyle/>
          <a:p>
            <a:pPr>
              <a:lnSpc>
                <a:spcPts val="1550"/>
              </a:lnSpc>
            </a:pPr>
            <a:r>
              <a:rPr sz="1400" b="1" spc="-10" dirty="0">
                <a:solidFill>
                  <a:srgbClr val="FFFFFF"/>
                </a:solidFill>
                <a:latin typeface="Arial"/>
                <a:cs typeface="Arial"/>
              </a:rPr>
              <a:t>C</a:t>
            </a:r>
            <a:r>
              <a:rPr sz="1400" b="1" dirty="0">
                <a:solidFill>
                  <a:srgbClr val="FFFFFF"/>
                </a:solidFill>
                <a:latin typeface="Arial"/>
                <a:cs typeface="Arial"/>
              </a:rPr>
              <a:t>ity</a:t>
            </a:r>
            <a:endParaRPr sz="1400">
              <a:latin typeface="Arial"/>
              <a:cs typeface="Arial"/>
            </a:endParaRPr>
          </a:p>
        </p:txBody>
      </p:sp>
      <p:sp>
        <p:nvSpPr>
          <p:cNvPr id="8" name="object 8"/>
          <p:cNvSpPr txBox="1"/>
          <p:nvPr/>
        </p:nvSpPr>
        <p:spPr>
          <a:xfrm>
            <a:off x="2606294" y="150101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03</a:t>
            </a:r>
            <a:r>
              <a:rPr sz="1400" dirty="0">
                <a:latin typeface="Arial MT"/>
                <a:cs typeface="Arial MT"/>
              </a:rPr>
              <a:t>-</a:t>
            </a:r>
            <a:r>
              <a:rPr sz="1400" spc="-15" dirty="0">
                <a:latin typeface="Arial MT"/>
                <a:cs typeface="Arial MT"/>
              </a:rPr>
              <a:t>12</a:t>
            </a:r>
            <a:endParaRPr sz="1400">
              <a:latin typeface="Arial MT"/>
              <a:cs typeface="Arial MT"/>
            </a:endParaRPr>
          </a:p>
        </p:txBody>
      </p:sp>
      <p:sp>
        <p:nvSpPr>
          <p:cNvPr id="9" name="object 9"/>
          <p:cNvSpPr txBox="1"/>
          <p:nvPr/>
        </p:nvSpPr>
        <p:spPr>
          <a:xfrm>
            <a:off x="3749675" y="150101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134584</a:t>
            </a:r>
            <a:endParaRPr sz="1400">
              <a:latin typeface="Arial MT"/>
              <a:cs typeface="Arial MT"/>
            </a:endParaRPr>
          </a:p>
        </p:txBody>
      </p:sp>
      <p:sp>
        <p:nvSpPr>
          <p:cNvPr id="10" name="object 10"/>
          <p:cNvSpPr txBox="1"/>
          <p:nvPr/>
        </p:nvSpPr>
        <p:spPr>
          <a:xfrm>
            <a:off x="4664328" y="150101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1" name="object 11"/>
          <p:cNvSpPr txBox="1"/>
          <p:nvPr/>
        </p:nvSpPr>
        <p:spPr>
          <a:xfrm>
            <a:off x="5807328" y="150101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2" name="object 12"/>
          <p:cNvSpPr txBox="1"/>
          <p:nvPr/>
        </p:nvSpPr>
        <p:spPr>
          <a:xfrm>
            <a:off x="2606294" y="187185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12</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13" name="object 13"/>
          <p:cNvSpPr txBox="1"/>
          <p:nvPr/>
        </p:nvSpPr>
        <p:spPr>
          <a:xfrm>
            <a:off x="3749675" y="187185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134586</a:t>
            </a:r>
            <a:endParaRPr sz="1400">
              <a:latin typeface="Arial MT"/>
              <a:cs typeface="Arial MT"/>
            </a:endParaRPr>
          </a:p>
        </p:txBody>
      </p:sp>
      <p:sp>
        <p:nvSpPr>
          <p:cNvPr id="14" name="object 14"/>
          <p:cNvSpPr txBox="1"/>
          <p:nvPr/>
        </p:nvSpPr>
        <p:spPr>
          <a:xfrm>
            <a:off x="4664328" y="18718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5" name="object 15"/>
          <p:cNvSpPr txBox="1"/>
          <p:nvPr/>
        </p:nvSpPr>
        <p:spPr>
          <a:xfrm>
            <a:off x="5807328" y="18718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6" name="object 16"/>
          <p:cNvSpPr txBox="1"/>
          <p:nvPr/>
        </p:nvSpPr>
        <p:spPr>
          <a:xfrm>
            <a:off x="2606294" y="2242819"/>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11</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17" name="object 17"/>
          <p:cNvSpPr txBox="1"/>
          <p:nvPr/>
        </p:nvSpPr>
        <p:spPr>
          <a:xfrm>
            <a:off x="3749675" y="2242819"/>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134588</a:t>
            </a:r>
            <a:endParaRPr sz="1400">
              <a:latin typeface="Arial MT"/>
              <a:cs typeface="Arial MT"/>
            </a:endParaRPr>
          </a:p>
        </p:txBody>
      </p:sp>
      <p:sp>
        <p:nvSpPr>
          <p:cNvPr id="18" name="object 18"/>
          <p:cNvSpPr txBox="1"/>
          <p:nvPr/>
        </p:nvSpPr>
        <p:spPr>
          <a:xfrm>
            <a:off x="4664328" y="2242819"/>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9" name="object 19"/>
          <p:cNvSpPr txBox="1"/>
          <p:nvPr/>
        </p:nvSpPr>
        <p:spPr>
          <a:xfrm>
            <a:off x="5807328" y="2242819"/>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0" name="object 20"/>
          <p:cNvSpPr txBox="1"/>
          <p:nvPr/>
        </p:nvSpPr>
        <p:spPr>
          <a:xfrm>
            <a:off x="2606294" y="2613786"/>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04</a:t>
            </a:r>
            <a:r>
              <a:rPr sz="1400" dirty="0">
                <a:latin typeface="Arial MT"/>
                <a:cs typeface="Arial MT"/>
              </a:rPr>
              <a:t>-</a:t>
            </a:r>
            <a:r>
              <a:rPr sz="1400" spc="-15" dirty="0">
                <a:latin typeface="Arial MT"/>
                <a:cs typeface="Arial MT"/>
              </a:rPr>
              <a:t>05</a:t>
            </a:r>
            <a:endParaRPr sz="1400">
              <a:latin typeface="Arial MT"/>
              <a:cs typeface="Arial MT"/>
            </a:endParaRPr>
          </a:p>
        </p:txBody>
      </p:sp>
      <p:sp>
        <p:nvSpPr>
          <p:cNvPr id="21" name="object 21"/>
          <p:cNvSpPr txBox="1"/>
          <p:nvPr/>
        </p:nvSpPr>
        <p:spPr>
          <a:xfrm>
            <a:off x="3749675" y="2613786"/>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134589</a:t>
            </a:r>
            <a:endParaRPr sz="1400">
              <a:latin typeface="Arial MT"/>
              <a:cs typeface="Arial MT"/>
            </a:endParaRPr>
          </a:p>
        </p:txBody>
      </p:sp>
      <p:sp>
        <p:nvSpPr>
          <p:cNvPr id="22" name="object 22"/>
          <p:cNvSpPr txBox="1"/>
          <p:nvPr/>
        </p:nvSpPr>
        <p:spPr>
          <a:xfrm>
            <a:off x="4664328" y="261378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3" name="object 23"/>
          <p:cNvSpPr txBox="1"/>
          <p:nvPr/>
        </p:nvSpPr>
        <p:spPr>
          <a:xfrm>
            <a:off x="5807328" y="261378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4" name="object 24"/>
          <p:cNvSpPr txBox="1"/>
          <p:nvPr/>
        </p:nvSpPr>
        <p:spPr>
          <a:xfrm>
            <a:off x="2606294" y="2984753"/>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06</a:t>
            </a:r>
            <a:r>
              <a:rPr sz="1400" dirty="0">
                <a:latin typeface="Arial MT"/>
                <a:cs typeface="Arial MT"/>
              </a:rPr>
              <a:t>-</a:t>
            </a:r>
            <a:r>
              <a:rPr sz="1400" spc="-15" dirty="0">
                <a:latin typeface="Arial MT"/>
                <a:cs typeface="Arial MT"/>
              </a:rPr>
              <a:t>07</a:t>
            </a:r>
            <a:endParaRPr sz="1400">
              <a:latin typeface="Arial MT"/>
              <a:cs typeface="Arial MT"/>
            </a:endParaRPr>
          </a:p>
        </p:txBody>
      </p:sp>
      <p:sp>
        <p:nvSpPr>
          <p:cNvPr id="25" name="object 25"/>
          <p:cNvSpPr txBox="1"/>
          <p:nvPr/>
        </p:nvSpPr>
        <p:spPr>
          <a:xfrm>
            <a:off x="3749675" y="2984753"/>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134594</a:t>
            </a:r>
            <a:endParaRPr sz="1400">
              <a:latin typeface="Arial MT"/>
              <a:cs typeface="Arial MT"/>
            </a:endParaRPr>
          </a:p>
        </p:txBody>
      </p:sp>
      <p:sp>
        <p:nvSpPr>
          <p:cNvPr id="26" name="object 26"/>
          <p:cNvSpPr txBox="1"/>
          <p:nvPr/>
        </p:nvSpPr>
        <p:spPr>
          <a:xfrm>
            <a:off x="4664328" y="298475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7" name="object 27"/>
          <p:cNvSpPr txBox="1"/>
          <p:nvPr/>
        </p:nvSpPr>
        <p:spPr>
          <a:xfrm>
            <a:off x="5807328" y="298475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8" name="object 28"/>
          <p:cNvSpPr txBox="1"/>
          <p:nvPr/>
        </p:nvSpPr>
        <p:spPr>
          <a:xfrm>
            <a:off x="2606294" y="3355720"/>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07</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29" name="object 29"/>
          <p:cNvSpPr txBox="1"/>
          <p:nvPr/>
        </p:nvSpPr>
        <p:spPr>
          <a:xfrm>
            <a:off x="3749675" y="3355720"/>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134597</a:t>
            </a:r>
            <a:endParaRPr sz="1400">
              <a:latin typeface="Arial MT"/>
              <a:cs typeface="Arial MT"/>
            </a:endParaRPr>
          </a:p>
        </p:txBody>
      </p:sp>
      <p:sp>
        <p:nvSpPr>
          <p:cNvPr id="30" name="object 30"/>
          <p:cNvSpPr txBox="1"/>
          <p:nvPr/>
        </p:nvSpPr>
        <p:spPr>
          <a:xfrm>
            <a:off x="4664328" y="3355720"/>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1" name="object 31"/>
          <p:cNvSpPr txBox="1"/>
          <p:nvPr/>
        </p:nvSpPr>
        <p:spPr>
          <a:xfrm>
            <a:off x="5807328" y="3355720"/>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2" name="object 32"/>
          <p:cNvSpPr txBox="1"/>
          <p:nvPr/>
        </p:nvSpPr>
        <p:spPr>
          <a:xfrm>
            <a:off x="2606294" y="3726611"/>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03</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33" name="object 33"/>
          <p:cNvSpPr txBox="1"/>
          <p:nvPr/>
        </p:nvSpPr>
        <p:spPr>
          <a:xfrm>
            <a:off x="3749675" y="3726611"/>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134598</a:t>
            </a:r>
            <a:endParaRPr sz="1400">
              <a:latin typeface="Arial MT"/>
              <a:cs typeface="Arial MT"/>
            </a:endParaRPr>
          </a:p>
        </p:txBody>
      </p:sp>
      <p:sp>
        <p:nvSpPr>
          <p:cNvPr id="34" name="object 34"/>
          <p:cNvSpPr txBox="1"/>
          <p:nvPr/>
        </p:nvSpPr>
        <p:spPr>
          <a:xfrm>
            <a:off x="4664328" y="372661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5" name="object 35"/>
          <p:cNvSpPr txBox="1"/>
          <p:nvPr/>
        </p:nvSpPr>
        <p:spPr>
          <a:xfrm>
            <a:off x="5807328" y="372661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6" name="object 36"/>
          <p:cNvSpPr txBox="1"/>
          <p:nvPr/>
        </p:nvSpPr>
        <p:spPr>
          <a:xfrm>
            <a:off x="2606294" y="409755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08</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37" name="object 37"/>
          <p:cNvSpPr txBox="1"/>
          <p:nvPr/>
        </p:nvSpPr>
        <p:spPr>
          <a:xfrm>
            <a:off x="3749675" y="409755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134599</a:t>
            </a:r>
            <a:endParaRPr sz="1400">
              <a:latin typeface="Arial MT"/>
              <a:cs typeface="Arial MT"/>
            </a:endParaRPr>
          </a:p>
        </p:txBody>
      </p:sp>
      <p:sp>
        <p:nvSpPr>
          <p:cNvPr id="38" name="object 38"/>
          <p:cNvSpPr txBox="1"/>
          <p:nvPr/>
        </p:nvSpPr>
        <p:spPr>
          <a:xfrm>
            <a:off x="4664328" y="40975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9" name="object 39"/>
          <p:cNvSpPr txBox="1"/>
          <p:nvPr/>
        </p:nvSpPr>
        <p:spPr>
          <a:xfrm>
            <a:off x="5807328" y="40975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0" name="object 40"/>
          <p:cNvSpPr txBox="1"/>
          <p:nvPr/>
        </p:nvSpPr>
        <p:spPr>
          <a:xfrm>
            <a:off x="2606294" y="4468494"/>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08</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41" name="object 41"/>
          <p:cNvSpPr txBox="1"/>
          <p:nvPr/>
        </p:nvSpPr>
        <p:spPr>
          <a:xfrm>
            <a:off x="3749675" y="4468494"/>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134601</a:t>
            </a:r>
            <a:endParaRPr sz="1400">
              <a:latin typeface="Arial MT"/>
              <a:cs typeface="Arial MT"/>
            </a:endParaRPr>
          </a:p>
        </p:txBody>
      </p:sp>
      <p:sp>
        <p:nvSpPr>
          <p:cNvPr id="42" name="object 42"/>
          <p:cNvSpPr txBox="1"/>
          <p:nvPr/>
        </p:nvSpPr>
        <p:spPr>
          <a:xfrm>
            <a:off x="4664328" y="446849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3" name="object 43"/>
          <p:cNvSpPr txBox="1"/>
          <p:nvPr/>
        </p:nvSpPr>
        <p:spPr>
          <a:xfrm>
            <a:off x="5807328" y="446849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4" name="object 44"/>
          <p:cNvSpPr txBox="1">
            <a:spLocks noGrp="1"/>
          </p:cNvSpPr>
          <p:nvPr>
            <p:ph type="title"/>
          </p:nvPr>
        </p:nvSpPr>
        <p:spPr>
          <a:xfrm>
            <a:off x="2757932" y="418338"/>
            <a:ext cx="363029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20" dirty="0"/>
              <a:t> </a:t>
            </a:r>
            <a:r>
              <a:rPr dirty="0"/>
              <a:t>is</a:t>
            </a:r>
            <a:r>
              <a:rPr spc="-20" dirty="0"/>
              <a:t> </a:t>
            </a:r>
            <a:r>
              <a:rPr dirty="0"/>
              <a:t>a</a:t>
            </a:r>
            <a:r>
              <a:rPr spc="-10" dirty="0"/>
              <a:t> </a:t>
            </a:r>
            <a:r>
              <a:rPr dirty="0"/>
              <a:t>cluster</a:t>
            </a:r>
            <a:r>
              <a:rPr spc="-15" dirty="0"/>
              <a:t> </a:t>
            </a:r>
            <a:r>
              <a:rPr dirty="0"/>
              <a:t>key?</a:t>
            </a:r>
          </a:p>
        </p:txBody>
      </p:sp>
      <p:graphicFrame>
        <p:nvGraphicFramePr>
          <p:cNvPr id="45" name="object 45"/>
          <p:cNvGraphicFramePr>
            <a:graphicFrameLocks noGrp="1"/>
          </p:cNvGraphicFramePr>
          <p:nvPr/>
        </p:nvGraphicFramePr>
        <p:xfrm>
          <a:off x="2509837" y="1068260"/>
          <a:ext cx="3810000" cy="4581131"/>
        </p:xfrm>
        <a:graphic>
          <a:graphicData uri="http://schemas.openxmlformats.org/drawingml/2006/table">
            <a:tbl>
              <a:tblPr firstRow="1" bandRow="1">
                <a:tableStyleId>{2D5ABB26-0587-4C30-8999-92F81FD0307C}</a:tableStyleId>
              </a:tblPr>
              <a:tblGrid>
                <a:gridCol w="1143000"/>
                <a:gridCol w="914400"/>
                <a:gridCol w="1143000"/>
                <a:gridCol w="609600"/>
              </a:tblGrid>
              <a:tr h="371716">
                <a:tc>
                  <a:txBody>
                    <a:bodyPr/>
                    <a:lstStyle/>
                    <a:p>
                      <a:pPr marL="91440">
                        <a:lnSpc>
                          <a:spcPct val="100000"/>
                        </a:lnSpc>
                        <a:spcBef>
                          <a:spcPts val="325"/>
                        </a:spcBef>
                      </a:pPr>
                      <a:r>
                        <a:rPr sz="1400" b="1" spc="-5" dirty="0">
                          <a:solidFill>
                            <a:srgbClr val="FFFFFF"/>
                          </a:solidFill>
                          <a:latin typeface="Arial"/>
                          <a:cs typeface="Arial"/>
                        </a:rPr>
                        <a:t>Event</a:t>
                      </a:r>
                      <a:r>
                        <a:rPr sz="1400" b="1" spc="-40" dirty="0">
                          <a:solidFill>
                            <a:srgbClr val="FFFFFF"/>
                          </a:solidFill>
                          <a:latin typeface="Arial"/>
                          <a:cs typeface="Arial"/>
                        </a:rPr>
                        <a:t> </a:t>
                      </a:r>
                      <a:r>
                        <a:rPr sz="1400" b="1" spc="-5" dirty="0">
                          <a:solidFill>
                            <a:srgbClr val="FFFFFF"/>
                          </a:solidFill>
                          <a:latin typeface="Arial"/>
                          <a:cs typeface="Arial"/>
                        </a:rPr>
                        <a:t>Date</a:t>
                      </a:r>
                      <a:endParaRPr sz="1400">
                        <a:latin typeface="Arial"/>
                        <a:cs typeface="Arial"/>
                      </a:endParaRPr>
                    </a:p>
                  </a:txBody>
                  <a:tcPr marL="0" marR="0" marT="41275" marB="0">
                    <a:lnL w="9525">
                      <a:solidFill>
                        <a:srgbClr val="373737"/>
                      </a:solidFill>
                      <a:prstDash val="solid"/>
                    </a:lnL>
                    <a:lnT w="3175">
                      <a:solidFill>
                        <a:srgbClr val="373737"/>
                      </a:solidFill>
                      <a:prstDash val="solid"/>
                    </a:lnT>
                    <a:lnB w="28575">
                      <a:solidFill>
                        <a:srgbClr val="FFFFFF"/>
                      </a:solidFill>
                      <a:prstDash val="solid"/>
                    </a:lnB>
                  </a:tcPr>
                </a:tc>
                <a:tc>
                  <a:txBody>
                    <a:bodyPr/>
                    <a:lstStyle/>
                    <a:p>
                      <a:pPr marL="92075">
                        <a:lnSpc>
                          <a:spcPct val="100000"/>
                        </a:lnSpc>
                        <a:spcBef>
                          <a:spcPts val="325"/>
                        </a:spcBef>
                      </a:pPr>
                      <a:r>
                        <a:rPr sz="1400" b="1" spc="-5" dirty="0">
                          <a:solidFill>
                            <a:srgbClr val="FFFFFF"/>
                          </a:solidFill>
                          <a:latin typeface="Arial"/>
                          <a:cs typeface="Arial"/>
                        </a:rPr>
                        <a:t>Event</a:t>
                      </a:r>
                      <a:r>
                        <a:rPr sz="1400" b="1" spc="-45" dirty="0">
                          <a:solidFill>
                            <a:srgbClr val="FFFFFF"/>
                          </a:solidFill>
                          <a:latin typeface="Arial"/>
                          <a:cs typeface="Arial"/>
                        </a:rPr>
                        <a:t> </a:t>
                      </a:r>
                      <a:r>
                        <a:rPr sz="1400" b="1" dirty="0">
                          <a:solidFill>
                            <a:srgbClr val="FFFFFF"/>
                          </a:solidFill>
                          <a:latin typeface="Arial"/>
                          <a:cs typeface="Arial"/>
                        </a:rPr>
                        <a:t>ID</a:t>
                      </a:r>
                      <a:endParaRPr sz="1400">
                        <a:latin typeface="Arial"/>
                        <a:cs typeface="Arial"/>
                      </a:endParaRPr>
                    </a:p>
                  </a:txBody>
                  <a:tcPr marL="0" marR="0" marT="41275" marB="0">
                    <a:lnT w="3175">
                      <a:solidFill>
                        <a:srgbClr val="373737"/>
                      </a:solidFill>
                      <a:prstDash val="solid"/>
                    </a:lnT>
                    <a:lnB w="28575">
                      <a:solidFill>
                        <a:srgbClr val="FFFFFF"/>
                      </a:solidFill>
                      <a:prstDash val="solid"/>
                    </a:lnB>
                  </a:tcPr>
                </a:tc>
                <a:tc>
                  <a:txBody>
                    <a:bodyPr/>
                    <a:lstStyle/>
                    <a:p>
                      <a:pPr marL="92075">
                        <a:lnSpc>
                          <a:spcPct val="100000"/>
                        </a:lnSpc>
                        <a:spcBef>
                          <a:spcPts val="325"/>
                        </a:spcBef>
                      </a:pPr>
                      <a:r>
                        <a:rPr sz="1400" b="1" spc="-5" dirty="0">
                          <a:solidFill>
                            <a:srgbClr val="FFFFFF"/>
                          </a:solidFill>
                          <a:latin typeface="Arial"/>
                          <a:cs typeface="Arial"/>
                        </a:rPr>
                        <a:t>Customers</a:t>
                      </a:r>
                      <a:endParaRPr sz="1400">
                        <a:latin typeface="Arial"/>
                        <a:cs typeface="Arial"/>
                      </a:endParaRPr>
                    </a:p>
                  </a:txBody>
                  <a:tcPr marL="0" marR="0" marT="41275" marB="0">
                    <a:lnT w="3175">
                      <a:solidFill>
                        <a:srgbClr val="373737"/>
                      </a:solidFill>
                      <a:prstDash val="solid"/>
                    </a:lnT>
                    <a:lnB w="28575">
                      <a:solidFill>
                        <a:srgbClr val="FFFFFF"/>
                      </a:solidFill>
                      <a:prstDash val="solid"/>
                    </a:lnB>
                  </a:tcPr>
                </a:tc>
                <a:tc>
                  <a:txBody>
                    <a:bodyPr/>
                    <a:lstStyle/>
                    <a:p>
                      <a:pPr marL="92075">
                        <a:lnSpc>
                          <a:spcPct val="100000"/>
                        </a:lnSpc>
                        <a:spcBef>
                          <a:spcPts val="325"/>
                        </a:spcBef>
                      </a:pPr>
                      <a:r>
                        <a:rPr sz="1400" b="1" spc="-5" dirty="0">
                          <a:solidFill>
                            <a:srgbClr val="FFFFFF"/>
                          </a:solidFill>
                          <a:latin typeface="Arial"/>
                          <a:cs typeface="Arial"/>
                        </a:rPr>
                        <a:t>City</a:t>
                      </a:r>
                      <a:endParaRPr sz="1400">
                        <a:latin typeface="Arial"/>
                        <a:cs typeface="Arial"/>
                      </a:endParaRPr>
                    </a:p>
                  </a:txBody>
                  <a:tcPr marL="0" marR="0" marT="41275" marB="0">
                    <a:lnR w="9525">
                      <a:solidFill>
                        <a:srgbClr val="373737"/>
                      </a:solidFill>
                      <a:prstDash val="solid"/>
                    </a:lnR>
                    <a:lnT w="3175">
                      <a:solidFill>
                        <a:srgbClr val="373737"/>
                      </a:solidFill>
                      <a:prstDash val="solid"/>
                    </a:lnT>
                    <a:lnB w="28575">
                      <a:solidFill>
                        <a:srgbClr val="FFFFFF"/>
                      </a:solidFill>
                      <a:prstDash val="solid"/>
                    </a:lnB>
                  </a:tcPr>
                </a:tc>
              </a:tr>
              <a:tr h="370839">
                <a:tc>
                  <a:txBody>
                    <a:bodyPr/>
                    <a:lstStyle/>
                    <a:p>
                      <a:pPr marL="91440">
                        <a:lnSpc>
                          <a:spcPct val="100000"/>
                        </a:lnSpc>
                        <a:spcBef>
                          <a:spcPts val="320"/>
                        </a:spcBef>
                      </a:pPr>
                      <a:r>
                        <a:rPr sz="1400" spc="-5" dirty="0">
                          <a:latin typeface="Arial MT"/>
                          <a:cs typeface="Arial MT"/>
                        </a:rPr>
                        <a:t>2021-03-12</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spc="-5" dirty="0">
                          <a:latin typeface="Arial MT"/>
                          <a:cs typeface="Arial MT"/>
                        </a:rPr>
                        <a:t>134584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r>
              <a:tr h="370840">
                <a:tc>
                  <a:txBody>
                    <a:bodyPr/>
                    <a:lstStyle/>
                    <a:p>
                      <a:pPr marL="91440">
                        <a:lnSpc>
                          <a:spcPct val="100000"/>
                        </a:lnSpc>
                        <a:spcBef>
                          <a:spcPts val="320"/>
                        </a:spcBef>
                      </a:pPr>
                      <a:r>
                        <a:rPr sz="1400" spc="-5" dirty="0">
                          <a:latin typeface="Arial MT"/>
                          <a:cs typeface="Arial MT"/>
                        </a:rPr>
                        <a:t>2021-12-04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spc="-5" dirty="0">
                          <a:latin typeface="Arial MT"/>
                          <a:cs typeface="Arial MT"/>
                        </a:rPr>
                        <a:t>134586</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0"/>
                        </a:spcBef>
                      </a:pPr>
                      <a:r>
                        <a:rPr sz="1400" spc="-5" dirty="0">
                          <a:latin typeface="Arial MT"/>
                          <a:cs typeface="Arial MT"/>
                        </a:rPr>
                        <a:t>2021-11-04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spc="-5" dirty="0">
                          <a:latin typeface="Arial MT"/>
                          <a:cs typeface="Arial MT"/>
                        </a:rPr>
                        <a:t>134588</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39">
                <a:tc>
                  <a:txBody>
                    <a:bodyPr/>
                    <a:lstStyle/>
                    <a:p>
                      <a:pPr marL="91440">
                        <a:lnSpc>
                          <a:spcPct val="100000"/>
                        </a:lnSpc>
                        <a:spcBef>
                          <a:spcPts val="320"/>
                        </a:spcBef>
                      </a:pPr>
                      <a:r>
                        <a:rPr sz="1400" spc="-5" dirty="0">
                          <a:latin typeface="Arial MT"/>
                          <a:cs typeface="Arial MT"/>
                        </a:rPr>
                        <a:t>2021-04-05</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spc="-5" dirty="0">
                          <a:latin typeface="Arial MT"/>
                          <a:cs typeface="Arial MT"/>
                        </a:rPr>
                        <a:t>134589</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39">
                <a:tc>
                  <a:txBody>
                    <a:bodyPr/>
                    <a:lstStyle/>
                    <a:p>
                      <a:pPr marL="91440">
                        <a:lnSpc>
                          <a:spcPct val="100000"/>
                        </a:lnSpc>
                        <a:spcBef>
                          <a:spcPts val="325"/>
                        </a:spcBef>
                      </a:pPr>
                      <a:r>
                        <a:rPr sz="1400" spc="-5" dirty="0">
                          <a:latin typeface="Arial MT"/>
                          <a:cs typeface="Arial MT"/>
                        </a:rPr>
                        <a:t>2021-06-07</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spc="-5" dirty="0">
                          <a:latin typeface="Arial MT"/>
                          <a:cs typeface="Arial MT"/>
                        </a:rPr>
                        <a:t>134594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5"/>
                        </a:spcBef>
                      </a:pPr>
                      <a:r>
                        <a:rPr sz="1400" spc="-5" dirty="0">
                          <a:latin typeface="Arial MT"/>
                          <a:cs typeface="Arial MT"/>
                        </a:rPr>
                        <a:t>2021-07-03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spc="-5" dirty="0">
                          <a:latin typeface="Arial MT"/>
                          <a:cs typeface="Arial MT"/>
                        </a:rPr>
                        <a:t>134597</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01">
                <a:tc>
                  <a:txBody>
                    <a:bodyPr/>
                    <a:lstStyle/>
                    <a:p>
                      <a:pPr marL="91440">
                        <a:lnSpc>
                          <a:spcPct val="100000"/>
                        </a:lnSpc>
                        <a:spcBef>
                          <a:spcPts val="325"/>
                        </a:spcBef>
                      </a:pPr>
                      <a:r>
                        <a:rPr sz="1400" spc="-5" dirty="0">
                          <a:latin typeface="Arial MT"/>
                          <a:cs typeface="Arial MT"/>
                        </a:rPr>
                        <a:t>2021-03-04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spc="-5" dirty="0">
                          <a:latin typeface="Arial MT"/>
                          <a:cs typeface="Arial MT"/>
                        </a:rPr>
                        <a:t>134598</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5"/>
                        </a:spcBef>
                      </a:pPr>
                      <a:r>
                        <a:rPr sz="1400" spc="-5" dirty="0">
                          <a:latin typeface="Arial MT"/>
                          <a:cs typeface="Arial MT"/>
                        </a:rPr>
                        <a:t>2021-08-03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spc="-5" dirty="0">
                          <a:latin typeface="Arial MT"/>
                          <a:cs typeface="Arial MT"/>
                        </a:rPr>
                        <a:t>134599</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2408">
                <a:tc>
                  <a:txBody>
                    <a:bodyPr/>
                    <a:lstStyle/>
                    <a:p>
                      <a:pPr marL="91440">
                        <a:lnSpc>
                          <a:spcPct val="100000"/>
                        </a:lnSpc>
                        <a:spcBef>
                          <a:spcPts val="325"/>
                        </a:spcBef>
                      </a:pPr>
                      <a:r>
                        <a:rPr sz="1400" spc="-5" dirty="0">
                          <a:latin typeface="Arial MT"/>
                          <a:cs typeface="Arial MT"/>
                        </a:rPr>
                        <a:t>2021-08-04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12700">
                      <a:solidFill>
                        <a:srgbClr val="373737"/>
                      </a:solidFill>
                      <a:prstDash val="solid"/>
                    </a:lnB>
                  </a:tcPr>
                </a:tc>
                <a:tc>
                  <a:txBody>
                    <a:bodyPr/>
                    <a:lstStyle/>
                    <a:p>
                      <a:pPr marL="92075">
                        <a:lnSpc>
                          <a:spcPct val="100000"/>
                        </a:lnSpc>
                        <a:spcBef>
                          <a:spcPts val="325"/>
                        </a:spcBef>
                      </a:pPr>
                      <a:r>
                        <a:rPr sz="1400" spc="-5" dirty="0">
                          <a:latin typeface="Arial MT"/>
                          <a:cs typeface="Arial MT"/>
                        </a:rPr>
                        <a:t>134601</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12700">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12700">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12700">
                      <a:solidFill>
                        <a:srgbClr val="373737"/>
                      </a:solidFill>
                      <a:prstDash val="solid"/>
                    </a:lnB>
                  </a:tcPr>
                </a:tc>
              </a:tr>
            </a:tbl>
          </a:graphicData>
        </a:graphic>
      </p:graphicFrame>
      <p:pic>
        <p:nvPicPr>
          <p:cNvPr id="46" name="object 46"/>
          <p:cNvPicPr/>
          <p:nvPr/>
        </p:nvPicPr>
        <p:blipFill>
          <a:blip r:embed="rId4" cstate="print"/>
          <a:stretch>
            <a:fillRect/>
          </a:stretch>
        </p:blipFill>
        <p:spPr>
          <a:xfrm>
            <a:off x="2467355" y="1042416"/>
            <a:ext cx="3912108" cy="38039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2400" y="209550"/>
            <a:ext cx="8382000" cy="3139321"/>
          </a:xfrm>
          <a:prstGeom prst="rect">
            <a:avLst/>
          </a:prstGeom>
        </p:spPr>
        <p:txBody>
          <a:bodyPr wrap="square">
            <a:spAutoFit/>
          </a:bodyPr>
          <a:lstStyle/>
          <a:p>
            <a:r>
              <a:rPr lang="en-US" dirty="0">
                <a:solidFill>
                  <a:schemeClr val="bg1"/>
                </a:solidFill>
              </a:rPr>
              <a:t>Shared-Disk </a:t>
            </a:r>
            <a:r>
              <a:rPr lang="en-US" dirty="0" smtClean="0">
                <a:solidFill>
                  <a:schemeClr val="bg1"/>
                </a:solidFill>
              </a:rPr>
              <a:t>Architecture</a:t>
            </a:r>
          </a:p>
          <a:p>
            <a:endParaRPr lang="en-US" dirty="0">
              <a:solidFill>
                <a:schemeClr val="bg1"/>
              </a:solidFill>
            </a:endParaRPr>
          </a:p>
          <a:p>
            <a:r>
              <a:rPr lang="en-US" dirty="0" smtClean="0">
                <a:solidFill>
                  <a:schemeClr val="bg1"/>
                </a:solidFill>
              </a:rPr>
              <a:t> </a:t>
            </a:r>
            <a:r>
              <a:rPr lang="en-US" dirty="0">
                <a:solidFill>
                  <a:schemeClr val="bg1"/>
                </a:solidFill>
              </a:rPr>
              <a:t>distributed computing architecture used in traditional databases and </a:t>
            </a:r>
            <a:endParaRPr lang="en-US" dirty="0" smtClean="0">
              <a:solidFill>
                <a:schemeClr val="bg1"/>
              </a:solidFill>
            </a:endParaRPr>
          </a:p>
          <a:p>
            <a:r>
              <a:rPr lang="en-US" dirty="0" smtClean="0">
                <a:solidFill>
                  <a:schemeClr val="bg1"/>
                </a:solidFill>
              </a:rPr>
              <a:t>consists </a:t>
            </a:r>
            <a:r>
              <a:rPr lang="en-US" dirty="0">
                <a:solidFill>
                  <a:schemeClr val="bg1"/>
                </a:solidFill>
              </a:rPr>
              <a:t>of a single storage layer accessible by all cluster nodes. </a:t>
            </a:r>
            <a:endParaRPr lang="en-US" dirty="0" smtClean="0">
              <a:solidFill>
                <a:schemeClr val="bg1"/>
              </a:solidFill>
            </a:endParaRPr>
          </a:p>
          <a:p>
            <a:endParaRPr lang="en-US" dirty="0" smtClean="0">
              <a:solidFill>
                <a:schemeClr val="bg1"/>
              </a:solidFill>
            </a:endParaRPr>
          </a:p>
          <a:p>
            <a:r>
              <a:rPr lang="en-US" dirty="0" smtClean="0">
                <a:solidFill>
                  <a:schemeClr val="bg1"/>
                </a:solidFill>
              </a:rPr>
              <a:t>In </a:t>
            </a:r>
            <a:r>
              <a:rPr lang="en-US" dirty="0">
                <a:solidFill>
                  <a:schemeClr val="bg1"/>
                </a:solidFill>
              </a:rPr>
              <a:t>this architecture, the nodes share the same disk devices but have their own private memory and CPU</a:t>
            </a:r>
            <a:r>
              <a:rPr lang="en-US" dirty="0" smtClean="0">
                <a:solidFill>
                  <a:schemeClr val="bg1"/>
                </a:solidFill>
              </a:rPr>
              <a:t>.</a:t>
            </a:r>
          </a:p>
          <a:p>
            <a:endParaRPr lang="en-US" dirty="0">
              <a:solidFill>
                <a:schemeClr val="bg1"/>
              </a:solidFill>
            </a:endParaRPr>
          </a:p>
          <a:p>
            <a:r>
              <a:rPr lang="en-US" dirty="0" smtClean="0">
                <a:solidFill>
                  <a:schemeClr val="bg1"/>
                </a:solidFill>
              </a:rPr>
              <a:t> </a:t>
            </a:r>
            <a:r>
              <a:rPr lang="en-US" dirty="0">
                <a:solidFill>
                  <a:schemeClr val="bg1"/>
                </a:solidFill>
              </a:rPr>
              <a:t>It communicates with the central </a:t>
            </a:r>
            <a:r>
              <a:rPr lang="en-US" dirty="0" smtClean="0">
                <a:solidFill>
                  <a:schemeClr val="bg1"/>
                </a:solidFill>
              </a:rPr>
              <a:t>data</a:t>
            </a:r>
          </a:p>
          <a:p>
            <a:r>
              <a:rPr lang="en-US" dirty="0" smtClean="0">
                <a:solidFill>
                  <a:schemeClr val="bg1"/>
                </a:solidFill>
              </a:rPr>
              <a:t> </a:t>
            </a:r>
            <a:r>
              <a:rPr lang="en-US" dirty="0">
                <a:solidFill>
                  <a:schemeClr val="bg1"/>
                </a:solidFill>
              </a:rPr>
              <a:t>storage layer to source data and </a:t>
            </a:r>
            <a:endParaRPr lang="en-US" dirty="0" smtClean="0">
              <a:solidFill>
                <a:schemeClr val="bg1"/>
              </a:solidFill>
            </a:endParaRPr>
          </a:p>
          <a:p>
            <a:r>
              <a:rPr lang="en-US" dirty="0" smtClean="0">
                <a:solidFill>
                  <a:schemeClr val="bg1"/>
                </a:solidFill>
              </a:rPr>
              <a:t>processes </a:t>
            </a:r>
            <a:r>
              <a:rPr lang="en-US" dirty="0">
                <a:solidFill>
                  <a:schemeClr val="bg1"/>
                </a:solidFill>
              </a:rPr>
              <a:t>it.</a:t>
            </a:r>
          </a:p>
        </p:txBody>
      </p:sp>
      <p:pic>
        <p:nvPicPr>
          <p:cNvPr id="3" name="Picture 2"/>
          <p:cNvPicPr>
            <a:picLocks noChangeAspect="1"/>
          </p:cNvPicPr>
          <p:nvPr/>
        </p:nvPicPr>
        <p:blipFill>
          <a:blip r:embed="rId2"/>
          <a:stretch>
            <a:fillRect/>
          </a:stretch>
        </p:blipFill>
        <p:spPr>
          <a:xfrm>
            <a:off x="3962400" y="1885950"/>
            <a:ext cx="4981575" cy="3171825"/>
          </a:xfrm>
          <a:prstGeom prst="rect">
            <a:avLst/>
          </a:prstGeom>
        </p:spPr>
      </p:pic>
    </p:spTree>
    <p:extLst>
      <p:ext uri="{BB962C8B-B14F-4D97-AF65-F5344CB8AC3E}">
        <p14:creationId xmlns:p14="http://schemas.microsoft.com/office/powerpoint/2010/main" xmlns="" val="2249056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7637" y="1069936"/>
          <a:ext cx="3810000" cy="4580293"/>
        </p:xfrm>
        <a:graphic>
          <a:graphicData uri="http://schemas.openxmlformats.org/drawingml/2006/table">
            <a:tbl>
              <a:tblPr firstRow="1" bandRow="1">
                <a:tableStyleId>{2D5ABB26-0587-4C30-8999-92F81FD0307C}</a:tableStyleId>
              </a:tblPr>
              <a:tblGrid>
                <a:gridCol w="1143000"/>
                <a:gridCol w="914400"/>
                <a:gridCol w="1143000"/>
                <a:gridCol w="609600"/>
              </a:tblGrid>
              <a:tr h="370878">
                <a:tc>
                  <a:txBody>
                    <a:bodyPr/>
                    <a:lstStyle/>
                    <a:p>
                      <a:pPr marL="90805">
                        <a:lnSpc>
                          <a:spcPct val="100000"/>
                        </a:lnSpc>
                        <a:spcBef>
                          <a:spcPts val="320"/>
                        </a:spcBef>
                      </a:pPr>
                      <a:r>
                        <a:rPr sz="1400" b="1" spc="-5" dirty="0">
                          <a:solidFill>
                            <a:srgbClr val="FFFFFF"/>
                          </a:solidFill>
                          <a:latin typeface="Arial"/>
                          <a:cs typeface="Arial"/>
                        </a:rPr>
                        <a:t>Event</a:t>
                      </a:r>
                      <a:r>
                        <a:rPr sz="1400" b="1" spc="-40" dirty="0">
                          <a:solidFill>
                            <a:srgbClr val="FFFFFF"/>
                          </a:solidFill>
                          <a:latin typeface="Arial"/>
                          <a:cs typeface="Arial"/>
                        </a:rPr>
                        <a:t> </a:t>
                      </a:r>
                      <a:r>
                        <a:rPr sz="1400" b="1" spc="-5" dirty="0">
                          <a:solidFill>
                            <a:srgbClr val="FFFFFF"/>
                          </a:solidFill>
                          <a:latin typeface="Arial"/>
                          <a:cs typeface="Arial"/>
                        </a:rPr>
                        <a:t>Date</a:t>
                      </a:r>
                      <a:endParaRPr sz="1400">
                        <a:latin typeface="Arial"/>
                        <a:cs typeface="Arial"/>
                      </a:endParaRPr>
                    </a:p>
                  </a:txBody>
                  <a:tcPr marL="0" marR="0" marT="40640" marB="0">
                    <a:lnL w="9525">
                      <a:solidFill>
                        <a:srgbClr val="373737"/>
                      </a:solidFill>
                      <a:prstDash val="solid"/>
                    </a:lnL>
                    <a:lnB w="28575">
                      <a:solidFill>
                        <a:srgbClr val="FFFFFF"/>
                      </a:solidFill>
                      <a:prstDash val="solid"/>
                    </a:lnB>
                    <a:solidFill>
                      <a:srgbClr val="383838"/>
                    </a:solidFill>
                  </a:tcPr>
                </a:tc>
                <a:tc>
                  <a:txBody>
                    <a:bodyPr/>
                    <a:lstStyle/>
                    <a:p>
                      <a:pPr marL="91440">
                        <a:lnSpc>
                          <a:spcPct val="100000"/>
                        </a:lnSpc>
                        <a:spcBef>
                          <a:spcPts val="320"/>
                        </a:spcBef>
                      </a:pPr>
                      <a:r>
                        <a:rPr sz="1400" b="1" spc="-5" dirty="0">
                          <a:solidFill>
                            <a:srgbClr val="FFFFFF"/>
                          </a:solidFill>
                          <a:latin typeface="Arial"/>
                          <a:cs typeface="Arial"/>
                        </a:rPr>
                        <a:t>Event</a:t>
                      </a:r>
                      <a:r>
                        <a:rPr sz="1400" b="1" spc="-45" dirty="0">
                          <a:solidFill>
                            <a:srgbClr val="FFFFFF"/>
                          </a:solidFill>
                          <a:latin typeface="Arial"/>
                          <a:cs typeface="Arial"/>
                        </a:rPr>
                        <a:t> </a:t>
                      </a:r>
                      <a:r>
                        <a:rPr sz="1400" b="1" dirty="0">
                          <a:solidFill>
                            <a:srgbClr val="FFFFFF"/>
                          </a:solidFill>
                          <a:latin typeface="Arial"/>
                          <a:cs typeface="Arial"/>
                        </a:rPr>
                        <a:t>ID</a:t>
                      </a:r>
                      <a:endParaRPr sz="1400">
                        <a:latin typeface="Arial"/>
                        <a:cs typeface="Arial"/>
                      </a:endParaRPr>
                    </a:p>
                  </a:txBody>
                  <a:tcPr marL="0" marR="0" marT="40640" marB="0">
                    <a:lnB w="28575">
                      <a:solidFill>
                        <a:srgbClr val="FFFFFF"/>
                      </a:solidFill>
                      <a:prstDash val="solid"/>
                    </a:lnB>
                    <a:solidFill>
                      <a:srgbClr val="383838"/>
                    </a:solidFill>
                  </a:tcPr>
                </a:tc>
                <a:tc>
                  <a:txBody>
                    <a:bodyPr/>
                    <a:lstStyle/>
                    <a:p>
                      <a:pPr marL="91440">
                        <a:lnSpc>
                          <a:spcPct val="100000"/>
                        </a:lnSpc>
                        <a:spcBef>
                          <a:spcPts val="320"/>
                        </a:spcBef>
                      </a:pPr>
                      <a:r>
                        <a:rPr sz="1400" b="1" spc="-5" dirty="0">
                          <a:solidFill>
                            <a:srgbClr val="FFFFFF"/>
                          </a:solidFill>
                          <a:latin typeface="Arial"/>
                          <a:cs typeface="Arial"/>
                        </a:rPr>
                        <a:t>Customers</a:t>
                      </a:r>
                      <a:endParaRPr sz="1400">
                        <a:latin typeface="Arial"/>
                        <a:cs typeface="Arial"/>
                      </a:endParaRPr>
                    </a:p>
                  </a:txBody>
                  <a:tcPr marL="0" marR="0" marT="40640" marB="0">
                    <a:lnB w="28575">
                      <a:solidFill>
                        <a:srgbClr val="FFFFFF"/>
                      </a:solidFill>
                      <a:prstDash val="solid"/>
                    </a:lnB>
                    <a:solidFill>
                      <a:srgbClr val="383838"/>
                    </a:solidFill>
                  </a:tcPr>
                </a:tc>
                <a:tc>
                  <a:txBody>
                    <a:bodyPr/>
                    <a:lstStyle/>
                    <a:p>
                      <a:pPr marL="92075">
                        <a:lnSpc>
                          <a:spcPct val="100000"/>
                        </a:lnSpc>
                        <a:spcBef>
                          <a:spcPts val="320"/>
                        </a:spcBef>
                      </a:pPr>
                      <a:r>
                        <a:rPr sz="1400" b="1" spc="-5" dirty="0">
                          <a:solidFill>
                            <a:srgbClr val="FFFFFF"/>
                          </a:solidFill>
                          <a:latin typeface="Arial"/>
                          <a:cs typeface="Arial"/>
                        </a:rPr>
                        <a:t>City</a:t>
                      </a:r>
                      <a:endParaRPr sz="1400">
                        <a:latin typeface="Arial"/>
                        <a:cs typeface="Arial"/>
                      </a:endParaRPr>
                    </a:p>
                  </a:txBody>
                  <a:tcPr marL="0" marR="0" marT="40640" marB="0">
                    <a:lnR w="9525">
                      <a:solidFill>
                        <a:srgbClr val="373737"/>
                      </a:solidFill>
                      <a:prstDash val="solid"/>
                    </a:lnR>
                    <a:lnB w="28575">
                      <a:solidFill>
                        <a:srgbClr val="FFFFFF"/>
                      </a:solidFill>
                      <a:prstDash val="solid"/>
                    </a:lnB>
                    <a:solidFill>
                      <a:srgbClr val="383838"/>
                    </a:solidFill>
                  </a:tcPr>
                </a:tc>
              </a:tr>
              <a:tr h="370839">
                <a:tc>
                  <a:txBody>
                    <a:bodyPr/>
                    <a:lstStyle/>
                    <a:p>
                      <a:pPr marL="90805">
                        <a:lnSpc>
                          <a:spcPct val="100000"/>
                        </a:lnSpc>
                        <a:spcBef>
                          <a:spcPts val="320"/>
                        </a:spcBef>
                      </a:pPr>
                      <a:r>
                        <a:rPr sz="1400" spc="-5" dirty="0">
                          <a:latin typeface="Arial MT"/>
                          <a:cs typeface="Arial MT"/>
                        </a:rPr>
                        <a:t>2021-03-12</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spc="-5" dirty="0">
                          <a:latin typeface="Arial MT"/>
                          <a:cs typeface="Arial MT"/>
                        </a:rPr>
                        <a:t>134584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D9D9D9"/>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0"/>
                        </a:spcBef>
                      </a:pPr>
                      <a:r>
                        <a:rPr sz="1400" spc="-5" dirty="0">
                          <a:latin typeface="Arial MT"/>
                          <a:cs typeface="Arial MT"/>
                        </a:rPr>
                        <a:t>2021-12-04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spc="-5" dirty="0">
                          <a:latin typeface="Arial MT"/>
                          <a:cs typeface="Arial MT"/>
                        </a:rPr>
                        <a:t>134586</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0"/>
                        </a:spcBef>
                      </a:pPr>
                      <a:r>
                        <a:rPr sz="1400" spc="-5" dirty="0">
                          <a:latin typeface="Arial MT"/>
                          <a:cs typeface="Arial MT"/>
                        </a:rPr>
                        <a:t>2021-11-04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spc="-5" dirty="0">
                          <a:latin typeface="Arial MT"/>
                          <a:cs typeface="Arial MT"/>
                        </a:rPr>
                        <a:t>134588</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39">
                <a:tc>
                  <a:txBody>
                    <a:bodyPr/>
                    <a:lstStyle/>
                    <a:p>
                      <a:pPr marL="90805">
                        <a:lnSpc>
                          <a:spcPct val="100000"/>
                        </a:lnSpc>
                        <a:spcBef>
                          <a:spcPts val="320"/>
                        </a:spcBef>
                      </a:pPr>
                      <a:r>
                        <a:rPr sz="1400" spc="-5" dirty="0">
                          <a:latin typeface="Arial MT"/>
                          <a:cs typeface="Arial MT"/>
                        </a:rPr>
                        <a:t>2021-04-05</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spc="-5" dirty="0">
                          <a:latin typeface="Arial MT"/>
                          <a:cs typeface="Arial MT"/>
                        </a:rPr>
                        <a:t>134589</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39">
                <a:tc>
                  <a:txBody>
                    <a:bodyPr/>
                    <a:lstStyle/>
                    <a:p>
                      <a:pPr marL="90805">
                        <a:lnSpc>
                          <a:spcPct val="100000"/>
                        </a:lnSpc>
                        <a:spcBef>
                          <a:spcPts val="325"/>
                        </a:spcBef>
                      </a:pPr>
                      <a:r>
                        <a:rPr sz="1400" spc="-5" dirty="0">
                          <a:latin typeface="Arial MT"/>
                          <a:cs typeface="Arial MT"/>
                        </a:rPr>
                        <a:t>2021-06-07</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134594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5"/>
                        </a:spcBef>
                      </a:pPr>
                      <a:r>
                        <a:rPr sz="1400" spc="-5" dirty="0">
                          <a:latin typeface="Arial MT"/>
                          <a:cs typeface="Arial MT"/>
                        </a:rPr>
                        <a:t>2021-07-03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134597</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01">
                <a:tc>
                  <a:txBody>
                    <a:bodyPr/>
                    <a:lstStyle/>
                    <a:p>
                      <a:pPr marL="90805">
                        <a:lnSpc>
                          <a:spcPct val="100000"/>
                        </a:lnSpc>
                        <a:spcBef>
                          <a:spcPts val="325"/>
                        </a:spcBef>
                      </a:pPr>
                      <a:r>
                        <a:rPr sz="1400" spc="-5" dirty="0">
                          <a:latin typeface="Arial MT"/>
                          <a:cs typeface="Arial MT"/>
                        </a:rPr>
                        <a:t>2021-03-04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134598</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5"/>
                        </a:spcBef>
                      </a:pPr>
                      <a:r>
                        <a:rPr sz="1400" spc="-5" dirty="0">
                          <a:latin typeface="Arial MT"/>
                          <a:cs typeface="Arial MT"/>
                        </a:rPr>
                        <a:t>2021-08-03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134599</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5"/>
                        </a:spcBef>
                      </a:pPr>
                      <a:r>
                        <a:rPr sz="1400" spc="-5" dirty="0">
                          <a:latin typeface="Arial MT"/>
                          <a:cs typeface="Arial MT"/>
                        </a:rPr>
                        <a:t>2021-08-04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134601</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bl>
          </a:graphicData>
        </a:graphic>
      </p:graphicFrame>
      <p:graphicFrame>
        <p:nvGraphicFramePr>
          <p:cNvPr id="8" name="object 8"/>
          <p:cNvGraphicFramePr>
            <a:graphicFrameLocks noGrp="1"/>
          </p:cNvGraphicFramePr>
          <p:nvPr/>
        </p:nvGraphicFramePr>
        <p:xfrm>
          <a:off x="4338637" y="1073073"/>
          <a:ext cx="3810000" cy="4579569"/>
        </p:xfrm>
        <a:graphic>
          <a:graphicData uri="http://schemas.openxmlformats.org/drawingml/2006/table">
            <a:tbl>
              <a:tblPr firstRow="1" bandRow="1">
                <a:tableStyleId>{2D5ABB26-0587-4C30-8999-92F81FD0307C}</a:tableStyleId>
              </a:tblPr>
              <a:tblGrid>
                <a:gridCol w="1143000"/>
                <a:gridCol w="914400"/>
                <a:gridCol w="1143000"/>
                <a:gridCol w="609600"/>
              </a:tblGrid>
              <a:tr h="370789">
                <a:tc>
                  <a:txBody>
                    <a:bodyPr/>
                    <a:lstStyle/>
                    <a:p>
                      <a:pPr marL="92075">
                        <a:lnSpc>
                          <a:spcPct val="100000"/>
                        </a:lnSpc>
                        <a:spcBef>
                          <a:spcPts val="320"/>
                        </a:spcBef>
                      </a:pPr>
                      <a:r>
                        <a:rPr sz="1400" b="1" spc="-5" dirty="0">
                          <a:solidFill>
                            <a:srgbClr val="FFFFFF"/>
                          </a:solidFill>
                          <a:latin typeface="Arial"/>
                          <a:cs typeface="Arial"/>
                        </a:rPr>
                        <a:t>Event</a:t>
                      </a:r>
                      <a:r>
                        <a:rPr sz="1400" b="1" spc="-40" dirty="0">
                          <a:solidFill>
                            <a:srgbClr val="FFFFFF"/>
                          </a:solidFill>
                          <a:latin typeface="Arial"/>
                          <a:cs typeface="Arial"/>
                        </a:rPr>
                        <a:t> </a:t>
                      </a:r>
                      <a:r>
                        <a:rPr sz="1400" b="1" spc="-5" dirty="0">
                          <a:solidFill>
                            <a:srgbClr val="FFFFFF"/>
                          </a:solidFill>
                          <a:latin typeface="Arial"/>
                          <a:cs typeface="Arial"/>
                        </a:rPr>
                        <a:t>Date</a:t>
                      </a:r>
                      <a:endParaRPr sz="1400">
                        <a:latin typeface="Arial"/>
                        <a:cs typeface="Arial"/>
                      </a:endParaRPr>
                    </a:p>
                  </a:txBody>
                  <a:tcPr marL="0" marR="0" marT="40640" marB="0">
                    <a:lnL w="9525">
                      <a:solidFill>
                        <a:srgbClr val="373737"/>
                      </a:solidFill>
                      <a:prstDash val="solid"/>
                    </a:lnL>
                    <a:lnB w="28575">
                      <a:solidFill>
                        <a:srgbClr val="FFFFFF"/>
                      </a:solidFill>
                      <a:prstDash val="solid"/>
                    </a:lnB>
                    <a:solidFill>
                      <a:srgbClr val="383838"/>
                    </a:solidFill>
                  </a:tcPr>
                </a:tc>
                <a:tc>
                  <a:txBody>
                    <a:bodyPr/>
                    <a:lstStyle/>
                    <a:p>
                      <a:pPr marL="92075">
                        <a:lnSpc>
                          <a:spcPct val="100000"/>
                        </a:lnSpc>
                        <a:spcBef>
                          <a:spcPts val="320"/>
                        </a:spcBef>
                      </a:pPr>
                      <a:r>
                        <a:rPr sz="1400" b="1" spc="-5" dirty="0">
                          <a:solidFill>
                            <a:srgbClr val="FFFFFF"/>
                          </a:solidFill>
                          <a:latin typeface="Arial"/>
                          <a:cs typeface="Arial"/>
                        </a:rPr>
                        <a:t>Event</a:t>
                      </a:r>
                      <a:r>
                        <a:rPr sz="1400" b="1" spc="-45" dirty="0">
                          <a:solidFill>
                            <a:srgbClr val="FFFFFF"/>
                          </a:solidFill>
                          <a:latin typeface="Arial"/>
                          <a:cs typeface="Arial"/>
                        </a:rPr>
                        <a:t> </a:t>
                      </a:r>
                      <a:r>
                        <a:rPr sz="1400" b="1" dirty="0">
                          <a:solidFill>
                            <a:srgbClr val="FFFFFF"/>
                          </a:solidFill>
                          <a:latin typeface="Arial"/>
                          <a:cs typeface="Arial"/>
                        </a:rPr>
                        <a:t>ID</a:t>
                      </a:r>
                      <a:endParaRPr sz="1400">
                        <a:latin typeface="Arial"/>
                        <a:cs typeface="Arial"/>
                      </a:endParaRPr>
                    </a:p>
                  </a:txBody>
                  <a:tcPr marL="0" marR="0" marT="40640" marB="0">
                    <a:lnB w="28575">
                      <a:solidFill>
                        <a:srgbClr val="FFFFFF"/>
                      </a:solidFill>
                      <a:prstDash val="solid"/>
                    </a:lnB>
                    <a:solidFill>
                      <a:srgbClr val="383838"/>
                    </a:solidFill>
                  </a:tcPr>
                </a:tc>
                <a:tc>
                  <a:txBody>
                    <a:bodyPr/>
                    <a:lstStyle/>
                    <a:p>
                      <a:pPr marL="92075">
                        <a:lnSpc>
                          <a:spcPct val="100000"/>
                        </a:lnSpc>
                        <a:spcBef>
                          <a:spcPts val="320"/>
                        </a:spcBef>
                      </a:pPr>
                      <a:r>
                        <a:rPr sz="1400" b="1" dirty="0">
                          <a:solidFill>
                            <a:srgbClr val="FFFFFF"/>
                          </a:solidFill>
                          <a:latin typeface="Arial"/>
                          <a:cs typeface="Arial"/>
                        </a:rPr>
                        <a:t>Customers</a:t>
                      </a:r>
                      <a:endParaRPr sz="1400">
                        <a:latin typeface="Arial"/>
                        <a:cs typeface="Arial"/>
                      </a:endParaRPr>
                    </a:p>
                  </a:txBody>
                  <a:tcPr marL="0" marR="0" marT="40640" marB="0">
                    <a:lnB w="28575">
                      <a:solidFill>
                        <a:srgbClr val="FFFFFF"/>
                      </a:solidFill>
                      <a:prstDash val="solid"/>
                    </a:lnB>
                    <a:solidFill>
                      <a:srgbClr val="383838"/>
                    </a:solidFill>
                  </a:tcPr>
                </a:tc>
                <a:tc>
                  <a:txBody>
                    <a:bodyPr/>
                    <a:lstStyle/>
                    <a:p>
                      <a:pPr marL="92075">
                        <a:lnSpc>
                          <a:spcPct val="100000"/>
                        </a:lnSpc>
                        <a:spcBef>
                          <a:spcPts val="320"/>
                        </a:spcBef>
                      </a:pPr>
                      <a:r>
                        <a:rPr sz="1400" b="1" spc="-5" dirty="0">
                          <a:solidFill>
                            <a:srgbClr val="FFFFFF"/>
                          </a:solidFill>
                          <a:latin typeface="Arial"/>
                          <a:cs typeface="Arial"/>
                        </a:rPr>
                        <a:t>City</a:t>
                      </a:r>
                      <a:endParaRPr sz="1400">
                        <a:latin typeface="Arial"/>
                        <a:cs typeface="Arial"/>
                      </a:endParaRPr>
                    </a:p>
                  </a:txBody>
                  <a:tcPr marL="0" marR="0" marT="40640" marB="0">
                    <a:lnR w="9525">
                      <a:solidFill>
                        <a:srgbClr val="373737"/>
                      </a:solidFill>
                      <a:prstDash val="solid"/>
                    </a:lnR>
                    <a:lnB w="28575">
                      <a:solidFill>
                        <a:srgbClr val="FFFFFF"/>
                      </a:solidFill>
                      <a:prstDash val="solid"/>
                    </a:lnB>
                    <a:solidFill>
                      <a:srgbClr val="383838"/>
                    </a:solidFill>
                  </a:tcPr>
                </a:tc>
              </a:tr>
              <a:tr h="370839">
                <a:tc>
                  <a:txBody>
                    <a:bodyPr/>
                    <a:lstStyle/>
                    <a:p>
                      <a:pPr marL="92075">
                        <a:lnSpc>
                          <a:spcPct val="100000"/>
                        </a:lnSpc>
                        <a:spcBef>
                          <a:spcPts val="320"/>
                        </a:spcBef>
                      </a:pPr>
                      <a:r>
                        <a:rPr sz="1400" spc="-5" dirty="0">
                          <a:latin typeface="Arial MT"/>
                          <a:cs typeface="Arial MT"/>
                        </a:rPr>
                        <a:t>2021-03-12</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spc="-5" dirty="0">
                          <a:latin typeface="Arial MT"/>
                          <a:cs typeface="Arial MT"/>
                        </a:rPr>
                        <a:t>134584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CCF3FF"/>
                    </a:solidFill>
                  </a:tcPr>
                </a:tc>
              </a:tr>
              <a:tr h="370840">
                <a:tc>
                  <a:txBody>
                    <a:bodyPr/>
                    <a:lstStyle/>
                    <a:p>
                      <a:pPr marL="92075">
                        <a:lnSpc>
                          <a:spcPct val="100000"/>
                        </a:lnSpc>
                        <a:spcBef>
                          <a:spcPts val="320"/>
                        </a:spcBef>
                      </a:pPr>
                      <a:r>
                        <a:rPr sz="1400" spc="-5" dirty="0">
                          <a:latin typeface="Arial MT"/>
                          <a:cs typeface="Arial MT"/>
                        </a:rPr>
                        <a:t>2021-12-04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spc="-5" dirty="0">
                          <a:latin typeface="Arial MT"/>
                          <a:cs typeface="Arial MT"/>
                        </a:rPr>
                        <a:t>134586</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r>
              <a:tr h="370839">
                <a:tc>
                  <a:txBody>
                    <a:bodyPr/>
                    <a:lstStyle/>
                    <a:p>
                      <a:pPr marL="92075">
                        <a:lnSpc>
                          <a:spcPct val="100000"/>
                        </a:lnSpc>
                        <a:spcBef>
                          <a:spcPts val="320"/>
                        </a:spcBef>
                      </a:pPr>
                      <a:r>
                        <a:rPr sz="1400" spc="-5" dirty="0">
                          <a:latin typeface="Arial MT"/>
                          <a:cs typeface="Arial MT"/>
                        </a:rPr>
                        <a:t>2021-11-04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spc="-5" dirty="0">
                          <a:latin typeface="Arial MT"/>
                          <a:cs typeface="Arial MT"/>
                        </a:rPr>
                        <a:t>134588</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r>
              <a:tr h="370840">
                <a:tc>
                  <a:txBody>
                    <a:bodyPr/>
                    <a:lstStyle/>
                    <a:p>
                      <a:pPr marL="92075">
                        <a:lnSpc>
                          <a:spcPct val="100000"/>
                        </a:lnSpc>
                        <a:spcBef>
                          <a:spcPts val="320"/>
                        </a:spcBef>
                      </a:pPr>
                      <a:r>
                        <a:rPr sz="1400" spc="-5" dirty="0">
                          <a:latin typeface="Arial MT"/>
                          <a:cs typeface="Arial MT"/>
                        </a:rPr>
                        <a:t>2021-04-05</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spc="-5" dirty="0">
                          <a:latin typeface="Arial MT"/>
                          <a:cs typeface="Arial MT"/>
                        </a:rPr>
                        <a:t>134589</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CCF3FF"/>
                    </a:solidFill>
                  </a:tcPr>
                </a:tc>
              </a:tr>
              <a:tr h="370839">
                <a:tc>
                  <a:txBody>
                    <a:bodyPr/>
                    <a:lstStyle/>
                    <a:p>
                      <a:pPr marL="92075">
                        <a:lnSpc>
                          <a:spcPct val="100000"/>
                        </a:lnSpc>
                        <a:spcBef>
                          <a:spcPts val="320"/>
                        </a:spcBef>
                      </a:pPr>
                      <a:r>
                        <a:rPr sz="1400" spc="-5" dirty="0">
                          <a:latin typeface="Arial MT"/>
                          <a:cs typeface="Arial MT"/>
                        </a:rPr>
                        <a:t>2021-06-07</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99D3FF"/>
                    </a:solidFill>
                  </a:tcPr>
                </a:tc>
                <a:tc>
                  <a:txBody>
                    <a:bodyPr/>
                    <a:lstStyle/>
                    <a:p>
                      <a:pPr marL="92075">
                        <a:lnSpc>
                          <a:spcPct val="100000"/>
                        </a:lnSpc>
                        <a:spcBef>
                          <a:spcPts val="320"/>
                        </a:spcBef>
                      </a:pPr>
                      <a:r>
                        <a:rPr sz="1400" spc="-5" dirty="0">
                          <a:latin typeface="Arial MT"/>
                          <a:cs typeface="Arial MT"/>
                        </a:rPr>
                        <a:t>134594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99D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99D3FF"/>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99D3FF"/>
                    </a:solidFill>
                  </a:tcPr>
                </a:tc>
              </a:tr>
              <a:tr h="370840">
                <a:tc>
                  <a:txBody>
                    <a:bodyPr/>
                    <a:lstStyle/>
                    <a:p>
                      <a:pPr marL="92075">
                        <a:lnSpc>
                          <a:spcPct val="100000"/>
                        </a:lnSpc>
                        <a:spcBef>
                          <a:spcPts val="325"/>
                        </a:spcBef>
                      </a:pPr>
                      <a:r>
                        <a:rPr sz="1400" spc="-5" dirty="0">
                          <a:latin typeface="Arial MT"/>
                          <a:cs typeface="Arial MT"/>
                        </a:rPr>
                        <a:t>2021-07-03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99D3FF"/>
                    </a:solidFill>
                  </a:tcPr>
                </a:tc>
                <a:tc>
                  <a:txBody>
                    <a:bodyPr/>
                    <a:lstStyle/>
                    <a:p>
                      <a:pPr marL="92075">
                        <a:lnSpc>
                          <a:spcPct val="100000"/>
                        </a:lnSpc>
                        <a:spcBef>
                          <a:spcPts val="325"/>
                        </a:spcBef>
                      </a:pPr>
                      <a:r>
                        <a:rPr sz="1400" spc="-5" dirty="0">
                          <a:latin typeface="Arial MT"/>
                          <a:cs typeface="Arial MT"/>
                        </a:rPr>
                        <a:t>134597</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99D3FF"/>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99D3FF"/>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99D3FF"/>
                    </a:solidFill>
                  </a:tcPr>
                </a:tc>
              </a:tr>
              <a:tr h="370890">
                <a:tc>
                  <a:txBody>
                    <a:bodyPr/>
                    <a:lstStyle/>
                    <a:p>
                      <a:pPr marL="92075">
                        <a:lnSpc>
                          <a:spcPct val="100000"/>
                        </a:lnSpc>
                        <a:spcBef>
                          <a:spcPts val="325"/>
                        </a:spcBef>
                      </a:pPr>
                      <a:r>
                        <a:rPr sz="1400" spc="-5" dirty="0">
                          <a:latin typeface="Arial MT"/>
                          <a:cs typeface="Arial MT"/>
                        </a:rPr>
                        <a:t>2021-03-04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c>
                  <a:txBody>
                    <a:bodyPr/>
                    <a:lstStyle/>
                    <a:p>
                      <a:pPr marL="92075">
                        <a:lnSpc>
                          <a:spcPct val="100000"/>
                        </a:lnSpc>
                        <a:spcBef>
                          <a:spcPts val="325"/>
                        </a:spcBef>
                      </a:pPr>
                      <a:r>
                        <a:rPr sz="1400" spc="-5" dirty="0">
                          <a:latin typeface="Arial MT"/>
                          <a:cs typeface="Arial MT"/>
                        </a:rPr>
                        <a:t>134598</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r>
              <a:tr h="370840">
                <a:tc>
                  <a:txBody>
                    <a:bodyPr/>
                    <a:lstStyle/>
                    <a:p>
                      <a:pPr marL="92075">
                        <a:lnSpc>
                          <a:spcPct val="100000"/>
                        </a:lnSpc>
                        <a:spcBef>
                          <a:spcPts val="325"/>
                        </a:spcBef>
                      </a:pPr>
                      <a:r>
                        <a:rPr sz="1400" spc="-5" dirty="0">
                          <a:latin typeface="Arial MT"/>
                          <a:cs typeface="Arial MT"/>
                        </a:rPr>
                        <a:t>2021-08-03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c>
                  <a:txBody>
                    <a:bodyPr/>
                    <a:lstStyle/>
                    <a:p>
                      <a:pPr marL="92075">
                        <a:lnSpc>
                          <a:spcPct val="100000"/>
                        </a:lnSpc>
                        <a:spcBef>
                          <a:spcPts val="325"/>
                        </a:spcBef>
                      </a:pPr>
                      <a:r>
                        <a:rPr sz="1400" spc="-5" dirty="0">
                          <a:latin typeface="Arial MT"/>
                          <a:cs typeface="Arial MT"/>
                        </a:rPr>
                        <a:t>134599</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r>
              <a:tr h="370840">
                <a:tc>
                  <a:txBody>
                    <a:bodyPr/>
                    <a:lstStyle/>
                    <a:p>
                      <a:pPr marL="92075">
                        <a:lnSpc>
                          <a:spcPct val="100000"/>
                        </a:lnSpc>
                        <a:spcBef>
                          <a:spcPts val="325"/>
                        </a:spcBef>
                      </a:pPr>
                      <a:r>
                        <a:rPr sz="1400" spc="-5" dirty="0">
                          <a:latin typeface="Arial MT"/>
                          <a:cs typeface="Arial MT"/>
                        </a:rPr>
                        <a:t>2021-08-04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c>
                  <a:txBody>
                    <a:bodyPr/>
                    <a:lstStyle/>
                    <a:p>
                      <a:pPr marL="92075">
                        <a:lnSpc>
                          <a:spcPct val="100000"/>
                        </a:lnSpc>
                        <a:spcBef>
                          <a:spcPts val="325"/>
                        </a:spcBef>
                      </a:pPr>
                      <a:r>
                        <a:rPr sz="1400" spc="-5" dirty="0">
                          <a:latin typeface="Arial MT"/>
                          <a:cs typeface="Arial MT"/>
                        </a:rPr>
                        <a:t>134601</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0092BE"/>
                    </a:solidFill>
                  </a:tcPr>
                </a:tc>
              </a:tr>
            </a:tbl>
          </a:graphicData>
        </a:graphic>
      </p:graphicFrame>
      <p:grpSp>
        <p:nvGrpSpPr>
          <p:cNvPr id="9" name="object 9"/>
          <p:cNvGrpSpPr/>
          <p:nvPr/>
        </p:nvGrpSpPr>
        <p:grpSpPr>
          <a:xfrm>
            <a:off x="4296155" y="1045463"/>
            <a:ext cx="3912235" cy="3804285"/>
            <a:chOff x="4296155" y="1045463"/>
            <a:chExt cx="3912235" cy="3804285"/>
          </a:xfrm>
        </p:grpSpPr>
        <p:pic>
          <p:nvPicPr>
            <p:cNvPr id="10" name="object 10"/>
            <p:cNvPicPr/>
            <p:nvPr/>
          </p:nvPicPr>
          <p:blipFill>
            <a:blip r:embed="rId2" cstate="print"/>
            <a:stretch>
              <a:fillRect/>
            </a:stretch>
          </p:blipFill>
          <p:spPr>
            <a:xfrm>
              <a:off x="4296155" y="1045463"/>
              <a:ext cx="3912107" cy="3803904"/>
            </a:xfrm>
            <a:prstGeom prst="rect">
              <a:avLst/>
            </a:prstGeom>
          </p:spPr>
        </p:pic>
        <p:pic>
          <p:nvPicPr>
            <p:cNvPr id="11" name="object 11"/>
            <p:cNvPicPr/>
            <p:nvPr/>
          </p:nvPicPr>
          <p:blipFill>
            <a:blip r:embed="rId3" cstate="print"/>
            <a:stretch>
              <a:fillRect/>
            </a:stretch>
          </p:blipFill>
          <p:spPr>
            <a:xfrm>
              <a:off x="4343399" y="1073073"/>
              <a:ext cx="3810000" cy="3707891"/>
            </a:xfrm>
            <a:prstGeom prst="rect">
              <a:avLst/>
            </a:prstGeom>
          </p:spPr>
        </p:pic>
      </p:grpSp>
      <p:grpSp>
        <p:nvGrpSpPr>
          <p:cNvPr id="12" name="object 12"/>
          <p:cNvGrpSpPr/>
          <p:nvPr/>
        </p:nvGrpSpPr>
        <p:grpSpPr>
          <a:xfrm>
            <a:off x="3957637" y="1415986"/>
            <a:ext cx="5186680" cy="3591560"/>
            <a:chOff x="3957637" y="1415986"/>
            <a:chExt cx="5186680" cy="3591560"/>
          </a:xfrm>
        </p:grpSpPr>
        <p:sp>
          <p:nvSpPr>
            <p:cNvPr id="13" name="object 13"/>
            <p:cNvSpPr/>
            <p:nvPr/>
          </p:nvSpPr>
          <p:spPr>
            <a:xfrm>
              <a:off x="3962400" y="2267712"/>
              <a:ext cx="381000" cy="1143000"/>
            </a:xfrm>
            <a:custGeom>
              <a:avLst/>
              <a:gdLst/>
              <a:ahLst/>
              <a:cxnLst/>
              <a:rect l="l" t="t" r="r" b="b"/>
              <a:pathLst>
                <a:path w="381000" h="1143000">
                  <a:moveTo>
                    <a:pt x="190500" y="0"/>
                  </a:moveTo>
                  <a:lnTo>
                    <a:pt x="190500" y="285750"/>
                  </a:lnTo>
                  <a:lnTo>
                    <a:pt x="0" y="285750"/>
                  </a:lnTo>
                  <a:lnTo>
                    <a:pt x="0" y="857250"/>
                  </a:lnTo>
                  <a:lnTo>
                    <a:pt x="190500" y="857250"/>
                  </a:lnTo>
                  <a:lnTo>
                    <a:pt x="190500" y="1143000"/>
                  </a:lnTo>
                  <a:lnTo>
                    <a:pt x="381000" y="571500"/>
                  </a:lnTo>
                  <a:lnTo>
                    <a:pt x="190500" y="0"/>
                  </a:lnTo>
                  <a:close/>
                </a:path>
              </a:pathLst>
            </a:custGeom>
            <a:solidFill>
              <a:srgbClr val="D6D6D6"/>
            </a:solidFill>
          </p:spPr>
          <p:txBody>
            <a:bodyPr wrap="square" lIns="0" tIns="0" rIns="0" bIns="0" rtlCol="0"/>
            <a:lstStyle/>
            <a:p>
              <a:endParaRPr/>
            </a:p>
          </p:txBody>
        </p:sp>
        <p:sp>
          <p:nvSpPr>
            <p:cNvPr id="14" name="object 14"/>
            <p:cNvSpPr/>
            <p:nvPr/>
          </p:nvSpPr>
          <p:spPr>
            <a:xfrm>
              <a:off x="3962400" y="2267712"/>
              <a:ext cx="381000" cy="1143000"/>
            </a:xfrm>
            <a:custGeom>
              <a:avLst/>
              <a:gdLst/>
              <a:ahLst/>
              <a:cxnLst/>
              <a:rect l="l" t="t" r="r" b="b"/>
              <a:pathLst>
                <a:path w="381000" h="1143000">
                  <a:moveTo>
                    <a:pt x="0" y="285750"/>
                  </a:moveTo>
                  <a:lnTo>
                    <a:pt x="190500" y="285750"/>
                  </a:lnTo>
                  <a:lnTo>
                    <a:pt x="190500" y="0"/>
                  </a:lnTo>
                  <a:lnTo>
                    <a:pt x="381000" y="571500"/>
                  </a:lnTo>
                  <a:lnTo>
                    <a:pt x="190500" y="1143000"/>
                  </a:lnTo>
                  <a:lnTo>
                    <a:pt x="190500" y="857250"/>
                  </a:lnTo>
                  <a:lnTo>
                    <a:pt x="0" y="857250"/>
                  </a:lnTo>
                  <a:lnTo>
                    <a:pt x="0" y="285750"/>
                  </a:lnTo>
                  <a:close/>
                </a:path>
              </a:pathLst>
            </a:custGeom>
            <a:ln w="9525">
              <a:solidFill>
                <a:srgbClr val="008FBB"/>
              </a:solidFill>
            </a:ln>
          </p:spPr>
          <p:txBody>
            <a:bodyPr wrap="square" lIns="0" tIns="0" rIns="0" bIns="0" rtlCol="0"/>
            <a:lstStyle/>
            <a:p>
              <a:endParaRPr/>
            </a:p>
          </p:txBody>
        </p:sp>
        <p:sp>
          <p:nvSpPr>
            <p:cNvPr id="15" name="object 15"/>
            <p:cNvSpPr/>
            <p:nvPr/>
          </p:nvSpPr>
          <p:spPr>
            <a:xfrm>
              <a:off x="8154161" y="1430274"/>
              <a:ext cx="288290" cy="3348354"/>
            </a:xfrm>
            <a:custGeom>
              <a:avLst/>
              <a:gdLst/>
              <a:ahLst/>
              <a:cxnLst/>
              <a:rect l="l" t="t" r="r" b="b"/>
              <a:pathLst>
                <a:path w="288290" h="3348354">
                  <a:moveTo>
                    <a:pt x="0" y="0"/>
                  </a:moveTo>
                  <a:lnTo>
                    <a:pt x="52804" y="1781"/>
                  </a:lnTo>
                  <a:lnTo>
                    <a:pt x="95916" y="6635"/>
                  </a:lnTo>
                  <a:lnTo>
                    <a:pt x="124979" y="13823"/>
                  </a:lnTo>
                  <a:lnTo>
                    <a:pt x="135636" y="22605"/>
                  </a:lnTo>
                  <a:lnTo>
                    <a:pt x="135636" y="701294"/>
                  </a:lnTo>
                  <a:lnTo>
                    <a:pt x="146292" y="710076"/>
                  </a:lnTo>
                  <a:lnTo>
                    <a:pt x="175355" y="717264"/>
                  </a:lnTo>
                  <a:lnTo>
                    <a:pt x="218467" y="722118"/>
                  </a:lnTo>
                  <a:lnTo>
                    <a:pt x="271272" y="723900"/>
                  </a:lnTo>
                  <a:lnTo>
                    <a:pt x="218467" y="725681"/>
                  </a:lnTo>
                  <a:lnTo>
                    <a:pt x="175355" y="730535"/>
                  </a:lnTo>
                  <a:lnTo>
                    <a:pt x="146292" y="737723"/>
                  </a:lnTo>
                  <a:lnTo>
                    <a:pt x="135636" y="746506"/>
                  </a:lnTo>
                  <a:lnTo>
                    <a:pt x="135636" y="1425194"/>
                  </a:lnTo>
                  <a:lnTo>
                    <a:pt x="124979" y="1433976"/>
                  </a:lnTo>
                  <a:lnTo>
                    <a:pt x="95916" y="1441164"/>
                  </a:lnTo>
                  <a:lnTo>
                    <a:pt x="52804" y="1446018"/>
                  </a:lnTo>
                  <a:lnTo>
                    <a:pt x="0" y="1447800"/>
                  </a:lnTo>
                </a:path>
                <a:path w="288290" h="3348354">
                  <a:moveTo>
                    <a:pt x="16764" y="1495044"/>
                  </a:moveTo>
                  <a:lnTo>
                    <a:pt x="69568" y="1496825"/>
                  </a:lnTo>
                  <a:lnTo>
                    <a:pt x="112680" y="1501679"/>
                  </a:lnTo>
                  <a:lnTo>
                    <a:pt x="141743" y="1508867"/>
                  </a:lnTo>
                  <a:lnTo>
                    <a:pt x="152400" y="1517650"/>
                  </a:lnTo>
                  <a:lnTo>
                    <a:pt x="152400" y="1829815"/>
                  </a:lnTo>
                  <a:lnTo>
                    <a:pt x="163056" y="1838598"/>
                  </a:lnTo>
                  <a:lnTo>
                    <a:pt x="192119" y="1845786"/>
                  </a:lnTo>
                  <a:lnTo>
                    <a:pt x="235231" y="1850640"/>
                  </a:lnTo>
                  <a:lnTo>
                    <a:pt x="288036" y="1852421"/>
                  </a:lnTo>
                  <a:lnTo>
                    <a:pt x="235231" y="1854203"/>
                  </a:lnTo>
                  <a:lnTo>
                    <a:pt x="192119" y="1859057"/>
                  </a:lnTo>
                  <a:lnTo>
                    <a:pt x="163056" y="1866245"/>
                  </a:lnTo>
                  <a:lnTo>
                    <a:pt x="152400" y="1875027"/>
                  </a:lnTo>
                  <a:lnTo>
                    <a:pt x="152400" y="2187194"/>
                  </a:lnTo>
                  <a:lnTo>
                    <a:pt x="141743" y="2195976"/>
                  </a:lnTo>
                  <a:lnTo>
                    <a:pt x="112680" y="2203164"/>
                  </a:lnTo>
                  <a:lnTo>
                    <a:pt x="69568" y="2208018"/>
                  </a:lnTo>
                  <a:lnTo>
                    <a:pt x="16764" y="2209800"/>
                  </a:lnTo>
                </a:path>
                <a:path w="288290" h="3348354">
                  <a:moveTo>
                    <a:pt x="16764" y="2257044"/>
                  </a:moveTo>
                  <a:lnTo>
                    <a:pt x="69568" y="2258825"/>
                  </a:lnTo>
                  <a:lnTo>
                    <a:pt x="112680" y="2263679"/>
                  </a:lnTo>
                  <a:lnTo>
                    <a:pt x="141743" y="2270867"/>
                  </a:lnTo>
                  <a:lnTo>
                    <a:pt x="152400" y="2279650"/>
                  </a:lnTo>
                  <a:lnTo>
                    <a:pt x="152400" y="2780029"/>
                  </a:lnTo>
                  <a:lnTo>
                    <a:pt x="163056" y="2788828"/>
                  </a:lnTo>
                  <a:lnTo>
                    <a:pt x="192119" y="2796014"/>
                  </a:lnTo>
                  <a:lnTo>
                    <a:pt x="235231" y="2800859"/>
                  </a:lnTo>
                  <a:lnTo>
                    <a:pt x="288036" y="2802636"/>
                  </a:lnTo>
                  <a:lnTo>
                    <a:pt x="235231" y="2804412"/>
                  </a:lnTo>
                  <a:lnTo>
                    <a:pt x="192119" y="2809257"/>
                  </a:lnTo>
                  <a:lnTo>
                    <a:pt x="163056" y="2816443"/>
                  </a:lnTo>
                  <a:lnTo>
                    <a:pt x="152400" y="2825241"/>
                  </a:lnTo>
                  <a:lnTo>
                    <a:pt x="152400" y="3325622"/>
                  </a:lnTo>
                  <a:lnTo>
                    <a:pt x="141743" y="3334420"/>
                  </a:lnTo>
                  <a:lnTo>
                    <a:pt x="112680" y="3341606"/>
                  </a:lnTo>
                  <a:lnTo>
                    <a:pt x="69568" y="3346451"/>
                  </a:lnTo>
                  <a:lnTo>
                    <a:pt x="16764" y="3348228"/>
                  </a:lnTo>
                </a:path>
              </a:pathLst>
            </a:custGeom>
            <a:ln w="28575">
              <a:solidFill>
                <a:srgbClr val="00C2FF"/>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8205215" y="1674876"/>
              <a:ext cx="913637" cy="1229106"/>
            </a:xfrm>
            <a:prstGeom prst="rect">
              <a:avLst/>
            </a:prstGeom>
          </p:spPr>
        </p:pic>
        <p:pic>
          <p:nvPicPr>
            <p:cNvPr id="17" name="object 17"/>
            <p:cNvPicPr/>
            <p:nvPr/>
          </p:nvPicPr>
          <p:blipFill>
            <a:blip r:embed="rId5" cstate="print"/>
            <a:stretch>
              <a:fillRect/>
            </a:stretch>
          </p:blipFill>
          <p:spPr>
            <a:xfrm>
              <a:off x="8205215" y="2791968"/>
              <a:ext cx="938782" cy="1229106"/>
            </a:xfrm>
            <a:prstGeom prst="rect">
              <a:avLst/>
            </a:prstGeom>
          </p:spPr>
        </p:pic>
        <p:pic>
          <p:nvPicPr>
            <p:cNvPr id="18" name="object 18"/>
            <p:cNvPicPr/>
            <p:nvPr/>
          </p:nvPicPr>
          <p:blipFill>
            <a:blip r:embed="rId6" cstate="print"/>
            <a:stretch>
              <a:fillRect/>
            </a:stretch>
          </p:blipFill>
          <p:spPr>
            <a:xfrm>
              <a:off x="8156447" y="3668268"/>
              <a:ext cx="987551" cy="1338834"/>
            </a:xfrm>
            <a:prstGeom prst="rect">
              <a:avLst/>
            </a:prstGeom>
          </p:spPr>
        </p:pic>
      </p:grpSp>
      <p:sp>
        <p:nvSpPr>
          <p:cNvPr id="19" name="object 19"/>
          <p:cNvSpPr txBox="1"/>
          <p:nvPr/>
        </p:nvSpPr>
        <p:spPr>
          <a:xfrm>
            <a:off x="2819400" y="456311"/>
            <a:ext cx="6111875" cy="418592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FFFFFF"/>
                </a:solidFill>
                <a:latin typeface="Calibri"/>
                <a:cs typeface="Calibri"/>
              </a:rPr>
              <a:t>What</a:t>
            </a:r>
            <a:r>
              <a:rPr sz="3200" spc="-15" dirty="0">
                <a:solidFill>
                  <a:srgbClr val="FFFFFF"/>
                </a:solidFill>
                <a:latin typeface="Calibri"/>
                <a:cs typeface="Calibri"/>
              </a:rPr>
              <a:t> </a:t>
            </a:r>
            <a:r>
              <a:rPr sz="3200" dirty="0">
                <a:solidFill>
                  <a:srgbClr val="FFFFFF"/>
                </a:solidFill>
                <a:latin typeface="Calibri"/>
                <a:cs typeface="Calibri"/>
              </a:rPr>
              <a:t>is</a:t>
            </a:r>
            <a:r>
              <a:rPr sz="3200" spc="-15" dirty="0">
                <a:solidFill>
                  <a:srgbClr val="FFFFFF"/>
                </a:solidFill>
                <a:latin typeface="Calibri"/>
                <a:cs typeface="Calibri"/>
              </a:rPr>
              <a:t> </a:t>
            </a:r>
            <a:r>
              <a:rPr sz="3200" dirty="0">
                <a:solidFill>
                  <a:srgbClr val="FFFFFF"/>
                </a:solidFill>
                <a:latin typeface="Calibri"/>
                <a:cs typeface="Calibri"/>
              </a:rPr>
              <a:t>a</a:t>
            </a:r>
            <a:r>
              <a:rPr sz="3200" spc="-5" dirty="0">
                <a:solidFill>
                  <a:srgbClr val="FFFFFF"/>
                </a:solidFill>
                <a:latin typeface="Calibri"/>
                <a:cs typeface="Calibri"/>
              </a:rPr>
              <a:t> </a:t>
            </a:r>
            <a:r>
              <a:rPr sz="3200" dirty="0">
                <a:solidFill>
                  <a:srgbClr val="FFFFFF"/>
                </a:solidFill>
                <a:latin typeface="Calibri"/>
                <a:cs typeface="Calibri"/>
              </a:rPr>
              <a:t>cluster</a:t>
            </a:r>
            <a:r>
              <a:rPr sz="3200" spc="-15" dirty="0">
                <a:solidFill>
                  <a:srgbClr val="FFFFFF"/>
                </a:solidFill>
                <a:latin typeface="Calibri"/>
                <a:cs typeface="Calibri"/>
              </a:rPr>
              <a:t> </a:t>
            </a:r>
            <a:r>
              <a:rPr sz="3200" dirty="0">
                <a:solidFill>
                  <a:srgbClr val="FFFFFF"/>
                </a:solidFill>
                <a:latin typeface="Calibri"/>
                <a:cs typeface="Calibri"/>
              </a:rPr>
              <a:t>key?</a:t>
            </a:r>
            <a:endParaRPr sz="3200" dirty="0">
              <a:latin typeface="Calibri"/>
              <a:cs typeface="Calibri"/>
            </a:endParaRPr>
          </a:p>
          <a:p>
            <a:pPr>
              <a:lnSpc>
                <a:spcPct val="100000"/>
              </a:lnSpc>
            </a:pPr>
            <a:endParaRPr sz="3200" dirty="0">
              <a:latin typeface="Calibri"/>
              <a:cs typeface="Calibri"/>
            </a:endParaRPr>
          </a:p>
          <a:p>
            <a:pPr>
              <a:lnSpc>
                <a:spcPct val="100000"/>
              </a:lnSpc>
              <a:spcBef>
                <a:spcPts val="50"/>
              </a:spcBef>
            </a:pPr>
            <a:endParaRPr sz="2750" dirty="0">
              <a:latin typeface="Calibri"/>
              <a:cs typeface="Calibri"/>
            </a:endParaRPr>
          </a:p>
          <a:p>
            <a:pPr marL="5793105">
              <a:lnSpc>
                <a:spcPct val="100000"/>
              </a:lnSpc>
            </a:pPr>
            <a:r>
              <a:rPr sz="4400" dirty="0" smtClean="0">
                <a:solidFill>
                  <a:srgbClr val="99E7FF"/>
                </a:solidFill>
                <a:latin typeface="Bahnschrift"/>
                <a:cs typeface="Bahnschrift"/>
              </a:rPr>
              <a:t>1</a:t>
            </a:r>
            <a:endParaRPr sz="4400" dirty="0" smtClean="0">
              <a:latin typeface="Bahnschrift"/>
              <a:cs typeface="Bahnschrift"/>
            </a:endParaRPr>
          </a:p>
          <a:p>
            <a:pPr marL="5793105">
              <a:lnSpc>
                <a:spcPct val="100000"/>
              </a:lnSpc>
              <a:spcBef>
                <a:spcPts val="3525"/>
              </a:spcBef>
            </a:pPr>
            <a:r>
              <a:rPr sz="4400" dirty="0" smtClean="0">
                <a:solidFill>
                  <a:srgbClr val="66BEFF"/>
                </a:solidFill>
                <a:latin typeface="Bahnschrift"/>
                <a:cs typeface="Bahnschrift"/>
              </a:rPr>
              <a:t>2</a:t>
            </a:r>
            <a:endParaRPr sz="4400" dirty="0">
              <a:latin typeface="Bahnschrift"/>
              <a:cs typeface="Bahnschrift"/>
            </a:endParaRPr>
          </a:p>
          <a:p>
            <a:pPr marL="5775960">
              <a:lnSpc>
                <a:spcPct val="100000"/>
              </a:lnSpc>
              <a:spcBef>
                <a:spcPts val="1755"/>
              </a:spcBef>
            </a:pPr>
            <a:r>
              <a:rPr sz="4800" dirty="0">
                <a:solidFill>
                  <a:srgbClr val="0092BE"/>
                </a:solidFill>
                <a:latin typeface="Bahnschrift"/>
                <a:cs typeface="Bahnschrift"/>
              </a:rPr>
              <a:t>3</a:t>
            </a:r>
            <a:endParaRPr sz="4800" dirty="0">
              <a:latin typeface="Bahnschrift"/>
              <a:cs typeface="Bahnschrif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5755" y="1042416"/>
            <a:ext cx="3912108" cy="3803904"/>
          </a:xfrm>
          <a:prstGeom prst="rect">
            <a:avLst/>
          </a:prstGeom>
        </p:spPr>
      </p:pic>
      <p:pic>
        <p:nvPicPr>
          <p:cNvPr id="3" name="object 3"/>
          <p:cNvPicPr/>
          <p:nvPr/>
        </p:nvPicPr>
        <p:blipFill>
          <a:blip r:embed="rId3" cstate="print"/>
          <a:stretch>
            <a:fillRect/>
          </a:stretch>
        </p:blipFill>
        <p:spPr>
          <a:xfrm>
            <a:off x="1143000" y="1069936"/>
            <a:ext cx="3810000" cy="3707891"/>
          </a:xfrm>
          <a:prstGeom prst="rect">
            <a:avLst/>
          </a:prstGeom>
        </p:spPr>
      </p:pic>
      <p:sp>
        <p:nvSpPr>
          <p:cNvPr id="4" name="object 4"/>
          <p:cNvSpPr txBox="1"/>
          <p:nvPr/>
        </p:nvSpPr>
        <p:spPr>
          <a:xfrm>
            <a:off x="1234744" y="1126997"/>
            <a:ext cx="917575"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70" dirty="0">
                <a:solidFill>
                  <a:srgbClr val="FFFFFF"/>
                </a:solidFill>
                <a:latin typeface="Arial"/>
                <a:cs typeface="Arial"/>
              </a:rPr>
              <a:t> </a:t>
            </a:r>
            <a:r>
              <a:rPr sz="1400" b="1" spc="-5" dirty="0">
                <a:solidFill>
                  <a:srgbClr val="FFFFFF"/>
                </a:solidFill>
                <a:latin typeface="Arial"/>
                <a:cs typeface="Arial"/>
              </a:rPr>
              <a:t>Date</a:t>
            </a:r>
            <a:endParaRPr sz="1400">
              <a:latin typeface="Arial"/>
              <a:cs typeface="Arial"/>
            </a:endParaRPr>
          </a:p>
        </p:txBody>
      </p:sp>
      <p:sp>
        <p:nvSpPr>
          <p:cNvPr id="5" name="object 5"/>
          <p:cNvSpPr txBox="1"/>
          <p:nvPr/>
        </p:nvSpPr>
        <p:spPr>
          <a:xfrm>
            <a:off x="2377694" y="1126997"/>
            <a:ext cx="711200"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80" dirty="0">
                <a:solidFill>
                  <a:srgbClr val="FFFFFF"/>
                </a:solidFill>
                <a:latin typeface="Arial"/>
                <a:cs typeface="Arial"/>
              </a:rPr>
              <a:t> </a:t>
            </a:r>
            <a:r>
              <a:rPr sz="1400" b="1" dirty="0">
                <a:solidFill>
                  <a:srgbClr val="FFFFFF"/>
                </a:solidFill>
                <a:latin typeface="Arial"/>
                <a:cs typeface="Arial"/>
              </a:rPr>
              <a:t>ID</a:t>
            </a:r>
            <a:endParaRPr sz="1400">
              <a:latin typeface="Arial"/>
              <a:cs typeface="Arial"/>
            </a:endParaRPr>
          </a:p>
        </p:txBody>
      </p:sp>
      <p:sp>
        <p:nvSpPr>
          <p:cNvPr id="6" name="object 6"/>
          <p:cNvSpPr txBox="1"/>
          <p:nvPr/>
        </p:nvSpPr>
        <p:spPr>
          <a:xfrm>
            <a:off x="3292475" y="1126997"/>
            <a:ext cx="930275" cy="199390"/>
          </a:xfrm>
          <a:prstGeom prst="rect">
            <a:avLst/>
          </a:prstGeom>
        </p:spPr>
        <p:txBody>
          <a:bodyPr vert="horz" wrap="square" lIns="0" tIns="0" rIns="0" bIns="0" rtlCol="0">
            <a:spAutoFit/>
          </a:bodyPr>
          <a:lstStyle/>
          <a:p>
            <a:pPr>
              <a:lnSpc>
                <a:spcPts val="1550"/>
              </a:lnSpc>
            </a:pPr>
            <a:r>
              <a:rPr sz="1400" b="1" spc="-10" dirty="0">
                <a:solidFill>
                  <a:srgbClr val="FFFFFF"/>
                </a:solidFill>
                <a:latin typeface="Arial"/>
                <a:cs typeface="Arial"/>
              </a:rPr>
              <a:t>Cu</a:t>
            </a:r>
            <a:r>
              <a:rPr sz="1400" b="1" dirty="0">
                <a:solidFill>
                  <a:srgbClr val="FFFFFF"/>
                </a:solidFill>
                <a:latin typeface="Arial"/>
                <a:cs typeface="Arial"/>
              </a:rPr>
              <a:t>st</a:t>
            </a:r>
            <a:r>
              <a:rPr sz="1400" b="1" spc="-10" dirty="0">
                <a:solidFill>
                  <a:srgbClr val="FFFFFF"/>
                </a:solidFill>
                <a:latin typeface="Arial"/>
                <a:cs typeface="Arial"/>
              </a:rPr>
              <a:t>o</a:t>
            </a:r>
            <a:r>
              <a:rPr sz="1400" b="1" dirty="0">
                <a:solidFill>
                  <a:srgbClr val="FFFFFF"/>
                </a:solidFill>
                <a:latin typeface="Arial"/>
                <a:cs typeface="Arial"/>
              </a:rPr>
              <a:t>mers</a:t>
            </a:r>
            <a:endParaRPr sz="1400">
              <a:latin typeface="Arial"/>
              <a:cs typeface="Arial"/>
            </a:endParaRPr>
          </a:p>
        </p:txBody>
      </p:sp>
      <p:sp>
        <p:nvSpPr>
          <p:cNvPr id="7" name="object 7"/>
          <p:cNvSpPr txBox="1"/>
          <p:nvPr/>
        </p:nvSpPr>
        <p:spPr>
          <a:xfrm>
            <a:off x="4435475" y="1126997"/>
            <a:ext cx="337185" cy="199390"/>
          </a:xfrm>
          <a:prstGeom prst="rect">
            <a:avLst/>
          </a:prstGeom>
        </p:spPr>
        <p:txBody>
          <a:bodyPr vert="horz" wrap="square" lIns="0" tIns="0" rIns="0" bIns="0" rtlCol="0">
            <a:spAutoFit/>
          </a:bodyPr>
          <a:lstStyle/>
          <a:p>
            <a:pPr>
              <a:lnSpc>
                <a:spcPts val="1550"/>
              </a:lnSpc>
            </a:pPr>
            <a:r>
              <a:rPr sz="1400" b="1" spc="-10" dirty="0">
                <a:solidFill>
                  <a:srgbClr val="FFFFFF"/>
                </a:solidFill>
                <a:latin typeface="Arial"/>
                <a:cs typeface="Arial"/>
              </a:rPr>
              <a:t>C</a:t>
            </a:r>
            <a:r>
              <a:rPr sz="1400" b="1" dirty="0">
                <a:solidFill>
                  <a:srgbClr val="FFFFFF"/>
                </a:solidFill>
                <a:latin typeface="Arial"/>
                <a:cs typeface="Arial"/>
              </a:rPr>
              <a:t>ity</a:t>
            </a:r>
            <a:endParaRPr sz="1400">
              <a:latin typeface="Arial"/>
              <a:cs typeface="Arial"/>
            </a:endParaRPr>
          </a:p>
        </p:txBody>
      </p:sp>
      <p:sp>
        <p:nvSpPr>
          <p:cNvPr id="8" name="object 8"/>
          <p:cNvSpPr txBox="1"/>
          <p:nvPr/>
        </p:nvSpPr>
        <p:spPr>
          <a:xfrm>
            <a:off x="1234744" y="1497964"/>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03</a:t>
            </a:r>
            <a:r>
              <a:rPr sz="1400" dirty="0">
                <a:latin typeface="Arial MT"/>
                <a:cs typeface="Arial MT"/>
              </a:rPr>
              <a:t>-</a:t>
            </a:r>
            <a:r>
              <a:rPr sz="1400" spc="-15" dirty="0">
                <a:latin typeface="Arial MT"/>
                <a:cs typeface="Arial MT"/>
              </a:rPr>
              <a:t>12</a:t>
            </a:r>
            <a:endParaRPr sz="1400">
              <a:latin typeface="Arial MT"/>
              <a:cs typeface="Arial MT"/>
            </a:endParaRPr>
          </a:p>
        </p:txBody>
      </p:sp>
      <p:sp>
        <p:nvSpPr>
          <p:cNvPr id="9" name="object 9"/>
          <p:cNvSpPr txBox="1"/>
          <p:nvPr/>
        </p:nvSpPr>
        <p:spPr>
          <a:xfrm>
            <a:off x="2377694" y="1497964"/>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134584</a:t>
            </a:r>
            <a:endParaRPr sz="1400">
              <a:latin typeface="Arial MT"/>
              <a:cs typeface="Arial MT"/>
            </a:endParaRPr>
          </a:p>
        </p:txBody>
      </p:sp>
      <p:sp>
        <p:nvSpPr>
          <p:cNvPr id="10" name="object 10"/>
          <p:cNvSpPr txBox="1"/>
          <p:nvPr/>
        </p:nvSpPr>
        <p:spPr>
          <a:xfrm>
            <a:off x="3292475" y="149796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1" name="object 11"/>
          <p:cNvSpPr txBox="1"/>
          <p:nvPr/>
        </p:nvSpPr>
        <p:spPr>
          <a:xfrm>
            <a:off x="4435475" y="149796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2" name="object 12"/>
          <p:cNvSpPr txBox="1"/>
          <p:nvPr/>
        </p:nvSpPr>
        <p:spPr>
          <a:xfrm>
            <a:off x="1234744" y="1868804"/>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12</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13" name="object 13"/>
          <p:cNvSpPr txBox="1"/>
          <p:nvPr/>
        </p:nvSpPr>
        <p:spPr>
          <a:xfrm>
            <a:off x="2377694" y="1868804"/>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134586</a:t>
            </a:r>
            <a:endParaRPr sz="1400">
              <a:latin typeface="Arial MT"/>
              <a:cs typeface="Arial MT"/>
            </a:endParaRPr>
          </a:p>
        </p:txBody>
      </p:sp>
      <p:sp>
        <p:nvSpPr>
          <p:cNvPr id="14" name="object 14"/>
          <p:cNvSpPr txBox="1"/>
          <p:nvPr/>
        </p:nvSpPr>
        <p:spPr>
          <a:xfrm>
            <a:off x="3292475" y="186880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5" name="object 15"/>
          <p:cNvSpPr txBox="1"/>
          <p:nvPr/>
        </p:nvSpPr>
        <p:spPr>
          <a:xfrm>
            <a:off x="4435475" y="186880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6" name="object 16"/>
          <p:cNvSpPr txBox="1"/>
          <p:nvPr/>
        </p:nvSpPr>
        <p:spPr>
          <a:xfrm>
            <a:off x="1234744" y="2239771"/>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11</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17" name="object 17"/>
          <p:cNvSpPr txBox="1"/>
          <p:nvPr/>
        </p:nvSpPr>
        <p:spPr>
          <a:xfrm>
            <a:off x="2377694" y="2239771"/>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134588</a:t>
            </a:r>
            <a:endParaRPr sz="1400">
              <a:latin typeface="Arial MT"/>
              <a:cs typeface="Arial MT"/>
            </a:endParaRPr>
          </a:p>
        </p:txBody>
      </p:sp>
      <p:sp>
        <p:nvSpPr>
          <p:cNvPr id="18" name="object 18"/>
          <p:cNvSpPr txBox="1"/>
          <p:nvPr/>
        </p:nvSpPr>
        <p:spPr>
          <a:xfrm>
            <a:off x="3292475" y="223977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9" name="object 19"/>
          <p:cNvSpPr txBox="1"/>
          <p:nvPr/>
        </p:nvSpPr>
        <p:spPr>
          <a:xfrm>
            <a:off x="4435475" y="223977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0" name="object 20"/>
          <p:cNvSpPr txBox="1"/>
          <p:nvPr/>
        </p:nvSpPr>
        <p:spPr>
          <a:xfrm>
            <a:off x="1234744" y="2610738"/>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04</a:t>
            </a:r>
            <a:r>
              <a:rPr sz="1400" dirty="0">
                <a:latin typeface="Arial MT"/>
                <a:cs typeface="Arial MT"/>
              </a:rPr>
              <a:t>-</a:t>
            </a:r>
            <a:r>
              <a:rPr sz="1400" spc="-15" dirty="0">
                <a:latin typeface="Arial MT"/>
                <a:cs typeface="Arial MT"/>
              </a:rPr>
              <a:t>05</a:t>
            </a:r>
            <a:endParaRPr sz="1400">
              <a:latin typeface="Arial MT"/>
              <a:cs typeface="Arial MT"/>
            </a:endParaRPr>
          </a:p>
        </p:txBody>
      </p:sp>
      <p:sp>
        <p:nvSpPr>
          <p:cNvPr id="21" name="object 21"/>
          <p:cNvSpPr txBox="1"/>
          <p:nvPr/>
        </p:nvSpPr>
        <p:spPr>
          <a:xfrm>
            <a:off x="2377694" y="2610738"/>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134589</a:t>
            </a:r>
            <a:endParaRPr sz="1400">
              <a:latin typeface="Arial MT"/>
              <a:cs typeface="Arial MT"/>
            </a:endParaRPr>
          </a:p>
        </p:txBody>
      </p:sp>
      <p:sp>
        <p:nvSpPr>
          <p:cNvPr id="22" name="object 22"/>
          <p:cNvSpPr txBox="1"/>
          <p:nvPr/>
        </p:nvSpPr>
        <p:spPr>
          <a:xfrm>
            <a:off x="3292475" y="2610738"/>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3" name="object 23"/>
          <p:cNvSpPr txBox="1"/>
          <p:nvPr/>
        </p:nvSpPr>
        <p:spPr>
          <a:xfrm>
            <a:off x="4435475" y="2610738"/>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4" name="object 24"/>
          <p:cNvSpPr txBox="1"/>
          <p:nvPr/>
        </p:nvSpPr>
        <p:spPr>
          <a:xfrm>
            <a:off x="1234744" y="2981705"/>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06</a:t>
            </a:r>
            <a:r>
              <a:rPr sz="1400" dirty="0">
                <a:latin typeface="Arial MT"/>
                <a:cs typeface="Arial MT"/>
              </a:rPr>
              <a:t>-</a:t>
            </a:r>
            <a:r>
              <a:rPr sz="1400" spc="-15" dirty="0">
                <a:latin typeface="Arial MT"/>
                <a:cs typeface="Arial MT"/>
              </a:rPr>
              <a:t>07</a:t>
            </a:r>
            <a:endParaRPr sz="1400">
              <a:latin typeface="Arial MT"/>
              <a:cs typeface="Arial MT"/>
            </a:endParaRPr>
          </a:p>
        </p:txBody>
      </p:sp>
      <p:sp>
        <p:nvSpPr>
          <p:cNvPr id="25" name="object 25"/>
          <p:cNvSpPr txBox="1"/>
          <p:nvPr/>
        </p:nvSpPr>
        <p:spPr>
          <a:xfrm>
            <a:off x="2377694" y="2981705"/>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134594</a:t>
            </a:r>
            <a:endParaRPr sz="1400">
              <a:latin typeface="Arial MT"/>
              <a:cs typeface="Arial MT"/>
            </a:endParaRPr>
          </a:p>
        </p:txBody>
      </p:sp>
      <p:sp>
        <p:nvSpPr>
          <p:cNvPr id="26" name="object 26"/>
          <p:cNvSpPr txBox="1"/>
          <p:nvPr/>
        </p:nvSpPr>
        <p:spPr>
          <a:xfrm>
            <a:off x="3292475" y="2981705"/>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7" name="object 27"/>
          <p:cNvSpPr txBox="1"/>
          <p:nvPr/>
        </p:nvSpPr>
        <p:spPr>
          <a:xfrm>
            <a:off x="4435475" y="2981705"/>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8" name="object 28"/>
          <p:cNvSpPr txBox="1"/>
          <p:nvPr/>
        </p:nvSpPr>
        <p:spPr>
          <a:xfrm>
            <a:off x="1234744" y="335267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07</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29" name="object 29"/>
          <p:cNvSpPr txBox="1"/>
          <p:nvPr/>
        </p:nvSpPr>
        <p:spPr>
          <a:xfrm>
            <a:off x="2377694" y="335267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134597</a:t>
            </a:r>
            <a:endParaRPr sz="1400">
              <a:latin typeface="Arial MT"/>
              <a:cs typeface="Arial MT"/>
            </a:endParaRPr>
          </a:p>
        </p:txBody>
      </p:sp>
      <p:sp>
        <p:nvSpPr>
          <p:cNvPr id="30" name="object 30"/>
          <p:cNvSpPr txBox="1"/>
          <p:nvPr/>
        </p:nvSpPr>
        <p:spPr>
          <a:xfrm>
            <a:off x="3292475" y="335267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1" name="object 31"/>
          <p:cNvSpPr txBox="1"/>
          <p:nvPr/>
        </p:nvSpPr>
        <p:spPr>
          <a:xfrm>
            <a:off x="4435475" y="335267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2" name="object 32"/>
          <p:cNvSpPr txBox="1"/>
          <p:nvPr/>
        </p:nvSpPr>
        <p:spPr>
          <a:xfrm>
            <a:off x="1234744" y="3723563"/>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03</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33" name="object 33"/>
          <p:cNvSpPr txBox="1"/>
          <p:nvPr/>
        </p:nvSpPr>
        <p:spPr>
          <a:xfrm>
            <a:off x="2377694" y="3723563"/>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134598</a:t>
            </a:r>
            <a:endParaRPr sz="1400">
              <a:latin typeface="Arial MT"/>
              <a:cs typeface="Arial MT"/>
            </a:endParaRPr>
          </a:p>
        </p:txBody>
      </p:sp>
      <p:sp>
        <p:nvSpPr>
          <p:cNvPr id="34" name="object 34"/>
          <p:cNvSpPr txBox="1"/>
          <p:nvPr/>
        </p:nvSpPr>
        <p:spPr>
          <a:xfrm>
            <a:off x="3292475" y="372356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5" name="object 35"/>
          <p:cNvSpPr txBox="1"/>
          <p:nvPr/>
        </p:nvSpPr>
        <p:spPr>
          <a:xfrm>
            <a:off x="4435475" y="372356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6" name="object 36"/>
          <p:cNvSpPr txBox="1"/>
          <p:nvPr/>
        </p:nvSpPr>
        <p:spPr>
          <a:xfrm>
            <a:off x="1234744" y="4094504"/>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08</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37" name="object 37"/>
          <p:cNvSpPr txBox="1"/>
          <p:nvPr/>
        </p:nvSpPr>
        <p:spPr>
          <a:xfrm>
            <a:off x="2377694" y="4094504"/>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134599</a:t>
            </a:r>
            <a:endParaRPr sz="1400">
              <a:latin typeface="Arial MT"/>
              <a:cs typeface="Arial MT"/>
            </a:endParaRPr>
          </a:p>
        </p:txBody>
      </p:sp>
      <p:sp>
        <p:nvSpPr>
          <p:cNvPr id="38" name="object 38"/>
          <p:cNvSpPr txBox="1"/>
          <p:nvPr/>
        </p:nvSpPr>
        <p:spPr>
          <a:xfrm>
            <a:off x="3292475" y="409450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9" name="object 39"/>
          <p:cNvSpPr txBox="1"/>
          <p:nvPr/>
        </p:nvSpPr>
        <p:spPr>
          <a:xfrm>
            <a:off x="4435475" y="409450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0" name="object 40"/>
          <p:cNvSpPr txBox="1"/>
          <p:nvPr/>
        </p:nvSpPr>
        <p:spPr>
          <a:xfrm>
            <a:off x="1234744" y="4465446"/>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08</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41" name="object 41"/>
          <p:cNvSpPr txBox="1"/>
          <p:nvPr/>
        </p:nvSpPr>
        <p:spPr>
          <a:xfrm>
            <a:off x="2377694" y="4465446"/>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134601</a:t>
            </a:r>
            <a:endParaRPr sz="1400">
              <a:latin typeface="Arial MT"/>
              <a:cs typeface="Arial MT"/>
            </a:endParaRPr>
          </a:p>
        </p:txBody>
      </p:sp>
      <p:sp>
        <p:nvSpPr>
          <p:cNvPr id="42" name="object 42"/>
          <p:cNvSpPr txBox="1"/>
          <p:nvPr/>
        </p:nvSpPr>
        <p:spPr>
          <a:xfrm>
            <a:off x="3292475" y="446544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3" name="object 43"/>
          <p:cNvSpPr txBox="1"/>
          <p:nvPr/>
        </p:nvSpPr>
        <p:spPr>
          <a:xfrm>
            <a:off x="4435475" y="446544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graphicFrame>
        <p:nvGraphicFramePr>
          <p:cNvPr id="44" name="object 44"/>
          <p:cNvGraphicFramePr>
            <a:graphicFrameLocks noGrp="1"/>
          </p:cNvGraphicFramePr>
          <p:nvPr/>
        </p:nvGraphicFramePr>
        <p:xfrm>
          <a:off x="1138237" y="1065212"/>
          <a:ext cx="3810000" cy="4583499"/>
        </p:xfrm>
        <a:graphic>
          <a:graphicData uri="http://schemas.openxmlformats.org/drawingml/2006/table">
            <a:tbl>
              <a:tblPr firstRow="1" bandRow="1">
                <a:tableStyleId>{2D5ABB26-0587-4C30-8999-92F81FD0307C}</a:tableStyleId>
              </a:tblPr>
              <a:tblGrid>
                <a:gridCol w="1143000"/>
                <a:gridCol w="914400"/>
                <a:gridCol w="1143000"/>
                <a:gridCol w="609600"/>
              </a:tblGrid>
              <a:tr h="374719">
                <a:tc gridSpan="4">
                  <a:txBody>
                    <a:bodyPr/>
                    <a:lstStyle/>
                    <a:p>
                      <a:pPr marL="91440">
                        <a:lnSpc>
                          <a:spcPct val="100000"/>
                        </a:lnSpc>
                        <a:spcBef>
                          <a:spcPts val="350"/>
                        </a:spcBef>
                        <a:tabLst>
                          <a:tab pos="1234440" algn="l"/>
                          <a:tab pos="2148840" algn="l"/>
                          <a:tab pos="3291840" algn="l"/>
                        </a:tabLst>
                      </a:pPr>
                      <a:r>
                        <a:rPr sz="1400" b="1" spc="-5" dirty="0">
                          <a:solidFill>
                            <a:srgbClr val="FFFFFF"/>
                          </a:solidFill>
                          <a:latin typeface="Arial"/>
                          <a:cs typeface="Arial"/>
                        </a:rPr>
                        <a:t>Event</a:t>
                      </a:r>
                      <a:r>
                        <a:rPr sz="1400" b="1" dirty="0">
                          <a:solidFill>
                            <a:srgbClr val="FFFFFF"/>
                          </a:solidFill>
                          <a:latin typeface="Arial"/>
                          <a:cs typeface="Arial"/>
                        </a:rPr>
                        <a:t> </a:t>
                      </a:r>
                      <a:r>
                        <a:rPr sz="1400" b="1" spc="-5" dirty="0">
                          <a:solidFill>
                            <a:srgbClr val="FFFFFF"/>
                          </a:solidFill>
                          <a:latin typeface="Arial"/>
                          <a:cs typeface="Arial"/>
                        </a:rPr>
                        <a:t>Date	Event</a:t>
                      </a:r>
                      <a:r>
                        <a:rPr sz="1400" b="1" dirty="0">
                          <a:solidFill>
                            <a:srgbClr val="FFFFFF"/>
                          </a:solidFill>
                          <a:latin typeface="Arial"/>
                          <a:cs typeface="Arial"/>
                        </a:rPr>
                        <a:t> ID	</a:t>
                      </a:r>
                      <a:r>
                        <a:rPr sz="1400" b="1" spc="-5" dirty="0">
                          <a:solidFill>
                            <a:srgbClr val="FFFFFF"/>
                          </a:solidFill>
                          <a:latin typeface="Arial"/>
                          <a:cs typeface="Arial"/>
                        </a:rPr>
                        <a:t>Customers	City</a:t>
                      </a:r>
                      <a:endParaRPr sz="1400">
                        <a:latin typeface="Arial"/>
                        <a:cs typeface="Arial"/>
                      </a:endParaRPr>
                    </a:p>
                  </a:txBody>
                  <a:tcPr marL="0" marR="0" marT="44450" marB="0">
                    <a:lnL w="9525">
                      <a:solidFill>
                        <a:srgbClr val="373737"/>
                      </a:solidFill>
                      <a:prstDash val="solid"/>
                    </a:lnL>
                    <a:lnR w="9525">
                      <a:solidFill>
                        <a:srgbClr val="373737"/>
                      </a:solidFill>
                      <a:prstDash val="solid"/>
                    </a:lnR>
                    <a:lnT w="9525">
                      <a:solidFill>
                        <a:srgbClr val="373737"/>
                      </a:solidFill>
                      <a:prstDash val="solid"/>
                    </a:lnT>
                    <a:lnB w="28575">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370839">
                <a:tc>
                  <a:txBody>
                    <a:bodyPr/>
                    <a:lstStyle/>
                    <a:p>
                      <a:pPr marL="91440">
                        <a:lnSpc>
                          <a:spcPct val="100000"/>
                        </a:lnSpc>
                        <a:spcBef>
                          <a:spcPts val="320"/>
                        </a:spcBef>
                      </a:pPr>
                      <a:r>
                        <a:rPr sz="1400" spc="-5" dirty="0">
                          <a:latin typeface="Arial MT"/>
                          <a:cs typeface="Arial MT"/>
                        </a:rPr>
                        <a:t>2021-03-12</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134584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r>
              <a:tr h="370840">
                <a:tc>
                  <a:txBody>
                    <a:bodyPr/>
                    <a:lstStyle/>
                    <a:p>
                      <a:pPr marL="91440">
                        <a:lnSpc>
                          <a:spcPct val="100000"/>
                        </a:lnSpc>
                        <a:spcBef>
                          <a:spcPts val="320"/>
                        </a:spcBef>
                      </a:pPr>
                      <a:r>
                        <a:rPr sz="1400" spc="-5" dirty="0">
                          <a:latin typeface="Arial MT"/>
                          <a:cs typeface="Arial MT"/>
                        </a:rPr>
                        <a:t>2021-12-04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134586</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39">
                <a:tc>
                  <a:txBody>
                    <a:bodyPr/>
                    <a:lstStyle/>
                    <a:p>
                      <a:pPr marL="91440">
                        <a:lnSpc>
                          <a:spcPct val="100000"/>
                        </a:lnSpc>
                        <a:spcBef>
                          <a:spcPts val="320"/>
                        </a:spcBef>
                      </a:pPr>
                      <a:r>
                        <a:rPr sz="1400" spc="-5" dirty="0">
                          <a:latin typeface="Arial MT"/>
                          <a:cs typeface="Arial MT"/>
                        </a:rPr>
                        <a:t>2021-11-04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134588</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0"/>
                        </a:spcBef>
                      </a:pPr>
                      <a:r>
                        <a:rPr sz="1400" spc="-5" dirty="0">
                          <a:latin typeface="Arial MT"/>
                          <a:cs typeface="Arial MT"/>
                        </a:rPr>
                        <a:t>2021-04-05</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134589</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39">
                <a:tc>
                  <a:txBody>
                    <a:bodyPr/>
                    <a:lstStyle/>
                    <a:p>
                      <a:pPr marL="91440">
                        <a:lnSpc>
                          <a:spcPct val="100000"/>
                        </a:lnSpc>
                        <a:spcBef>
                          <a:spcPts val="320"/>
                        </a:spcBef>
                      </a:pPr>
                      <a:r>
                        <a:rPr sz="1400" spc="-5" dirty="0">
                          <a:latin typeface="Arial MT"/>
                          <a:cs typeface="Arial MT"/>
                        </a:rPr>
                        <a:t>2021-06-07</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134594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5"/>
                        </a:spcBef>
                      </a:pPr>
                      <a:r>
                        <a:rPr sz="1400" spc="-5" dirty="0">
                          <a:latin typeface="Arial MT"/>
                          <a:cs typeface="Arial MT"/>
                        </a:rPr>
                        <a:t>2021-07-03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5"/>
                        </a:spcBef>
                      </a:pPr>
                      <a:r>
                        <a:rPr sz="1400" spc="-5" dirty="0">
                          <a:latin typeface="Arial MT"/>
                          <a:cs typeface="Arial MT"/>
                        </a:rPr>
                        <a:t>134597</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90">
                <a:tc>
                  <a:txBody>
                    <a:bodyPr/>
                    <a:lstStyle/>
                    <a:p>
                      <a:pPr marL="91440">
                        <a:lnSpc>
                          <a:spcPct val="100000"/>
                        </a:lnSpc>
                        <a:spcBef>
                          <a:spcPts val="325"/>
                        </a:spcBef>
                      </a:pPr>
                      <a:r>
                        <a:rPr sz="1400" spc="-5" dirty="0">
                          <a:latin typeface="Arial MT"/>
                          <a:cs typeface="Arial MT"/>
                        </a:rPr>
                        <a:t>2021-03-04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5"/>
                        </a:spcBef>
                      </a:pPr>
                      <a:r>
                        <a:rPr sz="1400" spc="-5" dirty="0">
                          <a:latin typeface="Arial MT"/>
                          <a:cs typeface="Arial MT"/>
                        </a:rPr>
                        <a:t>134598</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5"/>
                        </a:spcBef>
                      </a:pPr>
                      <a:r>
                        <a:rPr sz="1400" spc="-5" dirty="0">
                          <a:latin typeface="Arial MT"/>
                          <a:cs typeface="Arial MT"/>
                        </a:rPr>
                        <a:t>2021-08-03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5"/>
                        </a:spcBef>
                      </a:pPr>
                      <a:r>
                        <a:rPr sz="1400" spc="-5" dirty="0">
                          <a:latin typeface="Arial MT"/>
                          <a:cs typeface="Arial MT"/>
                        </a:rPr>
                        <a:t>134599</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5"/>
                        </a:spcBef>
                      </a:pPr>
                      <a:r>
                        <a:rPr sz="1400" spc="-5" dirty="0">
                          <a:latin typeface="Arial MT"/>
                          <a:cs typeface="Arial MT"/>
                        </a:rPr>
                        <a:t>2021-08-04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5"/>
                        </a:spcBef>
                      </a:pPr>
                      <a:r>
                        <a:rPr sz="1400" spc="-5" dirty="0">
                          <a:latin typeface="Arial MT"/>
                          <a:cs typeface="Arial MT"/>
                        </a:rPr>
                        <a:t>134601</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bl>
          </a:graphicData>
        </a:graphic>
      </p:graphicFrame>
      <p:pic>
        <p:nvPicPr>
          <p:cNvPr id="45" name="object 45"/>
          <p:cNvPicPr/>
          <p:nvPr/>
        </p:nvPicPr>
        <p:blipFill>
          <a:blip r:embed="rId4" cstate="print"/>
          <a:stretch>
            <a:fillRect/>
          </a:stretch>
        </p:blipFill>
        <p:spPr>
          <a:xfrm>
            <a:off x="1095755" y="1045463"/>
            <a:ext cx="3912108" cy="3803904"/>
          </a:xfrm>
          <a:prstGeom prst="rect">
            <a:avLst/>
          </a:prstGeom>
        </p:spPr>
      </p:pic>
      <p:sp>
        <p:nvSpPr>
          <p:cNvPr id="52" name="object 52"/>
          <p:cNvSpPr txBox="1">
            <a:spLocks noGrp="1"/>
          </p:cNvSpPr>
          <p:nvPr>
            <p:ph type="title"/>
          </p:nvPr>
        </p:nvSpPr>
        <p:spPr>
          <a:xfrm>
            <a:off x="2757932" y="418338"/>
            <a:ext cx="363029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20" dirty="0"/>
              <a:t> </a:t>
            </a:r>
            <a:r>
              <a:rPr dirty="0"/>
              <a:t>is</a:t>
            </a:r>
            <a:r>
              <a:rPr spc="-20" dirty="0"/>
              <a:t> </a:t>
            </a:r>
            <a:r>
              <a:rPr dirty="0"/>
              <a:t>a</a:t>
            </a:r>
            <a:r>
              <a:rPr spc="-10" dirty="0"/>
              <a:t> </a:t>
            </a:r>
            <a:r>
              <a:rPr dirty="0"/>
              <a:t>cluster</a:t>
            </a:r>
            <a:r>
              <a:rPr spc="-15" dirty="0"/>
              <a:t> </a:t>
            </a:r>
            <a:r>
              <a:rPr dirty="0"/>
              <a:t>key?</a:t>
            </a:r>
          </a:p>
        </p:txBody>
      </p:sp>
      <p:sp>
        <p:nvSpPr>
          <p:cNvPr id="53" name="object 53"/>
          <p:cNvSpPr txBox="1"/>
          <p:nvPr/>
        </p:nvSpPr>
        <p:spPr>
          <a:xfrm>
            <a:off x="5342382" y="2445766"/>
            <a:ext cx="2918460" cy="66611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D9D9D9"/>
                </a:solidFill>
                <a:latin typeface="Segoe UI"/>
                <a:cs typeface="Segoe UI"/>
              </a:rPr>
              <a:t>SELECT</a:t>
            </a:r>
            <a:r>
              <a:rPr sz="1400" b="1" spc="-35" dirty="0">
                <a:solidFill>
                  <a:srgbClr val="D9D9D9"/>
                </a:solidFill>
                <a:latin typeface="Segoe UI"/>
                <a:cs typeface="Segoe UI"/>
              </a:rPr>
              <a:t> </a:t>
            </a:r>
            <a:r>
              <a:rPr sz="1400" b="1" dirty="0">
                <a:solidFill>
                  <a:srgbClr val="D9D9D9"/>
                </a:solidFill>
                <a:latin typeface="Segoe UI"/>
                <a:cs typeface="Segoe UI"/>
              </a:rPr>
              <a:t>COUNT(*)</a:t>
            </a:r>
            <a:endParaRPr sz="1400">
              <a:latin typeface="Segoe UI"/>
              <a:cs typeface="Segoe UI"/>
            </a:endParaRPr>
          </a:p>
          <a:p>
            <a:pPr marL="12700">
              <a:lnSpc>
                <a:spcPct val="100000"/>
              </a:lnSpc>
              <a:spcBef>
                <a:spcPts val="5"/>
              </a:spcBef>
            </a:pPr>
            <a:r>
              <a:rPr sz="1400" b="1" spc="-5" dirty="0">
                <a:solidFill>
                  <a:srgbClr val="D9D9D9"/>
                </a:solidFill>
                <a:latin typeface="Segoe UI"/>
                <a:cs typeface="Segoe UI"/>
              </a:rPr>
              <a:t>WHERE Event_Date</a:t>
            </a:r>
            <a:r>
              <a:rPr sz="1400" b="1" dirty="0">
                <a:solidFill>
                  <a:srgbClr val="D9D9D9"/>
                </a:solidFill>
                <a:latin typeface="Segoe UI"/>
                <a:cs typeface="Segoe UI"/>
              </a:rPr>
              <a:t> &gt;</a:t>
            </a:r>
            <a:r>
              <a:rPr sz="1400" b="1" spc="-5" dirty="0">
                <a:solidFill>
                  <a:srgbClr val="D9D9D9"/>
                </a:solidFill>
                <a:latin typeface="Segoe UI"/>
                <a:cs typeface="Segoe UI"/>
              </a:rPr>
              <a:t> '2021-07-01'</a:t>
            </a:r>
            <a:endParaRPr sz="1400">
              <a:latin typeface="Segoe UI"/>
              <a:cs typeface="Segoe UI"/>
            </a:endParaRPr>
          </a:p>
          <a:p>
            <a:pPr marL="12700">
              <a:lnSpc>
                <a:spcPct val="100000"/>
              </a:lnSpc>
            </a:pPr>
            <a:r>
              <a:rPr sz="1400" b="1" spc="-5" dirty="0">
                <a:solidFill>
                  <a:srgbClr val="D9D9D9"/>
                </a:solidFill>
                <a:latin typeface="Segoe UI"/>
                <a:cs typeface="Segoe UI"/>
              </a:rPr>
              <a:t>AND</a:t>
            </a:r>
            <a:r>
              <a:rPr sz="1400" b="1" dirty="0">
                <a:solidFill>
                  <a:srgbClr val="D9D9D9"/>
                </a:solidFill>
                <a:latin typeface="Segoe UI"/>
                <a:cs typeface="Segoe UI"/>
              </a:rPr>
              <a:t> </a:t>
            </a:r>
            <a:r>
              <a:rPr sz="1400" b="1" spc="-5" dirty="0">
                <a:solidFill>
                  <a:srgbClr val="D9D9D9"/>
                </a:solidFill>
                <a:latin typeface="Segoe UI"/>
                <a:cs typeface="Segoe UI"/>
              </a:rPr>
              <a:t>Event_Date </a:t>
            </a:r>
            <a:r>
              <a:rPr sz="1400" b="1" dirty="0">
                <a:solidFill>
                  <a:srgbClr val="D9D9D9"/>
                </a:solidFill>
                <a:latin typeface="Segoe UI"/>
                <a:cs typeface="Segoe UI"/>
              </a:rPr>
              <a:t>&lt;</a:t>
            </a:r>
            <a:r>
              <a:rPr sz="1400" b="1" spc="-5" dirty="0">
                <a:solidFill>
                  <a:srgbClr val="D9D9D9"/>
                </a:solidFill>
                <a:latin typeface="Segoe UI"/>
                <a:cs typeface="Segoe UI"/>
              </a:rPr>
              <a:t> '2021-08-01</a:t>
            </a:r>
            <a:r>
              <a:rPr sz="1400" b="1" spc="-40" dirty="0">
                <a:solidFill>
                  <a:srgbClr val="D9D9D9"/>
                </a:solidFill>
                <a:latin typeface="Segoe UI"/>
                <a:cs typeface="Segoe UI"/>
              </a:rPr>
              <a:t> </a:t>
            </a:r>
            <a:r>
              <a:rPr sz="1400" b="1" dirty="0">
                <a:solidFill>
                  <a:srgbClr val="D9D9D9"/>
                </a:solidFill>
                <a:latin typeface="Segoe UI"/>
                <a:cs typeface="Segoe UI"/>
              </a:rPr>
              <a:t>'</a:t>
            </a:r>
            <a:endParaRPr sz="1400">
              <a:latin typeface="Segoe UI"/>
              <a:cs typeface="Segoe U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5755" y="1042416"/>
            <a:ext cx="3912108" cy="3803904"/>
          </a:xfrm>
          <a:prstGeom prst="rect">
            <a:avLst/>
          </a:prstGeom>
        </p:spPr>
      </p:pic>
      <p:pic>
        <p:nvPicPr>
          <p:cNvPr id="3" name="object 3"/>
          <p:cNvPicPr/>
          <p:nvPr/>
        </p:nvPicPr>
        <p:blipFill>
          <a:blip r:embed="rId3" cstate="print"/>
          <a:stretch>
            <a:fillRect/>
          </a:stretch>
        </p:blipFill>
        <p:spPr>
          <a:xfrm>
            <a:off x="1143000" y="1069936"/>
            <a:ext cx="3810000" cy="3707891"/>
          </a:xfrm>
          <a:prstGeom prst="rect">
            <a:avLst/>
          </a:prstGeom>
        </p:spPr>
      </p:pic>
      <p:sp>
        <p:nvSpPr>
          <p:cNvPr id="4" name="object 4"/>
          <p:cNvSpPr txBox="1"/>
          <p:nvPr/>
        </p:nvSpPr>
        <p:spPr>
          <a:xfrm>
            <a:off x="1234744" y="1126997"/>
            <a:ext cx="917575"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70" dirty="0">
                <a:solidFill>
                  <a:srgbClr val="FFFFFF"/>
                </a:solidFill>
                <a:latin typeface="Arial"/>
                <a:cs typeface="Arial"/>
              </a:rPr>
              <a:t> </a:t>
            </a:r>
            <a:r>
              <a:rPr sz="1400" b="1" spc="-5" dirty="0">
                <a:solidFill>
                  <a:srgbClr val="FFFFFF"/>
                </a:solidFill>
                <a:latin typeface="Arial"/>
                <a:cs typeface="Arial"/>
              </a:rPr>
              <a:t>Date</a:t>
            </a:r>
            <a:endParaRPr sz="1400">
              <a:latin typeface="Arial"/>
              <a:cs typeface="Arial"/>
            </a:endParaRPr>
          </a:p>
        </p:txBody>
      </p:sp>
      <p:sp>
        <p:nvSpPr>
          <p:cNvPr id="5" name="object 5"/>
          <p:cNvSpPr txBox="1"/>
          <p:nvPr/>
        </p:nvSpPr>
        <p:spPr>
          <a:xfrm>
            <a:off x="2377694" y="1126997"/>
            <a:ext cx="711200"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80" dirty="0">
                <a:solidFill>
                  <a:srgbClr val="FFFFFF"/>
                </a:solidFill>
                <a:latin typeface="Arial"/>
                <a:cs typeface="Arial"/>
              </a:rPr>
              <a:t> </a:t>
            </a:r>
            <a:r>
              <a:rPr sz="1400" b="1" dirty="0">
                <a:solidFill>
                  <a:srgbClr val="FFFFFF"/>
                </a:solidFill>
                <a:latin typeface="Arial"/>
                <a:cs typeface="Arial"/>
              </a:rPr>
              <a:t>ID</a:t>
            </a:r>
            <a:endParaRPr sz="1400">
              <a:latin typeface="Arial"/>
              <a:cs typeface="Arial"/>
            </a:endParaRPr>
          </a:p>
        </p:txBody>
      </p:sp>
      <p:sp>
        <p:nvSpPr>
          <p:cNvPr id="6" name="object 6"/>
          <p:cNvSpPr txBox="1"/>
          <p:nvPr/>
        </p:nvSpPr>
        <p:spPr>
          <a:xfrm>
            <a:off x="3292475" y="1126997"/>
            <a:ext cx="930275" cy="199390"/>
          </a:xfrm>
          <a:prstGeom prst="rect">
            <a:avLst/>
          </a:prstGeom>
        </p:spPr>
        <p:txBody>
          <a:bodyPr vert="horz" wrap="square" lIns="0" tIns="0" rIns="0" bIns="0" rtlCol="0">
            <a:spAutoFit/>
          </a:bodyPr>
          <a:lstStyle/>
          <a:p>
            <a:pPr>
              <a:lnSpc>
                <a:spcPts val="1550"/>
              </a:lnSpc>
            </a:pPr>
            <a:r>
              <a:rPr sz="1400" b="1" spc="-10" dirty="0">
                <a:solidFill>
                  <a:srgbClr val="FFFFFF"/>
                </a:solidFill>
                <a:latin typeface="Arial"/>
                <a:cs typeface="Arial"/>
              </a:rPr>
              <a:t>Cu</a:t>
            </a:r>
            <a:r>
              <a:rPr sz="1400" b="1" dirty="0">
                <a:solidFill>
                  <a:srgbClr val="FFFFFF"/>
                </a:solidFill>
                <a:latin typeface="Arial"/>
                <a:cs typeface="Arial"/>
              </a:rPr>
              <a:t>st</a:t>
            </a:r>
            <a:r>
              <a:rPr sz="1400" b="1" spc="-10" dirty="0">
                <a:solidFill>
                  <a:srgbClr val="FFFFFF"/>
                </a:solidFill>
                <a:latin typeface="Arial"/>
                <a:cs typeface="Arial"/>
              </a:rPr>
              <a:t>o</a:t>
            </a:r>
            <a:r>
              <a:rPr sz="1400" b="1" dirty="0">
                <a:solidFill>
                  <a:srgbClr val="FFFFFF"/>
                </a:solidFill>
                <a:latin typeface="Arial"/>
                <a:cs typeface="Arial"/>
              </a:rPr>
              <a:t>mers</a:t>
            </a:r>
            <a:endParaRPr sz="1400">
              <a:latin typeface="Arial"/>
              <a:cs typeface="Arial"/>
            </a:endParaRPr>
          </a:p>
        </p:txBody>
      </p:sp>
      <p:sp>
        <p:nvSpPr>
          <p:cNvPr id="7" name="object 7"/>
          <p:cNvSpPr txBox="1"/>
          <p:nvPr/>
        </p:nvSpPr>
        <p:spPr>
          <a:xfrm>
            <a:off x="4435475" y="1126997"/>
            <a:ext cx="337185" cy="199390"/>
          </a:xfrm>
          <a:prstGeom prst="rect">
            <a:avLst/>
          </a:prstGeom>
        </p:spPr>
        <p:txBody>
          <a:bodyPr vert="horz" wrap="square" lIns="0" tIns="0" rIns="0" bIns="0" rtlCol="0">
            <a:spAutoFit/>
          </a:bodyPr>
          <a:lstStyle/>
          <a:p>
            <a:pPr>
              <a:lnSpc>
                <a:spcPts val="1550"/>
              </a:lnSpc>
            </a:pPr>
            <a:r>
              <a:rPr sz="1400" b="1" spc="-10" dirty="0">
                <a:solidFill>
                  <a:srgbClr val="FFFFFF"/>
                </a:solidFill>
                <a:latin typeface="Arial"/>
                <a:cs typeface="Arial"/>
              </a:rPr>
              <a:t>C</a:t>
            </a:r>
            <a:r>
              <a:rPr sz="1400" b="1" dirty="0">
                <a:solidFill>
                  <a:srgbClr val="FFFFFF"/>
                </a:solidFill>
                <a:latin typeface="Arial"/>
                <a:cs typeface="Arial"/>
              </a:rPr>
              <a:t>ity</a:t>
            </a:r>
            <a:endParaRPr sz="1400">
              <a:latin typeface="Arial"/>
              <a:cs typeface="Arial"/>
            </a:endParaRPr>
          </a:p>
        </p:txBody>
      </p:sp>
      <p:sp>
        <p:nvSpPr>
          <p:cNvPr id="8" name="object 8"/>
          <p:cNvSpPr txBox="1"/>
          <p:nvPr/>
        </p:nvSpPr>
        <p:spPr>
          <a:xfrm>
            <a:off x="1234744" y="1497964"/>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03</a:t>
            </a:r>
            <a:r>
              <a:rPr sz="1400" dirty="0">
                <a:latin typeface="Arial MT"/>
                <a:cs typeface="Arial MT"/>
              </a:rPr>
              <a:t>-</a:t>
            </a:r>
            <a:r>
              <a:rPr sz="1400" spc="-15" dirty="0">
                <a:latin typeface="Arial MT"/>
                <a:cs typeface="Arial MT"/>
              </a:rPr>
              <a:t>12</a:t>
            </a:r>
            <a:endParaRPr sz="1400">
              <a:latin typeface="Arial MT"/>
              <a:cs typeface="Arial MT"/>
            </a:endParaRPr>
          </a:p>
        </p:txBody>
      </p:sp>
      <p:sp>
        <p:nvSpPr>
          <p:cNvPr id="9" name="object 9"/>
          <p:cNvSpPr txBox="1"/>
          <p:nvPr/>
        </p:nvSpPr>
        <p:spPr>
          <a:xfrm>
            <a:off x="2377694" y="1497964"/>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134584</a:t>
            </a:r>
            <a:endParaRPr sz="1400">
              <a:latin typeface="Arial MT"/>
              <a:cs typeface="Arial MT"/>
            </a:endParaRPr>
          </a:p>
        </p:txBody>
      </p:sp>
      <p:sp>
        <p:nvSpPr>
          <p:cNvPr id="10" name="object 10"/>
          <p:cNvSpPr txBox="1"/>
          <p:nvPr/>
        </p:nvSpPr>
        <p:spPr>
          <a:xfrm>
            <a:off x="3292475" y="149796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1" name="object 11"/>
          <p:cNvSpPr txBox="1"/>
          <p:nvPr/>
        </p:nvSpPr>
        <p:spPr>
          <a:xfrm>
            <a:off x="4435475" y="149796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2" name="object 12"/>
          <p:cNvSpPr txBox="1"/>
          <p:nvPr/>
        </p:nvSpPr>
        <p:spPr>
          <a:xfrm>
            <a:off x="1234744" y="1868804"/>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12</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13" name="object 13"/>
          <p:cNvSpPr txBox="1"/>
          <p:nvPr/>
        </p:nvSpPr>
        <p:spPr>
          <a:xfrm>
            <a:off x="2377694" y="1868804"/>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134586</a:t>
            </a:r>
            <a:endParaRPr sz="1400">
              <a:latin typeface="Arial MT"/>
              <a:cs typeface="Arial MT"/>
            </a:endParaRPr>
          </a:p>
        </p:txBody>
      </p:sp>
      <p:sp>
        <p:nvSpPr>
          <p:cNvPr id="14" name="object 14"/>
          <p:cNvSpPr txBox="1"/>
          <p:nvPr/>
        </p:nvSpPr>
        <p:spPr>
          <a:xfrm>
            <a:off x="3292475" y="186880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5" name="object 15"/>
          <p:cNvSpPr txBox="1"/>
          <p:nvPr/>
        </p:nvSpPr>
        <p:spPr>
          <a:xfrm>
            <a:off x="4435475" y="186880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6" name="object 16"/>
          <p:cNvSpPr txBox="1"/>
          <p:nvPr/>
        </p:nvSpPr>
        <p:spPr>
          <a:xfrm>
            <a:off x="1234744" y="2239771"/>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11</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17" name="object 17"/>
          <p:cNvSpPr txBox="1"/>
          <p:nvPr/>
        </p:nvSpPr>
        <p:spPr>
          <a:xfrm>
            <a:off x="2377694" y="2239771"/>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134588</a:t>
            </a:r>
            <a:endParaRPr sz="1400">
              <a:latin typeface="Arial MT"/>
              <a:cs typeface="Arial MT"/>
            </a:endParaRPr>
          </a:p>
        </p:txBody>
      </p:sp>
      <p:sp>
        <p:nvSpPr>
          <p:cNvPr id="18" name="object 18"/>
          <p:cNvSpPr txBox="1"/>
          <p:nvPr/>
        </p:nvSpPr>
        <p:spPr>
          <a:xfrm>
            <a:off x="3292475" y="223977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9" name="object 19"/>
          <p:cNvSpPr txBox="1"/>
          <p:nvPr/>
        </p:nvSpPr>
        <p:spPr>
          <a:xfrm>
            <a:off x="4435475" y="223977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0" name="object 20"/>
          <p:cNvSpPr txBox="1"/>
          <p:nvPr/>
        </p:nvSpPr>
        <p:spPr>
          <a:xfrm>
            <a:off x="1234744" y="2610738"/>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04</a:t>
            </a:r>
            <a:r>
              <a:rPr sz="1400" dirty="0">
                <a:latin typeface="Arial MT"/>
                <a:cs typeface="Arial MT"/>
              </a:rPr>
              <a:t>-</a:t>
            </a:r>
            <a:r>
              <a:rPr sz="1400" spc="-15" dirty="0">
                <a:latin typeface="Arial MT"/>
                <a:cs typeface="Arial MT"/>
              </a:rPr>
              <a:t>05</a:t>
            </a:r>
            <a:endParaRPr sz="1400">
              <a:latin typeface="Arial MT"/>
              <a:cs typeface="Arial MT"/>
            </a:endParaRPr>
          </a:p>
        </p:txBody>
      </p:sp>
      <p:sp>
        <p:nvSpPr>
          <p:cNvPr id="21" name="object 21"/>
          <p:cNvSpPr txBox="1"/>
          <p:nvPr/>
        </p:nvSpPr>
        <p:spPr>
          <a:xfrm>
            <a:off x="2377694" y="2610738"/>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134589</a:t>
            </a:r>
            <a:endParaRPr sz="1400">
              <a:latin typeface="Arial MT"/>
              <a:cs typeface="Arial MT"/>
            </a:endParaRPr>
          </a:p>
        </p:txBody>
      </p:sp>
      <p:sp>
        <p:nvSpPr>
          <p:cNvPr id="22" name="object 22"/>
          <p:cNvSpPr txBox="1"/>
          <p:nvPr/>
        </p:nvSpPr>
        <p:spPr>
          <a:xfrm>
            <a:off x="3292475" y="2610738"/>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3" name="object 23"/>
          <p:cNvSpPr txBox="1"/>
          <p:nvPr/>
        </p:nvSpPr>
        <p:spPr>
          <a:xfrm>
            <a:off x="4435475" y="2610738"/>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4" name="object 24"/>
          <p:cNvSpPr txBox="1"/>
          <p:nvPr/>
        </p:nvSpPr>
        <p:spPr>
          <a:xfrm>
            <a:off x="1234744" y="2981705"/>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06</a:t>
            </a:r>
            <a:r>
              <a:rPr sz="1400" dirty="0">
                <a:latin typeface="Arial MT"/>
                <a:cs typeface="Arial MT"/>
              </a:rPr>
              <a:t>-</a:t>
            </a:r>
            <a:r>
              <a:rPr sz="1400" spc="-15" dirty="0">
                <a:latin typeface="Arial MT"/>
                <a:cs typeface="Arial MT"/>
              </a:rPr>
              <a:t>07</a:t>
            </a:r>
            <a:endParaRPr sz="1400">
              <a:latin typeface="Arial MT"/>
              <a:cs typeface="Arial MT"/>
            </a:endParaRPr>
          </a:p>
        </p:txBody>
      </p:sp>
      <p:sp>
        <p:nvSpPr>
          <p:cNvPr id="25" name="object 25"/>
          <p:cNvSpPr txBox="1"/>
          <p:nvPr/>
        </p:nvSpPr>
        <p:spPr>
          <a:xfrm>
            <a:off x="2377694" y="2981705"/>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134594</a:t>
            </a:r>
            <a:endParaRPr sz="1400">
              <a:latin typeface="Arial MT"/>
              <a:cs typeface="Arial MT"/>
            </a:endParaRPr>
          </a:p>
        </p:txBody>
      </p:sp>
      <p:sp>
        <p:nvSpPr>
          <p:cNvPr id="26" name="object 26"/>
          <p:cNvSpPr txBox="1"/>
          <p:nvPr/>
        </p:nvSpPr>
        <p:spPr>
          <a:xfrm>
            <a:off x="3292475" y="2981705"/>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7" name="object 27"/>
          <p:cNvSpPr txBox="1"/>
          <p:nvPr/>
        </p:nvSpPr>
        <p:spPr>
          <a:xfrm>
            <a:off x="4435475" y="2981705"/>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8" name="object 28"/>
          <p:cNvSpPr txBox="1"/>
          <p:nvPr/>
        </p:nvSpPr>
        <p:spPr>
          <a:xfrm>
            <a:off x="1234744" y="335267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07</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29" name="object 29"/>
          <p:cNvSpPr txBox="1"/>
          <p:nvPr/>
        </p:nvSpPr>
        <p:spPr>
          <a:xfrm>
            <a:off x="2377694" y="335267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134597</a:t>
            </a:r>
            <a:endParaRPr sz="1400">
              <a:latin typeface="Arial MT"/>
              <a:cs typeface="Arial MT"/>
            </a:endParaRPr>
          </a:p>
        </p:txBody>
      </p:sp>
      <p:sp>
        <p:nvSpPr>
          <p:cNvPr id="30" name="object 30"/>
          <p:cNvSpPr txBox="1"/>
          <p:nvPr/>
        </p:nvSpPr>
        <p:spPr>
          <a:xfrm>
            <a:off x="3292475" y="335267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1" name="object 31"/>
          <p:cNvSpPr txBox="1"/>
          <p:nvPr/>
        </p:nvSpPr>
        <p:spPr>
          <a:xfrm>
            <a:off x="4435475" y="335267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2" name="object 32"/>
          <p:cNvSpPr txBox="1"/>
          <p:nvPr/>
        </p:nvSpPr>
        <p:spPr>
          <a:xfrm>
            <a:off x="1234744" y="3723563"/>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03</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33" name="object 33"/>
          <p:cNvSpPr txBox="1"/>
          <p:nvPr/>
        </p:nvSpPr>
        <p:spPr>
          <a:xfrm>
            <a:off x="2377694" y="3723563"/>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134598</a:t>
            </a:r>
            <a:endParaRPr sz="1400">
              <a:latin typeface="Arial MT"/>
              <a:cs typeface="Arial MT"/>
            </a:endParaRPr>
          </a:p>
        </p:txBody>
      </p:sp>
      <p:sp>
        <p:nvSpPr>
          <p:cNvPr id="34" name="object 34"/>
          <p:cNvSpPr txBox="1"/>
          <p:nvPr/>
        </p:nvSpPr>
        <p:spPr>
          <a:xfrm>
            <a:off x="3292475" y="372356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5" name="object 35"/>
          <p:cNvSpPr txBox="1"/>
          <p:nvPr/>
        </p:nvSpPr>
        <p:spPr>
          <a:xfrm>
            <a:off x="4435475" y="372356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6" name="object 36"/>
          <p:cNvSpPr txBox="1"/>
          <p:nvPr/>
        </p:nvSpPr>
        <p:spPr>
          <a:xfrm>
            <a:off x="1234744" y="4094504"/>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08</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37" name="object 37"/>
          <p:cNvSpPr txBox="1"/>
          <p:nvPr/>
        </p:nvSpPr>
        <p:spPr>
          <a:xfrm>
            <a:off x="2377694" y="4094504"/>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134599</a:t>
            </a:r>
            <a:endParaRPr sz="1400">
              <a:latin typeface="Arial MT"/>
              <a:cs typeface="Arial MT"/>
            </a:endParaRPr>
          </a:p>
        </p:txBody>
      </p:sp>
      <p:sp>
        <p:nvSpPr>
          <p:cNvPr id="38" name="object 38"/>
          <p:cNvSpPr txBox="1"/>
          <p:nvPr/>
        </p:nvSpPr>
        <p:spPr>
          <a:xfrm>
            <a:off x="3292475" y="409450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9" name="object 39"/>
          <p:cNvSpPr txBox="1"/>
          <p:nvPr/>
        </p:nvSpPr>
        <p:spPr>
          <a:xfrm>
            <a:off x="4435475" y="409450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0" name="object 40"/>
          <p:cNvSpPr txBox="1"/>
          <p:nvPr/>
        </p:nvSpPr>
        <p:spPr>
          <a:xfrm>
            <a:off x="1234744" y="4465446"/>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2021</a:t>
            </a:r>
            <a:r>
              <a:rPr sz="1400" dirty="0">
                <a:latin typeface="Arial MT"/>
                <a:cs typeface="Arial MT"/>
              </a:rPr>
              <a:t>-</a:t>
            </a:r>
            <a:r>
              <a:rPr sz="1400" spc="-5" dirty="0">
                <a:latin typeface="Arial MT"/>
                <a:cs typeface="Arial MT"/>
              </a:rPr>
              <a:t>08</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41" name="object 41"/>
          <p:cNvSpPr txBox="1"/>
          <p:nvPr/>
        </p:nvSpPr>
        <p:spPr>
          <a:xfrm>
            <a:off x="2377694" y="4465446"/>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134601</a:t>
            </a:r>
            <a:endParaRPr sz="1400">
              <a:latin typeface="Arial MT"/>
              <a:cs typeface="Arial MT"/>
            </a:endParaRPr>
          </a:p>
        </p:txBody>
      </p:sp>
      <p:sp>
        <p:nvSpPr>
          <p:cNvPr id="42" name="object 42"/>
          <p:cNvSpPr txBox="1"/>
          <p:nvPr/>
        </p:nvSpPr>
        <p:spPr>
          <a:xfrm>
            <a:off x="3292475" y="446544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3" name="object 43"/>
          <p:cNvSpPr txBox="1"/>
          <p:nvPr/>
        </p:nvSpPr>
        <p:spPr>
          <a:xfrm>
            <a:off x="4435475" y="446544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graphicFrame>
        <p:nvGraphicFramePr>
          <p:cNvPr id="44" name="object 44"/>
          <p:cNvGraphicFramePr>
            <a:graphicFrameLocks noGrp="1"/>
          </p:cNvGraphicFramePr>
          <p:nvPr/>
        </p:nvGraphicFramePr>
        <p:xfrm>
          <a:off x="1138237" y="1065212"/>
          <a:ext cx="3810000" cy="4583499"/>
        </p:xfrm>
        <a:graphic>
          <a:graphicData uri="http://schemas.openxmlformats.org/drawingml/2006/table">
            <a:tbl>
              <a:tblPr firstRow="1" bandRow="1">
                <a:tableStyleId>{2D5ABB26-0587-4C30-8999-92F81FD0307C}</a:tableStyleId>
              </a:tblPr>
              <a:tblGrid>
                <a:gridCol w="1143000"/>
                <a:gridCol w="914400"/>
                <a:gridCol w="1143000"/>
                <a:gridCol w="609600"/>
              </a:tblGrid>
              <a:tr h="374719">
                <a:tc gridSpan="4">
                  <a:txBody>
                    <a:bodyPr/>
                    <a:lstStyle/>
                    <a:p>
                      <a:pPr marL="91440">
                        <a:lnSpc>
                          <a:spcPct val="100000"/>
                        </a:lnSpc>
                        <a:spcBef>
                          <a:spcPts val="350"/>
                        </a:spcBef>
                        <a:tabLst>
                          <a:tab pos="1234440" algn="l"/>
                          <a:tab pos="2148840" algn="l"/>
                          <a:tab pos="3291840" algn="l"/>
                        </a:tabLst>
                      </a:pPr>
                      <a:r>
                        <a:rPr sz="1400" b="1" spc="-5" dirty="0">
                          <a:solidFill>
                            <a:srgbClr val="FFFFFF"/>
                          </a:solidFill>
                          <a:latin typeface="Arial"/>
                          <a:cs typeface="Arial"/>
                        </a:rPr>
                        <a:t>Event</a:t>
                      </a:r>
                      <a:r>
                        <a:rPr sz="1400" b="1" dirty="0">
                          <a:solidFill>
                            <a:srgbClr val="FFFFFF"/>
                          </a:solidFill>
                          <a:latin typeface="Arial"/>
                          <a:cs typeface="Arial"/>
                        </a:rPr>
                        <a:t> </a:t>
                      </a:r>
                      <a:r>
                        <a:rPr sz="1400" b="1" spc="-5" dirty="0">
                          <a:solidFill>
                            <a:srgbClr val="FFFFFF"/>
                          </a:solidFill>
                          <a:latin typeface="Arial"/>
                          <a:cs typeface="Arial"/>
                        </a:rPr>
                        <a:t>Date	Event</a:t>
                      </a:r>
                      <a:r>
                        <a:rPr sz="1400" b="1" dirty="0">
                          <a:solidFill>
                            <a:srgbClr val="FFFFFF"/>
                          </a:solidFill>
                          <a:latin typeface="Arial"/>
                          <a:cs typeface="Arial"/>
                        </a:rPr>
                        <a:t> ID	</a:t>
                      </a:r>
                      <a:r>
                        <a:rPr sz="1400" b="1" spc="-5" dirty="0">
                          <a:solidFill>
                            <a:srgbClr val="FFFFFF"/>
                          </a:solidFill>
                          <a:latin typeface="Arial"/>
                          <a:cs typeface="Arial"/>
                        </a:rPr>
                        <a:t>Customers	City</a:t>
                      </a:r>
                      <a:endParaRPr sz="1400">
                        <a:latin typeface="Arial"/>
                        <a:cs typeface="Arial"/>
                      </a:endParaRPr>
                    </a:p>
                  </a:txBody>
                  <a:tcPr marL="0" marR="0" marT="44450" marB="0">
                    <a:lnL w="9525">
                      <a:solidFill>
                        <a:srgbClr val="373737"/>
                      </a:solidFill>
                      <a:prstDash val="solid"/>
                    </a:lnL>
                    <a:lnR w="9525">
                      <a:solidFill>
                        <a:srgbClr val="373737"/>
                      </a:solidFill>
                      <a:prstDash val="solid"/>
                    </a:lnR>
                    <a:lnT w="9525">
                      <a:solidFill>
                        <a:srgbClr val="373737"/>
                      </a:solidFill>
                      <a:prstDash val="solid"/>
                    </a:lnT>
                    <a:lnB w="28575">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370839">
                <a:tc>
                  <a:txBody>
                    <a:bodyPr/>
                    <a:lstStyle/>
                    <a:p>
                      <a:pPr marL="91440">
                        <a:lnSpc>
                          <a:spcPct val="100000"/>
                        </a:lnSpc>
                        <a:spcBef>
                          <a:spcPts val="320"/>
                        </a:spcBef>
                      </a:pPr>
                      <a:r>
                        <a:rPr sz="1400" spc="-5" dirty="0">
                          <a:latin typeface="Arial MT"/>
                          <a:cs typeface="Arial MT"/>
                        </a:rPr>
                        <a:t>2021-03-12</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134584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r>
              <a:tr h="370840">
                <a:tc>
                  <a:txBody>
                    <a:bodyPr/>
                    <a:lstStyle/>
                    <a:p>
                      <a:pPr marL="91440">
                        <a:lnSpc>
                          <a:spcPct val="100000"/>
                        </a:lnSpc>
                        <a:spcBef>
                          <a:spcPts val="320"/>
                        </a:spcBef>
                      </a:pPr>
                      <a:r>
                        <a:rPr sz="1400" spc="-5" dirty="0">
                          <a:latin typeface="Arial MT"/>
                          <a:cs typeface="Arial MT"/>
                        </a:rPr>
                        <a:t>2021-12-04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134586</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39">
                <a:tc>
                  <a:txBody>
                    <a:bodyPr/>
                    <a:lstStyle/>
                    <a:p>
                      <a:pPr marL="91440">
                        <a:lnSpc>
                          <a:spcPct val="100000"/>
                        </a:lnSpc>
                        <a:spcBef>
                          <a:spcPts val="320"/>
                        </a:spcBef>
                      </a:pPr>
                      <a:r>
                        <a:rPr sz="1400" spc="-5" dirty="0">
                          <a:latin typeface="Arial MT"/>
                          <a:cs typeface="Arial MT"/>
                        </a:rPr>
                        <a:t>2021-11-04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134588</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0"/>
                        </a:spcBef>
                      </a:pPr>
                      <a:r>
                        <a:rPr sz="1400" spc="-5" dirty="0">
                          <a:latin typeface="Arial MT"/>
                          <a:cs typeface="Arial MT"/>
                        </a:rPr>
                        <a:t>2021-04-05</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134589</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39">
                <a:tc>
                  <a:txBody>
                    <a:bodyPr/>
                    <a:lstStyle/>
                    <a:p>
                      <a:pPr marL="91440">
                        <a:lnSpc>
                          <a:spcPct val="100000"/>
                        </a:lnSpc>
                        <a:spcBef>
                          <a:spcPts val="320"/>
                        </a:spcBef>
                      </a:pPr>
                      <a:r>
                        <a:rPr sz="1400" spc="-5" dirty="0">
                          <a:latin typeface="Arial MT"/>
                          <a:cs typeface="Arial MT"/>
                        </a:rPr>
                        <a:t>2021-06-07</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0"/>
                        </a:spcBef>
                      </a:pPr>
                      <a:r>
                        <a:rPr sz="1400" spc="-5" dirty="0">
                          <a:latin typeface="Arial MT"/>
                          <a:cs typeface="Arial MT"/>
                        </a:rPr>
                        <a:t>134594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5"/>
                        </a:spcBef>
                      </a:pPr>
                      <a:r>
                        <a:rPr sz="1400" spc="-5" dirty="0">
                          <a:latin typeface="Arial MT"/>
                          <a:cs typeface="Arial MT"/>
                        </a:rPr>
                        <a:t>2021-07-03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5"/>
                        </a:spcBef>
                      </a:pPr>
                      <a:r>
                        <a:rPr sz="1400" spc="-5" dirty="0">
                          <a:latin typeface="Arial MT"/>
                          <a:cs typeface="Arial MT"/>
                        </a:rPr>
                        <a:t>134597</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90">
                <a:tc>
                  <a:txBody>
                    <a:bodyPr/>
                    <a:lstStyle/>
                    <a:p>
                      <a:pPr marL="91440">
                        <a:lnSpc>
                          <a:spcPct val="100000"/>
                        </a:lnSpc>
                        <a:spcBef>
                          <a:spcPts val="325"/>
                        </a:spcBef>
                      </a:pPr>
                      <a:r>
                        <a:rPr sz="1400" spc="-5" dirty="0">
                          <a:latin typeface="Arial MT"/>
                          <a:cs typeface="Arial MT"/>
                        </a:rPr>
                        <a:t>2021-03-04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5"/>
                        </a:spcBef>
                      </a:pPr>
                      <a:r>
                        <a:rPr sz="1400" spc="-5" dirty="0">
                          <a:latin typeface="Arial MT"/>
                          <a:cs typeface="Arial MT"/>
                        </a:rPr>
                        <a:t>134598</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5"/>
                        </a:spcBef>
                      </a:pPr>
                      <a:r>
                        <a:rPr sz="1400" spc="-5" dirty="0">
                          <a:latin typeface="Arial MT"/>
                          <a:cs typeface="Arial MT"/>
                        </a:rPr>
                        <a:t>2021-08-03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5"/>
                        </a:spcBef>
                      </a:pPr>
                      <a:r>
                        <a:rPr sz="1400" spc="-5" dirty="0">
                          <a:latin typeface="Arial MT"/>
                          <a:cs typeface="Arial MT"/>
                        </a:rPr>
                        <a:t>134599</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1440">
                        <a:lnSpc>
                          <a:spcPct val="100000"/>
                        </a:lnSpc>
                        <a:spcBef>
                          <a:spcPts val="325"/>
                        </a:spcBef>
                      </a:pPr>
                      <a:r>
                        <a:rPr sz="1400" spc="-5" dirty="0">
                          <a:latin typeface="Arial MT"/>
                          <a:cs typeface="Arial MT"/>
                        </a:rPr>
                        <a:t>2021-08-04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1440">
                        <a:lnSpc>
                          <a:spcPct val="100000"/>
                        </a:lnSpc>
                        <a:spcBef>
                          <a:spcPts val="325"/>
                        </a:spcBef>
                      </a:pPr>
                      <a:r>
                        <a:rPr sz="1400" spc="-5" dirty="0">
                          <a:latin typeface="Arial MT"/>
                          <a:cs typeface="Arial MT"/>
                        </a:rPr>
                        <a:t>134601</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bl>
          </a:graphicData>
        </a:graphic>
      </p:graphicFrame>
      <p:pic>
        <p:nvPicPr>
          <p:cNvPr id="45" name="object 45"/>
          <p:cNvPicPr/>
          <p:nvPr/>
        </p:nvPicPr>
        <p:blipFill>
          <a:blip r:embed="rId4" cstate="print"/>
          <a:stretch>
            <a:fillRect/>
          </a:stretch>
        </p:blipFill>
        <p:spPr>
          <a:xfrm>
            <a:off x="1095755" y="1045463"/>
            <a:ext cx="3912108" cy="3803904"/>
          </a:xfrm>
          <a:prstGeom prst="rect">
            <a:avLst/>
          </a:prstGeom>
        </p:spPr>
      </p:pic>
      <p:sp>
        <p:nvSpPr>
          <p:cNvPr id="52" name="object 52"/>
          <p:cNvSpPr txBox="1">
            <a:spLocks noGrp="1"/>
          </p:cNvSpPr>
          <p:nvPr>
            <p:ph type="title"/>
          </p:nvPr>
        </p:nvSpPr>
        <p:spPr>
          <a:xfrm>
            <a:off x="2757932" y="418338"/>
            <a:ext cx="363029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20" dirty="0"/>
              <a:t> </a:t>
            </a:r>
            <a:r>
              <a:rPr dirty="0"/>
              <a:t>is</a:t>
            </a:r>
            <a:r>
              <a:rPr spc="-20" dirty="0"/>
              <a:t> </a:t>
            </a:r>
            <a:r>
              <a:rPr dirty="0"/>
              <a:t>a</a:t>
            </a:r>
            <a:r>
              <a:rPr spc="-10" dirty="0"/>
              <a:t> </a:t>
            </a:r>
            <a:r>
              <a:rPr dirty="0"/>
              <a:t>cluster</a:t>
            </a:r>
            <a:r>
              <a:rPr spc="-15" dirty="0"/>
              <a:t> </a:t>
            </a:r>
            <a:r>
              <a:rPr dirty="0"/>
              <a:t>key?</a:t>
            </a:r>
          </a:p>
        </p:txBody>
      </p:sp>
      <p:sp>
        <p:nvSpPr>
          <p:cNvPr id="53" name="object 53"/>
          <p:cNvSpPr txBox="1"/>
          <p:nvPr/>
        </p:nvSpPr>
        <p:spPr>
          <a:xfrm>
            <a:off x="5335270" y="2445766"/>
            <a:ext cx="2926080" cy="1080770"/>
          </a:xfrm>
          <a:prstGeom prst="rect">
            <a:avLst/>
          </a:prstGeom>
        </p:spPr>
        <p:txBody>
          <a:bodyPr vert="horz" wrap="square" lIns="0" tIns="12700" rIns="0" bIns="0" rtlCol="0">
            <a:spAutoFit/>
          </a:bodyPr>
          <a:lstStyle/>
          <a:p>
            <a:pPr marL="19685">
              <a:lnSpc>
                <a:spcPct val="100000"/>
              </a:lnSpc>
              <a:spcBef>
                <a:spcPts val="100"/>
              </a:spcBef>
            </a:pPr>
            <a:r>
              <a:rPr sz="1400" b="1" spc="-5" dirty="0">
                <a:solidFill>
                  <a:srgbClr val="D9D9D9"/>
                </a:solidFill>
                <a:latin typeface="Segoe UI"/>
                <a:cs typeface="Segoe UI"/>
              </a:rPr>
              <a:t>SELECT</a:t>
            </a:r>
            <a:r>
              <a:rPr sz="1400" b="1" spc="-35" dirty="0">
                <a:solidFill>
                  <a:srgbClr val="D9D9D9"/>
                </a:solidFill>
                <a:latin typeface="Segoe UI"/>
                <a:cs typeface="Segoe UI"/>
              </a:rPr>
              <a:t> </a:t>
            </a:r>
            <a:r>
              <a:rPr sz="1400" b="1" dirty="0">
                <a:solidFill>
                  <a:srgbClr val="D9D9D9"/>
                </a:solidFill>
                <a:latin typeface="Segoe UI"/>
                <a:cs typeface="Segoe UI"/>
              </a:rPr>
              <a:t>COUNT(*)</a:t>
            </a:r>
            <a:endParaRPr sz="1400">
              <a:latin typeface="Segoe UI"/>
              <a:cs typeface="Segoe UI"/>
            </a:endParaRPr>
          </a:p>
          <a:p>
            <a:pPr marL="19685">
              <a:lnSpc>
                <a:spcPct val="100000"/>
              </a:lnSpc>
              <a:spcBef>
                <a:spcPts val="5"/>
              </a:spcBef>
            </a:pPr>
            <a:r>
              <a:rPr sz="1400" b="1" spc="-5" dirty="0">
                <a:solidFill>
                  <a:srgbClr val="D9D9D9"/>
                </a:solidFill>
                <a:latin typeface="Segoe UI"/>
                <a:cs typeface="Segoe UI"/>
              </a:rPr>
              <a:t>WHERE Event_Date</a:t>
            </a:r>
            <a:r>
              <a:rPr sz="1400" b="1" dirty="0">
                <a:solidFill>
                  <a:srgbClr val="D9D9D9"/>
                </a:solidFill>
                <a:latin typeface="Segoe UI"/>
                <a:cs typeface="Segoe UI"/>
              </a:rPr>
              <a:t> &gt;</a:t>
            </a:r>
            <a:r>
              <a:rPr sz="1400" b="1" spc="-5" dirty="0">
                <a:solidFill>
                  <a:srgbClr val="D9D9D9"/>
                </a:solidFill>
                <a:latin typeface="Segoe UI"/>
                <a:cs typeface="Segoe UI"/>
              </a:rPr>
              <a:t> '2021-07-01'</a:t>
            </a:r>
            <a:endParaRPr sz="1400">
              <a:latin typeface="Segoe UI"/>
              <a:cs typeface="Segoe UI"/>
            </a:endParaRPr>
          </a:p>
          <a:p>
            <a:pPr marL="19685">
              <a:lnSpc>
                <a:spcPct val="100000"/>
              </a:lnSpc>
            </a:pPr>
            <a:r>
              <a:rPr sz="1400" b="1" spc="-5" dirty="0">
                <a:solidFill>
                  <a:srgbClr val="D9D9D9"/>
                </a:solidFill>
                <a:latin typeface="Segoe UI"/>
                <a:cs typeface="Segoe UI"/>
              </a:rPr>
              <a:t>AND Event_Date </a:t>
            </a:r>
            <a:r>
              <a:rPr sz="1400" b="1" dirty="0">
                <a:solidFill>
                  <a:srgbClr val="D9D9D9"/>
                </a:solidFill>
                <a:latin typeface="Segoe UI"/>
                <a:cs typeface="Segoe UI"/>
              </a:rPr>
              <a:t>&lt;</a:t>
            </a:r>
            <a:r>
              <a:rPr sz="1400" b="1" spc="-10" dirty="0">
                <a:solidFill>
                  <a:srgbClr val="D9D9D9"/>
                </a:solidFill>
                <a:latin typeface="Segoe UI"/>
                <a:cs typeface="Segoe UI"/>
              </a:rPr>
              <a:t> </a:t>
            </a:r>
            <a:r>
              <a:rPr sz="1400" b="1" spc="-5" dirty="0">
                <a:solidFill>
                  <a:srgbClr val="D9D9D9"/>
                </a:solidFill>
                <a:latin typeface="Segoe UI"/>
                <a:cs typeface="Segoe UI"/>
              </a:rPr>
              <a:t>'2021-08-01'</a:t>
            </a:r>
            <a:endParaRPr sz="1400">
              <a:latin typeface="Segoe UI"/>
              <a:cs typeface="Segoe UI"/>
            </a:endParaRPr>
          </a:p>
          <a:p>
            <a:pPr marL="12700">
              <a:lnSpc>
                <a:spcPct val="100000"/>
              </a:lnSpc>
              <a:spcBef>
                <a:spcPts val="1580"/>
              </a:spcBef>
            </a:pPr>
            <a:r>
              <a:rPr sz="1400" b="1" i="1" spc="-5" dirty="0">
                <a:solidFill>
                  <a:srgbClr val="D9D9D9"/>
                </a:solidFill>
                <a:latin typeface="Segoe UI"/>
                <a:cs typeface="Segoe UI"/>
              </a:rPr>
              <a:t>All</a:t>
            </a:r>
            <a:r>
              <a:rPr sz="1400" b="1" i="1" spc="10" dirty="0">
                <a:solidFill>
                  <a:srgbClr val="D9D9D9"/>
                </a:solidFill>
                <a:latin typeface="Segoe UI"/>
                <a:cs typeface="Segoe UI"/>
              </a:rPr>
              <a:t> </a:t>
            </a:r>
            <a:r>
              <a:rPr sz="1400" b="1" i="1" spc="-5" dirty="0">
                <a:solidFill>
                  <a:srgbClr val="D9D9D9"/>
                </a:solidFill>
                <a:latin typeface="Segoe UI"/>
                <a:cs typeface="Segoe UI"/>
              </a:rPr>
              <a:t>partitions</a:t>
            </a:r>
            <a:r>
              <a:rPr sz="1400" b="1" i="1" spc="-20" dirty="0">
                <a:solidFill>
                  <a:srgbClr val="D9D9D9"/>
                </a:solidFill>
                <a:latin typeface="Segoe UI"/>
                <a:cs typeface="Segoe UI"/>
              </a:rPr>
              <a:t> </a:t>
            </a:r>
            <a:r>
              <a:rPr sz="1400" b="1" i="1" spc="-5" dirty="0">
                <a:solidFill>
                  <a:srgbClr val="D9D9D9"/>
                </a:solidFill>
                <a:latin typeface="Segoe UI"/>
                <a:cs typeface="Segoe UI"/>
              </a:rPr>
              <a:t>need</a:t>
            </a:r>
            <a:r>
              <a:rPr sz="1400" b="1" i="1" spc="-20" dirty="0">
                <a:solidFill>
                  <a:srgbClr val="D9D9D9"/>
                </a:solidFill>
                <a:latin typeface="Segoe UI"/>
                <a:cs typeface="Segoe UI"/>
              </a:rPr>
              <a:t> </a:t>
            </a:r>
            <a:r>
              <a:rPr sz="1400" b="1" i="1" dirty="0">
                <a:solidFill>
                  <a:srgbClr val="D9D9D9"/>
                </a:solidFill>
                <a:latin typeface="Segoe UI"/>
                <a:cs typeface="Segoe UI"/>
              </a:rPr>
              <a:t>to </a:t>
            </a:r>
            <a:r>
              <a:rPr sz="1400" b="1" i="1" spc="-5" dirty="0">
                <a:solidFill>
                  <a:srgbClr val="D9D9D9"/>
                </a:solidFill>
                <a:latin typeface="Segoe UI"/>
                <a:cs typeface="Segoe UI"/>
              </a:rPr>
              <a:t>be</a:t>
            </a:r>
            <a:r>
              <a:rPr sz="1400" b="1" i="1" spc="-15" dirty="0">
                <a:solidFill>
                  <a:srgbClr val="D9D9D9"/>
                </a:solidFill>
                <a:latin typeface="Segoe UI"/>
                <a:cs typeface="Segoe UI"/>
              </a:rPr>
              <a:t> </a:t>
            </a:r>
            <a:r>
              <a:rPr sz="1400" b="1" i="1" spc="-5" dirty="0">
                <a:solidFill>
                  <a:srgbClr val="D9D9D9"/>
                </a:solidFill>
                <a:latin typeface="Segoe UI"/>
                <a:cs typeface="Segoe UI"/>
              </a:rPr>
              <a:t>scanned!</a:t>
            </a:r>
            <a:endParaRPr sz="1400">
              <a:latin typeface="Segoe UI"/>
              <a:cs typeface="Segoe U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7637" y="1069936"/>
          <a:ext cx="3810000" cy="4580293"/>
        </p:xfrm>
        <a:graphic>
          <a:graphicData uri="http://schemas.openxmlformats.org/drawingml/2006/table">
            <a:tbl>
              <a:tblPr firstRow="1" bandRow="1">
                <a:tableStyleId>{2D5ABB26-0587-4C30-8999-92F81FD0307C}</a:tableStyleId>
              </a:tblPr>
              <a:tblGrid>
                <a:gridCol w="1143000"/>
                <a:gridCol w="914400"/>
                <a:gridCol w="1143000"/>
                <a:gridCol w="609600"/>
              </a:tblGrid>
              <a:tr h="370878">
                <a:tc>
                  <a:txBody>
                    <a:bodyPr/>
                    <a:lstStyle/>
                    <a:p>
                      <a:pPr marL="90805">
                        <a:lnSpc>
                          <a:spcPct val="100000"/>
                        </a:lnSpc>
                        <a:spcBef>
                          <a:spcPts val="320"/>
                        </a:spcBef>
                      </a:pPr>
                      <a:r>
                        <a:rPr sz="1400" b="1" spc="-5" dirty="0">
                          <a:solidFill>
                            <a:srgbClr val="FFFFFF"/>
                          </a:solidFill>
                          <a:latin typeface="Arial"/>
                          <a:cs typeface="Arial"/>
                        </a:rPr>
                        <a:t>Event</a:t>
                      </a:r>
                      <a:r>
                        <a:rPr sz="1400" b="1" spc="-40" dirty="0">
                          <a:solidFill>
                            <a:srgbClr val="FFFFFF"/>
                          </a:solidFill>
                          <a:latin typeface="Arial"/>
                          <a:cs typeface="Arial"/>
                        </a:rPr>
                        <a:t> </a:t>
                      </a:r>
                      <a:r>
                        <a:rPr sz="1400" b="1" spc="-5" dirty="0">
                          <a:solidFill>
                            <a:srgbClr val="FFFFFF"/>
                          </a:solidFill>
                          <a:latin typeface="Arial"/>
                          <a:cs typeface="Arial"/>
                        </a:rPr>
                        <a:t>Date</a:t>
                      </a:r>
                      <a:endParaRPr sz="1400" dirty="0">
                        <a:latin typeface="Arial"/>
                        <a:cs typeface="Arial"/>
                      </a:endParaRPr>
                    </a:p>
                  </a:txBody>
                  <a:tcPr marL="0" marR="0" marT="40640" marB="0">
                    <a:lnL w="9525">
                      <a:solidFill>
                        <a:srgbClr val="373737"/>
                      </a:solidFill>
                      <a:prstDash val="solid"/>
                    </a:lnL>
                    <a:lnB w="28575">
                      <a:solidFill>
                        <a:srgbClr val="FFFFFF"/>
                      </a:solidFill>
                      <a:prstDash val="solid"/>
                    </a:lnB>
                    <a:solidFill>
                      <a:srgbClr val="383838"/>
                    </a:solidFill>
                  </a:tcPr>
                </a:tc>
                <a:tc>
                  <a:txBody>
                    <a:bodyPr/>
                    <a:lstStyle/>
                    <a:p>
                      <a:pPr marL="91440">
                        <a:lnSpc>
                          <a:spcPct val="100000"/>
                        </a:lnSpc>
                        <a:spcBef>
                          <a:spcPts val="320"/>
                        </a:spcBef>
                      </a:pPr>
                      <a:r>
                        <a:rPr sz="1400" b="1" spc="-5" dirty="0">
                          <a:solidFill>
                            <a:srgbClr val="FFFFFF"/>
                          </a:solidFill>
                          <a:latin typeface="Arial"/>
                          <a:cs typeface="Arial"/>
                        </a:rPr>
                        <a:t>Event</a:t>
                      </a:r>
                      <a:r>
                        <a:rPr sz="1400" b="1" spc="-45" dirty="0">
                          <a:solidFill>
                            <a:srgbClr val="FFFFFF"/>
                          </a:solidFill>
                          <a:latin typeface="Arial"/>
                          <a:cs typeface="Arial"/>
                        </a:rPr>
                        <a:t> </a:t>
                      </a:r>
                      <a:r>
                        <a:rPr sz="1400" b="1" dirty="0">
                          <a:solidFill>
                            <a:srgbClr val="FFFFFF"/>
                          </a:solidFill>
                          <a:latin typeface="Arial"/>
                          <a:cs typeface="Arial"/>
                        </a:rPr>
                        <a:t>ID</a:t>
                      </a:r>
                      <a:endParaRPr sz="1400" dirty="0">
                        <a:latin typeface="Arial"/>
                        <a:cs typeface="Arial"/>
                      </a:endParaRPr>
                    </a:p>
                  </a:txBody>
                  <a:tcPr marL="0" marR="0" marT="40640" marB="0">
                    <a:lnB w="28575">
                      <a:solidFill>
                        <a:srgbClr val="FFFFFF"/>
                      </a:solidFill>
                      <a:prstDash val="solid"/>
                    </a:lnB>
                    <a:solidFill>
                      <a:srgbClr val="383838"/>
                    </a:solidFill>
                  </a:tcPr>
                </a:tc>
                <a:tc>
                  <a:txBody>
                    <a:bodyPr/>
                    <a:lstStyle/>
                    <a:p>
                      <a:pPr marL="91440">
                        <a:lnSpc>
                          <a:spcPct val="100000"/>
                        </a:lnSpc>
                        <a:spcBef>
                          <a:spcPts val="320"/>
                        </a:spcBef>
                      </a:pPr>
                      <a:r>
                        <a:rPr sz="1400" b="1" spc="-5" dirty="0">
                          <a:solidFill>
                            <a:srgbClr val="FFFFFF"/>
                          </a:solidFill>
                          <a:latin typeface="Arial"/>
                          <a:cs typeface="Arial"/>
                        </a:rPr>
                        <a:t>Customers</a:t>
                      </a:r>
                      <a:endParaRPr sz="1400">
                        <a:latin typeface="Arial"/>
                        <a:cs typeface="Arial"/>
                      </a:endParaRPr>
                    </a:p>
                  </a:txBody>
                  <a:tcPr marL="0" marR="0" marT="40640" marB="0">
                    <a:lnB w="28575">
                      <a:solidFill>
                        <a:srgbClr val="FFFFFF"/>
                      </a:solidFill>
                      <a:prstDash val="solid"/>
                    </a:lnB>
                    <a:solidFill>
                      <a:srgbClr val="383838"/>
                    </a:solidFill>
                  </a:tcPr>
                </a:tc>
                <a:tc>
                  <a:txBody>
                    <a:bodyPr/>
                    <a:lstStyle/>
                    <a:p>
                      <a:pPr marL="92075">
                        <a:lnSpc>
                          <a:spcPct val="100000"/>
                        </a:lnSpc>
                        <a:spcBef>
                          <a:spcPts val="320"/>
                        </a:spcBef>
                      </a:pPr>
                      <a:r>
                        <a:rPr sz="1400" b="1" spc="-5" dirty="0">
                          <a:solidFill>
                            <a:srgbClr val="FFFFFF"/>
                          </a:solidFill>
                          <a:latin typeface="Arial"/>
                          <a:cs typeface="Arial"/>
                        </a:rPr>
                        <a:t>City</a:t>
                      </a:r>
                      <a:endParaRPr sz="1400">
                        <a:latin typeface="Arial"/>
                        <a:cs typeface="Arial"/>
                      </a:endParaRPr>
                    </a:p>
                  </a:txBody>
                  <a:tcPr marL="0" marR="0" marT="40640" marB="0">
                    <a:lnR w="9525">
                      <a:solidFill>
                        <a:srgbClr val="373737"/>
                      </a:solidFill>
                      <a:prstDash val="solid"/>
                    </a:lnR>
                    <a:lnB w="28575">
                      <a:solidFill>
                        <a:srgbClr val="FFFFFF"/>
                      </a:solidFill>
                      <a:prstDash val="solid"/>
                    </a:lnB>
                    <a:solidFill>
                      <a:srgbClr val="383838"/>
                    </a:solidFill>
                  </a:tcPr>
                </a:tc>
              </a:tr>
              <a:tr h="370839">
                <a:tc>
                  <a:txBody>
                    <a:bodyPr/>
                    <a:lstStyle/>
                    <a:p>
                      <a:pPr marL="90805">
                        <a:lnSpc>
                          <a:spcPct val="100000"/>
                        </a:lnSpc>
                        <a:spcBef>
                          <a:spcPts val="320"/>
                        </a:spcBef>
                      </a:pPr>
                      <a:r>
                        <a:rPr sz="1400" spc="-5" dirty="0">
                          <a:latin typeface="Arial MT"/>
                          <a:cs typeface="Arial MT"/>
                        </a:rPr>
                        <a:t>2021-03-12</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spc="-5" dirty="0">
                          <a:latin typeface="Arial MT"/>
                          <a:cs typeface="Arial MT"/>
                        </a:rPr>
                        <a:t>134584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D9D9D9"/>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0"/>
                        </a:spcBef>
                      </a:pPr>
                      <a:r>
                        <a:rPr sz="1400" spc="-5" dirty="0">
                          <a:latin typeface="Arial MT"/>
                          <a:cs typeface="Arial MT"/>
                        </a:rPr>
                        <a:t>2021-12-04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spc="-5" dirty="0">
                          <a:latin typeface="Arial MT"/>
                          <a:cs typeface="Arial MT"/>
                        </a:rPr>
                        <a:t>134586</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0"/>
                        </a:spcBef>
                      </a:pPr>
                      <a:r>
                        <a:rPr sz="1400" spc="-5" dirty="0">
                          <a:latin typeface="Arial MT"/>
                          <a:cs typeface="Arial MT"/>
                        </a:rPr>
                        <a:t>2021-11-04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spc="-5" dirty="0">
                          <a:latin typeface="Arial MT"/>
                          <a:cs typeface="Arial MT"/>
                        </a:rPr>
                        <a:t>134588</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39">
                <a:tc>
                  <a:txBody>
                    <a:bodyPr/>
                    <a:lstStyle/>
                    <a:p>
                      <a:pPr marL="90805">
                        <a:lnSpc>
                          <a:spcPct val="100000"/>
                        </a:lnSpc>
                        <a:spcBef>
                          <a:spcPts val="320"/>
                        </a:spcBef>
                      </a:pPr>
                      <a:r>
                        <a:rPr sz="1400" spc="-5" dirty="0">
                          <a:latin typeface="Arial MT"/>
                          <a:cs typeface="Arial MT"/>
                        </a:rPr>
                        <a:t>2021-04-05</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spc="-5" dirty="0">
                          <a:latin typeface="Arial MT"/>
                          <a:cs typeface="Arial MT"/>
                        </a:rPr>
                        <a:t>134589</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39">
                <a:tc>
                  <a:txBody>
                    <a:bodyPr/>
                    <a:lstStyle/>
                    <a:p>
                      <a:pPr marL="90805">
                        <a:lnSpc>
                          <a:spcPct val="100000"/>
                        </a:lnSpc>
                        <a:spcBef>
                          <a:spcPts val="325"/>
                        </a:spcBef>
                      </a:pPr>
                      <a:r>
                        <a:rPr sz="1400" spc="-5" dirty="0">
                          <a:latin typeface="Arial MT"/>
                          <a:cs typeface="Arial MT"/>
                        </a:rPr>
                        <a:t>2021-06-07</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134594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5"/>
                        </a:spcBef>
                      </a:pPr>
                      <a:r>
                        <a:rPr sz="1400" spc="-5" dirty="0">
                          <a:latin typeface="Arial MT"/>
                          <a:cs typeface="Arial MT"/>
                        </a:rPr>
                        <a:t>2021-07-03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134597</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01">
                <a:tc>
                  <a:txBody>
                    <a:bodyPr/>
                    <a:lstStyle/>
                    <a:p>
                      <a:pPr marL="90805">
                        <a:lnSpc>
                          <a:spcPct val="100000"/>
                        </a:lnSpc>
                        <a:spcBef>
                          <a:spcPts val="325"/>
                        </a:spcBef>
                      </a:pPr>
                      <a:r>
                        <a:rPr sz="1400" spc="-5" dirty="0">
                          <a:latin typeface="Arial MT"/>
                          <a:cs typeface="Arial MT"/>
                        </a:rPr>
                        <a:t>2021-03-04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134598</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5"/>
                        </a:spcBef>
                      </a:pPr>
                      <a:r>
                        <a:rPr sz="1400" spc="-5" dirty="0">
                          <a:latin typeface="Arial MT"/>
                          <a:cs typeface="Arial MT"/>
                        </a:rPr>
                        <a:t>2021-08-03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134599</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r h="370840">
                <a:tc>
                  <a:txBody>
                    <a:bodyPr/>
                    <a:lstStyle/>
                    <a:p>
                      <a:pPr marL="90805">
                        <a:lnSpc>
                          <a:spcPct val="100000"/>
                        </a:lnSpc>
                        <a:spcBef>
                          <a:spcPts val="325"/>
                        </a:spcBef>
                      </a:pPr>
                      <a:r>
                        <a:rPr sz="1400" spc="-5" dirty="0">
                          <a:latin typeface="Arial MT"/>
                          <a:cs typeface="Arial MT"/>
                        </a:rPr>
                        <a:t>2021-08-04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spc="-5" dirty="0">
                          <a:latin typeface="Arial MT"/>
                          <a:cs typeface="Arial MT"/>
                        </a:rPr>
                        <a:t>134601</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1440">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solidFill>
                      <a:srgbClr val="D9D9D9"/>
                    </a:solidFill>
                  </a:tcPr>
                </a:tc>
              </a:tr>
            </a:tbl>
          </a:graphicData>
        </a:graphic>
      </p:graphicFrame>
      <p:grpSp>
        <p:nvGrpSpPr>
          <p:cNvPr id="8" name="object 8"/>
          <p:cNvGrpSpPr/>
          <p:nvPr/>
        </p:nvGrpSpPr>
        <p:grpSpPr>
          <a:xfrm>
            <a:off x="4296155" y="1045463"/>
            <a:ext cx="3912235" cy="3804285"/>
            <a:chOff x="4296155" y="1045463"/>
            <a:chExt cx="3912235" cy="3804285"/>
          </a:xfrm>
        </p:grpSpPr>
        <p:pic>
          <p:nvPicPr>
            <p:cNvPr id="9" name="object 9"/>
            <p:cNvPicPr/>
            <p:nvPr/>
          </p:nvPicPr>
          <p:blipFill>
            <a:blip r:embed="rId2" cstate="print"/>
            <a:stretch>
              <a:fillRect/>
            </a:stretch>
          </p:blipFill>
          <p:spPr>
            <a:xfrm>
              <a:off x="4296155" y="1045463"/>
              <a:ext cx="3912107" cy="3803904"/>
            </a:xfrm>
            <a:prstGeom prst="rect">
              <a:avLst/>
            </a:prstGeom>
          </p:spPr>
        </p:pic>
        <p:pic>
          <p:nvPicPr>
            <p:cNvPr id="10" name="object 10"/>
            <p:cNvPicPr/>
            <p:nvPr/>
          </p:nvPicPr>
          <p:blipFill>
            <a:blip r:embed="rId3" cstate="print"/>
            <a:stretch>
              <a:fillRect/>
            </a:stretch>
          </p:blipFill>
          <p:spPr>
            <a:xfrm>
              <a:off x="4343399" y="1073073"/>
              <a:ext cx="3810000" cy="3707891"/>
            </a:xfrm>
            <a:prstGeom prst="rect">
              <a:avLst/>
            </a:prstGeom>
          </p:spPr>
        </p:pic>
      </p:grpSp>
      <p:sp>
        <p:nvSpPr>
          <p:cNvPr id="11" name="object 11"/>
          <p:cNvSpPr txBox="1"/>
          <p:nvPr/>
        </p:nvSpPr>
        <p:spPr>
          <a:xfrm>
            <a:off x="4435475" y="1130045"/>
            <a:ext cx="917575"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70" dirty="0">
                <a:solidFill>
                  <a:srgbClr val="FFFFFF"/>
                </a:solidFill>
                <a:latin typeface="Arial"/>
                <a:cs typeface="Arial"/>
              </a:rPr>
              <a:t> </a:t>
            </a:r>
            <a:r>
              <a:rPr sz="1400" b="1" spc="-5" dirty="0">
                <a:solidFill>
                  <a:srgbClr val="FFFFFF"/>
                </a:solidFill>
                <a:latin typeface="Arial"/>
                <a:cs typeface="Arial"/>
              </a:rPr>
              <a:t>Date</a:t>
            </a:r>
            <a:endParaRPr sz="1400">
              <a:latin typeface="Arial"/>
              <a:cs typeface="Arial"/>
            </a:endParaRPr>
          </a:p>
        </p:txBody>
      </p:sp>
      <p:sp>
        <p:nvSpPr>
          <p:cNvPr id="12" name="object 12"/>
          <p:cNvSpPr txBox="1"/>
          <p:nvPr/>
        </p:nvSpPr>
        <p:spPr>
          <a:xfrm>
            <a:off x="5578728" y="1130045"/>
            <a:ext cx="711200"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80" dirty="0">
                <a:solidFill>
                  <a:srgbClr val="FFFFFF"/>
                </a:solidFill>
                <a:latin typeface="Arial"/>
                <a:cs typeface="Arial"/>
              </a:rPr>
              <a:t> </a:t>
            </a:r>
            <a:r>
              <a:rPr sz="1400" b="1" dirty="0">
                <a:solidFill>
                  <a:srgbClr val="FFFFFF"/>
                </a:solidFill>
                <a:latin typeface="Arial"/>
                <a:cs typeface="Arial"/>
              </a:rPr>
              <a:t>ID</a:t>
            </a:r>
            <a:endParaRPr sz="1400">
              <a:latin typeface="Arial"/>
              <a:cs typeface="Arial"/>
            </a:endParaRPr>
          </a:p>
        </p:txBody>
      </p:sp>
      <p:sp>
        <p:nvSpPr>
          <p:cNvPr id="13" name="object 13"/>
          <p:cNvSpPr txBox="1"/>
          <p:nvPr/>
        </p:nvSpPr>
        <p:spPr>
          <a:xfrm>
            <a:off x="6493128" y="1130045"/>
            <a:ext cx="932180" cy="199390"/>
          </a:xfrm>
          <a:prstGeom prst="rect">
            <a:avLst/>
          </a:prstGeom>
        </p:spPr>
        <p:txBody>
          <a:bodyPr vert="horz" wrap="square" lIns="0" tIns="0" rIns="0" bIns="0" rtlCol="0">
            <a:spAutoFit/>
          </a:bodyPr>
          <a:lstStyle/>
          <a:p>
            <a:pPr>
              <a:lnSpc>
                <a:spcPts val="1550"/>
              </a:lnSpc>
            </a:pPr>
            <a:r>
              <a:rPr sz="1400" b="1" dirty="0">
                <a:solidFill>
                  <a:srgbClr val="FFFFFF"/>
                </a:solidFill>
                <a:latin typeface="Arial"/>
                <a:cs typeface="Arial"/>
              </a:rPr>
              <a:t>C</a:t>
            </a:r>
            <a:r>
              <a:rPr sz="1400" b="1" spc="-10" dirty="0">
                <a:solidFill>
                  <a:srgbClr val="FFFFFF"/>
                </a:solidFill>
                <a:latin typeface="Arial"/>
                <a:cs typeface="Arial"/>
              </a:rPr>
              <a:t>u</a:t>
            </a:r>
            <a:r>
              <a:rPr sz="1400" b="1" dirty="0">
                <a:solidFill>
                  <a:srgbClr val="FFFFFF"/>
                </a:solidFill>
                <a:latin typeface="Arial"/>
                <a:cs typeface="Arial"/>
              </a:rPr>
              <a:t>stome</a:t>
            </a:r>
            <a:r>
              <a:rPr sz="1400" b="1" spc="5" dirty="0">
                <a:solidFill>
                  <a:srgbClr val="FFFFFF"/>
                </a:solidFill>
                <a:latin typeface="Arial"/>
                <a:cs typeface="Arial"/>
              </a:rPr>
              <a:t>r</a:t>
            </a:r>
            <a:r>
              <a:rPr sz="1400" b="1" dirty="0">
                <a:solidFill>
                  <a:srgbClr val="FFFFFF"/>
                </a:solidFill>
                <a:latin typeface="Arial"/>
                <a:cs typeface="Arial"/>
              </a:rPr>
              <a:t>s</a:t>
            </a:r>
            <a:endParaRPr sz="1400">
              <a:latin typeface="Arial"/>
              <a:cs typeface="Arial"/>
            </a:endParaRPr>
          </a:p>
        </p:txBody>
      </p:sp>
      <p:sp>
        <p:nvSpPr>
          <p:cNvPr id="14" name="object 14"/>
          <p:cNvSpPr txBox="1"/>
          <p:nvPr/>
        </p:nvSpPr>
        <p:spPr>
          <a:xfrm>
            <a:off x="7636509" y="1130045"/>
            <a:ext cx="337185" cy="199390"/>
          </a:xfrm>
          <a:prstGeom prst="rect">
            <a:avLst/>
          </a:prstGeom>
        </p:spPr>
        <p:txBody>
          <a:bodyPr vert="horz" wrap="square" lIns="0" tIns="0" rIns="0" bIns="0" rtlCol="0">
            <a:spAutoFit/>
          </a:bodyPr>
          <a:lstStyle/>
          <a:p>
            <a:pPr>
              <a:lnSpc>
                <a:spcPts val="1550"/>
              </a:lnSpc>
            </a:pPr>
            <a:r>
              <a:rPr sz="1400" b="1" spc="-10" dirty="0">
                <a:solidFill>
                  <a:srgbClr val="FFFFFF"/>
                </a:solidFill>
                <a:latin typeface="Arial"/>
                <a:cs typeface="Arial"/>
              </a:rPr>
              <a:t>C</a:t>
            </a:r>
            <a:r>
              <a:rPr sz="1400" b="1" dirty="0">
                <a:solidFill>
                  <a:srgbClr val="FFFFFF"/>
                </a:solidFill>
                <a:latin typeface="Arial"/>
                <a:cs typeface="Arial"/>
              </a:rPr>
              <a:t>ity</a:t>
            </a:r>
            <a:endParaRPr sz="1400">
              <a:latin typeface="Arial"/>
              <a:cs typeface="Arial"/>
            </a:endParaRPr>
          </a:p>
        </p:txBody>
      </p:sp>
      <p:sp>
        <p:nvSpPr>
          <p:cNvPr id="15" name="object 15"/>
          <p:cNvSpPr txBox="1"/>
          <p:nvPr/>
        </p:nvSpPr>
        <p:spPr>
          <a:xfrm>
            <a:off x="4435475" y="150101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03</a:t>
            </a:r>
            <a:r>
              <a:rPr sz="1400" dirty="0">
                <a:latin typeface="Arial MT"/>
                <a:cs typeface="Arial MT"/>
              </a:rPr>
              <a:t>-</a:t>
            </a:r>
            <a:r>
              <a:rPr sz="1400" spc="-15" dirty="0">
                <a:latin typeface="Arial MT"/>
                <a:cs typeface="Arial MT"/>
              </a:rPr>
              <a:t>12</a:t>
            </a:r>
            <a:endParaRPr sz="1400">
              <a:latin typeface="Arial MT"/>
              <a:cs typeface="Arial MT"/>
            </a:endParaRPr>
          </a:p>
        </p:txBody>
      </p:sp>
      <p:sp>
        <p:nvSpPr>
          <p:cNvPr id="16" name="object 16"/>
          <p:cNvSpPr txBox="1"/>
          <p:nvPr/>
        </p:nvSpPr>
        <p:spPr>
          <a:xfrm>
            <a:off x="5578728" y="150101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134584</a:t>
            </a:r>
            <a:endParaRPr sz="1400">
              <a:latin typeface="Arial MT"/>
              <a:cs typeface="Arial MT"/>
            </a:endParaRPr>
          </a:p>
        </p:txBody>
      </p:sp>
      <p:sp>
        <p:nvSpPr>
          <p:cNvPr id="17" name="object 17"/>
          <p:cNvSpPr txBox="1"/>
          <p:nvPr/>
        </p:nvSpPr>
        <p:spPr>
          <a:xfrm>
            <a:off x="6493128" y="150101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8" name="object 18"/>
          <p:cNvSpPr txBox="1"/>
          <p:nvPr/>
        </p:nvSpPr>
        <p:spPr>
          <a:xfrm>
            <a:off x="7636509" y="150101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9" name="object 19"/>
          <p:cNvSpPr txBox="1"/>
          <p:nvPr/>
        </p:nvSpPr>
        <p:spPr>
          <a:xfrm>
            <a:off x="4435475" y="187185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12</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20" name="object 20"/>
          <p:cNvSpPr txBox="1"/>
          <p:nvPr/>
        </p:nvSpPr>
        <p:spPr>
          <a:xfrm>
            <a:off x="5578728" y="187185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134586</a:t>
            </a:r>
            <a:endParaRPr sz="1400">
              <a:latin typeface="Arial MT"/>
              <a:cs typeface="Arial MT"/>
            </a:endParaRPr>
          </a:p>
        </p:txBody>
      </p:sp>
      <p:sp>
        <p:nvSpPr>
          <p:cNvPr id="21" name="object 21"/>
          <p:cNvSpPr txBox="1"/>
          <p:nvPr/>
        </p:nvSpPr>
        <p:spPr>
          <a:xfrm>
            <a:off x="6493128" y="18718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2" name="object 22"/>
          <p:cNvSpPr txBox="1"/>
          <p:nvPr/>
        </p:nvSpPr>
        <p:spPr>
          <a:xfrm>
            <a:off x="7636509" y="18718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3" name="object 23"/>
          <p:cNvSpPr txBox="1"/>
          <p:nvPr/>
        </p:nvSpPr>
        <p:spPr>
          <a:xfrm>
            <a:off x="4435475" y="2242819"/>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11</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24" name="object 24"/>
          <p:cNvSpPr txBox="1"/>
          <p:nvPr/>
        </p:nvSpPr>
        <p:spPr>
          <a:xfrm>
            <a:off x="5578728" y="2242819"/>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134588</a:t>
            </a:r>
            <a:endParaRPr sz="1400">
              <a:latin typeface="Arial MT"/>
              <a:cs typeface="Arial MT"/>
            </a:endParaRPr>
          </a:p>
        </p:txBody>
      </p:sp>
      <p:sp>
        <p:nvSpPr>
          <p:cNvPr id="25" name="object 25"/>
          <p:cNvSpPr txBox="1"/>
          <p:nvPr/>
        </p:nvSpPr>
        <p:spPr>
          <a:xfrm>
            <a:off x="6493128" y="2242819"/>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6" name="object 26"/>
          <p:cNvSpPr txBox="1"/>
          <p:nvPr/>
        </p:nvSpPr>
        <p:spPr>
          <a:xfrm>
            <a:off x="7636509" y="2242819"/>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27" name="object 27"/>
          <p:cNvSpPr txBox="1"/>
          <p:nvPr/>
        </p:nvSpPr>
        <p:spPr>
          <a:xfrm>
            <a:off x="4435475" y="2613786"/>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04</a:t>
            </a:r>
            <a:r>
              <a:rPr sz="1400" dirty="0">
                <a:latin typeface="Arial MT"/>
                <a:cs typeface="Arial MT"/>
              </a:rPr>
              <a:t>-</a:t>
            </a:r>
            <a:r>
              <a:rPr sz="1400" spc="-15" dirty="0">
                <a:latin typeface="Arial MT"/>
                <a:cs typeface="Arial MT"/>
              </a:rPr>
              <a:t>05</a:t>
            </a:r>
            <a:endParaRPr sz="1400">
              <a:latin typeface="Arial MT"/>
              <a:cs typeface="Arial MT"/>
            </a:endParaRPr>
          </a:p>
        </p:txBody>
      </p:sp>
      <p:sp>
        <p:nvSpPr>
          <p:cNvPr id="28" name="object 28"/>
          <p:cNvSpPr txBox="1"/>
          <p:nvPr/>
        </p:nvSpPr>
        <p:spPr>
          <a:xfrm>
            <a:off x="5578728" y="2613786"/>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134589</a:t>
            </a:r>
            <a:endParaRPr sz="1400">
              <a:latin typeface="Arial MT"/>
              <a:cs typeface="Arial MT"/>
            </a:endParaRPr>
          </a:p>
        </p:txBody>
      </p:sp>
      <p:sp>
        <p:nvSpPr>
          <p:cNvPr id="29" name="object 29"/>
          <p:cNvSpPr txBox="1"/>
          <p:nvPr/>
        </p:nvSpPr>
        <p:spPr>
          <a:xfrm>
            <a:off x="6493128" y="261378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0" name="object 30"/>
          <p:cNvSpPr txBox="1"/>
          <p:nvPr/>
        </p:nvSpPr>
        <p:spPr>
          <a:xfrm>
            <a:off x="7636509" y="261378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1" name="object 31"/>
          <p:cNvSpPr txBox="1"/>
          <p:nvPr/>
        </p:nvSpPr>
        <p:spPr>
          <a:xfrm>
            <a:off x="4435475" y="2984753"/>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06</a:t>
            </a:r>
            <a:r>
              <a:rPr sz="1400" dirty="0">
                <a:latin typeface="Arial MT"/>
                <a:cs typeface="Arial MT"/>
              </a:rPr>
              <a:t>-</a:t>
            </a:r>
            <a:r>
              <a:rPr sz="1400" spc="-15" dirty="0">
                <a:latin typeface="Arial MT"/>
                <a:cs typeface="Arial MT"/>
              </a:rPr>
              <a:t>07</a:t>
            </a:r>
            <a:endParaRPr sz="1400">
              <a:latin typeface="Arial MT"/>
              <a:cs typeface="Arial MT"/>
            </a:endParaRPr>
          </a:p>
        </p:txBody>
      </p:sp>
      <p:sp>
        <p:nvSpPr>
          <p:cNvPr id="32" name="object 32"/>
          <p:cNvSpPr txBox="1"/>
          <p:nvPr/>
        </p:nvSpPr>
        <p:spPr>
          <a:xfrm>
            <a:off x="5578728" y="2984753"/>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134594</a:t>
            </a:r>
            <a:endParaRPr sz="1400">
              <a:latin typeface="Arial MT"/>
              <a:cs typeface="Arial MT"/>
            </a:endParaRPr>
          </a:p>
        </p:txBody>
      </p:sp>
      <p:sp>
        <p:nvSpPr>
          <p:cNvPr id="33" name="object 33"/>
          <p:cNvSpPr txBox="1"/>
          <p:nvPr/>
        </p:nvSpPr>
        <p:spPr>
          <a:xfrm>
            <a:off x="6493128" y="298475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4" name="object 34"/>
          <p:cNvSpPr txBox="1"/>
          <p:nvPr/>
        </p:nvSpPr>
        <p:spPr>
          <a:xfrm>
            <a:off x="7636509" y="298475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5" name="object 35"/>
          <p:cNvSpPr txBox="1"/>
          <p:nvPr/>
        </p:nvSpPr>
        <p:spPr>
          <a:xfrm>
            <a:off x="4435475" y="3355720"/>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07</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36" name="object 36"/>
          <p:cNvSpPr txBox="1"/>
          <p:nvPr/>
        </p:nvSpPr>
        <p:spPr>
          <a:xfrm>
            <a:off x="5578728" y="3355720"/>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134597</a:t>
            </a:r>
            <a:endParaRPr sz="1400">
              <a:latin typeface="Arial MT"/>
              <a:cs typeface="Arial MT"/>
            </a:endParaRPr>
          </a:p>
        </p:txBody>
      </p:sp>
      <p:sp>
        <p:nvSpPr>
          <p:cNvPr id="37" name="object 37"/>
          <p:cNvSpPr txBox="1"/>
          <p:nvPr/>
        </p:nvSpPr>
        <p:spPr>
          <a:xfrm>
            <a:off x="6493128" y="3355720"/>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8" name="object 38"/>
          <p:cNvSpPr txBox="1"/>
          <p:nvPr/>
        </p:nvSpPr>
        <p:spPr>
          <a:xfrm>
            <a:off x="7636509" y="3355720"/>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39" name="object 39"/>
          <p:cNvSpPr txBox="1"/>
          <p:nvPr/>
        </p:nvSpPr>
        <p:spPr>
          <a:xfrm>
            <a:off x="4435475" y="3726611"/>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03</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40" name="object 40"/>
          <p:cNvSpPr txBox="1"/>
          <p:nvPr/>
        </p:nvSpPr>
        <p:spPr>
          <a:xfrm>
            <a:off x="5578728" y="3726611"/>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134598</a:t>
            </a:r>
            <a:endParaRPr sz="1400">
              <a:latin typeface="Arial MT"/>
              <a:cs typeface="Arial MT"/>
            </a:endParaRPr>
          </a:p>
        </p:txBody>
      </p:sp>
      <p:sp>
        <p:nvSpPr>
          <p:cNvPr id="41" name="object 41"/>
          <p:cNvSpPr txBox="1"/>
          <p:nvPr/>
        </p:nvSpPr>
        <p:spPr>
          <a:xfrm>
            <a:off x="6493128" y="372661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2" name="object 42"/>
          <p:cNvSpPr txBox="1"/>
          <p:nvPr/>
        </p:nvSpPr>
        <p:spPr>
          <a:xfrm>
            <a:off x="7636509" y="372661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3" name="object 43"/>
          <p:cNvSpPr txBox="1"/>
          <p:nvPr/>
        </p:nvSpPr>
        <p:spPr>
          <a:xfrm>
            <a:off x="4435475" y="409755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08</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44" name="object 44"/>
          <p:cNvSpPr txBox="1"/>
          <p:nvPr/>
        </p:nvSpPr>
        <p:spPr>
          <a:xfrm>
            <a:off x="5578728" y="409755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134599</a:t>
            </a:r>
            <a:endParaRPr sz="1400">
              <a:latin typeface="Arial MT"/>
              <a:cs typeface="Arial MT"/>
            </a:endParaRPr>
          </a:p>
        </p:txBody>
      </p:sp>
      <p:sp>
        <p:nvSpPr>
          <p:cNvPr id="45" name="object 45"/>
          <p:cNvSpPr txBox="1"/>
          <p:nvPr/>
        </p:nvSpPr>
        <p:spPr>
          <a:xfrm>
            <a:off x="6493128" y="40975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6" name="object 46"/>
          <p:cNvSpPr txBox="1"/>
          <p:nvPr/>
        </p:nvSpPr>
        <p:spPr>
          <a:xfrm>
            <a:off x="7636509" y="40975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47" name="object 47"/>
          <p:cNvSpPr txBox="1"/>
          <p:nvPr/>
        </p:nvSpPr>
        <p:spPr>
          <a:xfrm>
            <a:off x="4435475" y="4468494"/>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08</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48" name="object 48"/>
          <p:cNvSpPr txBox="1"/>
          <p:nvPr/>
        </p:nvSpPr>
        <p:spPr>
          <a:xfrm>
            <a:off x="5578728" y="4468494"/>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134601</a:t>
            </a:r>
            <a:endParaRPr sz="1400">
              <a:latin typeface="Arial MT"/>
              <a:cs typeface="Arial MT"/>
            </a:endParaRPr>
          </a:p>
        </p:txBody>
      </p:sp>
      <p:sp>
        <p:nvSpPr>
          <p:cNvPr id="49" name="object 49"/>
          <p:cNvSpPr txBox="1"/>
          <p:nvPr/>
        </p:nvSpPr>
        <p:spPr>
          <a:xfrm>
            <a:off x="6493128" y="446849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50" name="object 50"/>
          <p:cNvSpPr txBox="1"/>
          <p:nvPr/>
        </p:nvSpPr>
        <p:spPr>
          <a:xfrm>
            <a:off x="7636509" y="446849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grpSp>
        <p:nvGrpSpPr>
          <p:cNvPr id="51" name="object 51"/>
          <p:cNvGrpSpPr/>
          <p:nvPr/>
        </p:nvGrpSpPr>
        <p:grpSpPr>
          <a:xfrm>
            <a:off x="3957637" y="1415986"/>
            <a:ext cx="5186680" cy="3591560"/>
            <a:chOff x="3957637" y="1415986"/>
            <a:chExt cx="5186680" cy="3591560"/>
          </a:xfrm>
        </p:grpSpPr>
        <p:sp>
          <p:nvSpPr>
            <p:cNvPr id="52" name="object 52"/>
            <p:cNvSpPr/>
            <p:nvPr/>
          </p:nvSpPr>
          <p:spPr>
            <a:xfrm>
              <a:off x="3962400" y="2267712"/>
              <a:ext cx="381000" cy="1143000"/>
            </a:xfrm>
            <a:custGeom>
              <a:avLst/>
              <a:gdLst/>
              <a:ahLst/>
              <a:cxnLst/>
              <a:rect l="l" t="t" r="r" b="b"/>
              <a:pathLst>
                <a:path w="381000" h="1143000">
                  <a:moveTo>
                    <a:pt x="190500" y="0"/>
                  </a:moveTo>
                  <a:lnTo>
                    <a:pt x="190500" y="285750"/>
                  </a:lnTo>
                  <a:lnTo>
                    <a:pt x="0" y="285750"/>
                  </a:lnTo>
                  <a:lnTo>
                    <a:pt x="0" y="857250"/>
                  </a:lnTo>
                  <a:lnTo>
                    <a:pt x="190500" y="857250"/>
                  </a:lnTo>
                  <a:lnTo>
                    <a:pt x="190500" y="1143000"/>
                  </a:lnTo>
                  <a:lnTo>
                    <a:pt x="381000" y="571500"/>
                  </a:lnTo>
                  <a:lnTo>
                    <a:pt x="190500" y="0"/>
                  </a:lnTo>
                  <a:close/>
                </a:path>
              </a:pathLst>
            </a:custGeom>
            <a:solidFill>
              <a:srgbClr val="D6D6D6"/>
            </a:solidFill>
          </p:spPr>
          <p:txBody>
            <a:bodyPr wrap="square" lIns="0" tIns="0" rIns="0" bIns="0" rtlCol="0"/>
            <a:lstStyle/>
            <a:p>
              <a:endParaRPr/>
            </a:p>
          </p:txBody>
        </p:sp>
        <p:sp>
          <p:nvSpPr>
            <p:cNvPr id="53" name="object 53"/>
            <p:cNvSpPr/>
            <p:nvPr/>
          </p:nvSpPr>
          <p:spPr>
            <a:xfrm>
              <a:off x="3962400" y="2267712"/>
              <a:ext cx="381000" cy="1143000"/>
            </a:xfrm>
            <a:custGeom>
              <a:avLst/>
              <a:gdLst/>
              <a:ahLst/>
              <a:cxnLst/>
              <a:rect l="l" t="t" r="r" b="b"/>
              <a:pathLst>
                <a:path w="381000" h="1143000">
                  <a:moveTo>
                    <a:pt x="0" y="285750"/>
                  </a:moveTo>
                  <a:lnTo>
                    <a:pt x="190500" y="285750"/>
                  </a:lnTo>
                  <a:lnTo>
                    <a:pt x="190500" y="0"/>
                  </a:lnTo>
                  <a:lnTo>
                    <a:pt x="381000" y="571500"/>
                  </a:lnTo>
                  <a:lnTo>
                    <a:pt x="190500" y="1143000"/>
                  </a:lnTo>
                  <a:lnTo>
                    <a:pt x="190500" y="857250"/>
                  </a:lnTo>
                  <a:lnTo>
                    <a:pt x="0" y="857250"/>
                  </a:lnTo>
                  <a:lnTo>
                    <a:pt x="0" y="285750"/>
                  </a:lnTo>
                  <a:close/>
                </a:path>
              </a:pathLst>
            </a:custGeom>
            <a:ln w="9525">
              <a:solidFill>
                <a:srgbClr val="008FBB"/>
              </a:solidFill>
            </a:ln>
          </p:spPr>
          <p:txBody>
            <a:bodyPr wrap="square" lIns="0" tIns="0" rIns="0" bIns="0" rtlCol="0"/>
            <a:lstStyle/>
            <a:p>
              <a:endParaRPr/>
            </a:p>
          </p:txBody>
        </p:sp>
        <p:sp>
          <p:nvSpPr>
            <p:cNvPr id="54" name="object 54"/>
            <p:cNvSpPr/>
            <p:nvPr/>
          </p:nvSpPr>
          <p:spPr>
            <a:xfrm>
              <a:off x="8154161" y="1430274"/>
              <a:ext cx="288290" cy="3348354"/>
            </a:xfrm>
            <a:custGeom>
              <a:avLst/>
              <a:gdLst/>
              <a:ahLst/>
              <a:cxnLst/>
              <a:rect l="l" t="t" r="r" b="b"/>
              <a:pathLst>
                <a:path w="288290" h="3348354">
                  <a:moveTo>
                    <a:pt x="0" y="0"/>
                  </a:moveTo>
                  <a:lnTo>
                    <a:pt x="52804" y="1781"/>
                  </a:lnTo>
                  <a:lnTo>
                    <a:pt x="95916" y="6635"/>
                  </a:lnTo>
                  <a:lnTo>
                    <a:pt x="124979" y="13823"/>
                  </a:lnTo>
                  <a:lnTo>
                    <a:pt x="135636" y="22605"/>
                  </a:lnTo>
                  <a:lnTo>
                    <a:pt x="135636" y="701294"/>
                  </a:lnTo>
                  <a:lnTo>
                    <a:pt x="146292" y="710076"/>
                  </a:lnTo>
                  <a:lnTo>
                    <a:pt x="175355" y="717264"/>
                  </a:lnTo>
                  <a:lnTo>
                    <a:pt x="218467" y="722118"/>
                  </a:lnTo>
                  <a:lnTo>
                    <a:pt x="271272" y="723900"/>
                  </a:lnTo>
                  <a:lnTo>
                    <a:pt x="218467" y="725681"/>
                  </a:lnTo>
                  <a:lnTo>
                    <a:pt x="175355" y="730535"/>
                  </a:lnTo>
                  <a:lnTo>
                    <a:pt x="146292" y="737723"/>
                  </a:lnTo>
                  <a:lnTo>
                    <a:pt x="135636" y="746506"/>
                  </a:lnTo>
                  <a:lnTo>
                    <a:pt x="135636" y="1425194"/>
                  </a:lnTo>
                  <a:lnTo>
                    <a:pt x="124979" y="1433976"/>
                  </a:lnTo>
                  <a:lnTo>
                    <a:pt x="95916" y="1441164"/>
                  </a:lnTo>
                  <a:lnTo>
                    <a:pt x="52804" y="1446018"/>
                  </a:lnTo>
                  <a:lnTo>
                    <a:pt x="0" y="1447800"/>
                  </a:lnTo>
                </a:path>
                <a:path w="288290" h="3348354">
                  <a:moveTo>
                    <a:pt x="16764" y="1495044"/>
                  </a:moveTo>
                  <a:lnTo>
                    <a:pt x="69568" y="1496825"/>
                  </a:lnTo>
                  <a:lnTo>
                    <a:pt x="112680" y="1501679"/>
                  </a:lnTo>
                  <a:lnTo>
                    <a:pt x="141743" y="1508867"/>
                  </a:lnTo>
                  <a:lnTo>
                    <a:pt x="152400" y="1517650"/>
                  </a:lnTo>
                  <a:lnTo>
                    <a:pt x="152400" y="1829815"/>
                  </a:lnTo>
                  <a:lnTo>
                    <a:pt x="163056" y="1838598"/>
                  </a:lnTo>
                  <a:lnTo>
                    <a:pt x="192119" y="1845786"/>
                  </a:lnTo>
                  <a:lnTo>
                    <a:pt x="235231" y="1850640"/>
                  </a:lnTo>
                  <a:lnTo>
                    <a:pt x="288036" y="1852421"/>
                  </a:lnTo>
                  <a:lnTo>
                    <a:pt x="235231" y="1854203"/>
                  </a:lnTo>
                  <a:lnTo>
                    <a:pt x="192119" y="1859057"/>
                  </a:lnTo>
                  <a:lnTo>
                    <a:pt x="163056" y="1866245"/>
                  </a:lnTo>
                  <a:lnTo>
                    <a:pt x="152400" y="1875027"/>
                  </a:lnTo>
                  <a:lnTo>
                    <a:pt x="152400" y="2187194"/>
                  </a:lnTo>
                  <a:lnTo>
                    <a:pt x="141743" y="2195976"/>
                  </a:lnTo>
                  <a:lnTo>
                    <a:pt x="112680" y="2203164"/>
                  </a:lnTo>
                  <a:lnTo>
                    <a:pt x="69568" y="2208018"/>
                  </a:lnTo>
                  <a:lnTo>
                    <a:pt x="16764" y="2209800"/>
                  </a:lnTo>
                </a:path>
                <a:path w="288290" h="3348354">
                  <a:moveTo>
                    <a:pt x="16764" y="2257044"/>
                  </a:moveTo>
                  <a:lnTo>
                    <a:pt x="69568" y="2258825"/>
                  </a:lnTo>
                  <a:lnTo>
                    <a:pt x="112680" y="2263679"/>
                  </a:lnTo>
                  <a:lnTo>
                    <a:pt x="141743" y="2270867"/>
                  </a:lnTo>
                  <a:lnTo>
                    <a:pt x="152400" y="2279650"/>
                  </a:lnTo>
                  <a:lnTo>
                    <a:pt x="152400" y="2780029"/>
                  </a:lnTo>
                  <a:lnTo>
                    <a:pt x="163056" y="2788828"/>
                  </a:lnTo>
                  <a:lnTo>
                    <a:pt x="192119" y="2796014"/>
                  </a:lnTo>
                  <a:lnTo>
                    <a:pt x="235231" y="2800859"/>
                  </a:lnTo>
                  <a:lnTo>
                    <a:pt x="288036" y="2802636"/>
                  </a:lnTo>
                  <a:lnTo>
                    <a:pt x="235231" y="2804412"/>
                  </a:lnTo>
                  <a:lnTo>
                    <a:pt x="192119" y="2809257"/>
                  </a:lnTo>
                  <a:lnTo>
                    <a:pt x="163056" y="2816443"/>
                  </a:lnTo>
                  <a:lnTo>
                    <a:pt x="152400" y="2825241"/>
                  </a:lnTo>
                  <a:lnTo>
                    <a:pt x="152400" y="3325622"/>
                  </a:lnTo>
                  <a:lnTo>
                    <a:pt x="141743" y="3334420"/>
                  </a:lnTo>
                  <a:lnTo>
                    <a:pt x="112680" y="3341606"/>
                  </a:lnTo>
                  <a:lnTo>
                    <a:pt x="69568" y="3346451"/>
                  </a:lnTo>
                  <a:lnTo>
                    <a:pt x="16764" y="3348228"/>
                  </a:lnTo>
                </a:path>
              </a:pathLst>
            </a:custGeom>
            <a:ln w="28575">
              <a:solidFill>
                <a:srgbClr val="00C2FF"/>
              </a:solidFill>
            </a:ln>
          </p:spPr>
          <p:txBody>
            <a:bodyPr wrap="square" lIns="0" tIns="0" rIns="0" bIns="0" rtlCol="0"/>
            <a:lstStyle/>
            <a:p>
              <a:endParaRPr/>
            </a:p>
          </p:txBody>
        </p:sp>
        <p:pic>
          <p:nvPicPr>
            <p:cNvPr id="55" name="object 55"/>
            <p:cNvPicPr/>
            <p:nvPr/>
          </p:nvPicPr>
          <p:blipFill>
            <a:blip r:embed="rId4" cstate="print"/>
            <a:stretch>
              <a:fillRect/>
            </a:stretch>
          </p:blipFill>
          <p:spPr>
            <a:xfrm>
              <a:off x="8205215" y="1674876"/>
              <a:ext cx="913637" cy="1229106"/>
            </a:xfrm>
            <a:prstGeom prst="rect">
              <a:avLst/>
            </a:prstGeom>
          </p:spPr>
        </p:pic>
        <p:pic>
          <p:nvPicPr>
            <p:cNvPr id="56" name="object 56"/>
            <p:cNvPicPr/>
            <p:nvPr/>
          </p:nvPicPr>
          <p:blipFill>
            <a:blip r:embed="rId5" cstate="print"/>
            <a:stretch>
              <a:fillRect/>
            </a:stretch>
          </p:blipFill>
          <p:spPr>
            <a:xfrm>
              <a:off x="8205215" y="2791968"/>
              <a:ext cx="938782" cy="1229106"/>
            </a:xfrm>
            <a:prstGeom prst="rect">
              <a:avLst/>
            </a:prstGeom>
          </p:spPr>
        </p:pic>
        <p:pic>
          <p:nvPicPr>
            <p:cNvPr id="57" name="object 57"/>
            <p:cNvPicPr/>
            <p:nvPr/>
          </p:nvPicPr>
          <p:blipFill>
            <a:blip r:embed="rId6" cstate="print"/>
            <a:stretch>
              <a:fillRect/>
            </a:stretch>
          </p:blipFill>
          <p:spPr>
            <a:xfrm>
              <a:off x="8156447" y="3668268"/>
              <a:ext cx="987551" cy="1338834"/>
            </a:xfrm>
            <a:prstGeom prst="rect">
              <a:avLst/>
            </a:prstGeom>
          </p:spPr>
        </p:pic>
      </p:grpSp>
      <p:sp>
        <p:nvSpPr>
          <p:cNvPr id="58" name="object 58"/>
          <p:cNvSpPr txBox="1"/>
          <p:nvPr/>
        </p:nvSpPr>
        <p:spPr>
          <a:xfrm>
            <a:off x="2819970" y="456311"/>
            <a:ext cx="6111875" cy="418592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FFFFFF"/>
                </a:solidFill>
                <a:latin typeface="Calibri"/>
                <a:cs typeface="Calibri"/>
              </a:rPr>
              <a:t>What</a:t>
            </a:r>
            <a:r>
              <a:rPr sz="3200" spc="-15" dirty="0">
                <a:solidFill>
                  <a:srgbClr val="FFFFFF"/>
                </a:solidFill>
                <a:latin typeface="Calibri"/>
                <a:cs typeface="Calibri"/>
              </a:rPr>
              <a:t> </a:t>
            </a:r>
            <a:r>
              <a:rPr sz="3200" dirty="0">
                <a:solidFill>
                  <a:srgbClr val="FFFFFF"/>
                </a:solidFill>
                <a:latin typeface="Calibri"/>
                <a:cs typeface="Calibri"/>
              </a:rPr>
              <a:t>is</a:t>
            </a:r>
            <a:r>
              <a:rPr sz="3200" spc="-15" dirty="0">
                <a:solidFill>
                  <a:srgbClr val="FFFFFF"/>
                </a:solidFill>
                <a:latin typeface="Calibri"/>
                <a:cs typeface="Calibri"/>
              </a:rPr>
              <a:t> </a:t>
            </a:r>
            <a:r>
              <a:rPr sz="3200" dirty="0">
                <a:solidFill>
                  <a:srgbClr val="FFFFFF"/>
                </a:solidFill>
                <a:latin typeface="Calibri"/>
                <a:cs typeface="Calibri"/>
              </a:rPr>
              <a:t>a</a:t>
            </a:r>
            <a:r>
              <a:rPr sz="3200" spc="-5" dirty="0">
                <a:solidFill>
                  <a:srgbClr val="FFFFFF"/>
                </a:solidFill>
                <a:latin typeface="Calibri"/>
                <a:cs typeface="Calibri"/>
              </a:rPr>
              <a:t> </a:t>
            </a:r>
            <a:r>
              <a:rPr sz="3200" dirty="0">
                <a:solidFill>
                  <a:srgbClr val="FFFFFF"/>
                </a:solidFill>
                <a:latin typeface="Calibri"/>
                <a:cs typeface="Calibri"/>
              </a:rPr>
              <a:t>cluster</a:t>
            </a:r>
            <a:r>
              <a:rPr sz="3200" spc="-15" dirty="0">
                <a:solidFill>
                  <a:srgbClr val="FFFFFF"/>
                </a:solidFill>
                <a:latin typeface="Calibri"/>
                <a:cs typeface="Calibri"/>
              </a:rPr>
              <a:t> </a:t>
            </a:r>
            <a:r>
              <a:rPr sz="3200" dirty="0">
                <a:solidFill>
                  <a:srgbClr val="FFFFFF"/>
                </a:solidFill>
                <a:latin typeface="Calibri"/>
                <a:cs typeface="Calibri"/>
              </a:rPr>
              <a:t>key?</a:t>
            </a:r>
            <a:endParaRPr sz="3200" dirty="0">
              <a:latin typeface="Calibri"/>
              <a:cs typeface="Calibri"/>
            </a:endParaRPr>
          </a:p>
          <a:p>
            <a:pPr>
              <a:lnSpc>
                <a:spcPct val="100000"/>
              </a:lnSpc>
            </a:pPr>
            <a:endParaRPr sz="3200" dirty="0">
              <a:latin typeface="Calibri"/>
              <a:cs typeface="Calibri"/>
            </a:endParaRPr>
          </a:p>
          <a:p>
            <a:pPr>
              <a:lnSpc>
                <a:spcPct val="100000"/>
              </a:lnSpc>
              <a:spcBef>
                <a:spcPts val="50"/>
              </a:spcBef>
            </a:pPr>
            <a:endParaRPr sz="2750" dirty="0">
              <a:latin typeface="Calibri"/>
              <a:cs typeface="Calibri"/>
            </a:endParaRPr>
          </a:p>
          <a:p>
            <a:pPr marL="5793105">
              <a:lnSpc>
                <a:spcPct val="100000"/>
              </a:lnSpc>
            </a:pPr>
            <a:r>
              <a:rPr sz="4400" dirty="0">
                <a:solidFill>
                  <a:srgbClr val="99E7FF"/>
                </a:solidFill>
                <a:latin typeface="Bahnschrift"/>
                <a:cs typeface="Bahnschrift"/>
              </a:rPr>
              <a:t>1</a:t>
            </a:r>
            <a:endParaRPr sz="4400" dirty="0">
              <a:latin typeface="Bahnschrift"/>
              <a:cs typeface="Bahnschrift"/>
            </a:endParaRPr>
          </a:p>
          <a:p>
            <a:pPr marL="5793105">
              <a:lnSpc>
                <a:spcPct val="100000"/>
              </a:lnSpc>
              <a:spcBef>
                <a:spcPts val="3525"/>
              </a:spcBef>
            </a:pPr>
            <a:r>
              <a:rPr sz="4400" dirty="0" smtClean="0">
                <a:solidFill>
                  <a:srgbClr val="66BEFF"/>
                </a:solidFill>
                <a:latin typeface="Bahnschrift"/>
                <a:cs typeface="Bahnschrift"/>
              </a:rPr>
              <a:t>2</a:t>
            </a:r>
            <a:endParaRPr sz="4400" dirty="0">
              <a:latin typeface="Bahnschrift"/>
              <a:cs typeface="Bahnschrift"/>
            </a:endParaRPr>
          </a:p>
          <a:p>
            <a:pPr marL="5775960">
              <a:lnSpc>
                <a:spcPct val="100000"/>
              </a:lnSpc>
              <a:spcBef>
                <a:spcPts val="1755"/>
              </a:spcBef>
            </a:pPr>
            <a:r>
              <a:rPr sz="4800" dirty="0">
                <a:solidFill>
                  <a:srgbClr val="0092BE"/>
                </a:solidFill>
                <a:latin typeface="Bahnschrift"/>
                <a:cs typeface="Bahnschrift"/>
              </a:rPr>
              <a:t>3</a:t>
            </a:r>
            <a:endParaRPr sz="4800" dirty="0">
              <a:latin typeface="Bahnschrift"/>
              <a:cs typeface="Bahnschrift"/>
            </a:endParaRPr>
          </a:p>
        </p:txBody>
      </p:sp>
      <p:grpSp>
        <p:nvGrpSpPr>
          <p:cNvPr id="59" name="object 59"/>
          <p:cNvGrpSpPr/>
          <p:nvPr/>
        </p:nvGrpSpPr>
        <p:grpSpPr>
          <a:xfrm>
            <a:off x="4296155" y="1045463"/>
            <a:ext cx="3912235" cy="3804285"/>
            <a:chOff x="4296155" y="1045463"/>
            <a:chExt cx="3912235" cy="3804285"/>
          </a:xfrm>
        </p:grpSpPr>
        <p:pic>
          <p:nvPicPr>
            <p:cNvPr id="60" name="object 60"/>
            <p:cNvPicPr/>
            <p:nvPr/>
          </p:nvPicPr>
          <p:blipFill>
            <a:blip r:embed="rId2" cstate="print"/>
            <a:stretch>
              <a:fillRect/>
            </a:stretch>
          </p:blipFill>
          <p:spPr>
            <a:xfrm>
              <a:off x="4296155" y="1045463"/>
              <a:ext cx="3912107" cy="3803904"/>
            </a:xfrm>
            <a:prstGeom prst="rect">
              <a:avLst/>
            </a:prstGeom>
          </p:spPr>
        </p:pic>
        <p:pic>
          <p:nvPicPr>
            <p:cNvPr id="61" name="object 61"/>
            <p:cNvPicPr/>
            <p:nvPr/>
          </p:nvPicPr>
          <p:blipFill>
            <a:blip r:embed="rId3" cstate="print"/>
            <a:stretch>
              <a:fillRect/>
            </a:stretch>
          </p:blipFill>
          <p:spPr>
            <a:xfrm>
              <a:off x="4343399" y="1073073"/>
              <a:ext cx="3810000" cy="3707891"/>
            </a:xfrm>
            <a:prstGeom prst="rect">
              <a:avLst/>
            </a:prstGeom>
          </p:spPr>
        </p:pic>
      </p:grpSp>
      <p:sp>
        <p:nvSpPr>
          <p:cNvPr id="62" name="object 62"/>
          <p:cNvSpPr txBox="1"/>
          <p:nvPr/>
        </p:nvSpPr>
        <p:spPr>
          <a:xfrm>
            <a:off x="4435475" y="1130045"/>
            <a:ext cx="917575"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70" dirty="0">
                <a:solidFill>
                  <a:srgbClr val="FFFFFF"/>
                </a:solidFill>
                <a:latin typeface="Arial"/>
                <a:cs typeface="Arial"/>
              </a:rPr>
              <a:t> </a:t>
            </a:r>
            <a:r>
              <a:rPr sz="1400" b="1" spc="-5" dirty="0">
                <a:solidFill>
                  <a:srgbClr val="FFFFFF"/>
                </a:solidFill>
                <a:latin typeface="Arial"/>
                <a:cs typeface="Arial"/>
              </a:rPr>
              <a:t>Date</a:t>
            </a:r>
            <a:endParaRPr sz="1400">
              <a:latin typeface="Arial"/>
              <a:cs typeface="Arial"/>
            </a:endParaRPr>
          </a:p>
        </p:txBody>
      </p:sp>
      <p:sp>
        <p:nvSpPr>
          <p:cNvPr id="63" name="object 63"/>
          <p:cNvSpPr txBox="1"/>
          <p:nvPr/>
        </p:nvSpPr>
        <p:spPr>
          <a:xfrm>
            <a:off x="5578728" y="1130045"/>
            <a:ext cx="711200" cy="199390"/>
          </a:xfrm>
          <a:prstGeom prst="rect">
            <a:avLst/>
          </a:prstGeom>
        </p:spPr>
        <p:txBody>
          <a:bodyPr vert="horz" wrap="square" lIns="0" tIns="0" rIns="0" bIns="0" rtlCol="0">
            <a:spAutoFit/>
          </a:bodyPr>
          <a:lstStyle/>
          <a:p>
            <a:pPr>
              <a:lnSpc>
                <a:spcPts val="1550"/>
              </a:lnSpc>
            </a:pPr>
            <a:r>
              <a:rPr sz="1400" b="1" spc="-5" dirty="0">
                <a:solidFill>
                  <a:srgbClr val="FFFFFF"/>
                </a:solidFill>
                <a:latin typeface="Arial"/>
                <a:cs typeface="Arial"/>
              </a:rPr>
              <a:t>Event</a:t>
            </a:r>
            <a:r>
              <a:rPr sz="1400" b="1" spc="-80" dirty="0">
                <a:solidFill>
                  <a:srgbClr val="FFFFFF"/>
                </a:solidFill>
                <a:latin typeface="Arial"/>
                <a:cs typeface="Arial"/>
              </a:rPr>
              <a:t> </a:t>
            </a:r>
            <a:r>
              <a:rPr sz="1400" b="1" dirty="0">
                <a:solidFill>
                  <a:srgbClr val="FFFFFF"/>
                </a:solidFill>
                <a:latin typeface="Arial"/>
                <a:cs typeface="Arial"/>
              </a:rPr>
              <a:t>ID</a:t>
            </a:r>
            <a:endParaRPr sz="1400">
              <a:latin typeface="Arial"/>
              <a:cs typeface="Arial"/>
            </a:endParaRPr>
          </a:p>
        </p:txBody>
      </p:sp>
      <p:sp>
        <p:nvSpPr>
          <p:cNvPr id="64" name="object 64"/>
          <p:cNvSpPr txBox="1"/>
          <p:nvPr/>
        </p:nvSpPr>
        <p:spPr>
          <a:xfrm>
            <a:off x="6493128" y="1130045"/>
            <a:ext cx="932180" cy="199390"/>
          </a:xfrm>
          <a:prstGeom prst="rect">
            <a:avLst/>
          </a:prstGeom>
        </p:spPr>
        <p:txBody>
          <a:bodyPr vert="horz" wrap="square" lIns="0" tIns="0" rIns="0" bIns="0" rtlCol="0">
            <a:spAutoFit/>
          </a:bodyPr>
          <a:lstStyle/>
          <a:p>
            <a:pPr>
              <a:lnSpc>
                <a:spcPts val="1550"/>
              </a:lnSpc>
            </a:pPr>
            <a:r>
              <a:rPr sz="1400" b="1" dirty="0">
                <a:solidFill>
                  <a:srgbClr val="FFFFFF"/>
                </a:solidFill>
                <a:latin typeface="Arial"/>
                <a:cs typeface="Arial"/>
              </a:rPr>
              <a:t>C</a:t>
            </a:r>
            <a:r>
              <a:rPr sz="1400" b="1" spc="-10" dirty="0">
                <a:solidFill>
                  <a:srgbClr val="FFFFFF"/>
                </a:solidFill>
                <a:latin typeface="Arial"/>
                <a:cs typeface="Arial"/>
              </a:rPr>
              <a:t>u</a:t>
            </a:r>
            <a:r>
              <a:rPr sz="1400" b="1" dirty="0">
                <a:solidFill>
                  <a:srgbClr val="FFFFFF"/>
                </a:solidFill>
                <a:latin typeface="Arial"/>
                <a:cs typeface="Arial"/>
              </a:rPr>
              <a:t>stome</a:t>
            </a:r>
            <a:r>
              <a:rPr sz="1400" b="1" spc="5" dirty="0">
                <a:solidFill>
                  <a:srgbClr val="FFFFFF"/>
                </a:solidFill>
                <a:latin typeface="Arial"/>
                <a:cs typeface="Arial"/>
              </a:rPr>
              <a:t>r</a:t>
            </a:r>
            <a:r>
              <a:rPr sz="1400" b="1" dirty="0">
                <a:solidFill>
                  <a:srgbClr val="FFFFFF"/>
                </a:solidFill>
                <a:latin typeface="Arial"/>
                <a:cs typeface="Arial"/>
              </a:rPr>
              <a:t>s</a:t>
            </a:r>
            <a:endParaRPr sz="1400">
              <a:latin typeface="Arial"/>
              <a:cs typeface="Arial"/>
            </a:endParaRPr>
          </a:p>
        </p:txBody>
      </p:sp>
      <p:sp>
        <p:nvSpPr>
          <p:cNvPr id="65" name="object 65"/>
          <p:cNvSpPr txBox="1"/>
          <p:nvPr/>
        </p:nvSpPr>
        <p:spPr>
          <a:xfrm>
            <a:off x="7636509" y="1130045"/>
            <a:ext cx="337185" cy="199390"/>
          </a:xfrm>
          <a:prstGeom prst="rect">
            <a:avLst/>
          </a:prstGeom>
        </p:spPr>
        <p:txBody>
          <a:bodyPr vert="horz" wrap="square" lIns="0" tIns="0" rIns="0" bIns="0" rtlCol="0">
            <a:spAutoFit/>
          </a:bodyPr>
          <a:lstStyle/>
          <a:p>
            <a:pPr>
              <a:lnSpc>
                <a:spcPts val="1550"/>
              </a:lnSpc>
            </a:pPr>
            <a:r>
              <a:rPr sz="1400" b="1" spc="-10" dirty="0">
                <a:solidFill>
                  <a:srgbClr val="FFFFFF"/>
                </a:solidFill>
                <a:latin typeface="Arial"/>
                <a:cs typeface="Arial"/>
              </a:rPr>
              <a:t>C</a:t>
            </a:r>
            <a:r>
              <a:rPr sz="1400" b="1" dirty="0">
                <a:solidFill>
                  <a:srgbClr val="FFFFFF"/>
                </a:solidFill>
                <a:latin typeface="Arial"/>
                <a:cs typeface="Arial"/>
              </a:rPr>
              <a:t>ity</a:t>
            </a:r>
            <a:endParaRPr sz="1400">
              <a:latin typeface="Arial"/>
              <a:cs typeface="Arial"/>
            </a:endParaRPr>
          </a:p>
        </p:txBody>
      </p:sp>
      <p:sp>
        <p:nvSpPr>
          <p:cNvPr id="66" name="object 66"/>
          <p:cNvSpPr txBox="1"/>
          <p:nvPr/>
        </p:nvSpPr>
        <p:spPr>
          <a:xfrm>
            <a:off x="4435475" y="150101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03</a:t>
            </a:r>
            <a:r>
              <a:rPr sz="1400" dirty="0">
                <a:latin typeface="Arial MT"/>
                <a:cs typeface="Arial MT"/>
              </a:rPr>
              <a:t>-</a:t>
            </a:r>
            <a:r>
              <a:rPr sz="1400" spc="-15" dirty="0">
                <a:latin typeface="Arial MT"/>
                <a:cs typeface="Arial MT"/>
              </a:rPr>
              <a:t>12</a:t>
            </a:r>
            <a:endParaRPr sz="1400">
              <a:latin typeface="Arial MT"/>
              <a:cs typeface="Arial MT"/>
            </a:endParaRPr>
          </a:p>
        </p:txBody>
      </p:sp>
      <p:sp>
        <p:nvSpPr>
          <p:cNvPr id="67" name="object 67"/>
          <p:cNvSpPr txBox="1"/>
          <p:nvPr/>
        </p:nvSpPr>
        <p:spPr>
          <a:xfrm>
            <a:off x="5578728" y="150101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134584</a:t>
            </a:r>
            <a:endParaRPr sz="1400">
              <a:latin typeface="Arial MT"/>
              <a:cs typeface="Arial MT"/>
            </a:endParaRPr>
          </a:p>
        </p:txBody>
      </p:sp>
      <p:sp>
        <p:nvSpPr>
          <p:cNvPr id="68" name="object 68"/>
          <p:cNvSpPr txBox="1"/>
          <p:nvPr/>
        </p:nvSpPr>
        <p:spPr>
          <a:xfrm>
            <a:off x="6493128" y="150101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69" name="object 69"/>
          <p:cNvSpPr txBox="1"/>
          <p:nvPr/>
        </p:nvSpPr>
        <p:spPr>
          <a:xfrm>
            <a:off x="7636509" y="150101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70" name="object 70"/>
          <p:cNvSpPr txBox="1"/>
          <p:nvPr/>
        </p:nvSpPr>
        <p:spPr>
          <a:xfrm>
            <a:off x="4435475" y="187185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12</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71" name="object 71"/>
          <p:cNvSpPr txBox="1"/>
          <p:nvPr/>
        </p:nvSpPr>
        <p:spPr>
          <a:xfrm>
            <a:off x="5578728" y="187185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134586</a:t>
            </a:r>
            <a:endParaRPr sz="1400">
              <a:latin typeface="Arial MT"/>
              <a:cs typeface="Arial MT"/>
            </a:endParaRPr>
          </a:p>
        </p:txBody>
      </p:sp>
      <p:sp>
        <p:nvSpPr>
          <p:cNvPr id="72" name="object 72"/>
          <p:cNvSpPr txBox="1"/>
          <p:nvPr/>
        </p:nvSpPr>
        <p:spPr>
          <a:xfrm>
            <a:off x="6493128" y="18718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73" name="object 73"/>
          <p:cNvSpPr txBox="1"/>
          <p:nvPr/>
        </p:nvSpPr>
        <p:spPr>
          <a:xfrm>
            <a:off x="7636509" y="18718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74" name="object 74"/>
          <p:cNvSpPr txBox="1"/>
          <p:nvPr/>
        </p:nvSpPr>
        <p:spPr>
          <a:xfrm>
            <a:off x="4435475" y="2242819"/>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11</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75" name="object 75"/>
          <p:cNvSpPr txBox="1"/>
          <p:nvPr/>
        </p:nvSpPr>
        <p:spPr>
          <a:xfrm>
            <a:off x="5578728" y="2242819"/>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134588</a:t>
            </a:r>
            <a:endParaRPr sz="1400">
              <a:latin typeface="Arial MT"/>
              <a:cs typeface="Arial MT"/>
            </a:endParaRPr>
          </a:p>
        </p:txBody>
      </p:sp>
      <p:sp>
        <p:nvSpPr>
          <p:cNvPr id="76" name="object 76"/>
          <p:cNvSpPr txBox="1"/>
          <p:nvPr/>
        </p:nvSpPr>
        <p:spPr>
          <a:xfrm>
            <a:off x="6493128" y="2242819"/>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77" name="object 77"/>
          <p:cNvSpPr txBox="1"/>
          <p:nvPr/>
        </p:nvSpPr>
        <p:spPr>
          <a:xfrm>
            <a:off x="7636509" y="2242819"/>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78" name="object 78"/>
          <p:cNvSpPr txBox="1"/>
          <p:nvPr/>
        </p:nvSpPr>
        <p:spPr>
          <a:xfrm>
            <a:off x="4435475" y="2613786"/>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04</a:t>
            </a:r>
            <a:r>
              <a:rPr sz="1400" dirty="0">
                <a:latin typeface="Arial MT"/>
                <a:cs typeface="Arial MT"/>
              </a:rPr>
              <a:t>-</a:t>
            </a:r>
            <a:r>
              <a:rPr sz="1400" spc="-15" dirty="0">
                <a:latin typeface="Arial MT"/>
                <a:cs typeface="Arial MT"/>
              </a:rPr>
              <a:t>05</a:t>
            </a:r>
            <a:endParaRPr sz="1400">
              <a:latin typeface="Arial MT"/>
              <a:cs typeface="Arial MT"/>
            </a:endParaRPr>
          </a:p>
        </p:txBody>
      </p:sp>
      <p:sp>
        <p:nvSpPr>
          <p:cNvPr id="79" name="object 79"/>
          <p:cNvSpPr txBox="1"/>
          <p:nvPr/>
        </p:nvSpPr>
        <p:spPr>
          <a:xfrm>
            <a:off x="5578728" y="2613786"/>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134589</a:t>
            </a:r>
            <a:endParaRPr sz="1400">
              <a:latin typeface="Arial MT"/>
              <a:cs typeface="Arial MT"/>
            </a:endParaRPr>
          </a:p>
        </p:txBody>
      </p:sp>
      <p:sp>
        <p:nvSpPr>
          <p:cNvPr id="80" name="object 80"/>
          <p:cNvSpPr txBox="1"/>
          <p:nvPr/>
        </p:nvSpPr>
        <p:spPr>
          <a:xfrm>
            <a:off x="6493128" y="261378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81" name="object 81"/>
          <p:cNvSpPr txBox="1"/>
          <p:nvPr/>
        </p:nvSpPr>
        <p:spPr>
          <a:xfrm>
            <a:off x="7636509" y="2613786"/>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82" name="object 82"/>
          <p:cNvSpPr txBox="1"/>
          <p:nvPr/>
        </p:nvSpPr>
        <p:spPr>
          <a:xfrm>
            <a:off x="4435475" y="2984753"/>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06</a:t>
            </a:r>
            <a:r>
              <a:rPr sz="1400" dirty="0">
                <a:latin typeface="Arial MT"/>
                <a:cs typeface="Arial MT"/>
              </a:rPr>
              <a:t>-</a:t>
            </a:r>
            <a:r>
              <a:rPr sz="1400" spc="-15" dirty="0">
                <a:latin typeface="Arial MT"/>
                <a:cs typeface="Arial MT"/>
              </a:rPr>
              <a:t>07</a:t>
            </a:r>
            <a:endParaRPr sz="1400">
              <a:latin typeface="Arial MT"/>
              <a:cs typeface="Arial MT"/>
            </a:endParaRPr>
          </a:p>
        </p:txBody>
      </p:sp>
      <p:sp>
        <p:nvSpPr>
          <p:cNvPr id="83" name="object 83"/>
          <p:cNvSpPr txBox="1"/>
          <p:nvPr/>
        </p:nvSpPr>
        <p:spPr>
          <a:xfrm>
            <a:off x="5578728" y="2984753"/>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134594</a:t>
            </a:r>
            <a:endParaRPr sz="1400">
              <a:latin typeface="Arial MT"/>
              <a:cs typeface="Arial MT"/>
            </a:endParaRPr>
          </a:p>
        </p:txBody>
      </p:sp>
      <p:sp>
        <p:nvSpPr>
          <p:cNvPr id="84" name="object 84"/>
          <p:cNvSpPr txBox="1"/>
          <p:nvPr/>
        </p:nvSpPr>
        <p:spPr>
          <a:xfrm>
            <a:off x="6493128" y="298475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85" name="object 85"/>
          <p:cNvSpPr txBox="1"/>
          <p:nvPr/>
        </p:nvSpPr>
        <p:spPr>
          <a:xfrm>
            <a:off x="7636509" y="2984753"/>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86" name="object 86"/>
          <p:cNvSpPr txBox="1"/>
          <p:nvPr/>
        </p:nvSpPr>
        <p:spPr>
          <a:xfrm>
            <a:off x="4435475" y="3355720"/>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07</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87" name="object 87"/>
          <p:cNvSpPr txBox="1"/>
          <p:nvPr/>
        </p:nvSpPr>
        <p:spPr>
          <a:xfrm>
            <a:off x="5578728" y="3355720"/>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134597</a:t>
            </a:r>
            <a:endParaRPr sz="1400">
              <a:latin typeface="Arial MT"/>
              <a:cs typeface="Arial MT"/>
            </a:endParaRPr>
          </a:p>
        </p:txBody>
      </p:sp>
      <p:sp>
        <p:nvSpPr>
          <p:cNvPr id="88" name="object 88"/>
          <p:cNvSpPr txBox="1"/>
          <p:nvPr/>
        </p:nvSpPr>
        <p:spPr>
          <a:xfrm>
            <a:off x="6493128" y="3355720"/>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89" name="object 89"/>
          <p:cNvSpPr txBox="1"/>
          <p:nvPr/>
        </p:nvSpPr>
        <p:spPr>
          <a:xfrm>
            <a:off x="7636509" y="3355720"/>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90" name="object 90"/>
          <p:cNvSpPr txBox="1"/>
          <p:nvPr/>
        </p:nvSpPr>
        <p:spPr>
          <a:xfrm>
            <a:off x="4435475" y="3726611"/>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03</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91" name="object 91"/>
          <p:cNvSpPr txBox="1"/>
          <p:nvPr/>
        </p:nvSpPr>
        <p:spPr>
          <a:xfrm>
            <a:off x="5578728" y="3726611"/>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134598</a:t>
            </a:r>
            <a:endParaRPr sz="1400">
              <a:latin typeface="Arial MT"/>
              <a:cs typeface="Arial MT"/>
            </a:endParaRPr>
          </a:p>
        </p:txBody>
      </p:sp>
      <p:sp>
        <p:nvSpPr>
          <p:cNvPr id="92" name="object 92"/>
          <p:cNvSpPr txBox="1"/>
          <p:nvPr/>
        </p:nvSpPr>
        <p:spPr>
          <a:xfrm>
            <a:off x="6493128" y="372661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93" name="object 93"/>
          <p:cNvSpPr txBox="1"/>
          <p:nvPr/>
        </p:nvSpPr>
        <p:spPr>
          <a:xfrm>
            <a:off x="7636509" y="3726611"/>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94" name="object 94"/>
          <p:cNvSpPr txBox="1"/>
          <p:nvPr/>
        </p:nvSpPr>
        <p:spPr>
          <a:xfrm>
            <a:off x="4435475" y="4097552"/>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08</a:t>
            </a:r>
            <a:r>
              <a:rPr sz="1400" dirty="0">
                <a:latin typeface="Arial MT"/>
                <a:cs typeface="Arial MT"/>
              </a:rPr>
              <a:t>-</a:t>
            </a:r>
            <a:r>
              <a:rPr sz="1400" spc="-15" dirty="0">
                <a:latin typeface="Arial MT"/>
                <a:cs typeface="Arial MT"/>
              </a:rPr>
              <a:t>03</a:t>
            </a:r>
            <a:endParaRPr sz="1400">
              <a:latin typeface="Arial MT"/>
              <a:cs typeface="Arial MT"/>
            </a:endParaRPr>
          </a:p>
        </p:txBody>
      </p:sp>
      <p:sp>
        <p:nvSpPr>
          <p:cNvPr id="95" name="object 95"/>
          <p:cNvSpPr txBox="1"/>
          <p:nvPr/>
        </p:nvSpPr>
        <p:spPr>
          <a:xfrm>
            <a:off x="5578728" y="4097552"/>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134599</a:t>
            </a:r>
            <a:endParaRPr sz="1400">
              <a:latin typeface="Arial MT"/>
              <a:cs typeface="Arial MT"/>
            </a:endParaRPr>
          </a:p>
        </p:txBody>
      </p:sp>
      <p:sp>
        <p:nvSpPr>
          <p:cNvPr id="96" name="object 96"/>
          <p:cNvSpPr txBox="1"/>
          <p:nvPr/>
        </p:nvSpPr>
        <p:spPr>
          <a:xfrm>
            <a:off x="6493128" y="40975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97" name="object 97"/>
          <p:cNvSpPr txBox="1"/>
          <p:nvPr/>
        </p:nvSpPr>
        <p:spPr>
          <a:xfrm>
            <a:off x="7636509" y="4097552"/>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98" name="object 98"/>
          <p:cNvSpPr txBox="1"/>
          <p:nvPr/>
        </p:nvSpPr>
        <p:spPr>
          <a:xfrm>
            <a:off x="4435475" y="4468494"/>
            <a:ext cx="908685" cy="199390"/>
          </a:xfrm>
          <a:prstGeom prst="rect">
            <a:avLst/>
          </a:prstGeom>
        </p:spPr>
        <p:txBody>
          <a:bodyPr vert="horz" wrap="square" lIns="0" tIns="0" rIns="0" bIns="0" rtlCol="0">
            <a:spAutoFit/>
          </a:bodyPr>
          <a:lstStyle/>
          <a:p>
            <a:pPr>
              <a:lnSpc>
                <a:spcPts val="1550"/>
              </a:lnSpc>
            </a:pPr>
            <a:r>
              <a:rPr sz="1400" spc="-5" dirty="0">
                <a:latin typeface="Arial MT"/>
                <a:cs typeface="Arial MT"/>
              </a:rPr>
              <a:t>202</a:t>
            </a:r>
            <a:r>
              <a:rPr sz="1400" dirty="0">
                <a:latin typeface="Arial MT"/>
                <a:cs typeface="Arial MT"/>
              </a:rPr>
              <a:t>1-</a:t>
            </a:r>
            <a:r>
              <a:rPr sz="1400" spc="-5" dirty="0">
                <a:latin typeface="Arial MT"/>
                <a:cs typeface="Arial MT"/>
              </a:rPr>
              <a:t>08</a:t>
            </a:r>
            <a:r>
              <a:rPr sz="1400" dirty="0">
                <a:latin typeface="Arial MT"/>
                <a:cs typeface="Arial MT"/>
              </a:rPr>
              <a:t>-</a:t>
            </a:r>
            <a:r>
              <a:rPr sz="1400" spc="-15" dirty="0">
                <a:latin typeface="Arial MT"/>
                <a:cs typeface="Arial MT"/>
              </a:rPr>
              <a:t>04</a:t>
            </a:r>
            <a:endParaRPr sz="1400">
              <a:latin typeface="Arial MT"/>
              <a:cs typeface="Arial MT"/>
            </a:endParaRPr>
          </a:p>
        </p:txBody>
      </p:sp>
      <p:sp>
        <p:nvSpPr>
          <p:cNvPr id="99" name="object 99"/>
          <p:cNvSpPr txBox="1"/>
          <p:nvPr/>
        </p:nvSpPr>
        <p:spPr>
          <a:xfrm>
            <a:off x="5578728" y="4468494"/>
            <a:ext cx="594360" cy="199390"/>
          </a:xfrm>
          <a:prstGeom prst="rect">
            <a:avLst/>
          </a:prstGeom>
        </p:spPr>
        <p:txBody>
          <a:bodyPr vert="horz" wrap="square" lIns="0" tIns="0" rIns="0" bIns="0" rtlCol="0">
            <a:spAutoFit/>
          </a:bodyPr>
          <a:lstStyle/>
          <a:p>
            <a:pPr>
              <a:lnSpc>
                <a:spcPts val="1550"/>
              </a:lnSpc>
            </a:pPr>
            <a:r>
              <a:rPr sz="1400" spc="-5" dirty="0">
                <a:latin typeface="Arial MT"/>
                <a:cs typeface="Arial MT"/>
              </a:rPr>
              <a:t>134601</a:t>
            </a:r>
            <a:endParaRPr sz="1400">
              <a:latin typeface="Arial MT"/>
              <a:cs typeface="Arial MT"/>
            </a:endParaRPr>
          </a:p>
        </p:txBody>
      </p:sp>
      <p:sp>
        <p:nvSpPr>
          <p:cNvPr id="100" name="object 100"/>
          <p:cNvSpPr txBox="1"/>
          <p:nvPr/>
        </p:nvSpPr>
        <p:spPr>
          <a:xfrm>
            <a:off x="6493128" y="446849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sp>
        <p:nvSpPr>
          <p:cNvPr id="101" name="object 101"/>
          <p:cNvSpPr txBox="1"/>
          <p:nvPr/>
        </p:nvSpPr>
        <p:spPr>
          <a:xfrm>
            <a:off x="7636509" y="4468494"/>
            <a:ext cx="178435" cy="199390"/>
          </a:xfrm>
          <a:prstGeom prst="rect">
            <a:avLst/>
          </a:prstGeom>
        </p:spPr>
        <p:txBody>
          <a:bodyPr vert="horz" wrap="square" lIns="0" tIns="0" rIns="0" bIns="0" rtlCol="0">
            <a:spAutoFit/>
          </a:bodyPr>
          <a:lstStyle/>
          <a:p>
            <a:pPr>
              <a:lnSpc>
                <a:spcPts val="1550"/>
              </a:lnSpc>
            </a:pPr>
            <a:r>
              <a:rPr sz="1400" dirty="0">
                <a:latin typeface="Arial MT"/>
                <a:cs typeface="Arial MT"/>
              </a:rPr>
              <a:t>…</a:t>
            </a:r>
            <a:endParaRPr sz="1400">
              <a:latin typeface="Arial MT"/>
              <a:cs typeface="Arial MT"/>
            </a:endParaRPr>
          </a:p>
        </p:txBody>
      </p:sp>
      <p:graphicFrame>
        <p:nvGraphicFramePr>
          <p:cNvPr id="102" name="object 102"/>
          <p:cNvGraphicFramePr>
            <a:graphicFrameLocks noGrp="1"/>
          </p:cNvGraphicFramePr>
          <p:nvPr/>
        </p:nvGraphicFramePr>
        <p:xfrm>
          <a:off x="4338637" y="1068260"/>
          <a:ext cx="3810000" cy="4581975"/>
        </p:xfrm>
        <a:graphic>
          <a:graphicData uri="http://schemas.openxmlformats.org/drawingml/2006/table">
            <a:tbl>
              <a:tblPr firstRow="1" bandRow="1">
                <a:tableStyleId>{2D5ABB26-0587-4C30-8999-92F81FD0307C}</a:tableStyleId>
              </a:tblPr>
              <a:tblGrid>
                <a:gridCol w="1143000"/>
                <a:gridCol w="914400"/>
                <a:gridCol w="1143000"/>
                <a:gridCol w="609600"/>
              </a:tblGrid>
              <a:tr h="373195">
                <a:tc gridSpan="4">
                  <a:txBody>
                    <a:bodyPr/>
                    <a:lstStyle/>
                    <a:p>
                      <a:pPr marL="92075">
                        <a:lnSpc>
                          <a:spcPct val="100000"/>
                        </a:lnSpc>
                        <a:spcBef>
                          <a:spcPts val="335"/>
                        </a:spcBef>
                        <a:tabLst>
                          <a:tab pos="1235075" algn="l"/>
                          <a:tab pos="2149475" algn="l"/>
                          <a:tab pos="3292475" algn="l"/>
                        </a:tabLst>
                      </a:pPr>
                      <a:r>
                        <a:rPr sz="1400" b="1" spc="-5" dirty="0">
                          <a:solidFill>
                            <a:srgbClr val="FFFFFF"/>
                          </a:solidFill>
                          <a:latin typeface="Arial"/>
                          <a:cs typeface="Arial"/>
                        </a:rPr>
                        <a:t>Event</a:t>
                      </a:r>
                      <a:r>
                        <a:rPr sz="1400" b="1" dirty="0">
                          <a:solidFill>
                            <a:srgbClr val="FFFFFF"/>
                          </a:solidFill>
                          <a:latin typeface="Arial"/>
                          <a:cs typeface="Arial"/>
                        </a:rPr>
                        <a:t> </a:t>
                      </a:r>
                      <a:r>
                        <a:rPr sz="1400" b="1" spc="-5" dirty="0">
                          <a:solidFill>
                            <a:srgbClr val="FFFFFF"/>
                          </a:solidFill>
                          <a:latin typeface="Arial"/>
                          <a:cs typeface="Arial"/>
                        </a:rPr>
                        <a:t>Date	Event</a:t>
                      </a:r>
                      <a:r>
                        <a:rPr sz="1400" b="1" dirty="0">
                          <a:solidFill>
                            <a:srgbClr val="FFFFFF"/>
                          </a:solidFill>
                          <a:latin typeface="Arial"/>
                          <a:cs typeface="Arial"/>
                        </a:rPr>
                        <a:t> ID	Customers	</a:t>
                      </a:r>
                      <a:r>
                        <a:rPr sz="1400" b="1" spc="-5" dirty="0">
                          <a:solidFill>
                            <a:srgbClr val="FFFFFF"/>
                          </a:solidFill>
                          <a:latin typeface="Arial"/>
                          <a:cs typeface="Arial"/>
                        </a:rPr>
                        <a:t>City</a:t>
                      </a:r>
                      <a:endParaRPr sz="1400">
                        <a:latin typeface="Arial"/>
                        <a:cs typeface="Arial"/>
                      </a:endParaRPr>
                    </a:p>
                  </a:txBody>
                  <a:tcPr marL="0" marR="0" marT="42545" marB="0">
                    <a:lnL w="9525">
                      <a:solidFill>
                        <a:srgbClr val="373737"/>
                      </a:solidFill>
                      <a:prstDash val="solid"/>
                    </a:lnL>
                    <a:lnR w="9525">
                      <a:solidFill>
                        <a:srgbClr val="373737"/>
                      </a:solidFill>
                      <a:prstDash val="solid"/>
                    </a:lnR>
                    <a:lnT w="6350">
                      <a:solidFill>
                        <a:srgbClr val="373737"/>
                      </a:solidFill>
                      <a:prstDash val="solid"/>
                    </a:lnT>
                    <a:lnB w="28575">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370839">
                <a:tc>
                  <a:txBody>
                    <a:bodyPr/>
                    <a:lstStyle/>
                    <a:p>
                      <a:pPr marL="92075">
                        <a:lnSpc>
                          <a:spcPct val="100000"/>
                        </a:lnSpc>
                        <a:spcBef>
                          <a:spcPts val="320"/>
                        </a:spcBef>
                      </a:pPr>
                      <a:r>
                        <a:rPr sz="1400" spc="-5" dirty="0">
                          <a:latin typeface="Arial MT"/>
                          <a:cs typeface="Arial MT"/>
                        </a:rPr>
                        <a:t>2021-03-04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spc="-5" dirty="0">
                          <a:latin typeface="Arial MT"/>
                          <a:cs typeface="Arial MT"/>
                        </a:rPr>
                        <a:t>134598</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tcPr>
                </a:tc>
              </a:tr>
              <a:tr h="370840">
                <a:tc>
                  <a:txBody>
                    <a:bodyPr/>
                    <a:lstStyle/>
                    <a:p>
                      <a:pPr marL="92075">
                        <a:lnSpc>
                          <a:spcPct val="100000"/>
                        </a:lnSpc>
                        <a:spcBef>
                          <a:spcPts val="320"/>
                        </a:spcBef>
                      </a:pPr>
                      <a:r>
                        <a:rPr sz="1400" spc="-5" dirty="0">
                          <a:latin typeface="Arial MT"/>
                          <a:cs typeface="Arial MT"/>
                        </a:rPr>
                        <a:t>2021-03-12</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spc="-5" dirty="0">
                          <a:latin typeface="Arial MT"/>
                          <a:cs typeface="Arial MT"/>
                        </a:rPr>
                        <a:t>134584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39">
                <a:tc>
                  <a:txBody>
                    <a:bodyPr/>
                    <a:lstStyle/>
                    <a:p>
                      <a:pPr marL="92075">
                        <a:lnSpc>
                          <a:spcPct val="100000"/>
                        </a:lnSpc>
                        <a:spcBef>
                          <a:spcPts val="320"/>
                        </a:spcBef>
                      </a:pPr>
                      <a:r>
                        <a:rPr sz="1400" spc="-5" dirty="0">
                          <a:latin typeface="Arial MT"/>
                          <a:cs typeface="Arial MT"/>
                        </a:rPr>
                        <a:t>2021-04-05</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spc="-5" dirty="0">
                          <a:latin typeface="Arial MT"/>
                          <a:cs typeface="Arial MT"/>
                        </a:rPr>
                        <a:t>134589</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2075">
                        <a:lnSpc>
                          <a:spcPct val="100000"/>
                        </a:lnSpc>
                        <a:spcBef>
                          <a:spcPts val="320"/>
                        </a:spcBef>
                      </a:pPr>
                      <a:r>
                        <a:rPr sz="1400" spc="-5" dirty="0">
                          <a:latin typeface="Arial MT"/>
                          <a:cs typeface="Arial MT"/>
                        </a:rPr>
                        <a:t>2021-06-07</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spc="-5" dirty="0">
                          <a:latin typeface="Arial MT"/>
                          <a:cs typeface="Arial MT"/>
                        </a:rPr>
                        <a:t>134594</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39">
                <a:tc>
                  <a:txBody>
                    <a:bodyPr/>
                    <a:lstStyle/>
                    <a:p>
                      <a:pPr marL="92075">
                        <a:lnSpc>
                          <a:spcPct val="100000"/>
                        </a:lnSpc>
                        <a:spcBef>
                          <a:spcPts val="320"/>
                        </a:spcBef>
                      </a:pPr>
                      <a:r>
                        <a:rPr sz="1400" spc="-5" dirty="0">
                          <a:latin typeface="Arial MT"/>
                          <a:cs typeface="Arial MT"/>
                        </a:rPr>
                        <a:t>2021-07-03</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spc="-5" dirty="0">
                          <a:latin typeface="Arial MT"/>
                          <a:cs typeface="Arial MT"/>
                        </a:rPr>
                        <a:t>134597</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0"/>
                        </a:spcBef>
                      </a:pPr>
                      <a:r>
                        <a:rPr sz="1400" dirty="0">
                          <a:latin typeface="Arial MT"/>
                          <a:cs typeface="Arial MT"/>
                        </a:rPr>
                        <a:t>…</a:t>
                      </a:r>
                      <a:endParaRPr sz="1400">
                        <a:latin typeface="Arial MT"/>
                        <a:cs typeface="Arial MT"/>
                      </a:endParaRPr>
                    </a:p>
                  </a:txBody>
                  <a:tcPr marL="0" marR="0" marT="4064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2075">
                        <a:lnSpc>
                          <a:spcPct val="100000"/>
                        </a:lnSpc>
                        <a:spcBef>
                          <a:spcPts val="325"/>
                        </a:spcBef>
                      </a:pPr>
                      <a:r>
                        <a:rPr sz="1400" spc="-5" dirty="0">
                          <a:latin typeface="Arial MT"/>
                          <a:cs typeface="Arial MT"/>
                        </a:rPr>
                        <a:t>2021-08-03</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spc="-5" dirty="0">
                          <a:latin typeface="Arial MT"/>
                          <a:cs typeface="Arial MT"/>
                        </a:rPr>
                        <a:t>134599</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90">
                <a:tc>
                  <a:txBody>
                    <a:bodyPr/>
                    <a:lstStyle/>
                    <a:p>
                      <a:pPr marL="92075">
                        <a:lnSpc>
                          <a:spcPct val="100000"/>
                        </a:lnSpc>
                        <a:spcBef>
                          <a:spcPts val="325"/>
                        </a:spcBef>
                      </a:pPr>
                      <a:r>
                        <a:rPr sz="1400" spc="-5" dirty="0">
                          <a:latin typeface="Arial MT"/>
                          <a:cs typeface="Arial MT"/>
                        </a:rPr>
                        <a:t>2021-08-04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spc="-5" dirty="0">
                          <a:latin typeface="Arial MT"/>
                          <a:cs typeface="Arial MT"/>
                        </a:rPr>
                        <a:t>134601</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2075">
                        <a:lnSpc>
                          <a:spcPct val="100000"/>
                        </a:lnSpc>
                        <a:spcBef>
                          <a:spcPts val="325"/>
                        </a:spcBef>
                      </a:pPr>
                      <a:r>
                        <a:rPr sz="1400" spc="-5" dirty="0">
                          <a:latin typeface="Arial MT"/>
                          <a:cs typeface="Arial MT"/>
                        </a:rPr>
                        <a:t>2021-11-04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spc="-5" dirty="0">
                          <a:latin typeface="Arial MT"/>
                          <a:cs typeface="Arial MT"/>
                        </a:rPr>
                        <a:t>134588</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r h="370840">
                <a:tc>
                  <a:txBody>
                    <a:bodyPr/>
                    <a:lstStyle/>
                    <a:p>
                      <a:pPr marL="92075">
                        <a:lnSpc>
                          <a:spcPct val="100000"/>
                        </a:lnSpc>
                        <a:spcBef>
                          <a:spcPts val="325"/>
                        </a:spcBef>
                      </a:pPr>
                      <a:r>
                        <a:rPr sz="1400" spc="-5" dirty="0">
                          <a:latin typeface="Arial MT"/>
                          <a:cs typeface="Arial MT"/>
                        </a:rPr>
                        <a:t>2021-12-04</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spc="-5" dirty="0">
                          <a:latin typeface="Arial MT"/>
                          <a:cs typeface="Arial MT"/>
                        </a:rPr>
                        <a:t>134586</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92075">
                        <a:lnSpc>
                          <a:spcPct val="100000"/>
                        </a:lnSpc>
                        <a:spcBef>
                          <a:spcPts val="325"/>
                        </a:spcBef>
                      </a:pPr>
                      <a:r>
                        <a:rPr sz="1400" dirty="0">
                          <a:latin typeface="Arial MT"/>
                          <a:cs typeface="Arial MT"/>
                        </a:rPr>
                        <a:t>…</a:t>
                      </a:r>
                      <a:endParaRPr sz="1400">
                        <a:latin typeface="Arial MT"/>
                        <a:cs typeface="Arial MT"/>
                      </a:endParaRPr>
                    </a:p>
                  </a:txBody>
                  <a:tcPr marL="0" marR="0" marT="41275"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1979" y="418338"/>
            <a:ext cx="2861310" cy="513715"/>
          </a:xfrm>
          <a:prstGeom prst="rect">
            <a:avLst/>
          </a:prstGeom>
        </p:spPr>
        <p:txBody>
          <a:bodyPr vert="horz" wrap="square" lIns="0" tIns="13335" rIns="0" bIns="0" rtlCol="0">
            <a:spAutoFit/>
          </a:bodyPr>
          <a:lstStyle/>
          <a:p>
            <a:pPr marL="12700">
              <a:lnSpc>
                <a:spcPct val="100000"/>
              </a:lnSpc>
              <a:spcBef>
                <a:spcPts val="105"/>
              </a:spcBef>
            </a:pPr>
            <a:r>
              <a:rPr dirty="0"/>
              <a:t>When</a:t>
            </a:r>
            <a:r>
              <a:rPr spc="-40" dirty="0"/>
              <a:t> </a:t>
            </a:r>
            <a:r>
              <a:rPr dirty="0"/>
              <a:t>to</a:t>
            </a:r>
            <a:r>
              <a:rPr spc="-30" dirty="0"/>
              <a:t> </a:t>
            </a:r>
            <a:r>
              <a:rPr dirty="0"/>
              <a:t>cluster?</a:t>
            </a:r>
          </a:p>
        </p:txBody>
      </p:sp>
      <p:sp>
        <p:nvSpPr>
          <p:cNvPr id="3" name="object 3"/>
          <p:cNvSpPr txBox="1"/>
          <p:nvPr/>
        </p:nvSpPr>
        <p:spPr>
          <a:xfrm>
            <a:off x="2060194" y="1674622"/>
            <a:ext cx="4714875" cy="925194"/>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95" dirty="0">
                <a:solidFill>
                  <a:srgbClr val="D9D9D9"/>
                </a:solidFill>
                <a:latin typeface="Trebuchet MS"/>
                <a:cs typeface="Trebuchet MS"/>
              </a:rPr>
              <a:t>C</a:t>
            </a:r>
            <a:r>
              <a:rPr sz="1400" b="1" spc="-35" dirty="0">
                <a:solidFill>
                  <a:srgbClr val="D9D9D9"/>
                </a:solidFill>
                <a:latin typeface="Trebuchet MS"/>
                <a:cs typeface="Trebuchet MS"/>
              </a:rPr>
              <a:t>l</a:t>
            </a:r>
            <a:r>
              <a:rPr sz="1400" b="1" spc="-15" dirty="0">
                <a:solidFill>
                  <a:srgbClr val="D9D9D9"/>
                </a:solidFill>
                <a:latin typeface="Trebuchet MS"/>
                <a:cs typeface="Trebuchet MS"/>
              </a:rPr>
              <a:t>ust</a:t>
            </a:r>
            <a:r>
              <a:rPr sz="1400" b="1" spc="-95" dirty="0">
                <a:solidFill>
                  <a:srgbClr val="D9D9D9"/>
                </a:solidFill>
                <a:latin typeface="Trebuchet MS"/>
                <a:cs typeface="Trebuchet MS"/>
              </a:rPr>
              <a:t>e</a:t>
            </a:r>
            <a:r>
              <a:rPr sz="1400" b="1" spc="-70" dirty="0">
                <a:solidFill>
                  <a:srgbClr val="D9D9D9"/>
                </a:solidFill>
                <a:latin typeface="Trebuchet MS"/>
                <a:cs typeface="Trebuchet MS"/>
              </a:rPr>
              <a:t>r</a:t>
            </a:r>
            <a:r>
              <a:rPr sz="1400" b="1" spc="-20" dirty="0">
                <a:solidFill>
                  <a:srgbClr val="D9D9D9"/>
                </a:solidFill>
                <a:latin typeface="Trebuchet MS"/>
                <a:cs typeface="Trebuchet MS"/>
              </a:rPr>
              <a:t>ing</a:t>
            </a:r>
            <a:r>
              <a:rPr sz="1400" b="1" spc="-140" dirty="0">
                <a:solidFill>
                  <a:srgbClr val="D9D9D9"/>
                </a:solidFill>
                <a:latin typeface="Trebuchet MS"/>
                <a:cs typeface="Trebuchet MS"/>
              </a:rPr>
              <a:t> </a:t>
            </a:r>
            <a:r>
              <a:rPr sz="1400" b="1" dirty="0">
                <a:solidFill>
                  <a:srgbClr val="D9D9D9"/>
                </a:solidFill>
                <a:latin typeface="Trebuchet MS"/>
                <a:cs typeface="Trebuchet MS"/>
              </a:rPr>
              <a:t>is</a:t>
            </a:r>
            <a:r>
              <a:rPr sz="1400" b="1" spc="-120" dirty="0">
                <a:solidFill>
                  <a:srgbClr val="D9D9D9"/>
                </a:solidFill>
                <a:latin typeface="Trebuchet MS"/>
                <a:cs typeface="Trebuchet MS"/>
              </a:rPr>
              <a:t> </a:t>
            </a:r>
            <a:r>
              <a:rPr sz="1400" b="1" spc="-50" dirty="0">
                <a:solidFill>
                  <a:srgbClr val="D9D9D9"/>
                </a:solidFill>
                <a:latin typeface="Trebuchet MS"/>
                <a:cs typeface="Trebuchet MS"/>
              </a:rPr>
              <a:t>n</a:t>
            </a:r>
            <a:r>
              <a:rPr sz="1400" b="1" spc="-45" dirty="0">
                <a:solidFill>
                  <a:srgbClr val="D9D9D9"/>
                </a:solidFill>
                <a:latin typeface="Trebuchet MS"/>
                <a:cs typeface="Trebuchet MS"/>
              </a:rPr>
              <a:t>ot</a:t>
            </a:r>
            <a:r>
              <a:rPr sz="1400" b="1" spc="-110" dirty="0">
                <a:solidFill>
                  <a:srgbClr val="D9D9D9"/>
                </a:solidFill>
                <a:latin typeface="Trebuchet MS"/>
                <a:cs typeface="Trebuchet MS"/>
              </a:rPr>
              <a:t> </a:t>
            </a:r>
            <a:r>
              <a:rPr sz="1400" b="1" spc="-50" dirty="0">
                <a:solidFill>
                  <a:srgbClr val="D9D9D9"/>
                </a:solidFill>
                <a:latin typeface="Trebuchet MS"/>
                <a:cs typeface="Trebuchet MS"/>
              </a:rPr>
              <a:t>for</a:t>
            </a:r>
            <a:r>
              <a:rPr sz="1400" b="1" spc="-110" dirty="0">
                <a:solidFill>
                  <a:srgbClr val="D9D9D9"/>
                </a:solidFill>
                <a:latin typeface="Trebuchet MS"/>
                <a:cs typeface="Trebuchet MS"/>
              </a:rPr>
              <a:t> </a:t>
            </a:r>
            <a:r>
              <a:rPr sz="1400" b="1" spc="-30" dirty="0">
                <a:solidFill>
                  <a:srgbClr val="D9D9D9"/>
                </a:solidFill>
                <a:latin typeface="Trebuchet MS"/>
                <a:cs typeface="Trebuchet MS"/>
              </a:rPr>
              <a:t>a</a:t>
            </a:r>
            <a:r>
              <a:rPr sz="1400" b="1" spc="-35" dirty="0">
                <a:solidFill>
                  <a:srgbClr val="D9D9D9"/>
                </a:solidFill>
                <a:latin typeface="Trebuchet MS"/>
                <a:cs typeface="Trebuchet MS"/>
              </a:rPr>
              <a:t>ll</a:t>
            </a:r>
            <a:r>
              <a:rPr sz="1400" b="1" spc="-130" dirty="0">
                <a:solidFill>
                  <a:srgbClr val="D9D9D9"/>
                </a:solidFill>
                <a:latin typeface="Trebuchet MS"/>
                <a:cs typeface="Trebuchet MS"/>
              </a:rPr>
              <a:t> </a:t>
            </a:r>
            <a:r>
              <a:rPr sz="1400" b="1" spc="-45" dirty="0">
                <a:solidFill>
                  <a:srgbClr val="D9D9D9"/>
                </a:solidFill>
                <a:latin typeface="Trebuchet MS"/>
                <a:cs typeface="Trebuchet MS"/>
              </a:rPr>
              <a:t>t</a:t>
            </a:r>
            <a:r>
              <a:rPr sz="1400" b="1" spc="-40" dirty="0">
                <a:solidFill>
                  <a:srgbClr val="D9D9D9"/>
                </a:solidFill>
                <a:latin typeface="Trebuchet MS"/>
                <a:cs typeface="Trebuchet MS"/>
              </a:rPr>
              <a:t>ab</a:t>
            </a:r>
            <a:r>
              <a:rPr sz="1400" b="1" spc="-35" dirty="0">
                <a:solidFill>
                  <a:srgbClr val="D9D9D9"/>
                </a:solidFill>
                <a:latin typeface="Trebuchet MS"/>
                <a:cs typeface="Trebuchet MS"/>
              </a:rPr>
              <a:t>l</a:t>
            </a:r>
            <a:r>
              <a:rPr sz="1400" b="1" spc="-15" dirty="0">
                <a:solidFill>
                  <a:srgbClr val="D9D9D9"/>
                </a:solidFill>
                <a:latin typeface="Trebuchet MS"/>
                <a:cs typeface="Trebuchet MS"/>
              </a:rPr>
              <a:t>es</a:t>
            </a:r>
            <a:endParaRPr sz="1400">
              <a:latin typeface="Trebuchet MS"/>
              <a:cs typeface="Trebuchet MS"/>
            </a:endParaRPr>
          </a:p>
          <a:p>
            <a:pPr>
              <a:lnSpc>
                <a:spcPct val="100000"/>
              </a:lnSpc>
              <a:buClr>
                <a:srgbClr val="99D3FF"/>
              </a:buClr>
              <a:buFont typeface="Wingdings"/>
              <a:buChar char=""/>
            </a:pPr>
            <a:endParaRPr sz="2100">
              <a:latin typeface="Trebuchet MS"/>
              <a:cs typeface="Trebuchet MS"/>
            </a:endParaRPr>
          </a:p>
          <a:p>
            <a:pPr marL="299085" indent="-287020">
              <a:lnSpc>
                <a:spcPct val="100000"/>
              </a:lnSpc>
              <a:spcBef>
                <a:spcPts val="1280"/>
              </a:spcBef>
              <a:buClr>
                <a:srgbClr val="99D3FF"/>
              </a:buClr>
              <a:buFont typeface="Wingdings"/>
              <a:buChar char=""/>
              <a:tabLst>
                <a:tab pos="299085" algn="l"/>
                <a:tab pos="299720" algn="l"/>
              </a:tabLst>
            </a:pPr>
            <a:r>
              <a:rPr sz="1400" b="1" spc="-10" dirty="0">
                <a:solidFill>
                  <a:srgbClr val="D9D9D9"/>
                </a:solidFill>
                <a:latin typeface="Trebuchet MS"/>
                <a:cs typeface="Trebuchet MS"/>
              </a:rPr>
              <a:t>Mainly</a:t>
            </a:r>
            <a:r>
              <a:rPr sz="1400" b="1" spc="-125" dirty="0">
                <a:solidFill>
                  <a:srgbClr val="D9D9D9"/>
                </a:solidFill>
                <a:latin typeface="Trebuchet MS"/>
                <a:cs typeface="Trebuchet MS"/>
              </a:rPr>
              <a:t> </a:t>
            </a:r>
            <a:r>
              <a:rPr sz="1400" b="1" spc="-65" dirty="0">
                <a:solidFill>
                  <a:srgbClr val="D9D9D9"/>
                </a:solidFill>
                <a:latin typeface="Trebuchet MS"/>
                <a:cs typeface="Trebuchet MS"/>
              </a:rPr>
              <a:t>very</a:t>
            </a:r>
            <a:r>
              <a:rPr sz="1400" b="1" spc="-114" dirty="0">
                <a:solidFill>
                  <a:srgbClr val="D9D9D9"/>
                </a:solidFill>
                <a:latin typeface="Trebuchet MS"/>
                <a:cs typeface="Trebuchet MS"/>
              </a:rPr>
              <a:t> </a:t>
            </a:r>
            <a:r>
              <a:rPr sz="1400" b="1" spc="-40" dirty="0">
                <a:solidFill>
                  <a:srgbClr val="D9D9D9"/>
                </a:solidFill>
                <a:latin typeface="Trebuchet MS"/>
                <a:cs typeface="Trebuchet MS"/>
              </a:rPr>
              <a:t>large</a:t>
            </a:r>
            <a:r>
              <a:rPr sz="1400" b="1" spc="-125" dirty="0">
                <a:solidFill>
                  <a:srgbClr val="D9D9D9"/>
                </a:solidFill>
                <a:latin typeface="Trebuchet MS"/>
                <a:cs typeface="Trebuchet MS"/>
              </a:rPr>
              <a:t> </a:t>
            </a:r>
            <a:r>
              <a:rPr sz="1400" b="1" spc="-35" dirty="0">
                <a:solidFill>
                  <a:srgbClr val="D9D9D9"/>
                </a:solidFill>
                <a:latin typeface="Trebuchet MS"/>
                <a:cs typeface="Trebuchet MS"/>
              </a:rPr>
              <a:t>tables</a:t>
            </a:r>
            <a:r>
              <a:rPr sz="1400" b="1" spc="-145" dirty="0">
                <a:solidFill>
                  <a:srgbClr val="D9D9D9"/>
                </a:solidFill>
                <a:latin typeface="Trebuchet MS"/>
                <a:cs typeface="Trebuchet MS"/>
              </a:rPr>
              <a:t> </a:t>
            </a:r>
            <a:r>
              <a:rPr sz="1400" b="1" spc="-35" dirty="0">
                <a:solidFill>
                  <a:srgbClr val="D9D9D9"/>
                </a:solidFill>
                <a:latin typeface="Trebuchet MS"/>
                <a:cs typeface="Trebuchet MS"/>
              </a:rPr>
              <a:t>of</a:t>
            </a:r>
            <a:r>
              <a:rPr sz="1400" b="1" spc="-80" dirty="0">
                <a:solidFill>
                  <a:srgbClr val="D9D9D9"/>
                </a:solidFill>
                <a:latin typeface="Trebuchet MS"/>
                <a:cs typeface="Trebuchet MS"/>
              </a:rPr>
              <a:t> </a:t>
            </a:r>
            <a:r>
              <a:rPr sz="1400" b="1" u="sng" spc="-50" dirty="0">
                <a:solidFill>
                  <a:srgbClr val="D9D9D9"/>
                </a:solidFill>
                <a:uFill>
                  <a:solidFill>
                    <a:srgbClr val="D9D9D9"/>
                  </a:solidFill>
                </a:uFill>
                <a:latin typeface="Trebuchet MS"/>
                <a:cs typeface="Trebuchet MS"/>
              </a:rPr>
              <a:t>multiple</a:t>
            </a:r>
            <a:r>
              <a:rPr sz="1400" b="1" u="sng" spc="-120" dirty="0">
                <a:solidFill>
                  <a:srgbClr val="D9D9D9"/>
                </a:solidFill>
                <a:uFill>
                  <a:solidFill>
                    <a:srgbClr val="D9D9D9"/>
                  </a:solidFill>
                </a:uFill>
                <a:latin typeface="Trebuchet MS"/>
                <a:cs typeface="Trebuchet MS"/>
              </a:rPr>
              <a:t> </a:t>
            </a:r>
            <a:r>
              <a:rPr sz="1400" b="1" u="sng" spc="-50" dirty="0">
                <a:solidFill>
                  <a:srgbClr val="D9D9D9"/>
                </a:solidFill>
                <a:uFill>
                  <a:solidFill>
                    <a:srgbClr val="D9D9D9"/>
                  </a:solidFill>
                </a:uFill>
                <a:latin typeface="Trebuchet MS"/>
                <a:cs typeface="Trebuchet MS"/>
              </a:rPr>
              <a:t>terabytes</a:t>
            </a:r>
            <a:r>
              <a:rPr sz="1400" b="1" spc="-135" dirty="0">
                <a:solidFill>
                  <a:srgbClr val="D9D9D9"/>
                </a:solidFill>
                <a:latin typeface="Trebuchet MS"/>
                <a:cs typeface="Trebuchet MS"/>
              </a:rPr>
              <a:t> </a:t>
            </a:r>
            <a:r>
              <a:rPr sz="1400" b="1" spc="-60" dirty="0">
                <a:solidFill>
                  <a:srgbClr val="D9D9D9"/>
                </a:solidFill>
                <a:latin typeface="Trebuchet MS"/>
                <a:cs typeface="Trebuchet MS"/>
              </a:rPr>
              <a:t>can</a:t>
            </a:r>
            <a:r>
              <a:rPr sz="1400" b="1" spc="-114" dirty="0">
                <a:solidFill>
                  <a:srgbClr val="D9D9D9"/>
                </a:solidFill>
                <a:latin typeface="Trebuchet MS"/>
                <a:cs typeface="Trebuchet MS"/>
              </a:rPr>
              <a:t> </a:t>
            </a:r>
            <a:r>
              <a:rPr sz="1400" b="1" spc="-55" dirty="0">
                <a:solidFill>
                  <a:srgbClr val="D9D9D9"/>
                </a:solidFill>
                <a:latin typeface="Trebuchet MS"/>
                <a:cs typeface="Trebuchet MS"/>
              </a:rPr>
              <a:t>benefit</a:t>
            </a:r>
            <a:endParaRPr sz="1400">
              <a:latin typeface="Trebuchet MS"/>
              <a:cs typeface="Trebuchet M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9582" y="418338"/>
            <a:ext cx="2626360" cy="513715"/>
          </a:xfrm>
          <a:prstGeom prst="rect">
            <a:avLst/>
          </a:prstGeom>
        </p:spPr>
        <p:txBody>
          <a:bodyPr vert="horz" wrap="square" lIns="0" tIns="13335" rIns="0" bIns="0" rtlCol="0">
            <a:spAutoFit/>
          </a:bodyPr>
          <a:lstStyle/>
          <a:p>
            <a:pPr marL="12700">
              <a:lnSpc>
                <a:spcPct val="100000"/>
              </a:lnSpc>
              <a:spcBef>
                <a:spcPts val="105"/>
              </a:spcBef>
            </a:pPr>
            <a:r>
              <a:rPr spc="-5" dirty="0"/>
              <a:t>How</a:t>
            </a:r>
            <a:r>
              <a:rPr spc="-25" dirty="0"/>
              <a:t> </a:t>
            </a:r>
            <a:r>
              <a:rPr dirty="0"/>
              <a:t>to</a:t>
            </a:r>
            <a:r>
              <a:rPr spc="-20" dirty="0"/>
              <a:t> </a:t>
            </a:r>
            <a:r>
              <a:rPr spc="-5" dirty="0"/>
              <a:t>cluster?</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1163320" marR="1106805" indent="-287020">
              <a:lnSpc>
                <a:spcPct val="150000"/>
              </a:lnSpc>
              <a:spcBef>
                <a:spcPts val="100"/>
              </a:spcBef>
              <a:buClr>
                <a:srgbClr val="99D3FF"/>
              </a:buClr>
              <a:buFont typeface="Wingdings"/>
              <a:buChar char=""/>
              <a:tabLst>
                <a:tab pos="1163320" algn="l"/>
                <a:tab pos="1163955" algn="l"/>
              </a:tabLst>
            </a:pPr>
            <a:r>
              <a:rPr spc="-95" dirty="0"/>
              <a:t>C</a:t>
            </a:r>
            <a:r>
              <a:rPr spc="-45" dirty="0"/>
              <a:t>olu</a:t>
            </a:r>
            <a:r>
              <a:rPr spc="-10" dirty="0"/>
              <a:t>mns</a:t>
            </a:r>
            <a:r>
              <a:rPr spc="-125" dirty="0"/>
              <a:t> </a:t>
            </a:r>
            <a:r>
              <a:rPr spc="-45" dirty="0"/>
              <a:t>that</a:t>
            </a:r>
            <a:r>
              <a:rPr spc="-130" dirty="0"/>
              <a:t> </a:t>
            </a:r>
            <a:r>
              <a:rPr spc="-60" dirty="0"/>
              <a:t>a</a:t>
            </a:r>
            <a:r>
              <a:rPr spc="-45" dirty="0"/>
              <a:t>r</a:t>
            </a:r>
            <a:r>
              <a:rPr spc="-90" dirty="0"/>
              <a:t>e</a:t>
            </a:r>
            <a:r>
              <a:rPr spc="-120" dirty="0"/>
              <a:t> </a:t>
            </a:r>
            <a:r>
              <a:rPr spc="-30" dirty="0"/>
              <a:t>use</a:t>
            </a:r>
            <a:r>
              <a:rPr spc="-45" dirty="0"/>
              <a:t>d</a:t>
            </a:r>
            <a:r>
              <a:rPr spc="-140" dirty="0"/>
              <a:t> </a:t>
            </a:r>
            <a:r>
              <a:rPr spc="-45" dirty="0"/>
              <a:t>m</a:t>
            </a:r>
            <a:r>
              <a:rPr spc="-35" dirty="0"/>
              <a:t>o</a:t>
            </a:r>
            <a:r>
              <a:rPr spc="5" dirty="0"/>
              <a:t>st</a:t>
            </a:r>
            <a:r>
              <a:rPr spc="-100" dirty="0"/>
              <a:t> </a:t>
            </a:r>
            <a:r>
              <a:rPr spc="-45" dirty="0"/>
              <a:t>fr</a:t>
            </a:r>
            <a:r>
              <a:rPr spc="-75" dirty="0"/>
              <a:t>e</a:t>
            </a:r>
            <a:r>
              <a:rPr spc="-70" dirty="0"/>
              <a:t>q</a:t>
            </a:r>
            <a:r>
              <a:rPr spc="-75" dirty="0"/>
              <a:t>u</a:t>
            </a:r>
            <a:r>
              <a:rPr spc="-65" dirty="0"/>
              <a:t>e</a:t>
            </a:r>
            <a:r>
              <a:rPr spc="-45" dirty="0"/>
              <a:t>ntly</a:t>
            </a:r>
            <a:r>
              <a:rPr spc="-150" dirty="0"/>
              <a:t> </a:t>
            </a:r>
            <a:r>
              <a:rPr spc="-55" dirty="0"/>
              <a:t>in</a:t>
            </a:r>
            <a:r>
              <a:rPr spc="-114" dirty="0"/>
              <a:t> </a:t>
            </a:r>
            <a:r>
              <a:rPr spc="15" dirty="0"/>
              <a:t>WHER</a:t>
            </a:r>
            <a:r>
              <a:rPr spc="5" dirty="0"/>
              <a:t>E</a:t>
            </a:r>
            <a:r>
              <a:rPr spc="55" dirty="0"/>
              <a:t>-</a:t>
            </a:r>
            <a:r>
              <a:rPr spc="-50" dirty="0"/>
              <a:t>cl</a:t>
            </a:r>
            <a:r>
              <a:rPr spc="-75" dirty="0"/>
              <a:t>a</a:t>
            </a:r>
            <a:r>
              <a:rPr spc="-30" dirty="0"/>
              <a:t>us</a:t>
            </a:r>
            <a:r>
              <a:rPr spc="-40" dirty="0"/>
              <a:t>e</a:t>
            </a:r>
            <a:r>
              <a:rPr spc="45" dirty="0"/>
              <a:t>s  </a:t>
            </a:r>
            <a:r>
              <a:rPr spc="-55" dirty="0"/>
              <a:t>(often</a:t>
            </a:r>
            <a:r>
              <a:rPr spc="-130" dirty="0"/>
              <a:t> </a:t>
            </a:r>
            <a:r>
              <a:rPr spc="-55" dirty="0"/>
              <a:t>date</a:t>
            </a:r>
            <a:r>
              <a:rPr spc="-130" dirty="0"/>
              <a:t> </a:t>
            </a:r>
            <a:r>
              <a:rPr spc="-40" dirty="0"/>
              <a:t>columns</a:t>
            </a:r>
            <a:r>
              <a:rPr spc="-114" dirty="0"/>
              <a:t> </a:t>
            </a:r>
            <a:r>
              <a:rPr spc="-50" dirty="0"/>
              <a:t>for</a:t>
            </a:r>
            <a:r>
              <a:rPr spc="-120" dirty="0"/>
              <a:t> </a:t>
            </a:r>
            <a:r>
              <a:rPr spc="-65" dirty="0"/>
              <a:t>event</a:t>
            </a:r>
            <a:r>
              <a:rPr spc="-114" dirty="0"/>
              <a:t> </a:t>
            </a:r>
            <a:r>
              <a:rPr spc="-40" dirty="0"/>
              <a:t>tables)</a:t>
            </a:r>
          </a:p>
          <a:p>
            <a:pPr marL="1163320" marR="5080" indent="-287020">
              <a:lnSpc>
                <a:spcPct val="150100"/>
              </a:lnSpc>
              <a:spcBef>
                <a:spcPts val="905"/>
              </a:spcBef>
              <a:buClr>
                <a:srgbClr val="99D3FF"/>
              </a:buClr>
              <a:buFont typeface="Wingdings"/>
              <a:buChar char=""/>
              <a:tabLst>
                <a:tab pos="1163320" algn="l"/>
                <a:tab pos="1163955" algn="l"/>
              </a:tabLst>
            </a:pPr>
            <a:r>
              <a:rPr spc="-10" dirty="0"/>
              <a:t>If</a:t>
            </a:r>
            <a:r>
              <a:rPr spc="-110" dirty="0"/>
              <a:t> </a:t>
            </a:r>
            <a:r>
              <a:rPr spc="-50" dirty="0"/>
              <a:t>you</a:t>
            </a:r>
            <a:r>
              <a:rPr spc="-120" dirty="0"/>
              <a:t> </a:t>
            </a:r>
            <a:r>
              <a:rPr spc="-50" dirty="0"/>
              <a:t>typically</a:t>
            </a:r>
            <a:r>
              <a:rPr spc="-140" dirty="0"/>
              <a:t> </a:t>
            </a:r>
            <a:r>
              <a:rPr spc="-30" dirty="0"/>
              <a:t>use</a:t>
            </a:r>
            <a:r>
              <a:rPr spc="-114" dirty="0"/>
              <a:t> </a:t>
            </a:r>
            <a:r>
              <a:rPr spc="-40" dirty="0"/>
              <a:t>filters</a:t>
            </a:r>
            <a:r>
              <a:rPr spc="-135" dirty="0"/>
              <a:t> </a:t>
            </a:r>
            <a:r>
              <a:rPr spc="-50" dirty="0"/>
              <a:t>on</a:t>
            </a:r>
            <a:r>
              <a:rPr spc="-110" dirty="0"/>
              <a:t> </a:t>
            </a:r>
            <a:r>
              <a:rPr spc="-35" dirty="0"/>
              <a:t>two</a:t>
            </a:r>
            <a:r>
              <a:rPr spc="-114" dirty="0"/>
              <a:t> </a:t>
            </a:r>
            <a:r>
              <a:rPr spc="-35" dirty="0"/>
              <a:t>columns</a:t>
            </a:r>
            <a:r>
              <a:rPr spc="-120" dirty="0"/>
              <a:t> </a:t>
            </a:r>
            <a:r>
              <a:rPr spc="-60" dirty="0"/>
              <a:t>then</a:t>
            </a:r>
            <a:r>
              <a:rPr spc="-125" dirty="0"/>
              <a:t> </a:t>
            </a:r>
            <a:r>
              <a:rPr spc="-65" dirty="0"/>
              <a:t>the</a:t>
            </a:r>
            <a:r>
              <a:rPr spc="-114" dirty="0"/>
              <a:t> </a:t>
            </a:r>
            <a:r>
              <a:rPr spc="-50" dirty="0"/>
              <a:t>table</a:t>
            </a:r>
            <a:r>
              <a:rPr spc="-140" dirty="0"/>
              <a:t> </a:t>
            </a:r>
            <a:r>
              <a:rPr spc="-60" dirty="0"/>
              <a:t>can</a:t>
            </a:r>
            <a:r>
              <a:rPr spc="-105" dirty="0"/>
              <a:t> </a:t>
            </a:r>
            <a:r>
              <a:rPr spc="-15" dirty="0"/>
              <a:t>also</a:t>
            </a:r>
            <a:r>
              <a:rPr spc="-125" dirty="0"/>
              <a:t> </a:t>
            </a:r>
            <a:r>
              <a:rPr spc="-55" dirty="0"/>
              <a:t>benefit </a:t>
            </a:r>
            <a:r>
              <a:rPr spc="-409" dirty="0"/>
              <a:t> </a:t>
            </a:r>
            <a:r>
              <a:rPr spc="-40" dirty="0"/>
              <a:t>from</a:t>
            </a:r>
            <a:r>
              <a:rPr spc="-125" dirty="0"/>
              <a:t> </a:t>
            </a:r>
            <a:r>
              <a:rPr spc="-35" dirty="0"/>
              <a:t>two</a:t>
            </a:r>
            <a:r>
              <a:rPr spc="-120" dirty="0"/>
              <a:t> </a:t>
            </a:r>
            <a:r>
              <a:rPr spc="-50" dirty="0"/>
              <a:t>cluster</a:t>
            </a:r>
            <a:r>
              <a:rPr spc="-130" dirty="0"/>
              <a:t> </a:t>
            </a:r>
            <a:r>
              <a:rPr spc="-30" dirty="0"/>
              <a:t>keys</a:t>
            </a:r>
          </a:p>
          <a:p>
            <a:pPr marL="824230">
              <a:lnSpc>
                <a:spcPct val="100000"/>
              </a:lnSpc>
              <a:spcBef>
                <a:spcPts val="15"/>
              </a:spcBef>
              <a:buClr>
                <a:srgbClr val="99D3FF"/>
              </a:buClr>
              <a:buFont typeface="Wingdings"/>
              <a:buChar char=""/>
            </a:pPr>
            <a:endParaRPr sz="1650"/>
          </a:p>
          <a:p>
            <a:pPr marL="1123315" indent="-287020">
              <a:lnSpc>
                <a:spcPct val="100000"/>
              </a:lnSpc>
              <a:buClr>
                <a:srgbClr val="99D3FF"/>
              </a:buClr>
              <a:buFont typeface="Wingdings"/>
              <a:buChar char=""/>
              <a:tabLst>
                <a:tab pos="1123315" algn="l"/>
                <a:tab pos="1123950" algn="l"/>
              </a:tabLst>
            </a:pPr>
            <a:r>
              <a:rPr spc="-95" dirty="0"/>
              <a:t>C</a:t>
            </a:r>
            <a:r>
              <a:rPr spc="-45" dirty="0"/>
              <a:t>olu</a:t>
            </a:r>
            <a:r>
              <a:rPr spc="-40" dirty="0"/>
              <a:t>mn</a:t>
            </a:r>
            <a:r>
              <a:rPr spc="-135" dirty="0"/>
              <a:t> </a:t>
            </a:r>
            <a:r>
              <a:rPr spc="-45" dirty="0"/>
              <a:t>that</a:t>
            </a:r>
            <a:r>
              <a:rPr spc="-120" dirty="0"/>
              <a:t> </a:t>
            </a:r>
            <a:r>
              <a:rPr dirty="0"/>
              <a:t>is</a:t>
            </a:r>
            <a:r>
              <a:rPr spc="-120" dirty="0"/>
              <a:t> </a:t>
            </a:r>
            <a:r>
              <a:rPr spc="-20" dirty="0"/>
              <a:t>f</a:t>
            </a:r>
            <a:r>
              <a:rPr spc="-80" dirty="0"/>
              <a:t>r</a:t>
            </a:r>
            <a:r>
              <a:rPr spc="-75" dirty="0"/>
              <a:t>e</a:t>
            </a:r>
            <a:r>
              <a:rPr spc="-70" dirty="0"/>
              <a:t>q</a:t>
            </a:r>
            <a:r>
              <a:rPr spc="-75" dirty="0"/>
              <a:t>u</a:t>
            </a:r>
            <a:r>
              <a:rPr spc="-65" dirty="0"/>
              <a:t>e</a:t>
            </a:r>
            <a:r>
              <a:rPr spc="-60" dirty="0"/>
              <a:t>n</a:t>
            </a:r>
            <a:r>
              <a:rPr spc="-35" dirty="0"/>
              <a:t>t</a:t>
            </a:r>
            <a:r>
              <a:rPr spc="-45" dirty="0"/>
              <a:t>l</a:t>
            </a:r>
            <a:r>
              <a:rPr spc="-50" dirty="0"/>
              <a:t>y</a:t>
            </a:r>
            <a:r>
              <a:rPr spc="-120" dirty="0"/>
              <a:t> </a:t>
            </a:r>
            <a:r>
              <a:rPr spc="-50" dirty="0"/>
              <a:t>u</a:t>
            </a:r>
            <a:r>
              <a:rPr spc="-25" dirty="0"/>
              <a:t>sed</a:t>
            </a:r>
            <a:r>
              <a:rPr spc="-160" dirty="0"/>
              <a:t> </a:t>
            </a:r>
            <a:r>
              <a:rPr spc="-55" dirty="0"/>
              <a:t>in</a:t>
            </a:r>
            <a:r>
              <a:rPr spc="-114" dirty="0"/>
              <a:t> </a:t>
            </a:r>
            <a:r>
              <a:rPr spc="-180" dirty="0"/>
              <a:t>J</a:t>
            </a:r>
            <a:r>
              <a:rPr spc="-200" dirty="0"/>
              <a:t>o</a:t>
            </a:r>
            <a:r>
              <a:rPr spc="-20" dirty="0"/>
              <a:t>ins</a:t>
            </a:r>
          </a:p>
          <a:p>
            <a:pPr marL="824230">
              <a:lnSpc>
                <a:spcPct val="100000"/>
              </a:lnSpc>
              <a:spcBef>
                <a:spcPts val="30"/>
              </a:spcBef>
              <a:buClr>
                <a:srgbClr val="99D3FF"/>
              </a:buClr>
              <a:buFont typeface="Wingdings"/>
              <a:buChar char=""/>
            </a:pPr>
            <a:endParaRPr sz="2600"/>
          </a:p>
          <a:p>
            <a:pPr marL="1123315" indent="-287020">
              <a:lnSpc>
                <a:spcPct val="100000"/>
              </a:lnSpc>
              <a:buClr>
                <a:srgbClr val="99D3FF"/>
              </a:buClr>
              <a:buFont typeface="Wingdings"/>
              <a:buChar char=""/>
              <a:tabLst>
                <a:tab pos="1123315" algn="l"/>
                <a:tab pos="1123950" algn="l"/>
              </a:tabLst>
            </a:pPr>
            <a:r>
              <a:rPr spc="-55" dirty="0"/>
              <a:t>Large</a:t>
            </a:r>
            <a:r>
              <a:rPr spc="-114" dirty="0"/>
              <a:t> </a:t>
            </a:r>
            <a:r>
              <a:rPr spc="-45" dirty="0"/>
              <a:t>enough</a:t>
            </a:r>
            <a:r>
              <a:rPr spc="-114" dirty="0"/>
              <a:t> </a:t>
            </a:r>
            <a:r>
              <a:rPr spc="-60" dirty="0"/>
              <a:t>number</a:t>
            </a:r>
            <a:r>
              <a:rPr spc="-125" dirty="0"/>
              <a:t> </a:t>
            </a:r>
            <a:r>
              <a:rPr spc="-35" dirty="0"/>
              <a:t>of</a:t>
            </a:r>
            <a:r>
              <a:rPr spc="-110" dirty="0"/>
              <a:t> </a:t>
            </a:r>
            <a:r>
              <a:rPr spc="-45" dirty="0"/>
              <a:t>distinct</a:t>
            </a:r>
            <a:r>
              <a:rPr spc="-105" dirty="0"/>
              <a:t> </a:t>
            </a:r>
            <a:r>
              <a:rPr spc="-30" dirty="0"/>
              <a:t>values</a:t>
            </a:r>
            <a:r>
              <a:rPr spc="-130" dirty="0"/>
              <a:t> </a:t>
            </a:r>
            <a:r>
              <a:rPr spc="-45" dirty="0"/>
              <a:t>to</a:t>
            </a:r>
            <a:r>
              <a:rPr spc="-110" dirty="0"/>
              <a:t> </a:t>
            </a:r>
            <a:r>
              <a:rPr spc="-55" dirty="0"/>
              <a:t>enable</a:t>
            </a:r>
            <a:r>
              <a:rPr spc="-140" dirty="0"/>
              <a:t> </a:t>
            </a:r>
            <a:r>
              <a:rPr spc="-60" dirty="0"/>
              <a:t>effective</a:t>
            </a:r>
            <a:r>
              <a:rPr spc="-130" dirty="0"/>
              <a:t> </a:t>
            </a:r>
            <a:r>
              <a:rPr spc="-35" dirty="0"/>
              <a:t>grouping</a:t>
            </a:r>
          </a:p>
          <a:p>
            <a:pPr marL="1123315">
              <a:lnSpc>
                <a:spcPct val="100000"/>
              </a:lnSpc>
              <a:spcBef>
                <a:spcPts val="840"/>
              </a:spcBef>
            </a:pPr>
            <a:r>
              <a:rPr spc="-15" dirty="0"/>
              <a:t>Small</a:t>
            </a:r>
            <a:r>
              <a:rPr spc="-145" dirty="0"/>
              <a:t> </a:t>
            </a:r>
            <a:r>
              <a:rPr spc="-45" dirty="0"/>
              <a:t>enough</a:t>
            </a:r>
            <a:r>
              <a:rPr spc="-110" dirty="0"/>
              <a:t> </a:t>
            </a:r>
            <a:r>
              <a:rPr spc="-60" dirty="0"/>
              <a:t>number</a:t>
            </a:r>
            <a:r>
              <a:rPr spc="-140" dirty="0"/>
              <a:t> </a:t>
            </a:r>
            <a:r>
              <a:rPr spc="-30" dirty="0"/>
              <a:t>of</a:t>
            </a:r>
            <a:r>
              <a:rPr spc="-105" dirty="0"/>
              <a:t> </a:t>
            </a:r>
            <a:r>
              <a:rPr spc="-45" dirty="0"/>
              <a:t>distinct</a:t>
            </a:r>
            <a:r>
              <a:rPr spc="-120" dirty="0"/>
              <a:t> </a:t>
            </a:r>
            <a:r>
              <a:rPr spc="-30" dirty="0"/>
              <a:t>values</a:t>
            </a:r>
            <a:r>
              <a:rPr spc="-140" dirty="0"/>
              <a:t> </a:t>
            </a:r>
            <a:r>
              <a:rPr spc="-45" dirty="0"/>
              <a:t>to</a:t>
            </a:r>
            <a:r>
              <a:rPr spc="-110" dirty="0"/>
              <a:t> </a:t>
            </a:r>
            <a:r>
              <a:rPr spc="-30" dirty="0"/>
              <a:t>allow</a:t>
            </a:r>
            <a:r>
              <a:rPr spc="-145" dirty="0"/>
              <a:t> </a:t>
            </a:r>
            <a:r>
              <a:rPr spc="-60" dirty="0"/>
              <a:t>effective</a:t>
            </a:r>
            <a:r>
              <a:rPr spc="-130" dirty="0"/>
              <a:t> </a:t>
            </a:r>
            <a:r>
              <a:rPr spc="-30" dirty="0"/>
              <a:t>grouping</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8392" y="418338"/>
            <a:ext cx="3887470" cy="513715"/>
          </a:xfrm>
          <a:prstGeom prst="rect">
            <a:avLst/>
          </a:prstGeom>
        </p:spPr>
        <p:txBody>
          <a:bodyPr vert="horz" wrap="square" lIns="0" tIns="13335" rIns="0" bIns="0" rtlCol="0">
            <a:spAutoFit/>
          </a:bodyPr>
          <a:lstStyle/>
          <a:p>
            <a:pPr marL="12700">
              <a:lnSpc>
                <a:spcPct val="100000"/>
              </a:lnSpc>
              <a:spcBef>
                <a:spcPts val="105"/>
              </a:spcBef>
            </a:pPr>
            <a:r>
              <a:rPr spc="-5" dirty="0"/>
              <a:t>Clustering</a:t>
            </a:r>
            <a:r>
              <a:rPr dirty="0"/>
              <a:t> in</a:t>
            </a:r>
            <a:r>
              <a:rPr spc="-15" dirty="0"/>
              <a:t> </a:t>
            </a:r>
            <a:r>
              <a:rPr spc="-5" dirty="0"/>
              <a:t>Snowflake</a:t>
            </a:r>
          </a:p>
        </p:txBody>
      </p:sp>
      <p:sp>
        <p:nvSpPr>
          <p:cNvPr id="3" name="object 3"/>
          <p:cNvSpPr txBox="1"/>
          <p:nvPr/>
        </p:nvSpPr>
        <p:spPr>
          <a:xfrm>
            <a:off x="1261872" y="1322832"/>
            <a:ext cx="7315200" cy="748665"/>
          </a:xfrm>
          <a:prstGeom prst="rect">
            <a:avLst/>
          </a:prstGeom>
          <a:solidFill>
            <a:srgbClr val="EDEDED"/>
          </a:solidFill>
        </p:spPr>
        <p:txBody>
          <a:bodyPr vert="horz" wrap="square" lIns="0" tIns="0" rIns="0" bIns="0" rtlCol="0">
            <a:spAutoFit/>
          </a:bodyPr>
          <a:lstStyle/>
          <a:p>
            <a:pPr>
              <a:lnSpc>
                <a:spcPct val="100000"/>
              </a:lnSpc>
            </a:pPr>
            <a:endParaRPr sz="1300">
              <a:latin typeface="Times New Roman"/>
              <a:cs typeface="Times New Roman"/>
            </a:endParaRPr>
          </a:p>
          <a:p>
            <a:pPr marL="645160">
              <a:lnSpc>
                <a:spcPct val="100000"/>
              </a:lnSpc>
              <a:spcBef>
                <a:spcPts val="790"/>
              </a:spcBef>
            </a:pPr>
            <a:r>
              <a:rPr sz="1200" spc="-5" dirty="0">
                <a:latin typeface="Courier New"/>
                <a:cs typeface="Courier New"/>
              </a:rPr>
              <a:t>CREATE</a:t>
            </a:r>
            <a:r>
              <a:rPr sz="1200" spc="25" dirty="0">
                <a:latin typeface="Courier New"/>
                <a:cs typeface="Courier New"/>
              </a:rPr>
              <a:t> </a:t>
            </a:r>
            <a:r>
              <a:rPr sz="1200" spc="-5" dirty="0">
                <a:latin typeface="Courier New"/>
                <a:cs typeface="Courier New"/>
              </a:rPr>
              <a:t>TABLE</a:t>
            </a:r>
            <a:r>
              <a:rPr sz="1200" spc="20" dirty="0">
                <a:latin typeface="Courier New"/>
                <a:cs typeface="Courier New"/>
              </a:rPr>
              <a:t> </a:t>
            </a:r>
            <a:r>
              <a:rPr sz="1200" i="1" spc="-5" dirty="0">
                <a:solidFill>
                  <a:srgbClr val="009999"/>
                </a:solidFill>
                <a:latin typeface="Courier New"/>
                <a:cs typeface="Courier New"/>
              </a:rPr>
              <a:t>&lt;name&gt;</a:t>
            </a:r>
            <a:r>
              <a:rPr sz="1200" i="1" spc="30" dirty="0">
                <a:solidFill>
                  <a:srgbClr val="009999"/>
                </a:solidFill>
                <a:latin typeface="Courier New"/>
                <a:cs typeface="Courier New"/>
              </a:rPr>
              <a:t> </a:t>
            </a:r>
            <a:r>
              <a:rPr sz="1200" spc="-5" dirty="0">
                <a:latin typeface="Courier New"/>
                <a:cs typeface="Courier New"/>
              </a:rPr>
              <a:t>...</a:t>
            </a:r>
            <a:r>
              <a:rPr sz="1200" spc="15" dirty="0">
                <a:latin typeface="Courier New"/>
                <a:cs typeface="Courier New"/>
              </a:rPr>
              <a:t> </a:t>
            </a:r>
            <a:r>
              <a:rPr sz="1200" spc="-5" dirty="0">
                <a:latin typeface="Courier New"/>
                <a:cs typeface="Courier New"/>
              </a:rPr>
              <a:t>CLUSTER</a:t>
            </a:r>
            <a:r>
              <a:rPr sz="1200" spc="25" dirty="0">
                <a:latin typeface="Courier New"/>
                <a:cs typeface="Courier New"/>
              </a:rPr>
              <a:t> </a:t>
            </a:r>
            <a:r>
              <a:rPr sz="1200" spc="-5" dirty="0">
                <a:latin typeface="Courier New"/>
                <a:cs typeface="Courier New"/>
              </a:rPr>
              <a:t>BY</a:t>
            </a:r>
            <a:r>
              <a:rPr sz="1200" spc="15" dirty="0">
                <a:latin typeface="Courier New"/>
                <a:cs typeface="Courier New"/>
              </a:rPr>
              <a:t> </a:t>
            </a:r>
            <a:r>
              <a:rPr sz="1200" dirty="0">
                <a:latin typeface="Courier New"/>
                <a:cs typeface="Courier New"/>
              </a:rPr>
              <a:t>(</a:t>
            </a:r>
            <a:r>
              <a:rPr sz="1200" spc="-5" dirty="0">
                <a:latin typeface="Courier New"/>
                <a:cs typeface="Courier New"/>
              </a:rPr>
              <a:t> </a:t>
            </a:r>
            <a:r>
              <a:rPr sz="1200" i="1" dirty="0">
                <a:solidFill>
                  <a:srgbClr val="009999"/>
                </a:solidFill>
                <a:latin typeface="Courier New"/>
                <a:cs typeface="Courier New"/>
              </a:rPr>
              <a:t>&lt;column1&gt;</a:t>
            </a:r>
            <a:r>
              <a:rPr sz="1200" i="1" spc="35" dirty="0">
                <a:solidFill>
                  <a:srgbClr val="009999"/>
                </a:solidFill>
                <a:latin typeface="Courier New"/>
                <a:cs typeface="Courier New"/>
              </a:rPr>
              <a:t> </a:t>
            </a:r>
            <a:r>
              <a:rPr sz="1200" dirty="0">
                <a:latin typeface="Courier New"/>
                <a:cs typeface="Courier New"/>
              </a:rPr>
              <a:t>[</a:t>
            </a:r>
            <a:r>
              <a:rPr sz="1200" spc="-5" dirty="0">
                <a:latin typeface="Courier New"/>
                <a:cs typeface="Courier New"/>
              </a:rPr>
              <a:t> </a:t>
            </a:r>
            <a:r>
              <a:rPr sz="1200" dirty="0">
                <a:latin typeface="Courier New"/>
                <a:cs typeface="Courier New"/>
              </a:rPr>
              <a:t>,</a:t>
            </a:r>
            <a:r>
              <a:rPr sz="1200" spc="5" dirty="0">
                <a:latin typeface="Courier New"/>
                <a:cs typeface="Courier New"/>
              </a:rPr>
              <a:t> </a:t>
            </a:r>
            <a:r>
              <a:rPr sz="1200" i="1" spc="-5" dirty="0">
                <a:solidFill>
                  <a:srgbClr val="009999"/>
                </a:solidFill>
                <a:latin typeface="Courier New"/>
                <a:cs typeface="Courier New"/>
              </a:rPr>
              <a:t>&lt;column2&gt;</a:t>
            </a:r>
            <a:r>
              <a:rPr sz="1200" i="1" spc="40" dirty="0">
                <a:solidFill>
                  <a:srgbClr val="009999"/>
                </a:solidFill>
                <a:latin typeface="Courier New"/>
                <a:cs typeface="Courier New"/>
              </a:rPr>
              <a:t> </a:t>
            </a:r>
            <a:r>
              <a:rPr sz="1200" spc="-5" dirty="0">
                <a:latin typeface="Courier New"/>
                <a:cs typeface="Courier New"/>
              </a:rPr>
              <a:t>...</a:t>
            </a:r>
            <a:r>
              <a:rPr sz="1200" spc="15" dirty="0">
                <a:latin typeface="Courier New"/>
                <a:cs typeface="Courier New"/>
              </a:rPr>
              <a:t> </a:t>
            </a:r>
            <a:r>
              <a:rPr sz="1200" dirty="0">
                <a:latin typeface="Courier New"/>
                <a:cs typeface="Courier New"/>
              </a:rPr>
              <a:t>]</a:t>
            </a:r>
            <a:r>
              <a:rPr sz="1200" spc="5" dirty="0">
                <a:latin typeface="Courier New"/>
                <a:cs typeface="Courier New"/>
              </a:rPr>
              <a:t> </a:t>
            </a:r>
            <a:r>
              <a:rPr sz="1200" dirty="0">
                <a:latin typeface="Courier New"/>
                <a:cs typeface="Courier New"/>
              </a:rPr>
              <a:t>)</a:t>
            </a:r>
            <a:endParaRPr sz="1200">
              <a:latin typeface="Courier New"/>
              <a:cs typeface="Courier New"/>
            </a:endParaRPr>
          </a:p>
        </p:txBody>
      </p:sp>
      <p:sp>
        <p:nvSpPr>
          <p:cNvPr id="4" name="object 4"/>
          <p:cNvSpPr txBox="1"/>
          <p:nvPr/>
        </p:nvSpPr>
        <p:spPr>
          <a:xfrm>
            <a:off x="1261872" y="3105911"/>
            <a:ext cx="7315200" cy="748665"/>
          </a:xfrm>
          <a:prstGeom prst="rect">
            <a:avLst/>
          </a:prstGeom>
          <a:solidFill>
            <a:srgbClr val="EDEDED"/>
          </a:solidFill>
        </p:spPr>
        <p:txBody>
          <a:bodyPr vert="horz" wrap="square" lIns="0" tIns="0" rIns="0" bIns="0" rtlCol="0">
            <a:spAutoFit/>
          </a:bodyPr>
          <a:lstStyle/>
          <a:p>
            <a:pPr>
              <a:lnSpc>
                <a:spcPct val="100000"/>
              </a:lnSpc>
            </a:pPr>
            <a:endParaRPr sz="1300">
              <a:latin typeface="Times New Roman"/>
              <a:cs typeface="Times New Roman"/>
            </a:endParaRPr>
          </a:p>
          <a:p>
            <a:pPr marL="645160">
              <a:lnSpc>
                <a:spcPct val="100000"/>
              </a:lnSpc>
              <a:spcBef>
                <a:spcPts val="790"/>
              </a:spcBef>
            </a:pPr>
            <a:r>
              <a:rPr sz="1200" spc="-5" dirty="0">
                <a:latin typeface="Courier New"/>
                <a:cs typeface="Courier New"/>
              </a:rPr>
              <a:t>ALTER</a:t>
            </a:r>
            <a:r>
              <a:rPr sz="1200" spc="15" dirty="0">
                <a:latin typeface="Courier New"/>
                <a:cs typeface="Courier New"/>
              </a:rPr>
              <a:t> </a:t>
            </a:r>
            <a:r>
              <a:rPr sz="1200" spc="-5" dirty="0">
                <a:latin typeface="Courier New"/>
                <a:cs typeface="Courier New"/>
              </a:rPr>
              <a:t>TABLE</a:t>
            </a:r>
            <a:r>
              <a:rPr sz="1200" spc="30" dirty="0">
                <a:latin typeface="Courier New"/>
                <a:cs typeface="Courier New"/>
              </a:rPr>
              <a:t> </a:t>
            </a:r>
            <a:r>
              <a:rPr sz="1200" i="1" spc="-5" dirty="0">
                <a:solidFill>
                  <a:srgbClr val="009999"/>
                </a:solidFill>
                <a:latin typeface="Courier New"/>
                <a:cs typeface="Courier New"/>
              </a:rPr>
              <a:t>&lt;name&gt;</a:t>
            </a:r>
            <a:r>
              <a:rPr sz="1200" i="1" spc="30" dirty="0">
                <a:solidFill>
                  <a:srgbClr val="009999"/>
                </a:solidFill>
                <a:latin typeface="Courier New"/>
                <a:cs typeface="Courier New"/>
              </a:rPr>
              <a:t> </a:t>
            </a:r>
            <a:r>
              <a:rPr sz="1200" spc="-5" dirty="0">
                <a:latin typeface="Courier New"/>
                <a:cs typeface="Courier New"/>
              </a:rPr>
              <a:t>CLUSTER</a:t>
            </a:r>
            <a:r>
              <a:rPr sz="1200" spc="25" dirty="0">
                <a:latin typeface="Courier New"/>
                <a:cs typeface="Courier New"/>
              </a:rPr>
              <a:t> </a:t>
            </a:r>
            <a:r>
              <a:rPr sz="1200" spc="-5" dirty="0">
                <a:latin typeface="Courier New"/>
                <a:cs typeface="Courier New"/>
              </a:rPr>
              <a:t>BY</a:t>
            </a:r>
            <a:r>
              <a:rPr sz="1200" spc="5" dirty="0">
                <a:latin typeface="Courier New"/>
                <a:cs typeface="Courier New"/>
              </a:rPr>
              <a:t> </a:t>
            </a:r>
            <a:r>
              <a:rPr sz="1200" dirty="0">
                <a:latin typeface="Courier New"/>
                <a:cs typeface="Courier New"/>
              </a:rPr>
              <a:t>(</a:t>
            </a:r>
            <a:r>
              <a:rPr sz="1200" spc="10" dirty="0">
                <a:latin typeface="Courier New"/>
                <a:cs typeface="Courier New"/>
              </a:rPr>
              <a:t> </a:t>
            </a:r>
            <a:r>
              <a:rPr sz="1200" i="1" spc="-5" dirty="0">
                <a:solidFill>
                  <a:srgbClr val="009999"/>
                </a:solidFill>
                <a:latin typeface="Courier New"/>
                <a:cs typeface="Courier New"/>
              </a:rPr>
              <a:t>&lt;expr1&gt;</a:t>
            </a:r>
            <a:r>
              <a:rPr sz="1200" i="1" spc="45" dirty="0">
                <a:solidFill>
                  <a:srgbClr val="009999"/>
                </a:solidFill>
                <a:latin typeface="Courier New"/>
                <a:cs typeface="Courier New"/>
              </a:rPr>
              <a:t> </a:t>
            </a:r>
            <a:r>
              <a:rPr sz="1200" dirty="0">
                <a:latin typeface="Courier New"/>
                <a:cs typeface="Courier New"/>
              </a:rPr>
              <a:t>[</a:t>
            </a:r>
            <a:r>
              <a:rPr sz="1200" spc="-10" dirty="0">
                <a:latin typeface="Courier New"/>
                <a:cs typeface="Courier New"/>
              </a:rPr>
              <a:t> </a:t>
            </a:r>
            <a:r>
              <a:rPr sz="1200" dirty="0">
                <a:latin typeface="Courier New"/>
                <a:cs typeface="Courier New"/>
              </a:rPr>
              <a:t>,</a:t>
            </a:r>
            <a:r>
              <a:rPr sz="1200" spc="5" dirty="0">
                <a:latin typeface="Courier New"/>
                <a:cs typeface="Courier New"/>
              </a:rPr>
              <a:t> </a:t>
            </a:r>
            <a:r>
              <a:rPr sz="1200" i="1" spc="-5" dirty="0">
                <a:solidFill>
                  <a:srgbClr val="009999"/>
                </a:solidFill>
                <a:latin typeface="Courier New"/>
                <a:cs typeface="Courier New"/>
              </a:rPr>
              <a:t>&lt;expr2&gt;</a:t>
            </a:r>
            <a:r>
              <a:rPr sz="1200" i="1" spc="40" dirty="0">
                <a:solidFill>
                  <a:srgbClr val="009999"/>
                </a:solidFill>
                <a:latin typeface="Courier New"/>
                <a:cs typeface="Courier New"/>
              </a:rPr>
              <a:t> </a:t>
            </a:r>
            <a:r>
              <a:rPr sz="1200" spc="-5" dirty="0">
                <a:latin typeface="Courier New"/>
                <a:cs typeface="Courier New"/>
              </a:rPr>
              <a:t>...</a:t>
            </a:r>
            <a:r>
              <a:rPr sz="1200" spc="5" dirty="0">
                <a:latin typeface="Courier New"/>
                <a:cs typeface="Courier New"/>
              </a:rPr>
              <a:t> </a:t>
            </a:r>
            <a:r>
              <a:rPr sz="1200" dirty="0">
                <a:latin typeface="Courier New"/>
                <a:cs typeface="Courier New"/>
              </a:rPr>
              <a:t>]</a:t>
            </a:r>
            <a:r>
              <a:rPr sz="1200" spc="10" dirty="0">
                <a:latin typeface="Courier New"/>
                <a:cs typeface="Courier New"/>
              </a:rPr>
              <a:t> </a:t>
            </a:r>
            <a:r>
              <a:rPr sz="1200" dirty="0">
                <a:latin typeface="Courier New"/>
                <a:cs typeface="Courier New"/>
              </a:rPr>
              <a:t>)</a:t>
            </a:r>
            <a:endParaRPr sz="1200">
              <a:latin typeface="Courier New"/>
              <a:cs typeface="Courier New"/>
            </a:endParaRPr>
          </a:p>
        </p:txBody>
      </p:sp>
      <p:sp>
        <p:nvSpPr>
          <p:cNvPr id="5" name="object 5"/>
          <p:cNvSpPr txBox="1"/>
          <p:nvPr/>
        </p:nvSpPr>
        <p:spPr>
          <a:xfrm>
            <a:off x="1261872" y="2203704"/>
            <a:ext cx="7315200" cy="749935"/>
          </a:xfrm>
          <a:prstGeom prst="rect">
            <a:avLst/>
          </a:prstGeom>
          <a:solidFill>
            <a:srgbClr val="EDEDED"/>
          </a:solidFill>
        </p:spPr>
        <p:txBody>
          <a:bodyPr vert="horz" wrap="square" lIns="0" tIns="0" rIns="0" bIns="0" rtlCol="0">
            <a:spAutoFit/>
          </a:bodyPr>
          <a:lstStyle/>
          <a:p>
            <a:pPr>
              <a:lnSpc>
                <a:spcPct val="100000"/>
              </a:lnSpc>
            </a:pPr>
            <a:endParaRPr sz="1300">
              <a:latin typeface="Times New Roman"/>
              <a:cs typeface="Times New Roman"/>
            </a:endParaRPr>
          </a:p>
          <a:p>
            <a:pPr marL="645160">
              <a:lnSpc>
                <a:spcPct val="100000"/>
              </a:lnSpc>
              <a:spcBef>
                <a:spcPts val="795"/>
              </a:spcBef>
            </a:pPr>
            <a:r>
              <a:rPr sz="1200" spc="-5" dirty="0">
                <a:latin typeface="Courier New"/>
                <a:cs typeface="Courier New"/>
              </a:rPr>
              <a:t>CREATE</a:t>
            </a:r>
            <a:r>
              <a:rPr sz="1200" spc="20" dirty="0">
                <a:latin typeface="Courier New"/>
                <a:cs typeface="Courier New"/>
              </a:rPr>
              <a:t> </a:t>
            </a:r>
            <a:r>
              <a:rPr sz="1200" spc="-5" dirty="0">
                <a:latin typeface="Courier New"/>
                <a:cs typeface="Courier New"/>
              </a:rPr>
              <a:t>TABLE</a:t>
            </a:r>
            <a:r>
              <a:rPr sz="1200" spc="15" dirty="0">
                <a:latin typeface="Courier New"/>
                <a:cs typeface="Courier New"/>
              </a:rPr>
              <a:t> </a:t>
            </a:r>
            <a:r>
              <a:rPr sz="1200" i="1" spc="-5" dirty="0">
                <a:solidFill>
                  <a:srgbClr val="009999"/>
                </a:solidFill>
                <a:latin typeface="Courier New"/>
                <a:cs typeface="Courier New"/>
              </a:rPr>
              <a:t>&lt;name&gt;</a:t>
            </a:r>
            <a:r>
              <a:rPr sz="1200" i="1" spc="30" dirty="0">
                <a:solidFill>
                  <a:srgbClr val="009999"/>
                </a:solidFill>
                <a:latin typeface="Courier New"/>
                <a:cs typeface="Courier New"/>
              </a:rPr>
              <a:t> </a:t>
            </a:r>
            <a:r>
              <a:rPr sz="1200" spc="-5" dirty="0">
                <a:latin typeface="Courier New"/>
                <a:cs typeface="Courier New"/>
              </a:rPr>
              <a:t>...</a:t>
            </a:r>
            <a:r>
              <a:rPr sz="1200" spc="10" dirty="0">
                <a:latin typeface="Courier New"/>
                <a:cs typeface="Courier New"/>
              </a:rPr>
              <a:t> </a:t>
            </a:r>
            <a:r>
              <a:rPr sz="1200" spc="-5" dirty="0">
                <a:latin typeface="Courier New"/>
                <a:cs typeface="Courier New"/>
              </a:rPr>
              <a:t>CLUSTER</a:t>
            </a:r>
            <a:r>
              <a:rPr sz="1200" spc="20" dirty="0">
                <a:latin typeface="Courier New"/>
                <a:cs typeface="Courier New"/>
              </a:rPr>
              <a:t> </a:t>
            </a:r>
            <a:r>
              <a:rPr sz="1200" spc="-5" dirty="0">
                <a:latin typeface="Courier New"/>
                <a:cs typeface="Courier New"/>
              </a:rPr>
              <a:t>BY</a:t>
            </a:r>
            <a:r>
              <a:rPr sz="1200" spc="15" dirty="0">
                <a:latin typeface="Courier New"/>
                <a:cs typeface="Courier New"/>
              </a:rPr>
              <a:t> </a:t>
            </a:r>
            <a:r>
              <a:rPr sz="1200" dirty="0">
                <a:latin typeface="Courier New"/>
                <a:cs typeface="Courier New"/>
              </a:rPr>
              <a:t>(</a:t>
            </a:r>
            <a:r>
              <a:rPr sz="1200" spc="-10" dirty="0">
                <a:latin typeface="Courier New"/>
                <a:cs typeface="Courier New"/>
              </a:rPr>
              <a:t> </a:t>
            </a:r>
            <a:r>
              <a:rPr sz="1200" i="1" dirty="0">
                <a:solidFill>
                  <a:srgbClr val="009999"/>
                </a:solidFill>
                <a:latin typeface="Courier New"/>
                <a:cs typeface="Courier New"/>
              </a:rPr>
              <a:t>&lt;expression&gt;</a:t>
            </a:r>
            <a:r>
              <a:rPr sz="1200" i="1" spc="35" dirty="0">
                <a:solidFill>
                  <a:srgbClr val="009999"/>
                </a:solidFill>
                <a:latin typeface="Courier New"/>
                <a:cs typeface="Courier New"/>
              </a:rPr>
              <a:t> </a:t>
            </a:r>
            <a:r>
              <a:rPr sz="1200" dirty="0">
                <a:latin typeface="Courier New"/>
                <a:cs typeface="Courier New"/>
              </a:rPr>
              <a:t>)</a:t>
            </a:r>
            <a:endParaRPr sz="1200">
              <a:latin typeface="Courier New"/>
              <a:cs typeface="Courier New"/>
            </a:endParaRPr>
          </a:p>
        </p:txBody>
      </p:sp>
      <p:sp>
        <p:nvSpPr>
          <p:cNvPr id="6" name="object 6"/>
          <p:cNvSpPr txBox="1"/>
          <p:nvPr/>
        </p:nvSpPr>
        <p:spPr>
          <a:xfrm>
            <a:off x="1261872" y="4006596"/>
            <a:ext cx="7315200" cy="748665"/>
          </a:xfrm>
          <a:prstGeom prst="rect">
            <a:avLst/>
          </a:prstGeom>
          <a:solidFill>
            <a:srgbClr val="EDEDED"/>
          </a:solidFill>
        </p:spPr>
        <p:txBody>
          <a:bodyPr vert="horz" wrap="square" lIns="0" tIns="0" rIns="0" bIns="0" rtlCol="0">
            <a:spAutoFit/>
          </a:bodyPr>
          <a:lstStyle/>
          <a:p>
            <a:pPr>
              <a:lnSpc>
                <a:spcPct val="100000"/>
              </a:lnSpc>
            </a:pPr>
            <a:endParaRPr sz="1300">
              <a:latin typeface="Times New Roman"/>
              <a:cs typeface="Times New Roman"/>
            </a:endParaRPr>
          </a:p>
          <a:p>
            <a:pPr marL="645160">
              <a:lnSpc>
                <a:spcPct val="100000"/>
              </a:lnSpc>
              <a:spcBef>
                <a:spcPts val="795"/>
              </a:spcBef>
            </a:pPr>
            <a:r>
              <a:rPr sz="1200" spc="-5" dirty="0">
                <a:latin typeface="Courier New"/>
                <a:cs typeface="Courier New"/>
              </a:rPr>
              <a:t>ALTER</a:t>
            </a:r>
            <a:r>
              <a:rPr sz="1200" spc="5" dirty="0">
                <a:latin typeface="Courier New"/>
                <a:cs typeface="Courier New"/>
              </a:rPr>
              <a:t> </a:t>
            </a:r>
            <a:r>
              <a:rPr sz="1200" spc="-5" dirty="0">
                <a:latin typeface="Courier New"/>
                <a:cs typeface="Courier New"/>
              </a:rPr>
              <a:t>TABLE</a:t>
            </a:r>
            <a:r>
              <a:rPr sz="1200" spc="20" dirty="0">
                <a:latin typeface="Courier New"/>
                <a:cs typeface="Courier New"/>
              </a:rPr>
              <a:t> </a:t>
            </a:r>
            <a:r>
              <a:rPr sz="1200" i="1" spc="-5" dirty="0">
                <a:solidFill>
                  <a:srgbClr val="009999"/>
                </a:solidFill>
                <a:latin typeface="Courier New"/>
                <a:cs typeface="Courier New"/>
              </a:rPr>
              <a:t>&lt;name&gt;</a:t>
            </a:r>
            <a:r>
              <a:rPr sz="1200" i="1" spc="20" dirty="0">
                <a:solidFill>
                  <a:srgbClr val="009999"/>
                </a:solidFill>
                <a:latin typeface="Courier New"/>
                <a:cs typeface="Courier New"/>
              </a:rPr>
              <a:t> </a:t>
            </a:r>
            <a:r>
              <a:rPr sz="1200" spc="-5" dirty="0">
                <a:latin typeface="Courier New"/>
                <a:cs typeface="Courier New"/>
              </a:rPr>
              <a:t>DROP</a:t>
            </a:r>
            <a:r>
              <a:rPr sz="1200" spc="10" dirty="0">
                <a:latin typeface="Courier New"/>
                <a:cs typeface="Courier New"/>
              </a:rPr>
              <a:t> </a:t>
            </a:r>
            <a:r>
              <a:rPr sz="1200" spc="-5" dirty="0">
                <a:latin typeface="Courier New"/>
                <a:cs typeface="Courier New"/>
              </a:rPr>
              <a:t>CLUSTERING</a:t>
            </a:r>
            <a:r>
              <a:rPr sz="1200" spc="40" dirty="0">
                <a:latin typeface="Courier New"/>
                <a:cs typeface="Courier New"/>
              </a:rPr>
              <a:t> </a:t>
            </a:r>
            <a:r>
              <a:rPr sz="1200" spc="-5" dirty="0">
                <a:latin typeface="Courier New"/>
                <a:cs typeface="Courier New"/>
              </a:rPr>
              <a:t>KEY</a:t>
            </a:r>
            <a:endParaRPr sz="1200">
              <a:latin typeface="Courier New"/>
              <a:cs typeface="Courier New"/>
            </a:endParaRPr>
          </a:p>
        </p:txBody>
      </p:sp>
      <p:sp>
        <p:nvSpPr>
          <p:cNvPr id="7" name="object 7"/>
          <p:cNvSpPr/>
          <p:nvPr/>
        </p:nvSpPr>
        <p:spPr>
          <a:xfrm>
            <a:off x="0" y="0"/>
            <a:ext cx="1905" cy="495300"/>
          </a:xfrm>
          <a:custGeom>
            <a:avLst/>
            <a:gdLst/>
            <a:ahLst/>
            <a:cxnLst/>
            <a:rect l="l" t="t" r="r" b="b"/>
            <a:pathLst>
              <a:path w="1905" h="495300">
                <a:moveTo>
                  <a:pt x="0" y="495300"/>
                </a:moveTo>
                <a:lnTo>
                  <a:pt x="1524" y="495300"/>
                </a:lnTo>
                <a:lnTo>
                  <a:pt x="1524" y="0"/>
                </a:lnTo>
                <a:lnTo>
                  <a:pt x="0" y="0"/>
                </a:lnTo>
                <a:lnTo>
                  <a:pt x="0" y="495300"/>
                </a:lnTo>
                <a:close/>
              </a:path>
            </a:pathLst>
          </a:custGeom>
          <a:solidFill>
            <a:srgbClr val="EDEDED"/>
          </a:solid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8392" y="418338"/>
            <a:ext cx="3887470" cy="513715"/>
          </a:xfrm>
          <a:prstGeom prst="rect">
            <a:avLst/>
          </a:prstGeom>
        </p:spPr>
        <p:txBody>
          <a:bodyPr vert="horz" wrap="square" lIns="0" tIns="13335" rIns="0" bIns="0" rtlCol="0">
            <a:spAutoFit/>
          </a:bodyPr>
          <a:lstStyle/>
          <a:p>
            <a:pPr marL="12700">
              <a:lnSpc>
                <a:spcPct val="100000"/>
              </a:lnSpc>
              <a:spcBef>
                <a:spcPts val="105"/>
              </a:spcBef>
            </a:pPr>
            <a:r>
              <a:rPr spc="-5" dirty="0"/>
              <a:t>Clustering</a:t>
            </a:r>
            <a:r>
              <a:rPr dirty="0"/>
              <a:t> in</a:t>
            </a:r>
            <a:r>
              <a:rPr spc="-15" dirty="0"/>
              <a:t> </a:t>
            </a:r>
            <a:r>
              <a:rPr spc="-5" dirty="0"/>
              <a:t>Snowflake</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1163320" marR="1106805" indent="-287020">
              <a:lnSpc>
                <a:spcPct val="150000"/>
              </a:lnSpc>
              <a:spcBef>
                <a:spcPts val="100"/>
              </a:spcBef>
              <a:buClr>
                <a:srgbClr val="99D3FF"/>
              </a:buClr>
              <a:buFont typeface="Wingdings"/>
              <a:buChar char=""/>
              <a:tabLst>
                <a:tab pos="1163320" algn="l"/>
                <a:tab pos="1163955" algn="l"/>
              </a:tabLst>
            </a:pPr>
            <a:r>
              <a:rPr spc="-95" dirty="0"/>
              <a:t>C</a:t>
            </a:r>
            <a:r>
              <a:rPr spc="-45" dirty="0"/>
              <a:t>olu</a:t>
            </a:r>
            <a:r>
              <a:rPr spc="-10" dirty="0"/>
              <a:t>mns</a:t>
            </a:r>
            <a:r>
              <a:rPr spc="-125" dirty="0"/>
              <a:t> </a:t>
            </a:r>
            <a:r>
              <a:rPr spc="-45" dirty="0"/>
              <a:t>that</a:t>
            </a:r>
            <a:r>
              <a:rPr spc="-130" dirty="0"/>
              <a:t> </a:t>
            </a:r>
            <a:r>
              <a:rPr spc="-60" dirty="0"/>
              <a:t>a</a:t>
            </a:r>
            <a:r>
              <a:rPr spc="-45" dirty="0"/>
              <a:t>r</a:t>
            </a:r>
            <a:r>
              <a:rPr spc="-90" dirty="0"/>
              <a:t>e</a:t>
            </a:r>
            <a:r>
              <a:rPr spc="-120" dirty="0"/>
              <a:t> </a:t>
            </a:r>
            <a:r>
              <a:rPr spc="-30" dirty="0"/>
              <a:t>use</a:t>
            </a:r>
            <a:r>
              <a:rPr spc="-45" dirty="0"/>
              <a:t>d</a:t>
            </a:r>
            <a:r>
              <a:rPr spc="-140" dirty="0"/>
              <a:t> </a:t>
            </a:r>
            <a:r>
              <a:rPr spc="-45" dirty="0"/>
              <a:t>m</a:t>
            </a:r>
            <a:r>
              <a:rPr spc="-35" dirty="0"/>
              <a:t>o</a:t>
            </a:r>
            <a:r>
              <a:rPr spc="5" dirty="0"/>
              <a:t>st</a:t>
            </a:r>
            <a:r>
              <a:rPr spc="-100" dirty="0"/>
              <a:t> </a:t>
            </a:r>
            <a:r>
              <a:rPr spc="-45" dirty="0"/>
              <a:t>fr</a:t>
            </a:r>
            <a:r>
              <a:rPr spc="-75" dirty="0"/>
              <a:t>e</a:t>
            </a:r>
            <a:r>
              <a:rPr spc="-70" dirty="0"/>
              <a:t>q</a:t>
            </a:r>
            <a:r>
              <a:rPr spc="-75" dirty="0"/>
              <a:t>u</a:t>
            </a:r>
            <a:r>
              <a:rPr spc="-65" dirty="0"/>
              <a:t>e</a:t>
            </a:r>
            <a:r>
              <a:rPr spc="-45" dirty="0"/>
              <a:t>ntly</a:t>
            </a:r>
            <a:r>
              <a:rPr spc="-150" dirty="0"/>
              <a:t> </a:t>
            </a:r>
            <a:r>
              <a:rPr spc="-55" dirty="0"/>
              <a:t>in</a:t>
            </a:r>
            <a:r>
              <a:rPr spc="-114" dirty="0"/>
              <a:t> </a:t>
            </a:r>
            <a:r>
              <a:rPr spc="15" dirty="0"/>
              <a:t>WHER</a:t>
            </a:r>
            <a:r>
              <a:rPr spc="5" dirty="0"/>
              <a:t>E</a:t>
            </a:r>
            <a:r>
              <a:rPr spc="55" dirty="0"/>
              <a:t>-</a:t>
            </a:r>
            <a:r>
              <a:rPr spc="-50" dirty="0"/>
              <a:t>cl</a:t>
            </a:r>
            <a:r>
              <a:rPr spc="-75" dirty="0"/>
              <a:t>a</a:t>
            </a:r>
            <a:r>
              <a:rPr spc="-30" dirty="0"/>
              <a:t>us</a:t>
            </a:r>
            <a:r>
              <a:rPr spc="-40" dirty="0"/>
              <a:t>e</a:t>
            </a:r>
            <a:r>
              <a:rPr spc="45" dirty="0"/>
              <a:t>s  </a:t>
            </a:r>
            <a:r>
              <a:rPr spc="-55" dirty="0"/>
              <a:t>(often</a:t>
            </a:r>
            <a:r>
              <a:rPr spc="-130" dirty="0"/>
              <a:t> </a:t>
            </a:r>
            <a:r>
              <a:rPr spc="-55" dirty="0"/>
              <a:t>date</a:t>
            </a:r>
            <a:r>
              <a:rPr spc="-130" dirty="0"/>
              <a:t> </a:t>
            </a:r>
            <a:r>
              <a:rPr spc="-40" dirty="0"/>
              <a:t>columns</a:t>
            </a:r>
            <a:r>
              <a:rPr spc="-114" dirty="0"/>
              <a:t> </a:t>
            </a:r>
            <a:r>
              <a:rPr spc="-50" dirty="0"/>
              <a:t>for</a:t>
            </a:r>
            <a:r>
              <a:rPr spc="-120" dirty="0"/>
              <a:t> </a:t>
            </a:r>
            <a:r>
              <a:rPr spc="-65" dirty="0"/>
              <a:t>event</a:t>
            </a:r>
            <a:r>
              <a:rPr spc="-114" dirty="0"/>
              <a:t> </a:t>
            </a:r>
            <a:r>
              <a:rPr spc="-40" dirty="0"/>
              <a:t>tables)</a:t>
            </a:r>
          </a:p>
          <a:p>
            <a:pPr marL="1163320" marR="5080" indent="-287020">
              <a:lnSpc>
                <a:spcPct val="150100"/>
              </a:lnSpc>
              <a:spcBef>
                <a:spcPts val="905"/>
              </a:spcBef>
              <a:buClr>
                <a:srgbClr val="99D3FF"/>
              </a:buClr>
              <a:buFont typeface="Wingdings"/>
              <a:buChar char=""/>
              <a:tabLst>
                <a:tab pos="1163320" algn="l"/>
                <a:tab pos="1163955" algn="l"/>
              </a:tabLst>
            </a:pPr>
            <a:r>
              <a:rPr spc="-10" dirty="0"/>
              <a:t>If</a:t>
            </a:r>
            <a:r>
              <a:rPr spc="-110" dirty="0"/>
              <a:t> </a:t>
            </a:r>
            <a:r>
              <a:rPr spc="-50" dirty="0"/>
              <a:t>you</a:t>
            </a:r>
            <a:r>
              <a:rPr spc="-120" dirty="0"/>
              <a:t> </a:t>
            </a:r>
            <a:r>
              <a:rPr spc="-50" dirty="0"/>
              <a:t>typically</a:t>
            </a:r>
            <a:r>
              <a:rPr spc="-140" dirty="0"/>
              <a:t> </a:t>
            </a:r>
            <a:r>
              <a:rPr spc="-30" dirty="0"/>
              <a:t>use</a:t>
            </a:r>
            <a:r>
              <a:rPr spc="-114" dirty="0"/>
              <a:t> </a:t>
            </a:r>
            <a:r>
              <a:rPr spc="-40" dirty="0"/>
              <a:t>filters</a:t>
            </a:r>
            <a:r>
              <a:rPr spc="-135" dirty="0"/>
              <a:t> </a:t>
            </a:r>
            <a:r>
              <a:rPr spc="-50" dirty="0"/>
              <a:t>on</a:t>
            </a:r>
            <a:r>
              <a:rPr spc="-110" dirty="0"/>
              <a:t> </a:t>
            </a:r>
            <a:r>
              <a:rPr spc="-35" dirty="0"/>
              <a:t>two</a:t>
            </a:r>
            <a:r>
              <a:rPr spc="-114" dirty="0"/>
              <a:t> </a:t>
            </a:r>
            <a:r>
              <a:rPr spc="-35" dirty="0"/>
              <a:t>columns</a:t>
            </a:r>
            <a:r>
              <a:rPr spc="-120" dirty="0"/>
              <a:t> </a:t>
            </a:r>
            <a:r>
              <a:rPr spc="-60" dirty="0"/>
              <a:t>then</a:t>
            </a:r>
            <a:r>
              <a:rPr spc="-125" dirty="0"/>
              <a:t> </a:t>
            </a:r>
            <a:r>
              <a:rPr spc="-65" dirty="0"/>
              <a:t>the</a:t>
            </a:r>
            <a:r>
              <a:rPr spc="-114" dirty="0"/>
              <a:t> </a:t>
            </a:r>
            <a:r>
              <a:rPr spc="-50" dirty="0"/>
              <a:t>table</a:t>
            </a:r>
            <a:r>
              <a:rPr spc="-140" dirty="0"/>
              <a:t> </a:t>
            </a:r>
            <a:r>
              <a:rPr spc="-60" dirty="0"/>
              <a:t>can</a:t>
            </a:r>
            <a:r>
              <a:rPr spc="-105" dirty="0"/>
              <a:t> </a:t>
            </a:r>
            <a:r>
              <a:rPr spc="-15" dirty="0"/>
              <a:t>also</a:t>
            </a:r>
            <a:r>
              <a:rPr spc="-125" dirty="0"/>
              <a:t> </a:t>
            </a:r>
            <a:r>
              <a:rPr spc="-55" dirty="0"/>
              <a:t>benefit </a:t>
            </a:r>
            <a:r>
              <a:rPr spc="-409" dirty="0"/>
              <a:t> </a:t>
            </a:r>
            <a:r>
              <a:rPr spc="-40" dirty="0"/>
              <a:t>from</a:t>
            </a:r>
            <a:r>
              <a:rPr spc="-125" dirty="0"/>
              <a:t> </a:t>
            </a:r>
            <a:r>
              <a:rPr spc="-35" dirty="0"/>
              <a:t>two</a:t>
            </a:r>
            <a:r>
              <a:rPr spc="-120" dirty="0"/>
              <a:t> </a:t>
            </a:r>
            <a:r>
              <a:rPr spc="-50" dirty="0"/>
              <a:t>cluster</a:t>
            </a:r>
            <a:r>
              <a:rPr spc="-130" dirty="0"/>
              <a:t> </a:t>
            </a:r>
            <a:r>
              <a:rPr spc="-30" dirty="0"/>
              <a:t>keys</a:t>
            </a:r>
          </a:p>
          <a:p>
            <a:pPr marL="824230">
              <a:lnSpc>
                <a:spcPct val="100000"/>
              </a:lnSpc>
              <a:spcBef>
                <a:spcPts val="15"/>
              </a:spcBef>
              <a:buClr>
                <a:srgbClr val="99D3FF"/>
              </a:buClr>
              <a:buFont typeface="Wingdings"/>
              <a:buChar char=""/>
            </a:pPr>
            <a:endParaRPr sz="1650"/>
          </a:p>
          <a:p>
            <a:pPr marL="1123315" indent="-287020">
              <a:lnSpc>
                <a:spcPct val="100000"/>
              </a:lnSpc>
              <a:buClr>
                <a:srgbClr val="99D3FF"/>
              </a:buClr>
              <a:buFont typeface="Wingdings"/>
              <a:buChar char=""/>
              <a:tabLst>
                <a:tab pos="1123315" algn="l"/>
                <a:tab pos="1123950" algn="l"/>
              </a:tabLst>
            </a:pPr>
            <a:r>
              <a:rPr spc="-95" dirty="0"/>
              <a:t>C</a:t>
            </a:r>
            <a:r>
              <a:rPr spc="-45" dirty="0"/>
              <a:t>olu</a:t>
            </a:r>
            <a:r>
              <a:rPr spc="-40" dirty="0"/>
              <a:t>mn</a:t>
            </a:r>
            <a:r>
              <a:rPr spc="-135" dirty="0"/>
              <a:t> </a:t>
            </a:r>
            <a:r>
              <a:rPr spc="-45" dirty="0"/>
              <a:t>that</a:t>
            </a:r>
            <a:r>
              <a:rPr spc="-120" dirty="0"/>
              <a:t> </a:t>
            </a:r>
            <a:r>
              <a:rPr dirty="0"/>
              <a:t>is</a:t>
            </a:r>
            <a:r>
              <a:rPr spc="-120" dirty="0"/>
              <a:t> </a:t>
            </a:r>
            <a:r>
              <a:rPr spc="-20" dirty="0"/>
              <a:t>f</a:t>
            </a:r>
            <a:r>
              <a:rPr spc="-80" dirty="0"/>
              <a:t>r</a:t>
            </a:r>
            <a:r>
              <a:rPr spc="-75" dirty="0"/>
              <a:t>e</a:t>
            </a:r>
            <a:r>
              <a:rPr spc="-70" dirty="0"/>
              <a:t>q</a:t>
            </a:r>
            <a:r>
              <a:rPr spc="-75" dirty="0"/>
              <a:t>u</a:t>
            </a:r>
            <a:r>
              <a:rPr spc="-65" dirty="0"/>
              <a:t>e</a:t>
            </a:r>
            <a:r>
              <a:rPr spc="-60" dirty="0"/>
              <a:t>n</a:t>
            </a:r>
            <a:r>
              <a:rPr spc="-35" dirty="0"/>
              <a:t>t</a:t>
            </a:r>
            <a:r>
              <a:rPr spc="-45" dirty="0"/>
              <a:t>l</a:t>
            </a:r>
            <a:r>
              <a:rPr spc="-50" dirty="0"/>
              <a:t>y</a:t>
            </a:r>
            <a:r>
              <a:rPr spc="-120" dirty="0"/>
              <a:t> </a:t>
            </a:r>
            <a:r>
              <a:rPr spc="-50" dirty="0"/>
              <a:t>u</a:t>
            </a:r>
            <a:r>
              <a:rPr spc="-25" dirty="0"/>
              <a:t>sed</a:t>
            </a:r>
            <a:r>
              <a:rPr spc="-160" dirty="0"/>
              <a:t> </a:t>
            </a:r>
            <a:r>
              <a:rPr spc="-55" dirty="0"/>
              <a:t>in</a:t>
            </a:r>
            <a:r>
              <a:rPr spc="-114" dirty="0"/>
              <a:t> </a:t>
            </a:r>
            <a:r>
              <a:rPr spc="-180" dirty="0"/>
              <a:t>J</a:t>
            </a:r>
            <a:r>
              <a:rPr spc="-200" dirty="0"/>
              <a:t>o</a:t>
            </a:r>
            <a:r>
              <a:rPr spc="-20" dirty="0"/>
              <a:t>ins</a:t>
            </a:r>
          </a:p>
          <a:p>
            <a:pPr marL="824230">
              <a:lnSpc>
                <a:spcPct val="100000"/>
              </a:lnSpc>
              <a:spcBef>
                <a:spcPts val="30"/>
              </a:spcBef>
              <a:buClr>
                <a:srgbClr val="99D3FF"/>
              </a:buClr>
              <a:buFont typeface="Wingdings"/>
              <a:buChar char=""/>
            </a:pPr>
            <a:endParaRPr sz="2600"/>
          </a:p>
          <a:p>
            <a:pPr marL="1123315" indent="-287020">
              <a:lnSpc>
                <a:spcPct val="100000"/>
              </a:lnSpc>
              <a:buClr>
                <a:srgbClr val="99D3FF"/>
              </a:buClr>
              <a:buFont typeface="Wingdings"/>
              <a:buChar char=""/>
              <a:tabLst>
                <a:tab pos="1123315" algn="l"/>
                <a:tab pos="1123950" algn="l"/>
              </a:tabLst>
            </a:pPr>
            <a:r>
              <a:rPr spc="-55" dirty="0"/>
              <a:t>Large</a:t>
            </a:r>
            <a:r>
              <a:rPr spc="-114" dirty="0"/>
              <a:t> </a:t>
            </a:r>
            <a:r>
              <a:rPr spc="-45" dirty="0"/>
              <a:t>enough</a:t>
            </a:r>
            <a:r>
              <a:rPr spc="-114" dirty="0"/>
              <a:t> </a:t>
            </a:r>
            <a:r>
              <a:rPr spc="-60" dirty="0"/>
              <a:t>number</a:t>
            </a:r>
            <a:r>
              <a:rPr spc="-125" dirty="0"/>
              <a:t> </a:t>
            </a:r>
            <a:r>
              <a:rPr spc="-35" dirty="0"/>
              <a:t>of</a:t>
            </a:r>
            <a:r>
              <a:rPr spc="-110" dirty="0"/>
              <a:t> </a:t>
            </a:r>
            <a:r>
              <a:rPr spc="-45" dirty="0"/>
              <a:t>distinct</a:t>
            </a:r>
            <a:r>
              <a:rPr spc="-105" dirty="0"/>
              <a:t> </a:t>
            </a:r>
            <a:r>
              <a:rPr spc="-30" dirty="0"/>
              <a:t>values</a:t>
            </a:r>
            <a:r>
              <a:rPr spc="-130" dirty="0"/>
              <a:t> </a:t>
            </a:r>
            <a:r>
              <a:rPr spc="-45" dirty="0"/>
              <a:t>to</a:t>
            </a:r>
            <a:r>
              <a:rPr spc="-110" dirty="0"/>
              <a:t> </a:t>
            </a:r>
            <a:r>
              <a:rPr spc="-55" dirty="0"/>
              <a:t>enable</a:t>
            </a:r>
            <a:r>
              <a:rPr spc="-140" dirty="0"/>
              <a:t> </a:t>
            </a:r>
            <a:r>
              <a:rPr spc="-60" dirty="0"/>
              <a:t>effective</a:t>
            </a:r>
            <a:r>
              <a:rPr spc="-130" dirty="0"/>
              <a:t> </a:t>
            </a:r>
            <a:r>
              <a:rPr spc="-35" dirty="0"/>
              <a:t>grouping</a:t>
            </a:r>
          </a:p>
          <a:p>
            <a:pPr marL="1123315">
              <a:lnSpc>
                <a:spcPct val="100000"/>
              </a:lnSpc>
              <a:spcBef>
                <a:spcPts val="840"/>
              </a:spcBef>
            </a:pPr>
            <a:r>
              <a:rPr spc="-15" dirty="0"/>
              <a:t>Small</a:t>
            </a:r>
            <a:r>
              <a:rPr spc="-145" dirty="0"/>
              <a:t> </a:t>
            </a:r>
            <a:r>
              <a:rPr spc="-45" dirty="0"/>
              <a:t>enough</a:t>
            </a:r>
            <a:r>
              <a:rPr spc="-110" dirty="0"/>
              <a:t> </a:t>
            </a:r>
            <a:r>
              <a:rPr spc="-60" dirty="0"/>
              <a:t>number</a:t>
            </a:r>
            <a:r>
              <a:rPr spc="-140" dirty="0"/>
              <a:t> </a:t>
            </a:r>
            <a:r>
              <a:rPr spc="-30" dirty="0"/>
              <a:t>of</a:t>
            </a:r>
            <a:r>
              <a:rPr spc="-105" dirty="0"/>
              <a:t> </a:t>
            </a:r>
            <a:r>
              <a:rPr spc="-45" dirty="0"/>
              <a:t>distinct</a:t>
            </a:r>
            <a:r>
              <a:rPr spc="-120" dirty="0"/>
              <a:t> </a:t>
            </a:r>
            <a:r>
              <a:rPr spc="-30" dirty="0"/>
              <a:t>values</a:t>
            </a:r>
            <a:r>
              <a:rPr spc="-140" dirty="0"/>
              <a:t> </a:t>
            </a:r>
            <a:r>
              <a:rPr spc="-45" dirty="0"/>
              <a:t>to</a:t>
            </a:r>
            <a:r>
              <a:rPr spc="-110" dirty="0"/>
              <a:t> </a:t>
            </a:r>
            <a:r>
              <a:rPr spc="-30" dirty="0"/>
              <a:t>allow</a:t>
            </a:r>
            <a:r>
              <a:rPr spc="-145" dirty="0"/>
              <a:t> </a:t>
            </a:r>
            <a:r>
              <a:rPr spc="-60" dirty="0"/>
              <a:t>effective</a:t>
            </a:r>
            <a:r>
              <a:rPr spc="-130" dirty="0"/>
              <a:t> </a:t>
            </a:r>
            <a:r>
              <a:rPr spc="-30" dirty="0"/>
              <a:t>grouping</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5484" y="2339086"/>
            <a:ext cx="1653539" cy="513715"/>
          </a:xfrm>
          <a:prstGeom prst="rect">
            <a:avLst/>
          </a:prstGeom>
        </p:spPr>
        <p:txBody>
          <a:bodyPr vert="horz" wrap="square" lIns="0" tIns="12700" rIns="0" bIns="0" rtlCol="0">
            <a:spAutoFit/>
          </a:bodyPr>
          <a:lstStyle/>
          <a:p>
            <a:pPr marL="12700">
              <a:lnSpc>
                <a:spcPct val="100000"/>
              </a:lnSpc>
              <a:spcBef>
                <a:spcPts val="100"/>
              </a:spcBef>
            </a:pPr>
            <a:r>
              <a:rPr spc="-5" dirty="0"/>
              <a:t>Snowpipe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7388" y="418338"/>
            <a:ext cx="3188970"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30" dirty="0"/>
              <a:t> </a:t>
            </a:r>
            <a:r>
              <a:rPr dirty="0"/>
              <a:t>is</a:t>
            </a:r>
            <a:r>
              <a:rPr spc="-30" dirty="0"/>
              <a:t> </a:t>
            </a:r>
            <a:r>
              <a:rPr spc="-5" dirty="0"/>
              <a:t>Snowpipe?</a:t>
            </a:r>
          </a:p>
        </p:txBody>
      </p:sp>
      <p:sp>
        <p:nvSpPr>
          <p:cNvPr id="3" name="object 3"/>
          <p:cNvSpPr txBox="1"/>
          <p:nvPr/>
        </p:nvSpPr>
        <p:spPr>
          <a:xfrm>
            <a:off x="2136394" y="1692253"/>
            <a:ext cx="5567680" cy="1671320"/>
          </a:xfrm>
          <a:prstGeom prst="rect">
            <a:avLst/>
          </a:prstGeom>
        </p:spPr>
        <p:txBody>
          <a:bodyPr vert="horz" wrap="square" lIns="0" tIns="149225" rIns="0" bIns="0" rtlCol="0">
            <a:spAutoFit/>
          </a:bodyPr>
          <a:lstStyle/>
          <a:p>
            <a:pPr marL="299085" indent="-287020">
              <a:lnSpc>
                <a:spcPct val="100000"/>
              </a:lnSpc>
              <a:spcBef>
                <a:spcPts val="1175"/>
              </a:spcBef>
              <a:buClr>
                <a:srgbClr val="99D3FF"/>
              </a:buClr>
              <a:buFont typeface="Wingdings"/>
              <a:buChar char=""/>
              <a:tabLst>
                <a:tab pos="299720" algn="l"/>
              </a:tabLst>
            </a:pPr>
            <a:r>
              <a:rPr sz="1800" b="1" spc="-45" dirty="0">
                <a:solidFill>
                  <a:srgbClr val="D9D9D9"/>
                </a:solidFill>
                <a:latin typeface="Trebuchet MS"/>
                <a:cs typeface="Trebuchet MS"/>
              </a:rPr>
              <a:t>Enables</a:t>
            </a:r>
            <a:r>
              <a:rPr sz="1800" b="1" spc="-135" dirty="0">
                <a:solidFill>
                  <a:srgbClr val="D9D9D9"/>
                </a:solidFill>
                <a:latin typeface="Trebuchet MS"/>
                <a:cs typeface="Trebuchet MS"/>
              </a:rPr>
              <a:t> </a:t>
            </a:r>
            <a:r>
              <a:rPr sz="1800" b="1" spc="-45" dirty="0">
                <a:solidFill>
                  <a:srgbClr val="D9D9D9"/>
                </a:solidFill>
                <a:latin typeface="Trebuchet MS"/>
                <a:cs typeface="Trebuchet MS"/>
              </a:rPr>
              <a:t>loading</a:t>
            </a:r>
            <a:r>
              <a:rPr sz="1800" b="1" spc="-140" dirty="0">
                <a:solidFill>
                  <a:srgbClr val="D9D9D9"/>
                </a:solidFill>
                <a:latin typeface="Trebuchet MS"/>
                <a:cs typeface="Trebuchet MS"/>
              </a:rPr>
              <a:t> </a:t>
            </a:r>
            <a:r>
              <a:rPr sz="1800" b="1" spc="-95" dirty="0">
                <a:solidFill>
                  <a:srgbClr val="D9D9D9"/>
                </a:solidFill>
                <a:latin typeface="Trebuchet MS"/>
                <a:cs typeface="Trebuchet MS"/>
              </a:rPr>
              <a:t>once</a:t>
            </a:r>
            <a:r>
              <a:rPr sz="1800" b="1" spc="-140" dirty="0">
                <a:solidFill>
                  <a:srgbClr val="D9D9D9"/>
                </a:solidFill>
                <a:latin typeface="Trebuchet MS"/>
                <a:cs typeface="Trebuchet MS"/>
              </a:rPr>
              <a:t> </a:t>
            </a:r>
            <a:r>
              <a:rPr sz="1800" b="1" spc="-40" dirty="0">
                <a:solidFill>
                  <a:srgbClr val="D9D9D9"/>
                </a:solidFill>
                <a:latin typeface="Trebuchet MS"/>
                <a:cs typeface="Trebuchet MS"/>
              </a:rPr>
              <a:t>a</a:t>
            </a:r>
            <a:r>
              <a:rPr sz="1800" b="1" spc="-150" dirty="0">
                <a:solidFill>
                  <a:srgbClr val="D9D9D9"/>
                </a:solidFill>
                <a:latin typeface="Trebuchet MS"/>
                <a:cs typeface="Trebuchet MS"/>
              </a:rPr>
              <a:t> </a:t>
            </a:r>
            <a:r>
              <a:rPr sz="1800" b="1" spc="-65" dirty="0">
                <a:solidFill>
                  <a:srgbClr val="D9D9D9"/>
                </a:solidFill>
                <a:latin typeface="Trebuchet MS"/>
                <a:cs typeface="Trebuchet MS"/>
              </a:rPr>
              <a:t>file</a:t>
            </a:r>
            <a:r>
              <a:rPr sz="1800" b="1" spc="-155" dirty="0">
                <a:solidFill>
                  <a:srgbClr val="D9D9D9"/>
                </a:solidFill>
                <a:latin typeface="Trebuchet MS"/>
                <a:cs typeface="Trebuchet MS"/>
              </a:rPr>
              <a:t> </a:t>
            </a:r>
            <a:r>
              <a:rPr sz="1800" b="1" spc="-55" dirty="0">
                <a:solidFill>
                  <a:srgbClr val="D9D9D9"/>
                </a:solidFill>
                <a:latin typeface="Trebuchet MS"/>
                <a:cs typeface="Trebuchet MS"/>
              </a:rPr>
              <a:t>appears</a:t>
            </a:r>
            <a:r>
              <a:rPr sz="1800" b="1" spc="-155" dirty="0">
                <a:solidFill>
                  <a:srgbClr val="D9D9D9"/>
                </a:solidFill>
                <a:latin typeface="Trebuchet MS"/>
                <a:cs typeface="Trebuchet MS"/>
              </a:rPr>
              <a:t> </a:t>
            </a:r>
            <a:r>
              <a:rPr sz="1800" b="1" spc="-70" dirty="0">
                <a:solidFill>
                  <a:srgbClr val="D9D9D9"/>
                </a:solidFill>
                <a:latin typeface="Trebuchet MS"/>
                <a:cs typeface="Trebuchet MS"/>
              </a:rPr>
              <a:t>in</a:t>
            </a:r>
            <a:r>
              <a:rPr sz="1800" b="1" spc="-150" dirty="0">
                <a:solidFill>
                  <a:srgbClr val="D9D9D9"/>
                </a:solidFill>
                <a:latin typeface="Trebuchet MS"/>
                <a:cs typeface="Trebuchet MS"/>
              </a:rPr>
              <a:t> </a:t>
            </a:r>
            <a:r>
              <a:rPr sz="1800" b="1" spc="-40" dirty="0">
                <a:solidFill>
                  <a:srgbClr val="D9D9D9"/>
                </a:solidFill>
                <a:latin typeface="Trebuchet MS"/>
                <a:cs typeface="Trebuchet MS"/>
              </a:rPr>
              <a:t>a</a:t>
            </a:r>
            <a:r>
              <a:rPr sz="1800" b="1" spc="-130" dirty="0">
                <a:solidFill>
                  <a:srgbClr val="D9D9D9"/>
                </a:solidFill>
                <a:latin typeface="Trebuchet MS"/>
                <a:cs typeface="Trebuchet MS"/>
              </a:rPr>
              <a:t> </a:t>
            </a:r>
            <a:r>
              <a:rPr sz="1800" b="1" spc="-85" dirty="0">
                <a:solidFill>
                  <a:srgbClr val="D9D9D9"/>
                </a:solidFill>
                <a:latin typeface="Trebuchet MS"/>
                <a:cs typeface="Trebuchet MS"/>
              </a:rPr>
              <a:t>bucket</a:t>
            </a:r>
            <a:endParaRPr sz="1800">
              <a:latin typeface="Trebuchet MS"/>
              <a:cs typeface="Trebuchet MS"/>
            </a:endParaRPr>
          </a:p>
          <a:p>
            <a:pPr marL="299085" indent="-287020">
              <a:lnSpc>
                <a:spcPct val="100000"/>
              </a:lnSpc>
              <a:spcBef>
                <a:spcPts val="1080"/>
              </a:spcBef>
              <a:buClr>
                <a:srgbClr val="99D3FF"/>
              </a:buClr>
              <a:buFont typeface="Wingdings"/>
              <a:buChar char=""/>
              <a:tabLst>
                <a:tab pos="299720" algn="l"/>
              </a:tabLst>
            </a:pPr>
            <a:r>
              <a:rPr sz="1800" b="1" spc="-5" dirty="0">
                <a:solidFill>
                  <a:srgbClr val="D9D9D9"/>
                </a:solidFill>
                <a:latin typeface="Trebuchet MS"/>
                <a:cs typeface="Trebuchet MS"/>
              </a:rPr>
              <a:t>If</a:t>
            </a:r>
            <a:r>
              <a:rPr sz="1800" b="1" spc="-150" dirty="0">
                <a:solidFill>
                  <a:srgbClr val="D9D9D9"/>
                </a:solidFill>
                <a:latin typeface="Trebuchet MS"/>
                <a:cs typeface="Trebuchet MS"/>
              </a:rPr>
              <a:t> </a:t>
            </a:r>
            <a:r>
              <a:rPr sz="1800" b="1" spc="-50" dirty="0">
                <a:solidFill>
                  <a:srgbClr val="D9D9D9"/>
                </a:solidFill>
                <a:latin typeface="Trebuchet MS"/>
                <a:cs typeface="Trebuchet MS"/>
              </a:rPr>
              <a:t>data</a:t>
            </a:r>
            <a:r>
              <a:rPr sz="1800" b="1" spc="-145" dirty="0">
                <a:solidFill>
                  <a:srgbClr val="D9D9D9"/>
                </a:solidFill>
                <a:latin typeface="Trebuchet MS"/>
                <a:cs typeface="Trebuchet MS"/>
              </a:rPr>
              <a:t> </a:t>
            </a:r>
            <a:r>
              <a:rPr sz="1800" b="1" spc="-65" dirty="0">
                <a:solidFill>
                  <a:srgbClr val="D9D9D9"/>
                </a:solidFill>
                <a:latin typeface="Trebuchet MS"/>
                <a:cs typeface="Trebuchet MS"/>
              </a:rPr>
              <a:t>needs</a:t>
            </a:r>
            <a:r>
              <a:rPr sz="1800" b="1" spc="-125" dirty="0">
                <a:solidFill>
                  <a:srgbClr val="D9D9D9"/>
                </a:solidFill>
                <a:latin typeface="Trebuchet MS"/>
                <a:cs typeface="Trebuchet MS"/>
              </a:rPr>
              <a:t> </a:t>
            </a:r>
            <a:r>
              <a:rPr sz="1800" b="1" spc="-60" dirty="0">
                <a:solidFill>
                  <a:srgbClr val="D9D9D9"/>
                </a:solidFill>
                <a:latin typeface="Trebuchet MS"/>
                <a:cs typeface="Trebuchet MS"/>
              </a:rPr>
              <a:t>to</a:t>
            </a:r>
            <a:r>
              <a:rPr sz="1800" b="1" spc="-145" dirty="0">
                <a:solidFill>
                  <a:srgbClr val="D9D9D9"/>
                </a:solidFill>
                <a:latin typeface="Trebuchet MS"/>
                <a:cs typeface="Trebuchet MS"/>
              </a:rPr>
              <a:t> </a:t>
            </a:r>
            <a:r>
              <a:rPr sz="1800" b="1" spc="-90" dirty="0">
                <a:solidFill>
                  <a:srgbClr val="D9D9D9"/>
                </a:solidFill>
                <a:latin typeface="Trebuchet MS"/>
                <a:cs typeface="Trebuchet MS"/>
              </a:rPr>
              <a:t>be</a:t>
            </a:r>
            <a:r>
              <a:rPr sz="1800" b="1" spc="-160" dirty="0">
                <a:solidFill>
                  <a:srgbClr val="D9D9D9"/>
                </a:solidFill>
                <a:latin typeface="Trebuchet MS"/>
                <a:cs typeface="Trebuchet MS"/>
              </a:rPr>
              <a:t> </a:t>
            </a:r>
            <a:r>
              <a:rPr sz="1800" b="1" spc="-60" dirty="0">
                <a:solidFill>
                  <a:srgbClr val="D9D9D9"/>
                </a:solidFill>
                <a:latin typeface="Trebuchet MS"/>
                <a:cs typeface="Trebuchet MS"/>
              </a:rPr>
              <a:t>available</a:t>
            </a:r>
            <a:r>
              <a:rPr sz="1800" b="1" spc="-145" dirty="0">
                <a:solidFill>
                  <a:srgbClr val="D9D9D9"/>
                </a:solidFill>
                <a:latin typeface="Trebuchet MS"/>
                <a:cs typeface="Trebuchet MS"/>
              </a:rPr>
              <a:t> </a:t>
            </a:r>
            <a:r>
              <a:rPr sz="1800" b="1" spc="-70" dirty="0">
                <a:solidFill>
                  <a:srgbClr val="D9D9D9"/>
                </a:solidFill>
                <a:latin typeface="Trebuchet MS"/>
                <a:cs typeface="Trebuchet MS"/>
              </a:rPr>
              <a:t>immediately</a:t>
            </a:r>
            <a:r>
              <a:rPr sz="1800" b="1" spc="-140" dirty="0">
                <a:solidFill>
                  <a:srgbClr val="D9D9D9"/>
                </a:solidFill>
                <a:latin typeface="Trebuchet MS"/>
                <a:cs typeface="Trebuchet MS"/>
              </a:rPr>
              <a:t> </a:t>
            </a:r>
            <a:r>
              <a:rPr sz="1800" b="1" spc="-65" dirty="0">
                <a:solidFill>
                  <a:srgbClr val="D9D9D9"/>
                </a:solidFill>
                <a:latin typeface="Trebuchet MS"/>
                <a:cs typeface="Trebuchet MS"/>
              </a:rPr>
              <a:t>for</a:t>
            </a:r>
            <a:r>
              <a:rPr sz="1800" b="1" spc="-140" dirty="0">
                <a:solidFill>
                  <a:srgbClr val="D9D9D9"/>
                </a:solidFill>
                <a:latin typeface="Trebuchet MS"/>
                <a:cs typeface="Trebuchet MS"/>
              </a:rPr>
              <a:t> </a:t>
            </a:r>
            <a:r>
              <a:rPr sz="1800" b="1" spc="-25" dirty="0">
                <a:solidFill>
                  <a:srgbClr val="D9D9D9"/>
                </a:solidFill>
                <a:latin typeface="Trebuchet MS"/>
                <a:cs typeface="Trebuchet MS"/>
              </a:rPr>
              <a:t>analysis</a:t>
            </a:r>
            <a:endParaRPr sz="1800">
              <a:latin typeface="Trebuchet MS"/>
              <a:cs typeface="Trebuchet MS"/>
            </a:endParaRPr>
          </a:p>
          <a:p>
            <a:pPr marL="299085" marR="786765" indent="-287020">
              <a:lnSpc>
                <a:spcPct val="150000"/>
              </a:lnSpc>
              <a:buClr>
                <a:srgbClr val="99D3FF"/>
              </a:buClr>
              <a:buFont typeface="Wingdings"/>
              <a:buChar char=""/>
              <a:tabLst>
                <a:tab pos="299720" algn="l"/>
              </a:tabLst>
            </a:pPr>
            <a:r>
              <a:rPr sz="1800" b="1" spc="-5" dirty="0">
                <a:solidFill>
                  <a:srgbClr val="D9D9D9"/>
                </a:solidFill>
                <a:latin typeface="Trebuchet MS"/>
                <a:cs typeface="Trebuchet MS"/>
              </a:rPr>
              <a:t>Sn</a:t>
            </a:r>
            <a:r>
              <a:rPr sz="1800" b="1" spc="-55" dirty="0">
                <a:solidFill>
                  <a:srgbClr val="D9D9D9"/>
                </a:solidFill>
                <a:latin typeface="Trebuchet MS"/>
                <a:cs typeface="Trebuchet MS"/>
              </a:rPr>
              <a:t>ow</a:t>
            </a:r>
            <a:r>
              <a:rPr sz="1800" b="1" spc="-45" dirty="0">
                <a:solidFill>
                  <a:srgbClr val="D9D9D9"/>
                </a:solidFill>
                <a:latin typeface="Trebuchet MS"/>
                <a:cs typeface="Trebuchet MS"/>
              </a:rPr>
              <a:t>p</a:t>
            </a:r>
            <a:r>
              <a:rPr sz="1800" b="1" spc="-50" dirty="0">
                <a:solidFill>
                  <a:srgbClr val="D9D9D9"/>
                </a:solidFill>
                <a:latin typeface="Trebuchet MS"/>
                <a:cs typeface="Trebuchet MS"/>
              </a:rPr>
              <a:t>i</a:t>
            </a:r>
            <a:r>
              <a:rPr sz="1800" b="1" spc="-90" dirty="0">
                <a:solidFill>
                  <a:srgbClr val="D9D9D9"/>
                </a:solidFill>
                <a:latin typeface="Trebuchet MS"/>
                <a:cs typeface="Trebuchet MS"/>
              </a:rPr>
              <a:t>p</a:t>
            </a:r>
            <a:r>
              <a:rPr sz="1800" b="1" spc="-120" dirty="0">
                <a:solidFill>
                  <a:srgbClr val="D9D9D9"/>
                </a:solidFill>
                <a:latin typeface="Trebuchet MS"/>
                <a:cs typeface="Trebuchet MS"/>
              </a:rPr>
              <a:t>e</a:t>
            </a:r>
            <a:r>
              <a:rPr sz="1800" b="1" spc="-180" dirty="0">
                <a:solidFill>
                  <a:srgbClr val="D9D9D9"/>
                </a:solidFill>
                <a:latin typeface="Trebuchet MS"/>
                <a:cs typeface="Trebuchet MS"/>
              </a:rPr>
              <a:t> </a:t>
            </a:r>
            <a:r>
              <a:rPr sz="1800" b="1" spc="-10" dirty="0">
                <a:solidFill>
                  <a:srgbClr val="D9D9D9"/>
                </a:solidFill>
                <a:latin typeface="Trebuchet MS"/>
                <a:cs typeface="Trebuchet MS"/>
              </a:rPr>
              <a:t>uses</a:t>
            </a:r>
            <a:r>
              <a:rPr sz="1800" b="1" spc="-150" dirty="0">
                <a:solidFill>
                  <a:srgbClr val="D9D9D9"/>
                </a:solidFill>
                <a:latin typeface="Trebuchet MS"/>
                <a:cs typeface="Trebuchet MS"/>
              </a:rPr>
              <a:t> </a:t>
            </a:r>
            <a:r>
              <a:rPr sz="1800" b="1" spc="-70" dirty="0">
                <a:solidFill>
                  <a:srgbClr val="D9D9D9"/>
                </a:solidFill>
                <a:latin typeface="Trebuchet MS"/>
                <a:cs typeface="Trebuchet MS"/>
              </a:rPr>
              <a:t>server</a:t>
            </a:r>
            <a:r>
              <a:rPr sz="1800" b="1" spc="-55" dirty="0">
                <a:solidFill>
                  <a:srgbClr val="D9D9D9"/>
                </a:solidFill>
                <a:latin typeface="Trebuchet MS"/>
                <a:cs typeface="Trebuchet MS"/>
              </a:rPr>
              <a:t>l</a:t>
            </a:r>
            <a:r>
              <a:rPr sz="1800" b="1" spc="-130" dirty="0">
                <a:solidFill>
                  <a:srgbClr val="D9D9D9"/>
                </a:solidFill>
                <a:latin typeface="Trebuchet MS"/>
                <a:cs typeface="Trebuchet MS"/>
              </a:rPr>
              <a:t>e</a:t>
            </a:r>
            <a:r>
              <a:rPr sz="1800" b="1" spc="70" dirty="0">
                <a:solidFill>
                  <a:srgbClr val="D9D9D9"/>
                </a:solidFill>
                <a:latin typeface="Trebuchet MS"/>
                <a:cs typeface="Trebuchet MS"/>
              </a:rPr>
              <a:t>ss</a:t>
            </a:r>
            <a:r>
              <a:rPr sz="1800" b="1" spc="-135" dirty="0">
                <a:solidFill>
                  <a:srgbClr val="D9D9D9"/>
                </a:solidFill>
                <a:latin typeface="Trebuchet MS"/>
                <a:cs typeface="Trebuchet MS"/>
              </a:rPr>
              <a:t> </a:t>
            </a:r>
            <a:r>
              <a:rPr sz="1800" b="1" spc="-25" dirty="0">
                <a:solidFill>
                  <a:srgbClr val="D9D9D9"/>
                </a:solidFill>
                <a:latin typeface="Trebuchet MS"/>
                <a:cs typeface="Trebuchet MS"/>
              </a:rPr>
              <a:t>f</a:t>
            </a:r>
            <a:r>
              <a:rPr sz="1800" b="1" spc="-130" dirty="0">
                <a:solidFill>
                  <a:srgbClr val="D9D9D9"/>
                </a:solidFill>
                <a:latin typeface="Trebuchet MS"/>
                <a:cs typeface="Trebuchet MS"/>
              </a:rPr>
              <a:t>e</a:t>
            </a:r>
            <a:r>
              <a:rPr sz="1800" b="1" spc="-60" dirty="0">
                <a:solidFill>
                  <a:srgbClr val="D9D9D9"/>
                </a:solidFill>
                <a:latin typeface="Trebuchet MS"/>
                <a:cs typeface="Trebuchet MS"/>
              </a:rPr>
              <a:t>a</a:t>
            </a:r>
            <a:r>
              <a:rPr sz="1800" b="1" spc="-40" dirty="0">
                <a:solidFill>
                  <a:srgbClr val="D9D9D9"/>
                </a:solidFill>
                <a:latin typeface="Trebuchet MS"/>
                <a:cs typeface="Trebuchet MS"/>
              </a:rPr>
              <a:t>t</a:t>
            </a:r>
            <a:r>
              <a:rPr sz="1800" b="1" spc="-55" dirty="0">
                <a:solidFill>
                  <a:srgbClr val="D9D9D9"/>
                </a:solidFill>
                <a:latin typeface="Trebuchet MS"/>
                <a:cs typeface="Trebuchet MS"/>
              </a:rPr>
              <a:t>ures</a:t>
            </a:r>
            <a:r>
              <a:rPr sz="1800" b="1" spc="-150" dirty="0">
                <a:solidFill>
                  <a:srgbClr val="D9D9D9"/>
                </a:solidFill>
                <a:latin typeface="Trebuchet MS"/>
                <a:cs typeface="Trebuchet MS"/>
              </a:rPr>
              <a:t> </a:t>
            </a:r>
            <a:r>
              <a:rPr sz="1800" b="1" spc="-25" dirty="0">
                <a:solidFill>
                  <a:srgbClr val="D9D9D9"/>
                </a:solidFill>
                <a:latin typeface="Trebuchet MS"/>
                <a:cs typeface="Trebuchet MS"/>
              </a:rPr>
              <a:t>ins</a:t>
            </a:r>
            <a:r>
              <a:rPr sz="1800" b="1" spc="-70" dirty="0">
                <a:solidFill>
                  <a:srgbClr val="D9D9D9"/>
                </a:solidFill>
                <a:latin typeface="Trebuchet MS"/>
                <a:cs typeface="Trebuchet MS"/>
              </a:rPr>
              <a:t>tead</a:t>
            </a:r>
            <a:r>
              <a:rPr sz="1800" b="1" spc="-160" dirty="0">
                <a:solidFill>
                  <a:srgbClr val="D9D9D9"/>
                </a:solidFill>
                <a:latin typeface="Trebuchet MS"/>
                <a:cs typeface="Trebuchet MS"/>
              </a:rPr>
              <a:t> </a:t>
            </a:r>
            <a:r>
              <a:rPr sz="1800" b="1" spc="-35" dirty="0">
                <a:solidFill>
                  <a:srgbClr val="D9D9D9"/>
                </a:solidFill>
                <a:latin typeface="Trebuchet MS"/>
                <a:cs typeface="Trebuchet MS"/>
              </a:rPr>
              <a:t>of  </a:t>
            </a:r>
            <a:r>
              <a:rPr sz="1800" b="1" spc="-45" dirty="0">
                <a:solidFill>
                  <a:srgbClr val="D9D9D9"/>
                </a:solidFill>
                <a:latin typeface="Trebuchet MS"/>
                <a:cs typeface="Trebuchet MS"/>
              </a:rPr>
              <a:t>warehouses</a:t>
            </a:r>
            <a:endParaRPr sz="1800">
              <a:latin typeface="Trebuchet MS"/>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33350"/>
            <a:ext cx="8382000" cy="1200329"/>
          </a:xfrm>
          <a:prstGeom prst="rect">
            <a:avLst/>
          </a:prstGeom>
        </p:spPr>
        <p:txBody>
          <a:bodyPr wrap="square">
            <a:spAutoFit/>
          </a:bodyPr>
          <a:lstStyle/>
          <a:p>
            <a:r>
              <a:rPr lang="en-US" dirty="0">
                <a:solidFill>
                  <a:schemeClr val="bg1"/>
                </a:solidFill>
              </a:rPr>
              <a:t>Shared Nothing Architecture</a:t>
            </a:r>
          </a:p>
          <a:p>
            <a:r>
              <a:rPr lang="en-US" dirty="0">
                <a:solidFill>
                  <a:schemeClr val="bg1"/>
                </a:solidFill>
              </a:rPr>
              <a:t>It is quite opposite to shared-disk architecture, and consists of distributed cluster nodes, along with their own CPU, disk storage, and memory. Here the advantage is that the data can be divided and stored across cluster nodes.</a:t>
            </a:r>
            <a:endParaRPr lang="en-IN" dirty="0">
              <a:solidFill>
                <a:schemeClr val="bg1"/>
              </a:solidFill>
            </a:endParaRPr>
          </a:p>
        </p:txBody>
      </p:sp>
      <p:pic>
        <p:nvPicPr>
          <p:cNvPr id="3" name="Picture 2"/>
          <p:cNvPicPr>
            <a:picLocks noChangeAspect="1"/>
          </p:cNvPicPr>
          <p:nvPr/>
        </p:nvPicPr>
        <p:blipFill>
          <a:blip r:embed="rId2"/>
          <a:stretch>
            <a:fillRect/>
          </a:stretch>
        </p:blipFill>
        <p:spPr>
          <a:xfrm>
            <a:off x="5034738" y="2647950"/>
            <a:ext cx="4086225" cy="2391803"/>
          </a:xfrm>
          <a:prstGeom prst="rect">
            <a:avLst/>
          </a:prstGeom>
        </p:spPr>
      </p:pic>
      <p:pic>
        <p:nvPicPr>
          <p:cNvPr id="4" name="Picture 3"/>
          <p:cNvPicPr>
            <a:picLocks noChangeAspect="1"/>
          </p:cNvPicPr>
          <p:nvPr/>
        </p:nvPicPr>
        <p:blipFill>
          <a:blip r:embed="rId3"/>
          <a:stretch>
            <a:fillRect/>
          </a:stretch>
        </p:blipFill>
        <p:spPr>
          <a:xfrm>
            <a:off x="57819" y="1277397"/>
            <a:ext cx="8437595" cy="1322947"/>
          </a:xfrm>
          <a:prstGeom prst="rect">
            <a:avLst/>
          </a:prstGeom>
        </p:spPr>
      </p:pic>
      <p:sp>
        <p:nvSpPr>
          <p:cNvPr id="5" name="Rectangle 4"/>
          <p:cNvSpPr/>
          <p:nvPr/>
        </p:nvSpPr>
        <p:spPr>
          <a:xfrm>
            <a:off x="307569" y="2477726"/>
            <a:ext cx="4572000" cy="646331"/>
          </a:xfrm>
          <a:prstGeom prst="rect">
            <a:avLst/>
          </a:prstGeom>
        </p:spPr>
        <p:txBody>
          <a:bodyPr>
            <a:spAutoFit/>
          </a:bodyPr>
          <a:lstStyle/>
          <a:p>
            <a:pPr marL="12700">
              <a:lnSpc>
                <a:spcPct val="100000"/>
              </a:lnSpc>
              <a:spcBef>
                <a:spcPts val="100"/>
              </a:spcBef>
            </a:pPr>
            <a:r>
              <a:rPr lang="en-US" spc="-5" dirty="0">
                <a:solidFill>
                  <a:schemeClr val="bg1"/>
                </a:solidFill>
                <a:cs typeface="Calibri"/>
              </a:rPr>
              <a:t>It</a:t>
            </a:r>
            <a:r>
              <a:rPr lang="en-US" spc="-15" dirty="0">
                <a:solidFill>
                  <a:schemeClr val="bg1"/>
                </a:solidFill>
                <a:cs typeface="Calibri"/>
              </a:rPr>
              <a:t> </a:t>
            </a:r>
            <a:r>
              <a:rPr lang="en-US" spc="-5" dirty="0">
                <a:solidFill>
                  <a:schemeClr val="bg1"/>
                </a:solidFill>
                <a:cs typeface="Calibri"/>
              </a:rPr>
              <a:t>scales</a:t>
            </a:r>
            <a:r>
              <a:rPr lang="en-US" spc="-10" dirty="0">
                <a:solidFill>
                  <a:schemeClr val="bg1"/>
                </a:solidFill>
                <a:cs typeface="Calibri"/>
              </a:rPr>
              <a:t> </a:t>
            </a:r>
            <a:r>
              <a:rPr lang="en-US" spc="-5" dirty="0">
                <a:solidFill>
                  <a:schemeClr val="bg1"/>
                </a:solidFill>
                <a:cs typeface="Calibri"/>
              </a:rPr>
              <a:t>processing </a:t>
            </a:r>
            <a:r>
              <a:rPr lang="en-US" dirty="0">
                <a:solidFill>
                  <a:schemeClr val="bg1"/>
                </a:solidFill>
                <a:cs typeface="Calibri"/>
              </a:rPr>
              <a:t>and </a:t>
            </a:r>
            <a:r>
              <a:rPr lang="en-US" spc="-10" dirty="0">
                <a:solidFill>
                  <a:schemeClr val="bg1"/>
                </a:solidFill>
                <a:cs typeface="Calibri"/>
              </a:rPr>
              <a:t>compute </a:t>
            </a:r>
            <a:r>
              <a:rPr lang="en-US" spc="-25" dirty="0">
                <a:solidFill>
                  <a:schemeClr val="bg1"/>
                </a:solidFill>
                <a:cs typeface="Calibri"/>
              </a:rPr>
              <a:t>together.</a:t>
            </a:r>
            <a:endParaRPr lang="en-US" dirty="0">
              <a:solidFill>
                <a:schemeClr val="bg1"/>
              </a:solidFill>
              <a:cs typeface="Calibri"/>
            </a:endParaRPr>
          </a:p>
          <a:p>
            <a:pPr marL="12700">
              <a:lnSpc>
                <a:spcPct val="100000"/>
              </a:lnSpc>
            </a:pPr>
            <a:r>
              <a:rPr lang="en-US" spc="-5" dirty="0" smtClean="0">
                <a:solidFill>
                  <a:schemeClr val="bg1"/>
                </a:solidFill>
                <a:cs typeface="Calibri"/>
              </a:rPr>
              <a:t>It</a:t>
            </a:r>
            <a:r>
              <a:rPr lang="en-US" spc="-10" dirty="0" smtClean="0">
                <a:solidFill>
                  <a:schemeClr val="bg1"/>
                </a:solidFill>
                <a:cs typeface="Calibri"/>
              </a:rPr>
              <a:t> </a:t>
            </a:r>
            <a:r>
              <a:rPr lang="en-US" spc="-10" dirty="0">
                <a:solidFill>
                  <a:schemeClr val="bg1"/>
                </a:solidFill>
                <a:cs typeface="Calibri"/>
              </a:rPr>
              <a:t>moves</a:t>
            </a:r>
            <a:r>
              <a:rPr lang="en-US" spc="-5" dirty="0">
                <a:solidFill>
                  <a:schemeClr val="bg1"/>
                </a:solidFill>
                <a:cs typeface="Calibri"/>
              </a:rPr>
              <a:t> </a:t>
            </a:r>
            <a:r>
              <a:rPr lang="en-US" spc="-15" dirty="0">
                <a:solidFill>
                  <a:schemeClr val="bg1"/>
                </a:solidFill>
                <a:cs typeface="Calibri"/>
              </a:rPr>
              <a:t>data</a:t>
            </a:r>
            <a:r>
              <a:rPr lang="en-US" dirty="0">
                <a:solidFill>
                  <a:schemeClr val="bg1"/>
                </a:solidFill>
                <a:cs typeface="Calibri"/>
              </a:rPr>
              <a:t> </a:t>
            </a:r>
            <a:r>
              <a:rPr lang="en-US" spc="-15" dirty="0">
                <a:solidFill>
                  <a:schemeClr val="bg1"/>
                </a:solidFill>
                <a:cs typeface="Calibri"/>
              </a:rPr>
              <a:t>storage</a:t>
            </a:r>
            <a:r>
              <a:rPr lang="en-US" dirty="0">
                <a:solidFill>
                  <a:schemeClr val="bg1"/>
                </a:solidFill>
                <a:cs typeface="Calibri"/>
              </a:rPr>
              <a:t> </a:t>
            </a:r>
            <a:r>
              <a:rPr lang="en-US" spc="-5" dirty="0">
                <a:solidFill>
                  <a:schemeClr val="bg1"/>
                </a:solidFill>
                <a:cs typeface="Calibri"/>
              </a:rPr>
              <a:t>close </a:t>
            </a:r>
            <a:r>
              <a:rPr lang="en-US" spc="-10" dirty="0">
                <a:solidFill>
                  <a:schemeClr val="bg1"/>
                </a:solidFill>
                <a:cs typeface="Calibri"/>
              </a:rPr>
              <a:t>to</a:t>
            </a:r>
            <a:r>
              <a:rPr lang="en-US" dirty="0">
                <a:solidFill>
                  <a:schemeClr val="bg1"/>
                </a:solidFill>
                <a:cs typeface="Calibri"/>
              </a:rPr>
              <a:t> </a:t>
            </a:r>
            <a:r>
              <a:rPr lang="en-US" spc="-5" dirty="0">
                <a:solidFill>
                  <a:schemeClr val="bg1"/>
                </a:solidFill>
                <a:cs typeface="Calibri"/>
              </a:rPr>
              <a:t>compute.</a:t>
            </a:r>
            <a:endParaRPr lang="en-US" dirty="0">
              <a:solidFill>
                <a:schemeClr val="bg1"/>
              </a:solidFill>
              <a:cs typeface="Calibri"/>
            </a:endParaRPr>
          </a:p>
        </p:txBody>
      </p:sp>
      <p:sp>
        <p:nvSpPr>
          <p:cNvPr id="6" name="Rectangle 5"/>
          <p:cNvSpPr/>
          <p:nvPr/>
        </p:nvSpPr>
        <p:spPr>
          <a:xfrm>
            <a:off x="57819" y="3124057"/>
            <a:ext cx="4648200" cy="2269852"/>
          </a:xfrm>
          <a:prstGeom prst="rect">
            <a:avLst/>
          </a:prstGeom>
        </p:spPr>
        <p:txBody>
          <a:bodyPr wrap="square">
            <a:spAutoFit/>
          </a:bodyPr>
          <a:lstStyle/>
          <a:p>
            <a:pPr marL="12700" marR="5080">
              <a:lnSpc>
                <a:spcPts val="2110"/>
              </a:lnSpc>
              <a:spcBef>
                <a:spcPts val="210"/>
              </a:spcBef>
            </a:pPr>
            <a:r>
              <a:rPr lang="en-US" spc="-10" dirty="0">
                <a:solidFill>
                  <a:schemeClr val="bg1"/>
                </a:solidFill>
                <a:cs typeface="Calibri"/>
              </a:rPr>
              <a:t>Data</a:t>
            </a:r>
            <a:r>
              <a:rPr lang="en-US" spc="10" dirty="0">
                <a:solidFill>
                  <a:schemeClr val="bg1"/>
                </a:solidFill>
                <a:cs typeface="Calibri"/>
              </a:rPr>
              <a:t> </a:t>
            </a:r>
            <a:r>
              <a:rPr lang="en-US" spc="-10" dirty="0">
                <a:solidFill>
                  <a:schemeClr val="bg1"/>
                </a:solidFill>
                <a:cs typeface="Calibri"/>
              </a:rPr>
              <a:t>distributed</a:t>
            </a:r>
            <a:r>
              <a:rPr lang="en-US" spc="15" dirty="0">
                <a:solidFill>
                  <a:schemeClr val="bg1"/>
                </a:solidFill>
                <a:cs typeface="Calibri"/>
              </a:rPr>
              <a:t> </a:t>
            </a:r>
            <a:r>
              <a:rPr lang="en-US" spc="-10" dirty="0">
                <a:solidFill>
                  <a:schemeClr val="bg1"/>
                </a:solidFill>
                <a:cs typeface="Calibri"/>
              </a:rPr>
              <a:t>across</a:t>
            </a:r>
            <a:r>
              <a:rPr lang="en-US" spc="5" dirty="0">
                <a:solidFill>
                  <a:schemeClr val="bg1"/>
                </a:solidFill>
                <a:cs typeface="Calibri"/>
              </a:rPr>
              <a:t> </a:t>
            </a:r>
            <a:r>
              <a:rPr lang="en-US" dirty="0">
                <a:solidFill>
                  <a:schemeClr val="bg1"/>
                </a:solidFill>
                <a:cs typeface="Calibri"/>
              </a:rPr>
              <a:t>the</a:t>
            </a:r>
            <a:r>
              <a:rPr lang="en-US" spc="15" dirty="0">
                <a:solidFill>
                  <a:schemeClr val="bg1"/>
                </a:solidFill>
                <a:cs typeface="Calibri"/>
              </a:rPr>
              <a:t> </a:t>
            </a:r>
            <a:r>
              <a:rPr lang="en-US" spc="-10" dirty="0">
                <a:solidFill>
                  <a:schemeClr val="bg1"/>
                </a:solidFill>
                <a:cs typeface="Calibri"/>
              </a:rPr>
              <a:t>cluster</a:t>
            </a:r>
            <a:r>
              <a:rPr lang="en-US" dirty="0">
                <a:solidFill>
                  <a:schemeClr val="bg1"/>
                </a:solidFill>
                <a:cs typeface="Calibri"/>
              </a:rPr>
              <a:t> </a:t>
            </a:r>
            <a:r>
              <a:rPr lang="en-US" spc="-10" dirty="0">
                <a:solidFill>
                  <a:schemeClr val="bg1"/>
                </a:solidFill>
                <a:cs typeface="Calibri"/>
              </a:rPr>
              <a:t>requires</a:t>
            </a:r>
            <a:r>
              <a:rPr lang="en-US" spc="5" dirty="0">
                <a:solidFill>
                  <a:schemeClr val="bg1"/>
                </a:solidFill>
                <a:cs typeface="Calibri"/>
              </a:rPr>
              <a:t> </a:t>
            </a:r>
            <a:r>
              <a:rPr lang="en-US" spc="-5" dirty="0">
                <a:solidFill>
                  <a:schemeClr val="bg1"/>
                </a:solidFill>
                <a:cs typeface="Calibri"/>
              </a:rPr>
              <a:t>shuffling</a:t>
            </a:r>
            <a:r>
              <a:rPr lang="en-US" spc="5" dirty="0">
                <a:solidFill>
                  <a:schemeClr val="bg1"/>
                </a:solidFill>
                <a:cs typeface="Calibri"/>
              </a:rPr>
              <a:t> </a:t>
            </a:r>
            <a:r>
              <a:rPr lang="en-US" spc="-5" dirty="0">
                <a:solidFill>
                  <a:schemeClr val="bg1"/>
                </a:solidFill>
                <a:cs typeface="Calibri"/>
              </a:rPr>
              <a:t>between </a:t>
            </a:r>
            <a:r>
              <a:rPr lang="en-US" spc="-390" dirty="0">
                <a:solidFill>
                  <a:schemeClr val="bg1"/>
                </a:solidFill>
                <a:cs typeface="Calibri"/>
              </a:rPr>
              <a:t> </a:t>
            </a:r>
            <a:r>
              <a:rPr lang="en-US" spc="-5" dirty="0">
                <a:solidFill>
                  <a:schemeClr val="bg1"/>
                </a:solidFill>
                <a:cs typeface="Calibri"/>
              </a:rPr>
              <a:t>nodes.</a:t>
            </a:r>
            <a:endParaRPr lang="en-US" dirty="0">
              <a:solidFill>
                <a:schemeClr val="bg1"/>
              </a:solidFill>
              <a:cs typeface="Calibri"/>
            </a:endParaRPr>
          </a:p>
          <a:p>
            <a:pPr>
              <a:lnSpc>
                <a:spcPct val="100000"/>
              </a:lnSpc>
              <a:spcBef>
                <a:spcPts val="25"/>
              </a:spcBef>
            </a:pPr>
            <a:endParaRPr lang="en-US" sz="1850" dirty="0">
              <a:solidFill>
                <a:schemeClr val="bg1"/>
              </a:solidFill>
              <a:cs typeface="Calibri"/>
            </a:endParaRPr>
          </a:p>
          <a:p>
            <a:pPr marL="12700" marR="78740">
              <a:lnSpc>
                <a:spcPts val="2110"/>
              </a:lnSpc>
            </a:pPr>
            <a:r>
              <a:rPr lang="en-US" spc="-10" dirty="0">
                <a:solidFill>
                  <a:schemeClr val="bg1"/>
                </a:solidFill>
                <a:cs typeface="Calibri"/>
              </a:rPr>
              <a:t>Performance</a:t>
            </a:r>
            <a:r>
              <a:rPr lang="en-US" spc="5" dirty="0">
                <a:solidFill>
                  <a:schemeClr val="bg1"/>
                </a:solidFill>
                <a:cs typeface="Calibri"/>
              </a:rPr>
              <a:t> </a:t>
            </a:r>
            <a:r>
              <a:rPr lang="en-US" spc="-5" dirty="0">
                <a:solidFill>
                  <a:schemeClr val="bg1"/>
                </a:solidFill>
                <a:cs typeface="Calibri"/>
              </a:rPr>
              <a:t>is</a:t>
            </a:r>
            <a:r>
              <a:rPr lang="en-US" spc="5" dirty="0">
                <a:solidFill>
                  <a:schemeClr val="bg1"/>
                </a:solidFill>
                <a:cs typeface="Calibri"/>
              </a:rPr>
              <a:t> </a:t>
            </a:r>
            <a:r>
              <a:rPr lang="en-US" spc="-10" dirty="0">
                <a:solidFill>
                  <a:schemeClr val="bg1"/>
                </a:solidFill>
                <a:cs typeface="Calibri"/>
              </a:rPr>
              <a:t>heavily</a:t>
            </a:r>
            <a:r>
              <a:rPr lang="en-US" spc="5" dirty="0">
                <a:solidFill>
                  <a:schemeClr val="bg1"/>
                </a:solidFill>
                <a:cs typeface="Calibri"/>
              </a:rPr>
              <a:t> </a:t>
            </a:r>
            <a:r>
              <a:rPr lang="en-US" spc="-5" dirty="0">
                <a:solidFill>
                  <a:schemeClr val="bg1"/>
                </a:solidFill>
                <a:cs typeface="Calibri"/>
              </a:rPr>
              <a:t>dependent</a:t>
            </a:r>
            <a:r>
              <a:rPr lang="en-US" spc="5" dirty="0">
                <a:solidFill>
                  <a:schemeClr val="bg1"/>
                </a:solidFill>
                <a:cs typeface="Calibri"/>
              </a:rPr>
              <a:t> </a:t>
            </a:r>
            <a:r>
              <a:rPr lang="en-US" dirty="0">
                <a:solidFill>
                  <a:schemeClr val="bg1"/>
                </a:solidFill>
                <a:cs typeface="Calibri"/>
              </a:rPr>
              <a:t>on</a:t>
            </a:r>
            <a:r>
              <a:rPr lang="en-US" spc="10" dirty="0">
                <a:solidFill>
                  <a:schemeClr val="bg1"/>
                </a:solidFill>
                <a:cs typeface="Calibri"/>
              </a:rPr>
              <a:t> </a:t>
            </a:r>
            <a:r>
              <a:rPr lang="en-US" spc="-5" dirty="0">
                <a:solidFill>
                  <a:schemeClr val="bg1"/>
                </a:solidFill>
                <a:cs typeface="Calibri"/>
              </a:rPr>
              <a:t>how</a:t>
            </a:r>
            <a:r>
              <a:rPr lang="en-US" spc="5" dirty="0">
                <a:solidFill>
                  <a:schemeClr val="bg1"/>
                </a:solidFill>
                <a:cs typeface="Calibri"/>
              </a:rPr>
              <a:t> </a:t>
            </a:r>
            <a:r>
              <a:rPr lang="en-US" spc="-15" dirty="0">
                <a:solidFill>
                  <a:schemeClr val="bg1"/>
                </a:solidFill>
                <a:cs typeface="Calibri"/>
              </a:rPr>
              <a:t>data</a:t>
            </a:r>
            <a:r>
              <a:rPr lang="en-US" spc="5" dirty="0">
                <a:solidFill>
                  <a:schemeClr val="bg1"/>
                </a:solidFill>
                <a:cs typeface="Calibri"/>
              </a:rPr>
              <a:t> </a:t>
            </a:r>
            <a:r>
              <a:rPr lang="en-US" spc="-5" dirty="0">
                <a:solidFill>
                  <a:schemeClr val="bg1"/>
                </a:solidFill>
                <a:cs typeface="Calibri"/>
              </a:rPr>
              <a:t>is</a:t>
            </a:r>
            <a:r>
              <a:rPr lang="en-US" spc="5" dirty="0">
                <a:solidFill>
                  <a:schemeClr val="bg1"/>
                </a:solidFill>
                <a:cs typeface="Calibri"/>
              </a:rPr>
              <a:t> </a:t>
            </a:r>
            <a:r>
              <a:rPr lang="en-US" spc="-10" dirty="0">
                <a:solidFill>
                  <a:schemeClr val="bg1"/>
                </a:solidFill>
                <a:cs typeface="Calibri"/>
              </a:rPr>
              <a:t>distributed </a:t>
            </a:r>
            <a:r>
              <a:rPr lang="en-US" spc="-390" dirty="0">
                <a:solidFill>
                  <a:schemeClr val="bg1"/>
                </a:solidFill>
                <a:cs typeface="Calibri"/>
              </a:rPr>
              <a:t> </a:t>
            </a:r>
            <a:r>
              <a:rPr lang="en-US" spc="-10" dirty="0">
                <a:solidFill>
                  <a:schemeClr val="bg1"/>
                </a:solidFill>
                <a:cs typeface="Calibri"/>
              </a:rPr>
              <a:t>across</a:t>
            </a:r>
            <a:r>
              <a:rPr lang="en-US" spc="-5" dirty="0">
                <a:solidFill>
                  <a:schemeClr val="bg1"/>
                </a:solidFill>
                <a:cs typeface="Calibri"/>
              </a:rPr>
              <a:t> </a:t>
            </a:r>
            <a:r>
              <a:rPr lang="en-US" dirty="0">
                <a:solidFill>
                  <a:schemeClr val="bg1"/>
                </a:solidFill>
                <a:cs typeface="Calibri"/>
              </a:rPr>
              <a:t>the</a:t>
            </a:r>
            <a:r>
              <a:rPr lang="en-US" spc="10" dirty="0">
                <a:solidFill>
                  <a:schemeClr val="bg1"/>
                </a:solidFill>
                <a:cs typeface="Calibri"/>
              </a:rPr>
              <a:t> </a:t>
            </a:r>
            <a:r>
              <a:rPr lang="en-US" dirty="0">
                <a:solidFill>
                  <a:schemeClr val="bg1"/>
                </a:solidFill>
                <a:cs typeface="Calibri"/>
              </a:rPr>
              <a:t>nodes </a:t>
            </a:r>
            <a:r>
              <a:rPr lang="en-US" spc="-5" dirty="0">
                <a:solidFill>
                  <a:schemeClr val="bg1"/>
                </a:solidFill>
                <a:cs typeface="Calibri"/>
              </a:rPr>
              <a:t>in</a:t>
            </a:r>
            <a:r>
              <a:rPr lang="en-US" spc="10" dirty="0">
                <a:solidFill>
                  <a:schemeClr val="bg1"/>
                </a:solidFill>
                <a:cs typeface="Calibri"/>
              </a:rPr>
              <a:t> </a:t>
            </a:r>
            <a:r>
              <a:rPr lang="en-US" dirty="0">
                <a:solidFill>
                  <a:schemeClr val="bg1"/>
                </a:solidFill>
                <a:cs typeface="Calibri"/>
              </a:rPr>
              <a:t>the</a:t>
            </a:r>
            <a:r>
              <a:rPr lang="en-US" spc="10" dirty="0">
                <a:solidFill>
                  <a:schemeClr val="bg1"/>
                </a:solidFill>
                <a:cs typeface="Calibri"/>
              </a:rPr>
              <a:t> </a:t>
            </a:r>
            <a:r>
              <a:rPr lang="en-US" spc="-20" dirty="0">
                <a:solidFill>
                  <a:schemeClr val="bg1"/>
                </a:solidFill>
                <a:cs typeface="Calibri"/>
              </a:rPr>
              <a:t>system.</a:t>
            </a:r>
            <a:endParaRPr lang="en-US" dirty="0">
              <a:solidFill>
                <a:schemeClr val="bg1"/>
              </a:solidFill>
              <a:cs typeface="Calibri"/>
            </a:endParaRPr>
          </a:p>
          <a:p>
            <a:pPr>
              <a:lnSpc>
                <a:spcPct val="100000"/>
              </a:lnSpc>
            </a:pPr>
            <a:endParaRPr lang="en-US" sz="1700" dirty="0">
              <a:solidFill>
                <a:schemeClr val="bg1"/>
              </a:solidFill>
              <a:cs typeface="Calibri"/>
            </a:endParaRPr>
          </a:p>
          <a:p>
            <a:pPr marL="12700">
              <a:lnSpc>
                <a:spcPct val="100000"/>
              </a:lnSpc>
            </a:pPr>
            <a:r>
              <a:rPr lang="en-US" spc="-5" dirty="0">
                <a:solidFill>
                  <a:schemeClr val="bg1"/>
                </a:solidFill>
                <a:cs typeface="Calibri"/>
              </a:rPr>
              <a:t>Compute</a:t>
            </a:r>
            <a:r>
              <a:rPr lang="en-US" spc="5" dirty="0">
                <a:solidFill>
                  <a:schemeClr val="bg1"/>
                </a:solidFill>
                <a:cs typeface="Calibri"/>
              </a:rPr>
              <a:t> </a:t>
            </a:r>
            <a:r>
              <a:rPr lang="en-US" spc="-5" dirty="0">
                <a:solidFill>
                  <a:schemeClr val="bg1"/>
                </a:solidFill>
                <a:cs typeface="Calibri"/>
              </a:rPr>
              <a:t>can’t </a:t>
            </a:r>
            <a:r>
              <a:rPr lang="en-US" dirty="0">
                <a:solidFill>
                  <a:schemeClr val="bg1"/>
                </a:solidFill>
                <a:cs typeface="Calibri"/>
              </a:rPr>
              <a:t>be</a:t>
            </a:r>
            <a:r>
              <a:rPr lang="en-US" spc="5" dirty="0">
                <a:solidFill>
                  <a:schemeClr val="bg1"/>
                </a:solidFill>
                <a:cs typeface="Calibri"/>
              </a:rPr>
              <a:t> </a:t>
            </a:r>
            <a:r>
              <a:rPr lang="en-US" spc="-10" dirty="0">
                <a:solidFill>
                  <a:schemeClr val="bg1"/>
                </a:solidFill>
                <a:cs typeface="Calibri"/>
              </a:rPr>
              <a:t>sized</a:t>
            </a:r>
            <a:r>
              <a:rPr lang="en-US" spc="5" dirty="0">
                <a:solidFill>
                  <a:schemeClr val="bg1"/>
                </a:solidFill>
                <a:cs typeface="Calibri"/>
              </a:rPr>
              <a:t> </a:t>
            </a:r>
            <a:r>
              <a:rPr lang="en-US" spc="-5" dirty="0">
                <a:solidFill>
                  <a:schemeClr val="bg1"/>
                </a:solidFill>
                <a:cs typeface="Calibri"/>
              </a:rPr>
              <a:t>independently </a:t>
            </a:r>
            <a:r>
              <a:rPr lang="en-US" dirty="0">
                <a:solidFill>
                  <a:schemeClr val="bg1"/>
                </a:solidFill>
                <a:cs typeface="Calibri"/>
              </a:rPr>
              <a:t>of </a:t>
            </a:r>
            <a:r>
              <a:rPr lang="en-US" spc="-15" dirty="0">
                <a:cs typeface="Calibri"/>
              </a:rPr>
              <a:t>storage.</a:t>
            </a:r>
            <a:endParaRPr lang="en-US" dirty="0">
              <a:cs typeface="Calibri"/>
            </a:endParaRPr>
          </a:p>
        </p:txBody>
      </p:sp>
    </p:spTree>
    <p:extLst>
      <p:ext uri="{BB962C8B-B14F-4D97-AF65-F5344CB8AC3E}">
        <p14:creationId xmlns:p14="http://schemas.microsoft.com/office/powerpoint/2010/main" xmlns="" val="7805628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70598" y="1641322"/>
            <a:ext cx="5965825" cy="1889760"/>
            <a:chOff x="1470598" y="1641322"/>
            <a:chExt cx="5965825" cy="1889760"/>
          </a:xfrm>
        </p:grpSpPr>
        <p:pic>
          <p:nvPicPr>
            <p:cNvPr id="3" name="object 3"/>
            <p:cNvPicPr/>
            <p:nvPr/>
          </p:nvPicPr>
          <p:blipFill>
            <a:blip r:embed="rId2" cstate="print"/>
            <a:stretch>
              <a:fillRect/>
            </a:stretch>
          </p:blipFill>
          <p:spPr>
            <a:xfrm>
              <a:off x="2202179" y="2682240"/>
              <a:ext cx="1434083" cy="297180"/>
            </a:xfrm>
            <a:prstGeom prst="rect">
              <a:avLst/>
            </a:prstGeom>
          </p:spPr>
        </p:pic>
        <p:sp>
          <p:nvSpPr>
            <p:cNvPr id="4" name="object 4"/>
            <p:cNvSpPr/>
            <p:nvPr/>
          </p:nvSpPr>
          <p:spPr>
            <a:xfrm>
              <a:off x="2249423" y="2715768"/>
              <a:ext cx="1343025" cy="193675"/>
            </a:xfrm>
            <a:custGeom>
              <a:avLst/>
              <a:gdLst/>
              <a:ahLst/>
              <a:cxnLst/>
              <a:rect l="l" t="t" r="r" b="b"/>
              <a:pathLst>
                <a:path w="1343025" h="193675">
                  <a:moveTo>
                    <a:pt x="1245870" y="0"/>
                  </a:moveTo>
                  <a:lnTo>
                    <a:pt x="1245870" y="48387"/>
                  </a:lnTo>
                  <a:lnTo>
                    <a:pt x="0" y="48387"/>
                  </a:lnTo>
                  <a:lnTo>
                    <a:pt x="0" y="145161"/>
                  </a:lnTo>
                  <a:lnTo>
                    <a:pt x="1245870" y="145161"/>
                  </a:lnTo>
                  <a:lnTo>
                    <a:pt x="1245870" y="193548"/>
                  </a:lnTo>
                  <a:lnTo>
                    <a:pt x="1342643" y="96774"/>
                  </a:lnTo>
                  <a:lnTo>
                    <a:pt x="1245870" y="0"/>
                  </a:lnTo>
                  <a:close/>
                </a:path>
              </a:pathLst>
            </a:custGeom>
            <a:solidFill>
              <a:srgbClr val="F1F1F1"/>
            </a:solidFill>
          </p:spPr>
          <p:txBody>
            <a:bodyPr wrap="square" lIns="0" tIns="0" rIns="0" bIns="0" rtlCol="0"/>
            <a:lstStyle/>
            <a:p>
              <a:endParaRPr/>
            </a:p>
          </p:txBody>
        </p:sp>
        <p:sp>
          <p:nvSpPr>
            <p:cNvPr id="5" name="object 5"/>
            <p:cNvSpPr/>
            <p:nvPr/>
          </p:nvSpPr>
          <p:spPr>
            <a:xfrm>
              <a:off x="2249423" y="2715768"/>
              <a:ext cx="1343025" cy="193675"/>
            </a:xfrm>
            <a:custGeom>
              <a:avLst/>
              <a:gdLst/>
              <a:ahLst/>
              <a:cxnLst/>
              <a:rect l="l" t="t" r="r" b="b"/>
              <a:pathLst>
                <a:path w="1343025" h="193675">
                  <a:moveTo>
                    <a:pt x="0" y="48387"/>
                  </a:moveTo>
                  <a:lnTo>
                    <a:pt x="1245870" y="48387"/>
                  </a:lnTo>
                  <a:lnTo>
                    <a:pt x="1245870" y="0"/>
                  </a:lnTo>
                  <a:lnTo>
                    <a:pt x="1342643" y="96774"/>
                  </a:lnTo>
                  <a:lnTo>
                    <a:pt x="1245870" y="193548"/>
                  </a:lnTo>
                  <a:lnTo>
                    <a:pt x="1245870" y="145161"/>
                  </a:lnTo>
                  <a:lnTo>
                    <a:pt x="0" y="145161"/>
                  </a:lnTo>
                  <a:lnTo>
                    <a:pt x="0" y="48387"/>
                  </a:lnTo>
                  <a:close/>
                </a:path>
              </a:pathLst>
            </a:custGeom>
            <a:ln w="9525">
              <a:solidFill>
                <a:srgbClr val="373737"/>
              </a:solidFill>
            </a:ln>
          </p:spPr>
          <p:txBody>
            <a:bodyPr wrap="square" lIns="0" tIns="0" rIns="0" bIns="0" rtlCol="0"/>
            <a:lstStyle/>
            <a:p>
              <a:endParaRPr/>
            </a:p>
          </p:txBody>
        </p:sp>
        <p:pic>
          <p:nvPicPr>
            <p:cNvPr id="6" name="object 6"/>
            <p:cNvPicPr/>
            <p:nvPr/>
          </p:nvPicPr>
          <p:blipFill>
            <a:blip r:embed="rId3" cstate="print"/>
            <a:stretch>
              <a:fillRect/>
            </a:stretch>
          </p:blipFill>
          <p:spPr>
            <a:xfrm>
              <a:off x="2202179" y="2493302"/>
              <a:ext cx="1434083" cy="157060"/>
            </a:xfrm>
            <a:prstGeom prst="rect">
              <a:avLst/>
            </a:prstGeom>
          </p:spPr>
        </p:pic>
        <p:sp>
          <p:nvSpPr>
            <p:cNvPr id="7" name="object 7"/>
            <p:cNvSpPr/>
            <p:nvPr/>
          </p:nvSpPr>
          <p:spPr>
            <a:xfrm>
              <a:off x="2249423" y="2526792"/>
              <a:ext cx="1343025" cy="53340"/>
            </a:xfrm>
            <a:custGeom>
              <a:avLst/>
              <a:gdLst/>
              <a:ahLst/>
              <a:cxnLst/>
              <a:rect l="l" t="t" r="r" b="b"/>
              <a:pathLst>
                <a:path w="1343025" h="53339">
                  <a:moveTo>
                    <a:pt x="1315974" y="0"/>
                  </a:moveTo>
                  <a:lnTo>
                    <a:pt x="1315974" y="13334"/>
                  </a:lnTo>
                  <a:lnTo>
                    <a:pt x="0" y="13334"/>
                  </a:lnTo>
                  <a:lnTo>
                    <a:pt x="0" y="40005"/>
                  </a:lnTo>
                  <a:lnTo>
                    <a:pt x="1315974" y="40005"/>
                  </a:lnTo>
                  <a:lnTo>
                    <a:pt x="1315974" y="53339"/>
                  </a:lnTo>
                  <a:lnTo>
                    <a:pt x="1342643" y="26669"/>
                  </a:lnTo>
                  <a:lnTo>
                    <a:pt x="1315974" y="0"/>
                  </a:lnTo>
                  <a:close/>
                </a:path>
              </a:pathLst>
            </a:custGeom>
            <a:solidFill>
              <a:srgbClr val="99D3FF"/>
            </a:solidFill>
          </p:spPr>
          <p:txBody>
            <a:bodyPr wrap="square" lIns="0" tIns="0" rIns="0" bIns="0" rtlCol="0"/>
            <a:lstStyle/>
            <a:p>
              <a:endParaRPr/>
            </a:p>
          </p:txBody>
        </p:sp>
        <p:sp>
          <p:nvSpPr>
            <p:cNvPr id="8" name="object 8"/>
            <p:cNvSpPr/>
            <p:nvPr/>
          </p:nvSpPr>
          <p:spPr>
            <a:xfrm>
              <a:off x="2249423" y="2526792"/>
              <a:ext cx="1343025" cy="53340"/>
            </a:xfrm>
            <a:custGeom>
              <a:avLst/>
              <a:gdLst/>
              <a:ahLst/>
              <a:cxnLst/>
              <a:rect l="l" t="t" r="r" b="b"/>
              <a:pathLst>
                <a:path w="1343025" h="53339">
                  <a:moveTo>
                    <a:pt x="0" y="13334"/>
                  </a:moveTo>
                  <a:lnTo>
                    <a:pt x="1315974" y="13334"/>
                  </a:lnTo>
                  <a:lnTo>
                    <a:pt x="1315974" y="0"/>
                  </a:lnTo>
                  <a:lnTo>
                    <a:pt x="1342643" y="26669"/>
                  </a:lnTo>
                  <a:lnTo>
                    <a:pt x="1315974" y="53339"/>
                  </a:lnTo>
                  <a:lnTo>
                    <a:pt x="1315974" y="40005"/>
                  </a:lnTo>
                  <a:lnTo>
                    <a:pt x="0" y="40005"/>
                  </a:lnTo>
                  <a:lnTo>
                    <a:pt x="0" y="13334"/>
                  </a:lnTo>
                  <a:close/>
                </a:path>
              </a:pathLst>
            </a:custGeom>
            <a:ln w="9525">
              <a:solidFill>
                <a:srgbClr val="373737"/>
              </a:solidFill>
            </a:ln>
          </p:spPr>
          <p:txBody>
            <a:bodyPr wrap="square" lIns="0" tIns="0" rIns="0" bIns="0" rtlCol="0"/>
            <a:lstStyle/>
            <a:p>
              <a:endParaRPr/>
            </a:p>
          </p:txBody>
        </p:sp>
        <p:sp>
          <p:nvSpPr>
            <p:cNvPr id="9" name="object 9"/>
            <p:cNvSpPr/>
            <p:nvPr/>
          </p:nvSpPr>
          <p:spPr>
            <a:xfrm>
              <a:off x="1470596" y="2451976"/>
              <a:ext cx="734695" cy="527685"/>
            </a:xfrm>
            <a:custGeom>
              <a:avLst/>
              <a:gdLst/>
              <a:ahLst/>
              <a:cxnLst/>
              <a:rect l="l" t="t" r="r" b="b"/>
              <a:pathLst>
                <a:path w="734694" h="527685">
                  <a:moveTo>
                    <a:pt x="658863" y="112953"/>
                  </a:moveTo>
                  <a:lnTo>
                    <a:pt x="655891" y="98336"/>
                  </a:lnTo>
                  <a:lnTo>
                    <a:pt x="647801" y="86360"/>
                  </a:lnTo>
                  <a:lnTo>
                    <a:pt x="635825" y="78270"/>
                  </a:lnTo>
                  <a:lnTo>
                    <a:pt x="621207" y="75298"/>
                  </a:lnTo>
                  <a:lnTo>
                    <a:pt x="338836" y="75298"/>
                  </a:lnTo>
                  <a:lnTo>
                    <a:pt x="228714" y="2819"/>
                  </a:lnTo>
                  <a:lnTo>
                    <a:pt x="222123" y="0"/>
                  </a:lnTo>
                  <a:lnTo>
                    <a:pt x="37642" y="0"/>
                  </a:lnTo>
                  <a:lnTo>
                    <a:pt x="23025" y="2971"/>
                  </a:lnTo>
                  <a:lnTo>
                    <a:pt x="11049" y="11061"/>
                  </a:lnTo>
                  <a:lnTo>
                    <a:pt x="2971" y="23037"/>
                  </a:lnTo>
                  <a:lnTo>
                    <a:pt x="0" y="37655"/>
                  </a:lnTo>
                  <a:lnTo>
                    <a:pt x="0" y="498868"/>
                  </a:lnTo>
                  <a:lnTo>
                    <a:pt x="121412" y="204254"/>
                  </a:lnTo>
                  <a:lnTo>
                    <a:pt x="132372" y="186220"/>
                  </a:lnTo>
                  <a:lnTo>
                    <a:pt x="147650" y="172250"/>
                  </a:lnTo>
                  <a:lnTo>
                    <a:pt x="166281" y="163220"/>
                  </a:lnTo>
                  <a:lnTo>
                    <a:pt x="187299" y="160020"/>
                  </a:lnTo>
                  <a:lnTo>
                    <a:pt x="658863" y="160020"/>
                  </a:lnTo>
                  <a:lnTo>
                    <a:pt x="658863" y="112953"/>
                  </a:lnTo>
                  <a:close/>
                </a:path>
                <a:path w="734694" h="527685">
                  <a:moveTo>
                    <a:pt x="734161" y="235318"/>
                  </a:moveTo>
                  <a:lnTo>
                    <a:pt x="731647" y="221361"/>
                  </a:lnTo>
                  <a:lnTo>
                    <a:pt x="724636" y="209791"/>
                  </a:lnTo>
                  <a:lnTo>
                    <a:pt x="713905" y="201561"/>
                  </a:lnTo>
                  <a:lnTo>
                    <a:pt x="700278" y="197662"/>
                  </a:lnTo>
                  <a:lnTo>
                    <a:pt x="187299" y="197662"/>
                  </a:lnTo>
                  <a:lnTo>
                    <a:pt x="155295" y="218376"/>
                  </a:lnTo>
                  <a:lnTo>
                    <a:pt x="28232" y="527113"/>
                  </a:lnTo>
                  <a:lnTo>
                    <a:pt x="602386" y="527113"/>
                  </a:lnTo>
                  <a:lnTo>
                    <a:pt x="730389" y="252260"/>
                  </a:lnTo>
                  <a:lnTo>
                    <a:pt x="733221" y="246608"/>
                  </a:lnTo>
                  <a:lnTo>
                    <a:pt x="734161" y="240969"/>
                  </a:lnTo>
                  <a:lnTo>
                    <a:pt x="734161" y="235318"/>
                  </a:lnTo>
                  <a:close/>
                </a:path>
              </a:pathLst>
            </a:custGeom>
            <a:solidFill>
              <a:srgbClr val="006EBE"/>
            </a:solidFill>
          </p:spPr>
          <p:txBody>
            <a:bodyPr wrap="square" lIns="0" tIns="0" rIns="0" bIns="0" rtlCol="0"/>
            <a:lstStyle/>
            <a:p>
              <a:endParaRPr/>
            </a:p>
          </p:txBody>
        </p:sp>
        <p:sp>
          <p:nvSpPr>
            <p:cNvPr id="10" name="object 10"/>
            <p:cNvSpPr/>
            <p:nvPr/>
          </p:nvSpPr>
          <p:spPr>
            <a:xfrm>
              <a:off x="3633977" y="2169414"/>
              <a:ext cx="1763395" cy="1348740"/>
            </a:xfrm>
            <a:custGeom>
              <a:avLst/>
              <a:gdLst/>
              <a:ahLst/>
              <a:cxnLst/>
              <a:rect l="l" t="t" r="r" b="b"/>
              <a:pathLst>
                <a:path w="1763395" h="1348739">
                  <a:moveTo>
                    <a:pt x="1538477" y="0"/>
                  </a:moveTo>
                  <a:lnTo>
                    <a:pt x="224789" y="0"/>
                  </a:lnTo>
                  <a:lnTo>
                    <a:pt x="179470" y="4564"/>
                  </a:lnTo>
                  <a:lnTo>
                    <a:pt x="137267" y="17656"/>
                  </a:lnTo>
                  <a:lnTo>
                    <a:pt x="99082" y="38375"/>
                  </a:lnTo>
                  <a:lnTo>
                    <a:pt x="65817" y="65817"/>
                  </a:lnTo>
                  <a:lnTo>
                    <a:pt x="38375" y="99082"/>
                  </a:lnTo>
                  <a:lnTo>
                    <a:pt x="17656" y="137267"/>
                  </a:lnTo>
                  <a:lnTo>
                    <a:pt x="4564" y="179470"/>
                  </a:lnTo>
                  <a:lnTo>
                    <a:pt x="0" y="224790"/>
                  </a:lnTo>
                  <a:lnTo>
                    <a:pt x="0" y="1123950"/>
                  </a:lnTo>
                  <a:lnTo>
                    <a:pt x="4564" y="1169269"/>
                  </a:lnTo>
                  <a:lnTo>
                    <a:pt x="17656" y="1211472"/>
                  </a:lnTo>
                  <a:lnTo>
                    <a:pt x="38375" y="1249657"/>
                  </a:lnTo>
                  <a:lnTo>
                    <a:pt x="65817" y="1282922"/>
                  </a:lnTo>
                  <a:lnTo>
                    <a:pt x="99082" y="1310364"/>
                  </a:lnTo>
                  <a:lnTo>
                    <a:pt x="137267" y="1331083"/>
                  </a:lnTo>
                  <a:lnTo>
                    <a:pt x="179470" y="1344175"/>
                  </a:lnTo>
                  <a:lnTo>
                    <a:pt x="224789" y="1348740"/>
                  </a:lnTo>
                  <a:lnTo>
                    <a:pt x="1538477" y="1348740"/>
                  </a:lnTo>
                  <a:lnTo>
                    <a:pt x="1583797" y="1344175"/>
                  </a:lnTo>
                  <a:lnTo>
                    <a:pt x="1626000" y="1331083"/>
                  </a:lnTo>
                  <a:lnTo>
                    <a:pt x="1664185" y="1310364"/>
                  </a:lnTo>
                  <a:lnTo>
                    <a:pt x="1697450" y="1282922"/>
                  </a:lnTo>
                  <a:lnTo>
                    <a:pt x="1724892" y="1249657"/>
                  </a:lnTo>
                  <a:lnTo>
                    <a:pt x="1745611" y="1211472"/>
                  </a:lnTo>
                  <a:lnTo>
                    <a:pt x="1758703" y="1169269"/>
                  </a:lnTo>
                  <a:lnTo>
                    <a:pt x="1763268" y="1123950"/>
                  </a:lnTo>
                  <a:lnTo>
                    <a:pt x="1763268" y="224790"/>
                  </a:lnTo>
                  <a:lnTo>
                    <a:pt x="1758703" y="179470"/>
                  </a:lnTo>
                  <a:lnTo>
                    <a:pt x="1745611" y="137267"/>
                  </a:lnTo>
                  <a:lnTo>
                    <a:pt x="1724892" y="99082"/>
                  </a:lnTo>
                  <a:lnTo>
                    <a:pt x="1697450" y="65817"/>
                  </a:lnTo>
                  <a:lnTo>
                    <a:pt x="1664185" y="38375"/>
                  </a:lnTo>
                  <a:lnTo>
                    <a:pt x="1626000" y="17656"/>
                  </a:lnTo>
                  <a:lnTo>
                    <a:pt x="1583797" y="4564"/>
                  </a:lnTo>
                  <a:lnTo>
                    <a:pt x="1538477" y="0"/>
                  </a:lnTo>
                  <a:close/>
                </a:path>
              </a:pathLst>
            </a:custGeom>
            <a:solidFill>
              <a:srgbClr val="434343"/>
            </a:solidFill>
          </p:spPr>
          <p:txBody>
            <a:bodyPr wrap="square" lIns="0" tIns="0" rIns="0" bIns="0" rtlCol="0"/>
            <a:lstStyle/>
            <a:p>
              <a:endParaRPr/>
            </a:p>
          </p:txBody>
        </p:sp>
        <p:sp>
          <p:nvSpPr>
            <p:cNvPr id="11" name="object 11"/>
            <p:cNvSpPr/>
            <p:nvPr/>
          </p:nvSpPr>
          <p:spPr>
            <a:xfrm>
              <a:off x="3633977" y="2169414"/>
              <a:ext cx="1763395" cy="1348740"/>
            </a:xfrm>
            <a:custGeom>
              <a:avLst/>
              <a:gdLst/>
              <a:ahLst/>
              <a:cxnLst/>
              <a:rect l="l" t="t" r="r" b="b"/>
              <a:pathLst>
                <a:path w="1763395" h="1348739">
                  <a:moveTo>
                    <a:pt x="0" y="224790"/>
                  </a:moveTo>
                  <a:lnTo>
                    <a:pt x="4564" y="179470"/>
                  </a:lnTo>
                  <a:lnTo>
                    <a:pt x="17656" y="137267"/>
                  </a:lnTo>
                  <a:lnTo>
                    <a:pt x="38375" y="99082"/>
                  </a:lnTo>
                  <a:lnTo>
                    <a:pt x="65817" y="65817"/>
                  </a:lnTo>
                  <a:lnTo>
                    <a:pt x="99082" y="38375"/>
                  </a:lnTo>
                  <a:lnTo>
                    <a:pt x="137267" y="17656"/>
                  </a:lnTo>
                  <a:lnTo>
                    <a:pt x="179470" y="4564"/>
                  </a:lnTo>
                  <a:lnTo>
                    <a:pt x="224789" y="0"/>
                  </a:lnTo>
                  <a:lnTo>
                    <a:pt x="1538477" y="0"/>
                  </a:lnTo>
                  <a:lnTo>
                    <a:pt x="1583797" y="4564"/>
                  </a:lnTo>
                  <a:lnTo>
                    <a:pt x="1626000" y="17656"/>
                  </a:lnTo>
                  <a:lnTo>
                    <a:pt x="1664185" y="38375"/>
                  </a:lnTo>
                  <a:lnTo>
                    <a:pt x="1697450" y="65817"/>
                  </a:lnTo>
                  <a:lnTo>
                    <a:pt x="1724892" y="99082"/>
                  </a:lnTo>
                  <a:lnTo>
                    <a:pt x="1745611" y="137267"/>
                  </a:lnTo>
                  <a:lnTo>
                    <a:pt x="1758703" y="179470"/>
                  </a:lnTo>
                  <a:lnTo>
                    <a:pt x="1763268" y="224790"/>
                  </a:lnTo>
                  <a:lnTo>
                    <a:pt x="1763268" y="1123950"/>
                  </a:lnTo>
                  <a:lnTo>
                    <a:pt x="1758703" y="1169269"/>
                  </a:lnTo>
                  <a:lnTo>
                    <a:pt x="1745611" y="1211472"/>
                  </a:lnTo>
                  <a:lnTo>
                    <a:pt x="1724892" y="1249657"/>
                  </a:lnTo>
                  <a:lnTo>
                    <a:pt x="1697450" y="1282922"/>
                  </a:lnTo>
                  <a:lnTo>
                    <a:pt x="1664185" y="1310364"/>
                  </a:lnTo>
                  <a:lnTo>
                    <a:pt x="1626000" y="1331083"/>
                  </a:lnTo>
                  <a:lnTo>
                    <a:pt x="1583797" y="1344175"/>
                  </a:lnTo>
                  <a:lnTo>
                    <a:pt x="1538477" y="1348740"/>
                  </a:lnTo>
                  <a:lnTo>
                    <a:pt x="224789" y="1348740"/>
                  </a:lnTo>
                  <a:lnTo>
                    <a:pt x="179470" y="1344175"/>
                  </a:lnTo>
                  <a:lnTo>
                    <a:pt x="137267" y="1331083"/>
                  </a:lnTo>
                  <a:lnTo>
                    <a:pt x="99082" y="1310364"/>
                  </a:lnTo>
                  <a:lnTo>
                    <a:pt x="65817" y="1282922"/>
                  </a:lnTo>
                  <a:lnTo>
                    <a:pt x="38375" y="1249657"/>
                  </a:lnTo>
                  <a:lnTo>
                    <a:pt x="17656" y="1211472"/>
                  </a:lnTo>
                  <a:lnTo>
                    <a:pt x="4564" y="1169269"/>
                  </a:lnTo>
                  <a:lnTo>
                    <a:pt x="0" y="1123950"/>
                  </a:lnTo>
                  <a:lnTo>
                    <a:pt x="0" y="224790"/>
                  </a:lnTo>
                  <a:close/>
                </a:path>
              </a:pathLst>
            </a:custGeom>
            <a:ln w="25400">
              <a:solidFill>
                <a:srgbClr val="3B3B3B"/>
              </a:solidFill>
            </a:ln>
          </p:spPr>
          <p:txBody>
            <a:bodyPr wrap="square" lIns="0" tIns="0" rIns="0" bIns="0" rtlCol="0"/>
            <a:lstStyle/>
            <a:p>
              <a:endParaRPr/>
            </a:p>
          </p:txBody>
        </p:sp>
        <p:sp>
          <p:nvSpPr>
            <p:cNvPr id="12" name="object 12"/>
            <p:cNvSpPr/>
            <p:nvPr/>
          </p:nvSpPr>
          <p:spPr>
            <a:xfrm>
              <a:off x="6514490" y="2215426"/>
              <a:ext cx="922019" cy="1250950"/>
            </a:xfrm>
            <a:custGeom>
              <a:avLst/>
              <a:gdLst/>
              <a:ahLst/>
              <a:cxnLst/>
              <a:rect l="l" t="t" r="r" b="b"/>
              <a:pathLst>
                <a:path w="922020" h="1250950">
                  <a:moveTo>
                    <a:pt x="921512" y="855675"/>
                  </a:moveTo>
                  <a:lnTo>
                    <a:pt x="901915" y="893584"/>
                  </a:lnTo>
                  <a:lnTo>
                    <a:pt x="847013" y="927227"/>
                  </a:lnTo>
                  <a:lnTo>
                    <a:pt x="822782" y="936396"/>
                  </a:lnTo>
                  <a:lnTo>
                    <a:pt x="822782" y="1086053"/>
                  </a:lnTo>
                  <a:lnTo>
                    <a:pt x="820407" y="1099527"/>
                  </a:lnTo>
                  <a:lnTo>
                    <a:pt x="813727" y="1109916"/>
                  </a:lnTo>
                  <a:lnTo>
                    <a:pt x="803338" y="1116609"/>
                  </a:lnTo>
                  <a:lnTo>
                    <a:pt x="789863" y="1118971"/>
                  </a:lnTo>
                  <a:lnTo>
                    <a:pt x="776389" y="1116609"/>
                  </a:lnTo>
                  <a:lnTo>
                    <a:pt x="766013" y="1109916"/>
                  </a:lnTo>
                  <a:lnTo>
                    <a:pt x="759320" y="1099527"/>
                  </a:lnTo>
                  <a:lnTo>
                    <a:pt x="756958" y="1086053"/>
                  </a:lnTo>
                  <a:lnTo>
                    <a:pt x="759320" y="1072591"/>
                  </a:lnTo>
                  <a:lnTo>
                    <a:pt x="766013" y="1062202"/>
                  </a:lnTo>
                  <a:lnTo>
                    <a:pt x="776389" y="1055509"/>
                  </a:lnTo>
                  <a:lnTo>
                    <a:pt x="789863" y="1053147"/>
                  </a:lnTo>
                  <a:lnTo>
                    <a:pt x="803338" y="1055509"/>
                  </a:lnTo>
                  <a:lnTo>
                    <a:pt x="813727" y="1062202"/>
                  </a:lnTo>
                  <a:lnTo>
                    <a:pt x="820407" y="1072591"/>
                  </a:lnTo>
                  <a:lnTo>
                    <a:pt x="822782" y="1086053"/>
                  </a:lnTo>
                  <a:lnTo>
                    <a:pt x="822782" y="936396"/>
                  </a:lnTo>
                  <a:lnTo>
                    <a:pt x="762622" y="954925"/>
                  </a:lnTo>
                  <a:lnTo>
                    <a:pt x="711174" y="966038"/>
                  </a:lnTo>
                  <a:lnTo>
                    <a:pt x="654545" y="975042"/>
                  </a:lnTo>
                  <a:lnTo>
                    <a:pt x="593445" y="981722"/>
                  </a:lnTo>
                  <a:lnTo>
                    <a:pt x="528599" y="985888"/>
                  </a:lnTo>
                  <a:lnTo>
                    <a:pt x="460756" y="987323"/>
                  </a:lnTo>
                  <a:lnTo>
                    <a:pt x="392899" y="985888"/>
                  </a:lnTo>
                  <a:lnTo>
                    <a:pt x="328066" y="981722"/>
                  </a:lnTo>
                  <a:lnTo>
                    <a:pt x="266966" y="975042"/>
                  </a:lnTo>
                  <a:lnTo>
                    <a:pt x="210337" y="966038"/>
                  </a:lnTo>
                  <a:lnTo>
                    <a:pt x="158889" y="954925"/>
                  </a:lnTo>
                  <a:lnTo>
                    <a:pt x="113372" y="941920"/>
                  </a:lnTo>
                  <a:lnTo>
                    <a:pt x="74498" y="927227"/>
                  </a:lnTo>
                  <a:lnTo>
                    <a:pt x="19583" y="893584"/>
                  </a:lnTo>
                  <a:lnTo>
                    <a:pt x="0" y="855675"/>
                  </a:lnTo>
                  <a:lnTo>
                    <a:pt x="0" y="1118971"/>
                  </a:lnTo>
                  <a:lnTo>
                    <a:pt x="19596" y="1156881"/>
                  </a:lnTo>
                  <a:lnTo>
                    <a:pt x="74498" y="1190523"/>
                  </a:lnTo>
                  <a:lnTo>
                    <a:pt x="113372" y="1205217"/>
                  </a:lnTo>
                  <a:lnTo>
                    <a:pt x="158889" y="1218222"/>
                  </a:lnTo>
                  <a:lnTo>
                    <a:pt x="210337" y="1229334"/>
                  </a:lnTo>
                  <a:lnTo>
                    <a:pt x="266966" y="1238338"/>
                  </a:lnTo>
                  <a:lnTo>
                    <a:pt x="328066" y="1245019"/>
                  </a:lnTo>
                  <a:lnTo>
                    <a:pt x="392899" y="1249184"/>
                  </a:lnTo>
                  <a:lnTo>
                    <a:pt x="460756" y="1250619"/>
                  </a:lnTo>
                  <a:lnTo>
                    <a:pt x="528599" y="1249184"/>
                  </a:lnTo>
                  <a:lnTo>
                    <a:pt x="593445" y="1245019"/>
                  </a:lnTo>
                  <a:lnTo>
                    <a:pt x="654545" y="1238338"/>
                  </a:lnTo>
                  <a:lnTo>
                    <a:pt x="711174" y="1229334"/>
                  </a:lnTo>
                  <a:lnTo>
                    <a:pt x="762622" y="1218222"/>
                  </a:lnTo>
                  <a:lnTo>
                    <a:pt x="808139" y="1205217"/>
                  </a:lnTo>
                  <a:lnTo>
                    <a:pt x="847013" y="1190523"/>
                  </a:lnTo>
                  <a:lnTo>
                    <a:pt x="901915" y="1156881"/>
                  </a:lnTo>
                  <a:lnTo>
                    <a:pt x="921512" y="1118971"/>
                  </a:lnTo>
                  <a:lnTo>
                    <a:pt x="921512" y="1053147"/>
                  </a:lnTo>
                  <a:lnTo>
                    <a:pt x="921512" y="987323"/>
                  </a:lnTo>
                  <a:lnTo>
                    <a:pt x="921512" y="855675"/>
                  </a:lnTo>
                  <a:close/>
                </a:path>
                <a:path w="922020" h="1250950">
                  <a:moveTo>
                    <a:pt x="921512" y="526542"/>
                  </a:moveTo>
                  <a:lnTo>
                    <a:pt x="901915" y="564464"/>
                  </a:lnTo>
                  <a:lnTo>
                    <a:pt x="847013" y="598093"/>
                  </a:lnTo>
                  <a:lnTo>
                    <a:pt x="822782" y="607263"/>
                  </a:lnTo>
                  <a:lnTo>
                    <a:pt x="822782" y="756932"/>
                  </a:lnTo>
                  <a:lnTo>
                    <a:pt x="820407" y="770407"/>
                  </a:lnTo>
                  <a:lnTo>
                    <a:pt x="813727" y="780796"/>
                  </a:lnTo>
                  <a:lnTo>
                    <a:pt x="803338" y="787476"/>
                  </a:lnTo>
                  <a:lnTo>
                    <a:pt x="789863" y="789851"/>
                  </a:lnTo>
                  <a:lnTo>
                    <a:pt x="776389" y="787476"/>
                  </a:lnTo>
                  <a:lnTo>
                    <a:pt x="766013" y="780796"/>
                  </a:lnTo>
                  <a:lnTo>
                    <a:pt x="759320" y="770407"/>
                  </a:lnTo>
                  <a:lnTo>
                    <a:pt x="756958" y="756932"/>
                  </a:lnTo>
                  <a:lnTo>
                    <a:pt x="759320" y="743458"/>
                  </a:lnTo>
                  <a:lnTo>
                    <a:pt x="766013" y="733069"/>
                  </a:lnTo>
                  <a:lnTo>
                    <a:pt x="776389" y="726389"/>
                  </a:lnTo>
                  <a:lnTo>
                    <a:pt x="789863" y="724027"/>
                  </a:lnTo>
                  <a:lnTo>
                    <a:pt x="803338" y="726389"/>
                  </a:lnTo>
                  <a:lnTo>
                    <a:pt x="813727" y="733069"/>
                  </a:lnTo>
                  <a:lnTo>
                    <a:pt x="820407" y="743458"/>
                  </a:lnTo>
                  <a:lnTo>
                    <a:pt x="822782" y="756932"/>
                  </a:lnTo>
                  <a:lnTo>
                    <a:pt x="822782" y="607263"/>
                  </a:lnTo>
                  <a:lnTo>
                    <a:pt x="762622" y="625805"/>
                  </a:lnTo>
                  <a:lnTo>
                    <a:pt x="711174" y="636917"/>
                  </a:lnTo>
                  <a:lnTo>
                    <a:pt x="654545" y="645909"/>
                  </a:lnTo>
                  <a:lnTo>
                    <a:pt x="593445" y="652602"/>
                  </a:lnTo>
                  <a:lnTo>
                    <a:pt x="528599" y="656767"/>
                  </a:lnTo>
                  <a:lnTo>
                    <a:pt x="460756" y="658202"/>
                  </a:lnTo>
                  <a:lnTo>
                    <a:pt x="392899" y="656767"/>
                  </a:lnTo>
                  <a:lnTo>
                    <a:pt x="328066" y="652602"/>
                  </a:lnTo>
                  <a:lnTo>
                    <a:pt x="266966" y="645909"/>
                  </a:lnTo>
                  <a:lnTo>
                    <a:pt x="210337" y="636917"/>
                  </a:lnTo>
                  <a:lnTo>
                    <a:pt x="158889" y="625805"/>
                  </a:lnTo>
                  <a:lnTo>
                    <a:pt x="113372" y="612800"/>
                  </a:lnTo>
                  <a:lnTo>
                    <a:pt x="74498" y="598093"/>
                  </a:lnTo>
                  <a:lnTo>
                    <a:pt x="19583" y="564464"/>
                  </a:lnTo>
                  <a:lnTo>
                    <a:pt x="0" y="526542"/>
                  </a:lnTo>
                  <a:lnTo>
                    <a:pt x="0" y="789851"/>
                  </a:lnTo>
                  <a:lnTo>
                    <a:pt x="19583" y="827760"/>
                  </a:lnTo>
                  <a:lnTo>
                    <a:pt x="74498" y="861402"/>
                  </a:lnTo>
                  <a:lnTo>
                    <a:pt x="113372" y="876096"/>
                  </a:lnTo>
                  <a:lnTo>
                    <a:pt x="158889" y="889101"/>
                  </a:lnTo>
                  <a:lnTo>
                    <a:pt x="210337" y="900214"/>
                  </a:lnTo>
                  <a:lnTo>
                    <a:pt x="266966" y="909218"/>
                  </a:lnTo>
                  <a:lnTo>
                    <a:pt x="328066" y="915898"/>
                  </a:lnTo>
                  <a:lnTo>
                    <a:pt x="392899" y="920064"/>
                  </a:lnTo>
                  <a:lnTo>
                    <a:pt x="460756" y="921499"/>
                  </a:lnTo>
                  <a:lnTo>
                    <a:pt x="528599" y="920064"/>
                  </a:lnTo>
                  <a:lnTo>
                    <a:pt x="593445" y="915898"/>
                  </a:lnTo>
                  <a:lnTo>
                    <a:pt x="654545" y="909218"/>
                  </a:lnTo>
                  <a:lnTo>
                    <a:pt x="711174" y="900214"/>
                  </a:lnTo>
                  <a:lnTo>
                    <a:pt x="762622" y="889101"/>
                  </a:lnTo>
                  <a:lnTo>
                    <a:pt x="808139" y="876096"/>
                  </a:lnTo>
                  <a:lnTo>
                    <a:pt x="847013" y="861402"/>
                  </a:lnTo>
                  <a:lnTo>
                    <a:pt x="901915" y="827760"/>
                  </a:lnTo>
                  <a:lnTo>
                    <a:pt x="921512" y="789851"/>
                  </a:lnTo>
                  <a:lnTo>
                    <a:pt x="921512" y="724027"/>
                  </a:lnTo>
                  <a:lnTo>
                    <a:pt x="921512" y="658202"/>
                  </a:lnTo>
                  <a:lnTo>
                    <a:pt x="921512" y="526542"/>
                  </a:lnTo>
                  <a:close/>
                </a:path>
                <a:path w="922020" h="1250950">
                  <a:moveTo>
                    <a:pt x="921512" y="197421"/>
                  </a:moveTo>
                  <a:lnTo>
                    <a:pt x="901915" y="235331"/>
                  </a:lnTo>
                  <a:lnTo>
                    <a:pt x="847013" y="268973"/>
                  </a:lnTo>
                  <a:lnTo>
                    <a:pt x="822782" y="278142"/>
                  </a:lnTo>
                  <a:lnTo>
                    <a:pt x="822782" y="427812"/>
                  </a:lnTo>
                  <a:lnTo>
                    <a:pt x="820407" y="441286"/>
                  </a:lnTo>
                  <a:lnTo>
                    <a:pt x="813727" y="451675"/>
                  </a:lnTo>
                  <a:lnTo>
                    <a:pt x="803338" y="458355"/>
                  </a:lnTo>
                  <a:lnTo>
                    <a:pt x="789863" y="460717"/>
                  </a:lnTo>
                  <a:lnTo>
                    <a:pt x="776389" y="458355"/>
                  </a:lnTo>
                  <a:lnTo>
                    <a:pt x="766000" y="451675"/>
                  </a:lnTo>
                  <a:lnTo>
                    <a:pt x="759320" y="441286"/>
                  </a:lnTo>
                  <a:lnTo>
                    <a:pt x="756958" y="427812"/>
                  </a:lnTo>
                  <a:lnTo>
                    <a:pt x="759320" y="414337"/>
                  </a:lnTo>
                  <a:lnTo>
                    <a:pt x="766000" y="403948"/>
                  </a:lnTo>
                  <a:lnTo>
                    <a:pt x="776389" y="397268"/>
                  </a:lnTo>
                  <a:lnTo>
                    <a:pt x="789863" y="394893"/>
                  </a:lnTo>
                  <a:lnTo>
                    <a:pt x="803338" y="397268"/>
                  </a:lnTo>
                  <a:lnTo>
                    <a:pt x="813727" y="403948"/>
                  </a:lnTo>
                  <a:lnTo>
                    <a:pt x="820407" y="414337"/>
                  </a:lnTo>
                  <a:lnTo>
                    <a:pt x="822782" y="427812"/>
                  </a:lnTo>
                  <a:lnTo>
                    <a:pt x="822782" y="278142"/>
                  </a:lnTo>
                  <a:lnTo>
                    <a:pt x="762622" y="296684"/>
                  </a:lnTo>
                  <a:lnTo>
                    <a:pt x="711174" y="307784"/>
                  </a:lnTo>
                  <a:lnTo>
                    <a:pt x="654545" y="316788"/>
                  </a:lnTo>
                  <a:lnTo>
                    <a:pt x="593445" y="323481"/>
                  </a:lnTo>
                  <a:lnTo>
                    <a:pt x="528599" y="327634"/>
                  </a:lnTo>
                  <a:lnTo>
                    <a:pt x="460756" y="329069"/>
                  </a:lnTo>
                  <a:lnTo>
                    <a:pt x="392899" y="327634"/>
                  </a:lnTo>
                  <a:lnTo>
                    <a:pt x="328066" y="323481"/>
                  </a:lnTo>
                  <a:lnTo>
                    <a:pt x="266966" y="316788"/>
                  </a:lnTo>
                  <a:lnTo>
                    <a:pt x="210337" y="307784"/>
                  </a:lnTo>
                  <a:lnTo>
                    <a:pt x="158889" y="296684"/>
                  </a:lnTo>
                  <a:lnTo>
                    <a:pt x="113372" y="283679"/>
                  </a:lnTo>
                  <a:lnTo>
                    <a:pt x="74498" y="268973"/>
                  </a:lnTo>
                  <a:lnTo>
                    <a:pt x="19583" y="235331"/>
                  </a:lnTo>
                  <a:lnTo>
                    <a:pt x="0" y="197421"/>
                  </a:lnTo>
                  <a:lnTo>
                    <a:pt x="0" y="460717"/>
                  </a:lnTo>
                  <a:lnTo>
                    <a:pt x="19583" y="498640"/>
                  </a:lnTo>
                  <a:lnTo>
                    <a:pt x="74498" y="532269"/>
                  </a:lnTo>
                  <a:lnTo>
                    <a:pt x="113372" y="546976"/>
                  </a:lnTo>
                  <a:lnTo>
                    <a:pt x="158889" y="559981"/>
                  </a:lnTo>
                  <a:lnTo>
                    <a:pt x="210337" y="571093"/>
                  </a:lnTo>
                  <a:lnTo>
                    <a:pt x="266966" y="580085"/>
                  </a:lnTo>
                  <a:lnTo>
                    <a:pt x="328066" y="586778"/>
                  </a:lnTo>
                  <a:lnTo>
                    <a:pt x="392899" y="590943"/>
                  </a:lnTo>
                  <a:lnTo>
                    <a:pt x="460756" y="592378"/>
                  </a:lnTo>
                  <a:lnTo>
                    <a:pt x="528599" y="590943"/>
                  </a:lnTo>
                  <a:lnTo>
                    <a:pt x="593445" y="586778"/>
                  </a:lnTo>
                  <a:lnTo>
                    <a:pt x="654545" y="580085"/>
                  </a:lnTo>
                  <a:lnTo>
                    <a:pt x="711174" y="571093"/>
                  </a:lnTo>
                  <a:lnTo>
                    <a:pt x="762622" y="559981"/>
                  </a:lnTo>
                  <a:lnTo>
                    <a:pt x="808139" y="546976"/>
                  </a:lnTo>
                  <a:lnTo>
                    <a:pt x="847013" y="532269"/>
                  </a:lnTo>
                  <a:lnTo>
                    <a:pt x="901915" y="498640"/>
                  </a:lnTo>
                  <a:lnTo>
                    <a:pt x="921512" y="460717"/>
                  </a:lnTo>
                  <a:lnTo>
                    <a:pt x="921512" y="394893"/>
                  </a:lnTo>
                  <a:lnTo>
                    <a:pt x="921512" y="329069"/>
                  </a:lnTo>
                  <a:lnTo>
                    <a:pt x="921512" y="197421"/>
                  </a:lnTo>
                  <a:close/>
                </a:path>
                <a:path w="922020" h="1250950">
                  <a:moveTo>
                    <a:pt x="921512" y="131597"/>
                  </a:moveTo>
                  <a:lnTo>
                    <a:pt x="902004" y="93586"/>
                  </a:lnTo>
                  <a:lnTo>
                    <a:pt x="847280" y="59931"/>
                  </a:lnTo>
                  <a:lnTo>
                    <a:pt x="808494" y="45250"/>
                  </a:lnTo>
                  <a:lnTo>
                    <a:pt x="763041" y="32270"/>
                  </a:lnTo>
                  <a:lnTo>
                    <a:pt x="711644" y="21196"/>
                  </a:lnTo>
                  <a:lnTo>
                    <a:pt x="655002" y="12230"/>
                  </a:lnTo>
                  <a:lnTo>
                    <a:pt x="593826" y="5575"/>
                  </a:lnTo>
                  <a:lnTo>
                    <a:pt x="528840" y="1435"/>
                  </a:lnTo>
                  <a:lnTo>
                    <a:pt x="460756" y="0"/>
                  </a:lnTo>
                  <a:lnTo>
                    <a:pt x="392671" y="1435"/>
                  </a:lnTo>
                  <a:lnTo>
                    <a:pt x="327685" y="5575"/>
                  </a:lnTo>
                  <a:lnTo>
                    <a:pt x="266509" y="12230"/>
                  </a:lnTo>
                  <a:lnTo>
                    <a:pt x="209867" y="21196"/>
                  </a:lnTo>
                  <a:lnTo>
                    <a:pt x="158470" y="32270"/>
                  </a:lnTo>
                  <a:lnTo>
                    <a:pt x="113017" y="45250"/>
                  </a:lnTo>
                  <a:lnTo>
                    <a:pt x="74231" y="59931"/>
                  </a:lnTo>
                  <a:lnTo>
                    <a:pt x="19507" y="93586"/>
                  </a:lnTo>
                  <a:lnTo>
                    <a:pt x="0" y="131597"/>
                  </a:lnTo>
                  <a:lnTo>
                    <a:pt x="4991" y="151053"/>
                  </a:lnTo>
                  <a:lnTo>
                    <a:pt x="42824" y="187096"/>
                  </a:lnTo>
                  <a:lnTo>
                    <a:pt x="113017" y="217970"/>
                  </a:lnTo>
                  <a:lnTo>
                    <a:pt x="158470" y="230962"/>
                  </a:lnTo>
                  <a:lnTo>
                    <a:pt x="209867" y="242036"/>
                  </a:lnTo>
                  <a:lnTo>
                    <a:pt x="266509" y="251015"/>
                  </a:lnTo>
                  <a:lnTo>
                    <a:pt x="327685" y="257670"/>
                  </a:lnTo>
                  <a:lnTo>
                    <a:pt x="392671" y="261823"/>
                  </a:lnTo>
                  <a:lnTo>
                    <a:pt x="460756" y="263245"/>
                  </a:lnTo>
                  <a:lnTo>
                    <a:pt x="528840" y="261823"/>
                  </a:lnTo>
                  <a:lnTo>
                    <a:pt x="593826" y="257670"/>
                  </a:lnTo>
                  <a:lnTo>
                    <a:pt x="655002" y="251015"/>
                  </a:lnTo>
                  <a:lnTo>
                    <a:pt x="711644" y="242036"/>
                  </a:lnTo>
                  <a:lnTo>
                    <a:pt x="763041" y="230962"/>
                  </a:lnTo>
                  <a:lnTo>
                    <a:pt x="808494" y="217970"/>
                  </a:lnTo>
                  <a:lnTo>
                    <a:pt x="847280" y="203288"/>
                  </a:lnTo>
                  <a:lnTo>
                    <a:pt x="902004" y="169621"/>
                  </a:lnTo>
                  <a:lnTo>
                    <a:pt x="921512" y="131597"/>
                  </a:lnTo>
                  <a:close/>
                </a:path>
              </a:pathLst>
            </a:custGeom>
            <a:solidFill>
              <a:srgbClr val="006EBE"/>
            </a:solidFill>
          </p:spPr>
          <p:txBody>
            <a:bodyPr wrap="square" lIns="0" tIns="0" rIns="0" bIns="0" rtlCol="0"/>
            <a:lstStyle/>
            <a:p>
              <a:endParaRPr/>
            </a:p>
          </p:txBody>
        </p:sp>
        <p:pic>
          <p:nvPicPr>
            <p:cNvPr id="13" name="object 13"/>
            <p:cNvPicPr/>
            <p:nvPr/>
          </p:nvPicPr>
          <p:blipFill>
            <a:blip r:embed="rId4" cstate="print"/>
            <a:stretch>
              <a:fillRect/>
            </a:stretch>
          </p:blipFill>
          <p:spPr>
            <a:xfrm>
              <a:off x="1731263" y="1641322"/>
              <a:ext cx="417563" cy="669061"/>
            </a:xfrm>
            <a:prstGeom prst="rect">
              <a:avLst/>
            </a:prstGeom>
          </p:spPr>
        </p:pic>
        <p:sp>
          <p:nvSpPr>
            <p:cNvPr id="14" name="object 14"/>
            <p:cNvSpPr/>
            <p:nvPr/>
          </p:nvSpPr>
          <p:spPr>
            <a:xfrm>
              <a:off x="1782698" y="1670050"/>
              <a:ext cx="321945" cy="576580"/>
            </a:xfrm>
            <a:custGeom>
              <a:avLst/>
              <a:gdLst/>
              <a:ahLst/>
              <a:cxnLst/>
              <a:rect l="l" t="t" r="r" b="b"/>
              <a:pathLst>
                <a:path w="321944" h="576580">
                  <a:moveTo>
                    <a:pt x="248157" y="0"/>
                  </a:moveTo>
                  <a:lnTo>
                    <a:pt x="36830" y="486537"/>
                  </a:lnTo>
                  <a:lnTo>
                    <a:pt x="0" y="470535"/>
                  </a:lnTo>
                  <a:lnTo>
                    <a:pt x="41656" y="576072"/>
                  </a:lnTo>
                  <a:lnTo>
                    <a:pt x="147065" y="534416"/>
                  </a:lnTo>
                  <a:lnTo>
                    <a:pt x="110362" y="518413"/>
                  </a:lnTo>
                  <a:lnTo>
                    <a:pt x="321690" y="31876"/>
                  </a:lnTo>
                  <a:lnTo>
                    <a:pt x="248157" y="0"/>
                  </a:lnTo>
                  <a:close/>
                </a:path>
              </a:pathLst>
            </a:custGeom>
            <a:solidFill>
              <a:srgbClr val="777777"/>
            </a:solidFill>
          </p:spPr>
          <p:txBody>
            <a:bodyPr wrap="square" lIns="0" tIns="0" rIns="0" bIns="0" rtlCol="0"/>
            <a:lstStyle/>
            <a:p>
              <a:endParaRPr/>
            </a:p>
          </p:txBody>
        </p:sp>
        <p:sp>
          <p:nvSpPr>
            <p:cNvPr id="15" name="object 15"/>
            <p:cNvSpPr/>
            <p:nvPr/>
          </p:nvSpPr>
          <p:spPr>
            <a:xfrm>
              <a:off x="1782698" y="1670050"/>
              <a:ext cx="321945" cy="576580"/>
            </a:xfrm>
            <a:custGeom>
              <a:avLst/>
              <a:gdLst/>
              <a:ahLst/>
              <a:cxnLst/>
              <a:rect l="l" t="t" r="r" b="b"/>
              <a:pathLst>
                <a:path w="321944" h="576580">
                  <a:moveTo>
                    <a:pt x="321690" y="31876"/>
                  </a:moveTo>
                  <a:lnTo>
                    <a:pt x="110362" y="518413"/>
                  </a:lnTo>
                  <a:lnTo>
                    <a:pt x="147065" y="534416"/>
                  </a:lnTo>
                  <a:lnTo>
                    <a:pt x="41656" y="576072"/>
                  </a:lnTo>
                  <a:lnTo>
                    <a:pt x="0" y="470535"/>
                  </a:lnTo>
                  <a:lnTo>
                    <a:pt x="36830" y="486537"/>
                  </a:lnTo>
                  <a:lnTo>
                    <a:pt x="248157" y="0"/>
                  </a:lnTo>
                  <a:lnTo>
                    <a:pt x="321690" y="31876"/>
                  </a:lnTo>
                  <a:close/>
                </a:path>
              </a:pathLst>
            </a:custGeom>
            <a:ln w="9525">
              <a:solidFill>
                <a:srgbClr val="373737"/>
              </a:solidFill>
            </a:ln>
          </p:spPr>
          <p:txBody>
            <a:bodyPr wrap="square" lIns="0" tIns="0" rIns="0" bIns="0" rtlCol="0"/>
            <a:lstStyle/>
            <a:p>
              <a:endParaRPr/>
            </a:p>
          </p:txBody>
        </p:sp>
      </p:grpSp>
      <p:sp>
        <p:nvSpPr>
          <p:cNvPr id="16" name="object 16"/>
          <p:cNvSpPr txBox="1">
            <a:spLocks noGrp="1"/>
          </p:cNvSpPr>
          <p:nvPr>
            <p:ph type="title"/>
          </p:nvPr>
        </p:nvSpPr>
        <p:spPr>
          <a:xfrm>
            <a:off x="3744214" y="418338"/>
            <a:ext cx="1653539" cy="513715"/>
          </a:xfrm>
          <a:prstGeom prst="rect">
            <a:avLst/>
          </a:prstGeom>
        </p:spPr>
        <p:txBody>
          <a:bodyPr vert="horz" wrap="square" lIns="0" tIns="13335" rIns="0" bIns="0" rtlCol="0">
            <a:spAutoFit/>
          </a:bodyPr>
          <a:lstStyle/>
          <a:p>
            <a:pPr marL="12700">
              <a:lnSpc>
                <a:spcPct val="100000"/>
              </a:lnSpc>
              <a:spcBef>
                <a:spcPts val="105"/>
              </a:spcBef>
            </a:pPr>
            <a:r>
              <a:rPr spc="-5" dirty="0"/>
              <a:t>Snowpipe</a:t>
            </a:r>
          </a:p>
        </p:txBody>
      </p:sp>
      <p:pic>
        <p:nvPicPr>
          <p:cNvPr id="17" name="object 17"/>
          <p:cNvPicPr/>
          <p:nvPr/>
        </p:nvPicPr>
        <p:blipFill>
          <a:blip r:embed="rId5" cstate="print"/>
          <a:stretch>
            <a:fillRect/>
          </a:stretch>
        </p:blipFill>
        <p:spPr>
          <a:xfrm>
            <a:off x="1228344" y="3043440"/>
            <a:ext cx="1209294" cy="511289"/>
          </a:xfrm>
          <a:prstGeom prst="rect">
            <a:avLst/>
          </a:prstGeom>
        </p:spPr>
      </p:pic>
      <p:sp>
        <p:nvSpPr>
          <p:cNvPr id="18" name="object 18"/>
          <p:cNvSpPr txBox="1"/>
          <p:nvPr/>
        </p:nvSpPr>
        <p:spPr>
          <a:xfrm>
            <a:off x="3944239" y="2266314"/>
            <a:ext cx="1144270" cy="574040"/>
          </a:xfrm>
          <a:prstGeom prst="rect">
            <a:avLst/>
          </a:prstGeom>
        </p:spPr>
        <p:txBody>
          <a:bodyPr vert="horz" wrap="square" lIns="0" tIns="12700" rIns="0" bIns="0" rtlCol="0">
            <a:spAutoFit/>
          </a:bodyPr>
          <a:lstStyle/>
          <a:p>
            <a:pPr marL="320040" marR="5080" indent="-307975">
              <a:lnSpc>
                <a:spcPct val="100000"/>
              </a:lnSpc>
              <a:spcBef>
                <a:spcPts val="100"/>
              </a:spcBef>
            </a:pPr>
            <a:r>
              <a:rPr sz="1800" dirty="0">
                <a:solidFill>
                  <a:srgbClr val="FFFFFF"/>
                </a:solidFill>
                <a:latin typeface="Bahnschrift"/>
                <a:cs typeface="Bahnschrift"/>
              </a:rPr>
              <a:t>S</a:t>
            </a:r>
            <a:r>
              <a:rPr sz="1800" spc="-10" dirty="0">
                <a:solidFill>
                  <a:srgbClr val="FFFFFF"/>
                </a:solidFill>
                <a:latin typeface="Bahnschrift"/>
                <a:cs typeface="Bahnschrift"/>
              </a:rPr>
              <a:t>e</a:t>
            </a:r>
            <a:r>
              <a:rPr sz="1800" dirty="0">
                <a:solidFill>
                  <a:srgbClr val="FFFFFF"/>
                </a:solidFill>
                <a:latin typeface="Bahnschrift"/>
                <a:cs typeface="Bahnschrift"/>
              </a:rPr>
              <a:t>rv</a:t>
            </a:r>
            <a:r>
              <a:rPr sz="1800" spc="-5" dirty="0">
                <a:solidFill>
                  <a:srgbClr val="FFFFFF"/>
                </a:solidFill>
                <a:latin typeface="Bahnschrift"/>
                <a:cs typeface="Bahnschrift"/>
              </a:rPr>
              <a:t>e</a:t>
            </a:r>
            <a:r>
              <a:rPr sz="1800" dirty="0">
                <a:solidFill>
                  <a:srgbClr val="FFFFFF"/>
                </a:solidFill>
                <a:latin typeface="Bahnschrift"/>
                <a:cs typeface="Bahnschrift"/>
              </a:rPr>
              <a:t>r</a:t>
            </a:r>
            <a:r>
              <a:rPr sz="1800" spc="-10" dirty="0">
                <a:solidFill>
                  <a:srgbClr val="FFFFFF"/>
                </a:solidFill>
                <a:latin typeface="Bahnschrift"/>
                <a:cs typeface="Bahnschrift"/>
              </a:rPr>
              <a:t>l</a:t>
            </a:r>
            <a:r>
              <a:rPr sz="1800" spc="-5" dirty="0">
                <a:solidFill>
                  <a:srgbClr val="FFFFFF"/>
                </a:solidFill>
                <a:latin typeface="Bahnschrift"/>
                <a:cs typeface="Bahnschrift"/>
              </a:rPr>
              <a:t>ess  Load</a:t>
            </a:r>
            <a:endParaRPr sz="1800">
              <a:latin typeface="Bahnschrift"/>
              <a:cs typeface="Bahnschrift"/>
            </a:endParaRPr>
          </a:p>
        </p:txBody>
      </p:sp>
      <p:grpSp>
        <p:nvGrpSpPr>
          <p:cNvPr id="19" name="object 19"/>
          <p:cNvGrpSpPr/>
          <p:nvPr/>
        </p:nvGrpSpPr>
        <p:grpSpPr>
          <a:xfrm>
            <a:off x="2313432" y="2282951"/>
            <a:ext cx="2743200" cy="1148080"/>
            <a:chOff x="2313432" y="2282951"/>
            <a:chExt cx="2743200" cy="1148080"/>
          </a:xfrm>
        </p:grpSpPr>
        <p:pic>
          <p:nvPicPr>
            <p:cNvPr id="20" name="object 20"/>
            <p:cNvPicPr/>
            <p:nvPr/>
          </p:nvPicPr>
          <p:blipFill>
            <a:blip r:embed="rId6" cstate="print"/>
            <a:stretch>
              <a:fillRect/>
            </a:stretch>
          </p:blipFill>
          <p:spPr>
            <a:xfrm>
              <a:off x="3906012" y="2938081"/>
              <a:ext cx="502920" cy="483298"/>
            </a:xfrm>
            <a:prstGeom prst="rect">
              <a:avLst/>
            </a:prstGeom>
          </p:spPr>
        </p:pic>
        <p:pic>
          <p:nvPicPr>
            <p:cNvPr id="21" name="object 21"/>
            <p:cNvPicPr/>
            <p:nvPr/>
          </p:nvPicPr>
          <p:blipFill>
            <a:blip r:embed="rId7" cstate="print"/>
            <a:stretch>
              <a:fillRect/>
            </a:stretch>
          </p:blipFill>
          <p:spPr>
            <a:xfrm>
              <a:off x="4564380" y="2927603"/>
              <a:ext cx="492252" cy="502919"/>
            </a:xfrm>
            <a:prstGeom prst="rect">
              <a:avLst/>
            </a:prstGeom>
          </p:spPr>
        </p:pic>
        <p:pic>
          <p:nvPicPr>
            <p:cNvPr id="22" name="object 22"/>
            <p:cNvPicPr/>
            <p:nvPr/>
          </p:nvPicPr>
          <p:blipFill>
            <a:blip r:embed="rId8" cstate="print"/>
            <a:stretch>
              <a:fillRect/>
            </a:stretch>
          </p:blipFill>
          <p:spPr>
            <a:xfrm>
              <a:off x="2313432" y="2282951"/>
              <a:ext cx="1098042" cy="345186"/>
            </a:xfrm>
            <a:prstGeom prst="rect">
              <a:avLst/>
            </a:prstGeom>
          </p:spPr>
        </p:pic>
      </p:grpSp>
      <p:sp>
        <p:nvSpPr>
          <p:cNvPr id="23" name="object 23"/>
          <p:cNvSpPr txBox="1"/>
          <p:nvPr/>
        </p:nvSpPr>
        <p:spPr>
          <a:xfrm>
            <a:off x="2399538" y="2311400"/>
            <a:ext cx="915669" cy="208279"/>
          </a:xfrm>
          <a:prstGeom prst="rect">
            <a:avLst/>
          </a:prstGeom>
        </p:spPr>
        <p:txBody>
          <a:bodyPr vert="horz" wrap="square" lIns="0" tIns="12700" rIns="0" bIns="0" rtlCol="0">
            <a:spAutoFit/>
          </a:bodyPr>
          <a:lstStyle/>
          <a:p>
            <a:pPr marL="12700">
              <a:lnSpc>
                <a:spcPct val="100000"/>
              </a:lnSpc>
              <a:spcBef>
                <a:spcPts val="100"/>
              </a:spcBef>
            </a:pPr>
            <a:r>
              <a:rPr sz="1200" i="1" spc="-5" dirty="0">
                <a:solidFill>
                  <a:srgbClr val="FFFFFF"/>
                </a:solidFill>
                <a:latin typeface="Calibri"/>
                <a:cs typeface="Calibri"/>
              </a:rPr>
              <a:t>S3</a:t>
            </a:r>
            <a:r>
              <a:rPr sz="1200" i="1" spc="-35" dirty="0">
                <a:solidFill>
                  <a:srgbClr val="FFFFFF"/>
                </a:solidFill>
                <a:latin typeface="Calibri"/>
                <a:cs typeface="Calibri"/>
              </a:rPr>
              <a:t> </a:t>
            </a:r>
            <a:r>
              <a:rPr sz="1200" i="1" spc="-5" dirty="0">
                <a:solidFill>
                  <a:srgbClr val="FFFFFF"/>
                </a:solidFill>
                <a:latin typeface="Calibri"/>
                <a:cs typeface="Calibri"/>
              </a:rPr>
              <a:t>notification</a:t>
            </a:r>
            <a:endParaRPr sz="1200">
              <a:latin typeface="Calibri"/>
              <a:cs typeface="Calibri"/>
            </a:endParaRPr>
          </a:p>
        </p:txBody>
      </p:sp>
      <p:pic>
        <p:nvPicPr>
          <p:cNvPr id="24" name="object 24"/>
          <p:cNvPicPr/>
          <p:nvPr/>
        </p:nvPicPr>
        <p:blipFill>
          <a:blip r:embed="rId9" cstate="print"/>
          <a:stretch>
            <a:fillRect/>
          </a:stretch>
        </p:blipFill>
        <p:spPr>
          <a:xfrm>
            <a:off x="2529839" y="2827007"/>
            <a:ext cx="628650" cy="398538"/>
          </a:xfrm>
          <a:prstGeom prst="rect">
            <a:avLst/>
          </a:prstGeom>
        </p:spPr>
      </p:pic>
      <p:sp>
        <p:nvSpPr>
          <p:cNvPr id="25" name="object 25"/>
          <p:cNvSpPr txBox="1"/>
          <p:nvPr/>
        </p:nvSpPr>
        <p:spPr>
          <a:xfrm>
            <a:off x="1360424" y="2846644"/>
            <a:ext cx="1685289" cy="546735"/>
          </a:xfrm>
          <a:prstGeom prst="rect">
            <a:avLst/>
          </a:prstGeom>
        </p:spPr>
        <p:txBody>
          <a:bodyPr vert="horz" wrap="square" lIns="0" tIns="27305" rIns="0" bIns="0" rtlCol="0">
            <a:spAutoFit/>
          </a:bodyPr>
          <a:lstStyle/>
          <a:p>
            <a:pPr marR="5080" algn="r">
              <a:lnSpc>
                <a:spcPct val="100000"/>
              </a:lnSpc>
              <a:spcBef>
                <a:spcPts val="215"/>
              </a:spcBef>
            </a:pPr>
            <a:r>
              <a:rPr sz="1400" spc="-5" dirty="0">
                <a:solidFill>
                  <a:srgbClr val="FFFFFF"/>
                </a:solidFill>
                <a:latin typeface="Calibri"/>
                <a:cs typeface="Calibri"/>
              </a:rPr>
              <a:t>COPY</a:t>
            </a:r>
            <a:endParaRPr sz="1400">
              <a:latin typeface="Calibri"/>
              <a:cs typeface="Calibri"/>
            </a:endParaRPr>
          </a:p>
          <a:p>
            <a:pPr marL="12700">
              <a:lnSpc>
                <a:spcPct val="100000"/>
              </a:lnSpc>
              <a:spcBef>
                <a:spcPts val="145"/>
              </a:spcBef>
            </a:pPr>
            <a:r>
              <a:rPr sz="1800" spc="-5" dirty="0">
                <a:solidFill>
                  <a:srgbClr val="FFFFFF"/>
                </a:solidFill>
                <a:latin typeface="Calibri"/>
                <a:cs typeface="Calibri"/>
              </a:rPr>
              <a:t>S3</a:t>
            </a:r>
            <a:r>
              <a:rPr sz="1800" spc="-40" dirty="0">
                <a:solidFill>
                  <a:srgbClr val="FFFFFF"/>
                </a:solidFill>
                <a:latin typeface="Calibri"/>
                <a:cs typeface="Calibri"/>
              </a:rPr>
              <a:t> </a:t>
            </a:r>
            <a:r>
              <a:rPr sz="1800" spc="-5" dirty="0">
                <a:solidFill>
                  <a:srgbClr val="FFFFFF"/>
                </a:solidFill>
                <a:latin typeface="Calibri"/>
                <a:cs typeface="Calibri"/>
              </a:rPr>
              <a:t>bucket</a:t>
            </a:r>
            <a:endParaRPr sz="1800">
              <a:latin typeface="Calibri"/>
              <a:cs typeface="Calibri"/>
            </a:endParaRPr>
          </a:p>
        </p:txBody>
      </p:sp>
      <p:grpSp>
        <p:nvGrpSpPr>
          <p:cNvPr id="26" name="object 26"/>
          <p:cNvGrpSpPr/>
          <p:nvPr/>
        </p:nvGrpSpPr>
        <p:grpSpPr>
          <a:xfrm>
            <a:off x="5375147" y="2708122"/>
            <a:ext cx="2390775" cy="1293495"/>
            <a:chOff x="5375147" y="2708122"/>
            <a:chExt cx="2390775" cy="1293495"/>
          </a:xfrm>
        </p:grpSpPr>
        <p:pic>
          <p:nvPicPr>
            <p:cNvPr id="27" name="object 27"/>
            <p:cNvPicPr/>
            <p:nvPr/>
          </p:nvPicPr>
          <p:blipFill>
            <a:blip r:embed="rId10" cstate="print"/>
            <a:stretch>
              <a:fillRect/>
            </a:stretch>
          </p:blipFill>
          <p:spPr>
            <a:xfrm>
              <a:off x="5375147" y="2708122"/>
              <a:ext cx="1056131" cy="295681"/>
            </a:xfrm>
            <a:prstGeom prst="rect">
              <a:avLst/>
            </a:prstGeom>
          </p:spPr>
        </p:pic>
        <p:sp>
          <p:nvSpPr>
            <p:cNvPr id="28" name="object 28"/>
            <p:cNvSpPr/>
            <p:nvPr/>
          </p:nvSpPr>
          <p:spPr>
            <a:xfrm>
              <a:off x="5422391" y="2741676"/>
              <a:ext cx="965200" cy="192405"/>
            </a:xfrm>
            <a:custGeom>
              <a:avLst/>
              <a:gdLst/>
              <a:ahLst/>
              <a:cxnLst/>
              <a:rect l="l" t="t" r="r" b="b"/>
              <a:pathLst>
                <a:path w="965200" h="192405">
                  <a:moveTo>
                    <a:pt x="868680" y="0"/>
                  </a:moveTo>
                  <a:lnTo>
                    <a:pt x="868680" y="48006"/>
                  </a:lnTo>
                  <a:lnTo>
                    <a:pt x="0" y="48006"/>
                  </a:lnTo>
                  <a:lnTo>
                    <a:pt x="0" y="144018"/>
                  </a:lnTo>
                  <a:lnTo>
                    <a:pt x="868680" y="144018"/>
                  </a:lnTo>
                  <a:lnTo>
                    <a:pt x="868680" y="192024"/>
                  </a:lnTo>
                  <a:lnTo>
                    <a:pt x="964692" y="96012"/>
                  </a:lnTo>
                  <a:lnTo>
                    <a:pt x="868680" y="0"/>
                  </a:lnTo>
                  <a:close/>
                </a:path>
              </a:pathLst>
            </a:custGeom>
            <a:solidFill>
              <a:srgbClr val="F1F1F1"/>
            </a:solidFill>
          </p:spPr>
          <p:txBody>
            <a:bodyPr wrap="square" lIns="0" tIns="0" rIns="0" bIns="0" rtlCol="0"/>
            <a:lstStyle/>
            <a:p>
              <a:endParaRPr/>
            </a:p>
          </p:txBody>
        </p:sp>
        <p:sp>
          <p:nvSpPr>
            <p:cNvPr id="29" name="object 29"/>
            <p:cNvSpPr/>
            <p:nvPr/>
          </p:nvSpPr>
          <p:spPr>
            <a:xfrm>
              <a:off x="5422391" y="2741676"/>
              <a:ext cx="965200" cy="192405"/>
            </a:xfrm>
            <a:custGeom>
              <a:avLst/>
              <a:gdLst/>
              <a:ahLst/>
              <a:cxnLst/>
              <a:rect l="l" t="t" r="r" b="b"/>
              <a:pathLst>
                <a:path w="965200" h="192405">
                  <a:moveTo>
                    <a:pt x="0" y="48006"/>
                  </a:moveTo>
                  <a:lnTo>
                    <a:pt x="868680" y="48006"/>
                  </a:lnTo>
                  <a:lnTo>
                    <a:pt x="868680" y="0"/>
                  </a:lnTo>
                  <a:lnTo>
                    <a:pt x="964692" y="96012"/>
                  </a:lnTo>
                  <a:lnTo>
                    <a:pt x="868680" y="192024"/>
                  </a:lnTo>
                  <a:lnTo>
                    <a:pt x="868680" y="144018"/>
                  </a:lnTo>
                  <a:lnTo>
                    <a:pt x="0" y="144018"/>
                  </a:lnTo>
                  <a:lnTo>
                    <a:pt x="0" y="48006"/>
                  </a:lnTo>
                  <a:close/>
                </a:path>
              </a:pathLst>
            </a:custGeom>
            <a:ln w="9525">
              <a:solidFill>
                <a:srgbClr val="373737"/>
              </a:solidFill>
            </a:ln>
          </p:spPr>
          <p:txBody>
            <a:bodyPr wrap="square" lIns="0" tIns="0" rIns="0" bIns="0" rtlCol="0"/>
            <a:lstStyle/>
            <a:p>
              <a:endParaRPr/>
            </a:p>
          </p:txBody>
        </p:sp>
        <p:pic>
          <p:nvPicPr>
            <p:cNvPr id="30" name="object 30"/>
            <p:cNvPicPr/>
            <p:nvPr/>
          </p:nvPicPr>
          <p:blipFill>
            <a:blip r:embed="rId11" cstate="print"/>
            <a:stretch>
              <a:fillRect/>
            </a:stretch>
          </p:blipFill>
          <p:spPr>
            <a:xfrm>
              <a:off x="6182867" y="3489960"/>
              <a:ext cx="1582674" cy="511289"/>
            </a:xfrm>
            <a:prstGeom prst="rect">
              <a:avLst/>
            </a:prstGeom>
          </p:spPr>
        </p:pic>
      </p:grpSp>
      <p:sp>
        <p:nvSpPr>
          <p:cNvPr id="31" name="object 31"/>
          <p:cNvSpPr txBox="1"/>
          <p:nvPr/>
        </p:nvSpPr>
        <p:spPr>
          <a:xfrm>
            <a:off x="6315202" y="3539185"/>
            <a:ext cx="130175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Snowflake</a:t>
            </a:r>
            <a:r>
              <a:rPr sz="1800" spc="-55" dirty="0">
                <a:solidFill>
                  <a:srgbClr val="FFFFFF"/>
                </a:solidFill>
                <a:latin typeface="Calibri"/>
                <a:cs typeface="Calibri"/>
              </a:rPr>
              <a:t> </a:t>
            </a:r>
            <a:r>
              <a:rPr sz="1800" spc="-5" dirty="0">
                <a:solidFill>
                  <a:srgbClr val="FFFFFF"/>
                </a:solidFill>
                <a:latin typeface="Calibri"/>
                <a:cs typeface="Calibri"/>
              </a:rPr>
              <a:t>DB</a:t>
            </a:r>
            <a:endParaRPr sz="1800">
              <a:latin typeface="Calibri"/>
              <a:cs typeface="Calibri"/>
            </a:endParaRPr>
          </a:p>
        </p:txBody>
      </p:sp>
      <p:grpSp>
        <p:nvGrpSpPr>
          <p:cNvPr id="32" name="object 32"/>
          <p:cNvGrpSpPr/>
          <p:nvPr/>
        </p:nvGrpSpPr>
        <p:grpSpPr>
          <a:xfrm>
            <a:off x="1965960" y="1662658"/>
            <a:ext cx="417830" cy="669290"/>
            <a:chOff x="1965960" y="1662658"/>
            <a:chExt cx="417830" cy="669290"/>
          </a:xfrm>
        </p:grpSpPr>
        <p:pic>
          <p:nvPicPr>
            <p:cNvPr id="33" name="object 33"/>
            <p:cNvPicPr/>
            <p:nvPr/>
          </p:nvPicPr>
          <p:blipFill>
            <a:blip r:embed="rId12" cstate="print"/>
            <a:stretch>
              <a:fillRect/>
            </a:stretch>
          </p:blipFill>
          <p:spPr>
            <a:xfrm>
              <a:off x="1965960" y="1662658"/>
              <a:ext cx="417563" cy="669061"/>
            </a:xfrm>
            <a:prstGeom prst="rect">
              <a:avLst/>
            </a:prstGeom>
          </p:spPr>
        </p:pic>
        <p:sp>
          <p:nvSpPr>
            <p:cNvPr id="34" name="object 34"/>
            <p:cNvSpPr/>
            <p:nvPr/>
          </p:nvSpPr>
          <p:spPr>
            <a:xfrm>
              <a:off x="2017903" y="1691639"/>
              <a:ext cx="321945" cy="576580"/>
            </a:xfrm>
            <a:custGeom>
              <a:avLst/>
              <a:gdLst/>
              <a:ahLst/>
              <a:cxnLst/>
              <a:rect l="l" t="t" r="r" b="b"/>
              <a:pathLst>
                <a:path w="321944" h="576580">
                  <a:moveTo>
                    <a:pt x="248158" y="0"/>
                  </a:moveTo>
                  <a:lnTo>
                    <a:pt x="36703" y="486664"/>
                  </a:lnTo>
                  <a:lnTo>
                    <a:pt x="0" y="470662"/>
                  </a:lnTo>
                  <a:lnTo>
                    <a:pt x="41529" y="576072"/>
                  </a:lnTo>
                  <a:lnTo>
                    <a:pt x="147066" y="534543"/>
                  </a:lnTo>
                  <a:lnTo>
                    <a:pt x="110236" y="518541"/>
                  </a:lnTo>
                  <a:lnTo>
                    <a:pt x="321564" y="32004"/>
                  </a:lnTo>
                  <a:lnTo>
                    <a:pt x="248158" y="0"/>
                  </a:lnTo>
                  <a:close/>
                </a:path>
              </a:pathLst>
            </a:custGeom>
            <a:solidFill>
              <a:srgbClr val="777777"/>
            </a:solidFill>
          </p:spPr>
          <p:txBody>
            <a:bodyPr wrap="square" lIns="0" tIns="0" rIns="0" bIns="0" rtlCol="0"/>
            <a:lstStyle/>
            <a:p>
              <a:endParaRPr/>
            </a:p>
          </p:txBody>
        </p:sp>
        <p:sp>
          <p:nvSpPr>
            <p:cNvPr id="35" name="object 35"/>
            <p:cNvSpPr/>
            <p:nvPr/>
          </p:nvSpPr>
          <p:spPr>
            <a:xfrm>
              <a:off x="2017903" y="1691639"/>
              <a:ext cx="321945" cy="576580"/>
            </a:xfrm>
            <a:custGeom>
              <a:avLst/>
              <a:gdLst/>
              <a:ahLst/>
              <a:cxnLst/>
              <a:rect l="l" t="t" r="r" b="b"/>
              <a:pathLst>
                <a:path w="321944" h="576580">
                  <a:moveTo>
                    <a:pt x="321564" y="32004"/>
                  </a:moveTo>
                  <a:lnTo>
                    <a:pt x="110236" y="518541"/>
                  </a:lnTo>
                  <a:lnTo>
                    <a:pt x="147066" y="534543"/>
                  </a:lnTo>
                  <a:lnTo>
                    <a:pt x="41529" y="576072"/>
                  </a:lnTo>
                  <a:lnTo>
                    <a:pt x="0" y="470662"/>
                  </a:lnTo>
                  <a:lnTo>
                    <a:pt x="36703" y="486664"/>
                  </a:lnTo>
                  <a:lnTo>
                    <a:pt x="248158" y="0"/>
                  </a:lnTo>
                  <a:lnTo>
                    <a:pt x="321564" y="32004"/>
                  </a:lnTo>
                  <a:close/>
                </a:path>
              </a:pathLst>
            </a:custGeom>
            <a:ln w="9525">
              <a:solidFill>
                <a:srgbClr val="373737"/>
              </a:solidFill>
            </a:ln>
          </p:spPr>
          <p:txBody>
            <a:bodyPr wrap="square" lIns="0" tIns="0" rIns="0" bIns="0" rtlCol="0"/>
            <a:lstStyle/>
            <a:p>
              <a:endParaRPr/>
            </a:p>
          </p:txBody>
        </p:sp>
      </p:grpSp>
      <p:sp>
        <p:nvSpPr>
          <p:cNvPr id="36" name="object 36"/>
          <p:cNvSpPr/>
          <p:nvPr/>
        </p:nvSpPr>
        <p:spPr>
          <a:xfrm>
            <a:off x="2023904" y="969825"/>
            <a:ext cx="381635" cy="487680"/>
          </a:xfrm>
          <a:custGeom>
            <a:avLst/>
            <a:gdLst/>
            <a:ahLst/>
            <a:cxnLst/>
            <a:rect l="l" t="t" r="r" b="b"/>
            <a:pathLst>
              <a:path w="381635" h="487680">
                <a:moveTo>
                  <a:pt x="275470" y="0"/>
                </a:moveTo>
                <a:lnTo>
                  <a:pt x="0" y="0"/>
                </a:lnTo>
                <a:lnTo>
                  <a:pt x="0" y="487089"/>
                </a:lnTo>
                <a:lnTo>
                  <a:pt x="41320" y="445770"/>
                </a:lnTo>
                <a:lnTo>
                  <a:pt x="41320" y="41298"/>
                </a:lnTo>
                <a:lnTo>
                  <a:pt x="316773" y="41299"/>
                </a:lnTo>
                <a:lnTo>
                  <a:pt x="275470" y="0"/>
                </a:lnTo>
                <a:close/>
              </a:path>
              <a:path w="381635" h="487680">
                <a:moveTo>
                  <a:pt x="316773" y="41299"/>
                </a:moveTo>
                <a:lnTo>
                  <a:pt x="234149" y="41299"/>
                </a:lnTo>
                <a:lnTo>
                  <a:pt x="234149" y="185925"/>
                </a:lnTo>
                <a:lnTo>
                  <a:pt x="301175" y="185925"/>
                </a:lnTo>
                <a:lnTo>
                  <a:pt x="342498" y="144603"/>
                </a:lnTo>
                <a:lnTo>
                  <a:pt x="275470" y="144603"/>
                </a:lnTo>
                <a:lnTo>
                  <a:pt x="275470" y="58516"/>
                </a:lnTo>
                <a:lnTo>
                  <a:pt x="333993" y="58516"/>
                </a:lnTo>
                <a:lnTo>
                  <a:pt x="316773" y="41299"/>
                </a:lnTo>
                <a:close/>
              </a:path>
              <a:path w="381635" h="487680">
                <a:moveTo>
                  <a:pt x="333993" y="58516"/>
                </a:moveTo>
                <a:lnTo>
                  <a:pt x="275470" y="58516"/>
                </a:lnTo>
                <a:lnTo>
                  <a:pt x="352026" y="135075"/>
                </a:lnTo>
                <a:lnTo>
                  <a:pt x="381293" y="105810"/>
                </a:lnTo>
                <a:lnTo>
                  <a:pt x="333993" y="58516"/>
                </a:lnTo>
                <a:close/>
              </a:path>
            </a:pathLst>
          </a:custGeom>
          <a:solidFill>
            <a:srgbClr val="9B9B9B"/>
          </a:solidFill>
        </p:spPr>
        <p:txBody>
          <a:bodyPr wrap="square" lIns="0" tIns="0" rIns="0" bIns="0" rtlCol="0"/>
          <a:lstStyle/>
          <a:p>
            <a:endParaRPr/>
          </a:p>
        </p:txBody>
      </p:sp>
      <p:sp>
        <p:nvSpPr>
          <p:cNvPr id="37" name="object 37"/>
          <p:cNvSpPr/>
          <p:nvPr/>
        </p:nvSpPr>
        <p:spPr>
          <a:xfrm>
            <a:off x="2533332" y="982997"/>
            <a:ext cx="377825" cy="483234"/>
          </a:xfrm>
          <a:custGeom>
            <a:avLst/>
            <a:gdLst/>
            <a:ahLst/>
            <a:cxnLst/>
            <a:rect l="l" t="t" r="r" b="b"/>
            <a:pathLst>
              <a:path w="377825" h="483234">
                <a:moveTo>
                  <a:pt x="272958" y="0"/>
                </a:moveTo>
                <a:lnTo>
                  <a:pt x="0" y="0"/>
                </a:lnTo>
                <a:lnTo>
                  <a:pt x="0" y="482649"/>
                </a:lnTo>
                <a:lnTo>
                  <a:pt x="40943" y="441707"/>
                </a:lnTo>
                <a:lnTo>
                  <a:pt x="40943" y="40922"/>
                </a:lnTo>
                <a:lnTo>
                  <a:pt x="313886" y="40922"/>
                </a:lnTo>
                <a:lnTo>
                  <a:pt x="272958" y="0"/>
                </a:lnTo>
                <a:close/>
              </a:path>
              <a:path w="377825" h="483234">
                <a:moveTo>
                  <a:pt x="313886" y="40922"/>
                </a:moveTo>
                <a:lnTo>
                  <a:pt x="232015" y="40922"/>
                </a:lnTo>
                <a:lnTo>
                  <a:pt x="232015" y="184230"/>
                </a:lnTo>
                <a:lnTo>
                  <a:pt x="298431" y="184230"/>
                </a:lnTo>
                <a:lnTo>
                  <a:pt x="339377" y="143285"/>
                </a:lnTo>
                <a:lnTo>
                  <a:pt x="272958" y="143285"/>
                </a:lnTo>
                <a:lnTo>
                  <a:pt x="272958" y="57983"/>
                </a:lnTo>
                <a:lnTo>
                  <a:pt x="330948" y="57983"/>
                </a:lnTo>
                <a:lnTo>
                  <a:pt x="313886" y="40922"/>
                </a:lnTo>
                <a:close/>
              </a:path>
              <a:path w="377825" h="483234">
                <a:moveTo>
                  <a:pt x="330948" y="57983"/>
                </a:moveTo>
                <a:lnTo>
                  <a:pt x="272958" y="57983"/>
                </a:lnTo>
                <a:lnTo>
                  <a:pt x="348818" y="133845"/>
                </a:lnTo>
                <a:lnTo>
                  <a:pt x="377818" y="104846"/>
                </a:lnTo>
                <a:lnTo>
                  <a:pt x="330948" y="57983"/>
                </a:lnTo>
                <a:close/>
              </a:path>
            </a:pathLst>
          </a:custGeom>
          <a:solidFill>
            <a:srgbClr val="9B9B9B"/>
          </a:solidFill>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6992" y="418338"/>
            <a:ext cx="3426460" cy="513715"/>
          </a:xfrm>
          <a:prstGeom prst="rect">
            <a:avLst/>
          </a:prstGeom>
        </p:spPr>
        <p:txBody>
          <a:bodyPr vert="horz" wrap="square" lIns="0" tIns="13335" rIns="0" bIns="0" rtlCol="0">
            <a:spAutoFit/>
          </a:bodyPr>
          <a:lstStyle/>
          <a:p>
            <a:pPr marL="12700">
              <a:lnSpc>
                <a:spcPct val="100000"/>
              </a:lnSpc>
              <a:spcBef>
                <a:spcPts val="105"/>
              </a:spcBef>
            </a:pPr>
            <a:r>
              <a:rPr spc="-5" dirty="0"/>
              <a:t>Setting</a:t>
            </a:r>
            <a:r>
              <a:rPr spc="-25" dirty="0"/>
              <a:t> </a:t>
            </a:r>
            <a:r>
              <a:rPr spc="-5" dirty="0"/>
              <a:t>up</a:t>
            </a:r>
            <a:r>
              <a:rPr spc="-20" dirty="0"/>
              <a:t> </a:t>
            </a:r>
            <a:r>
              <a:rPr spc="-5" dirty="0"/>
              <a:t>Snowpipe</a:t>
            </a:r>
          </a:p>
        </p:txBody>
      </p:sp>
      <p:grpSp>
        <p:nvGrpSpPr>
          <p:cNvPr id="3" name="object 3"/>
          <p:cNvGrpSpPr/>
          <p:nvPr/>
        </p:nvGrpSpPr>
        <p:grpSpPr>
          <a:xfrm>
            <a:off x="1197863" y="1485874"/>
            <a:ext cx="2727325" cy="1205230"/>
            <a:chOff x="1197863" y="1485874"/>
            <a:chExt cx="2727325" cy="1205230"/>
          </a:xfrm>
        </p:grpSpPr>
        <p:pic>
          <p:nvPicPr>
            <p:cNvPr id="4" name="object 4"/>
            <p:cNvPicPr/>
            <p:nvPr/>
          </p:nvPicPr>
          <p:blipFill>
            <a:blip r:embed="rId2" cstate="print"/>
            <a:stretch>
              <a:fillRect/>
            </a:stretch>
          </p:blipFill>
          <p:spPr>
            <a:xfrm>
              <a:off x="1197863" y="1485874"/>
              <a:ext cx="2727325" cy="1204874"/>
            </a:xfrm>
            <a:prstGeom prst="rect">
              <a:avLst/>
            </a:prstGeom>
          </p:spPr>
        </p:pic>
        <p:pic>
          <p:nvPicPr>
            <p:cNvPr id="5" name="object 5"/>
            <p:cNvPicPr/>
            <p:nvPr/>
          </p:nvPicPr>
          <p:blipFill>
            <a:blip r:embed="rId3" cstate="print"/>
            <a:stretch>
              <a:fillRect/>
            </a:stretch>
          </p:blipFill>
          <p:spPr>
            <a:xfrm>
              <a:off x="1524761" y="1640586"/>
              <a:ext cx="2093976" cy="573024"/>
            </a:xfrm>
            <a:prstGeom prst="rect">
              <a:avLst/>
            </a:prstGeom>
          </p:spPr>
        </p:pic>
        <p:sp>
          <p:nvSpPr>
            <p:cNvPr id="6" name="object 6"/>
            <p:cNvSpPr/>
            <p:nvPr/>
          </p:nvSpPr>
          <p:spPr>
            <a:xfrm>
              <a:off x="1524761" y="1640586"/>
              <a:ext cx="2094230" cy="573405"/>
            </a:xfrm>
            <a:custGeom>
              <a:avLst/>
              <a:gdLst/>
              <a:ahLst/>
              <a:cxnLst/>
              <a:rect l="l" t="t" r="r" b="b"/>
              <a:pathLst>
                <a:path w="2094229" h="573405">
                  <a:moveTo>
                    <a:pt x="0" y="286512"/>
                  </a:moveTo>
                  <a:lnTo>
                    <a:pt x="143256" y="0"/>
                  </a:lnTo>
                  <a:lnTo>
                    <a:pt x="1950720" y="0"/>
                  </a:lnTo>
                  <a:lnTo>
                    <a:pt x="2093976" y="286512"/>
                  </a:lnTo>
                  <a:lnTo>
                    <a:pt x="1950720" y="573024"/>
                  </a:lnTo>
                  <a:lnTo>
                    <a:pt x="143256" y="573024"/>
                  </a:lnTo>
                  <a:lnTo>
                    <a:pt x="0" y="286512"/>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2001139" y="1770633"/>
            <a:ext cx="1139190" cy="269240"/>
          </a:xfrm>
          <a:prstGeom prst="rect">
            <a:avLst/>
          </a:prstGeom>
        </p:spPr>
        <p:txBody>
          <a:bodyPr vert="horz" wrap="square" lIns="0" tIns="12065" rIns="0" bIns="0" rtlCol="0">
            <a:spAutoFit/>
          </a:bodyPr>
          <a:lstStyle/>
          <a:p>
            <a:pPr marL="12700">
              <a:lnSpc>
                <a:spcPct val="100000"/>
              </a:lnSpc>
              <a:spcBef>
                <a:spcPts val="95"/>
              </a:spcBef>
            </a:pPr>
            <a:r>
              <a:rPr sz="1600" b="1" spc="-120" dirty="0">
                <a:solidFill>
                  <a:srgbClr val="CCEAFF"/>
                </a:solidFill>
                <a:latin typeface="Trebuchet MS"/>
                <a:cs typeface="Trebuchet MS"/>
              </a:rPr>
              <a:t>C</a:t>
            </a:r>
            <a:r>
              <a:rPr sz="1600" b="1" spc="-95" dirty="0">
                <a:solidFill>
                  <a:srgbClr val="CCEAFF"/>
                </a:solidFill>
                <a:latin typeface="Trebuchet MS"/>
                <a:cs typeface="Trebuchet MS"/>
              </a:rPr>
              <a:t>r</a:t>
            </a:r>
            <a:r>
              <a:rPr sz="1600" b="1" spc="-80" dirty="0">
                <a:solidFill>
                  <a:srgbClr val="CCEAFF"/>
                </a:solidFill>
                <a:latin typeface="Trebuchet MS"/>
                <a:cs typeface="Trebuchet MS"/>
              </a:rPr>
              <a:t>eate</a:t>
            </a:r>
            <a:r>
              <a:rPr sz="1600" b="1" spc="-114" dirty="0">
                <a:solidFill>
                  <a:srgbClr val="CCEAFF"/>
                </a:solidFill>
                <a:latin typeface="Trebuchet MS"/>
                <a:cs typeface="Trebuchet MS"/>
              </a:rPr>
              <a:t> </a:t>
            </a:r>
            <a:r>
              <a:rPr sz="1600" b="1" spc="-5" dirty="0">
                <a:solidFill>
                  <a:srgbClr val="CCEAFF"/>
                </a:solidFill>
                <a:latin typeface="Trebuchet MS"/>
                <a:cs typeface="Trebuchet MS"/>
              </a:rPr>
              <a:t>S</a:t>
            </a:r>
            <a:r>
              <a:rPr sz="1600" b="1" spc="-15" dirty="0">
                <a:solidFill>
                  <a:srgbClr val="CCEAFF"/>
                </a:solidFill>
                <a:latin typeface="Trebuchet MS"/>
                <a:cs typeface="Trebuchet MS"/>
              </a:rPr>
              <a:t>t</a:t>
            </a:r>
            <a:r>
              <a:rPr sz="1600" b="1" spc="-35" dirty="0">
                <a:solidFill>
                  <a:srgbClr val="CCEAFF"/>
                </a:solidFill>
                <a:latin typeface="Trebuchet MS"/>
                <a:cs typeface="Trebuchet MS"/>
              </a:rPr>
              <a:t>age</a:t>
            </a:r>
            <a:endParaRPr sz="1600">
              <a:latin typeface="Trebuchet MS"/>
              <a:cs typeface="Trebuchet MS"/>
            </a:endParaRPr>
          </a:p>
        </p:txBody>
      </p:sp>
      <p:sp>
        <p:nvSpPr>
          <p:cNvPr id="8" name="object 8"/>
          <p:cNvSpPr txBox="1"/>
          <p:nvPr/>
        </p:nvSpPr>
        <p:spPr>
          <a:xfrm>
            <a:off x="4651628" y="2482976"/>
            <a:ext cx="1758314" cy="208279"/>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105" dirty="0">
                <a:solidFill>
                  <a:srgbClr val="D9D9D9"/>
                </a:solidFill>
                <a:latin typeface="Trebuchet MS"/>
                <a:cs typeface="Trebuchet MS"/>
              </a:rPr>
              <a:t>T</a:t>
            </a:r>
            <a:r>
              <a:rPr sz="1200" b="1" spc="-45" dirty="0">
                <a:solidFill>
                  <a:srgbClr val="D9D9D9"/>
                </a:solidFill>
                <a:latin typeface="Trebuchet MS"/>
                <a:cs typeface="Trebuchet MS"/>
              </a:rPr>
              <a:t>o</a:t>
            </a:r>
            <a:r>
              <a:rPr sz="1200" b="1" spc="-114" dirty="0">
                <a:solidFill>
                  <a:srgbClr val="D9D9D9"/>
                </a:solidFill>
                <a:latin typeface="Trebuchet MS"/>
                <a:cs typeface="Trebuchet MS"/>
              </a:rPr>
              <a:t> </a:t>
            </a:r>
            <a:r>
              <a:rPr sz="1200" b="1" spc="-30" dirty="0">
                <a:solidFill>
                  <a:srgbClr val="D9D9D9"/>
                </a:solidFill>
                <a:latin typeface="Trebuchet MS"/>
                <a:cs typeface="Trebuchet MS"/>
              </a:rPr>
              <a:t>mak</a:t>
            </a:r>
            <a:r>
              <a:rPr sz="1200" b="1" spc="-80" dirty="0">
                <a:solidFill>
                  <a:srgbClr val="D9D9D9"/>
                </a:solidFill>
                <a:latin typeface="Trebuchet MS"/>
                <a:cs typeface="Trebuchet MS"/>
              </a:rPr>
              <a:t>e</a:t>
            </a:r>
            <a:r>
              <a:rPr sz="1200" b="1" spc="-110" dirty="0">
                <a:solidFill>
                  <a:srgbClr val="D9D9D9"/>
                </a:solidFill>
                <a:latin typeface="Trebuchet MS"/>
                <a:cs typeface="Trebuchet MS"/>
              </a:rPr>
              <a:t> </a:t>
            </a:r>
            <a:r>
              <a:rPr sz="1200" b="1" dirty="0">
                <a:solidFill>
                  <a:srgbClr val="D9D9D9"/>
                </a:solidFill>
                <a:latin typeface="Trebuchet MS"/>
                <a:cs typeface="Trebuchet MS"/>
              </a:rPr>
              <a:t>s</a:t>
            </a:r>
            <a:r>
              <a:rPr sz="1200" b="1" spc="-10" dirty="0">
                <a:solidFill>
                  <a:srgbClr val="D9D9D9"/>
                </a:solidFill>
                <a:latin typeface="Trebuchet MS"/>
                <a:cs typeface="Trebuchet MS"/>
              </a:rPr>
              <a:t>u</a:t>
            </a:r>
            <a:r>
              <a:rPr sz="1200" b="1" spc="-75" dirty="0">
                <a:solidFill>
                  <a:srgbClr val="D9D9D9"/>
                </a:solidFill>
                <a:latin typeface="Trebuchet MS"/>
                <a:cs typeface="Trebuchet MS"/>
              </a:rPr>
              <a:t>re</a:t>
            </a:r>
            <a:r>
              <a:rPr sz="1200" b="1" spc="-90" dirty="0">
                <a:solidFill>
                  <a:srgbClr val="D9D9D9"/>
                </a:solidFill>
                <a:latin typeface="Trebuchet MS"/>
                <a:cs typeface="Trebuchet MS"/>
              </a:rPr>
              <a:t> </a:t>
            </a:r>
            <a:r>
              <a:rPr sz="1200" b="1" spc="-45" dirty="0">
                <a:solidFill>
                  <a:srgbClr val="D9D9D9"/>
                </a:solidFill>
                <a:latin typeface="Trebuchet MS"/>
                <a:cs typeface="Trebuchet MS"/>
              </a:rPr>
              <a:t>it</a:t>
            </a:r>
            <a:r>
              <a:rPr sz="1200" b="1" spc="-100" dirty="0">
                <a:solidFill>
                  <a:srgbClr val="D9D9D9"/>
                </a:solidFill>
                <a:latin typeface="Trebuchet MS"/>
                <a:cs typeface="Trebuchet MS"/>
              </a:rPr>
              <a:t> </a:t>
            </a:r>
            <a:r>
              <a:rPr sz="1200" b="1" spc="-20" dirty="0">
                <a:solidFill>
                  <a:srgbClr val="D9D9D9"/>
                </a:solidFill>
                <a:latin typeface="Trebuchet MS"/>
                <a:cs typeface="Trebuchet MS"/>
              </a:rPr>
              <a:t>w</a:t>
            </a:r>
            <a:r>
              <a:rPr sz="1200" b="1" spc="-65" dirty="0">
                <a:solidFill>
                  <a:srgbClr val="D9D9D9"/>
                </a:solidFill>
                <a:latin typeface="Trebuchet MS"/>
                <a:cs typeface="Trebuchet MS"/>
              </a:rPr>
              <a:t>o</a:t>
            </a:r>
            <a:r>
              <a:rPr sz="1200" b="1" spc="-55" dirty="0">
                <a:solidFill>
                  <a:srgbClr val="D9D9D9"/>
                </a:solidFill>
                <a:latin typeface="Trebuchet MS"/>
                <a:cs typeface="Trebuchet MS"/>
              </a:rPr>
              <a:t>r</a:t>
            </a:r>
            <a:r>
              <a:rPr sz="1200" b="1" spc="-40" dirty="0">
                <a:solidFill>
                  <a:srgbClr val="D9D9D9"/>
                </a:solidFill>
                <a:latin typeface="Trebuchet MS"/>
                <a:cs typeface="Trebuchet MS"/>
              </a:rPr>
              <a:t>k</a:t>
            </a:r>
            <a:r>
              <a:rPr sz="1200" b="1" spc="45" dirty="0">
                <a:solidFill>
                  <a:srgbClr val="D9D9D9"/>
                </a:solidFill>
                <a:latin typeface="Trebuchet MS"/>
                <a:cs typeface="Trebuchet MS"/>
              </a:rPr>
              <a:t>s</a:t>
            </a:r>
            <a:endParaRPr sz="1200">
              <a:latin typeface="Trebuchet MS"/>
              <a:cs typeface="Trebuchet MS"/>
            </a:endParaRPr>
          </a:p>
        </p:txBody>
      </p:sp>
      <p:sp>
        <p:nvSpPr>
          <p:cNvPr id="9" name="object 9"/>
          <p:cNvSpPr txBox="1"/>
          <p:nvPr/>
        </p:nvSpPr>
        <p:spPr>
          <a:xfrm>
            <a:off x="5875146" y="3861917"/>
            <a:ext cx="1624330" cy="208279"/>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105" dirty="0">
                <a:solidFill>
                  <a:srgbClr val="D9D9D9"/>
                </a:solidFill>
                <a:latin typeface="Trebuchet MS"/>
                <a:cs typeface="Trebuchet MS"/>
              </a:rPr>
              <a:t>T</a:t>
            </a:r>
            <a:r>
              <a:rPr sz="1200" b="1" spc="-45" dirty="0">
                <a:solidFill>
                  <a:srgbClr val="D9D9D9"/>
                </a:solidFill>
                <a:latin typeface="Trebuchet MS"/>
                <a:cs typeface="Trebuchet MS"/>
              </a:rPr>
              <a:t>o</a:t>
            </a:r>
            <a:r>
              <a:rPr sz="1200" b="1" spc="-114" dirty="0">
                <a:solidFill>
                  <a:srgbClr val="D9D9D9"/>
                </a:solidFill>
                <a:latin typeface="Trebuchet MS"/>
                <a:cs typeface="Trebuchet MS"/>
              </a:rPr>
              <a:t> </a:t>
            </a:r>
            <a:r>
              <a:rPr sz="1200" b="1" spc="-45" dirty="0">
                <a:solidFill>
                  <a:srgbClr val="D9D9D9"/>
                </a:solidFill>
                <a:latin typeface="Trebuchet MS"/>
                <a:cs typeface="Trebuchet MS"/>
              </a:rPr>
              <a:t>t</a:t>
            </a:r>
            <a:r>
              <a:rPr sz="1200" b="1" spc="-25" dirty="0">
                <a:solidFill>
                  <a:srgbClr val="D9D9D9"/>
                </a:solidFill>
                <a:latin typeface="Trebuchet MS"/>
                <a:cs typeface="Trebuchet MS"/>
              </a:rPr>
              <a:t>ri</a:t>
            </a:r>
            <a:r>
              <a:rPr sz="1200" b="1" spc="-40" dirty="0">
                <a:solidFill>
                  <a:srgbClr val="D9D9D9"/>
                </a:solidFill>
                <a:latin typeface="Trebuchet MS"/>
                <a:cs typeface="Trebuchet MS"/>
              </a:rPr>
              <a:t>g</a:t>
            </a:r>
            <a:r>
              <a:rPr sz="1200" b="1" spc="30" dirty="0">
                <a:solidFill>
                  <a:srgbClr val="D9D9D9"/>
                </a:solidFill>
                <a:latin typeface="Trebuchet MS"/>
                <a:cs typeface="Trebuchet MS"/>
              </a:rPr>
              <a:t>g</a:t>
            </a:r>
            <a:r>
              <a:rPr sz="1200" b="1" spc="-75" dirty="0">
                <a:solidFill>
                  <a:srgbClr val="D9D9D9"/>
                </a:solidFill>
                <a:latin typeface="Trebuchet MS"/>
                <a:cs typeface="Trebuchet MS"/>
              </a:rPr>
              <a:t>er</a:t>
            </a:r>
            <a:r>
              <a:rPr sz="1200" b="1" spc="-80" dirty="0">
                <a:solidFill>
                  <a:srgbClr val="D9D9D9"/>
                </a:solidFill>
                <a:latin typeface="Trebuchet MS"/>
                <a:cs typeface="Trebuchet MS"/>
              </a:rPr>
              <a:t> </a:t>
            </a:r>
            <a:r>
              <a:rPr sz="1200" b="1" dirty="0">
                <a:solidFill>
                  <a:srgbClr val="D9D9D9"/>
                </a:solidFill>
                <a:latin typeface="Trebuchet MS"/>
                <a:cs typeface="Trebuchet MS"/>
              </a:rPr>
              <a:t>s</a:t>
            </a:r>
            <a:r>
              <a:rPr sz="1200" b="1" spc="-10" dirty="0">
                <a:solidFill>
                  <a:srgbClr val="D9D9D9"/>
                </a:solidFill>
                <a:latin typeface="Trebuchet MS"/>
                <a:cs typeface="Trebuchet MS"/>
              </a:rPr>
              <a:t>n</a:t>
            </a:r>
            <a:r>
              <a:rPr sz="1200" b="1" spc="-25" dirty="0">
                <a:solidFill>
                  <a:srgbClr val="D9D9D9"/>
                </a:solidFill>
                <a:latin typeface="Trebuchet MS"/>
                <a:cs typeface="Trebuchet MS"/>
              </a:rPr>
              <a:t>o</a:t>
            </a:r>
            <a:r>
              <a:rPr sz="1200" b="1" spc="-40" dirty="0">
                <a:solidFill>
                  <a:srgbClr val="D9D9D9"/>
                </a:solidFill>
                <a:latin typeface="Trebuchet MS"/>
                <a:cs typeface="Trebuchet MS"/>
              </a:rPr>
              <a:t>w</a:t>
            </a:r>
            <a:r>
              <a:rPr sz="1200" b="1" spc="-55" dirty="0">
                <a:solidFill>
                  <a:srgbClr val="D9D9D9"/>
                </a:solidFill>
                <a:latin typeface="Trebuchet MS"/>
                <a:cs typeface="Trebuchet MS"/>
              </a:rPr>
              <a:t>p</a:t>
            </a:r>
            <a:r>
              <a:rPr sz="1200" b="1" spc="-60" dirty="0">
                <a:solidFill>
                  <a:srgbClr val="D9D9D9"/>
                </a:solidFill>
                <a:latin typeface="Trebuchet MS"/>
                <a:cs typeface="Trebuchet MS"/>
              </a:rPr>
              <a:t>ipe</a:t>
            </a:r>
            <a:endParaRPr sz="1200">
              <a:latin typeface="Trebuchet MS"/>
              <a:cs typeface="Trebuchet MS"/>
            </a:endParaRPr>
          </a:p>
        </p:txBody>
      </p:sp>
      <p:grpSp>
        <p:nvGrpSpPr>
          <p:cNvPr id="10" name="object 10"/>
          <p:cNvGrpSpPr/>
          <p:nvPr/>
        </p:nvGrpSpPr>
        <p:grpSpPr>
          <a:xfrm>
            <a:off x="2043683" y="2191461"/>
            <a:ext cx="2727325" cy="1101090"/>
            <a:chOff x="2043683" y="2191461"/>
            <a:chExt cx="2727325" cy="1101090"/>
          </a:xfrm>
        </p:grpSpPr>
        <p:pic>
          <p:nvPicPr>
            <p:cNvPr id="11" name="object 11"/>
            <p:cNvPicPr/>
            <p:nvPr/>
          </p:nvPicPr>
          <p:blipFill>
            <a:blip r:embed="rId4" cstate="print"/>
            <a:stretch>
              <a:fillRect/>
            </a:stretch>
          </p:blipFill>
          <p:spPr>
            <a:xfrm>
              <a:off x="2043683" y="2191461"/>
              <a:ext cx="2727324" cy="1100886"/>
            </a:xfrm>
            <a:prstGeom prst="rect">
              <a:avLst/>
            </a:prstGeom>
          </p:spPr>
        </p:pic>
        <p:sp>
          <p:nvSpPr>
            <p:cNvPr id="12" name="object 12"/>
            <p:cNvSpPr/>
            <p:nvPr/>
          </p:nvSpPr>
          <p:spPr>
            <a:xfrm>
              <a:off x="2370581" y="2346197"/>
              <a:ext cx="2094230" cy="469900"/>
            </a:xfrm>
            <a:custGeom>
              <a:avLst/>
              <a:gdLst/>
              <a:ahLst/>
              <a:cxnLst/>
              <a:rect l="l" t="t" r="r" b="b"/>
              <a:pathLst>
                <a:path w="2094229" h="469900">
                  <a:moveTo>
                    <a:pt x="1976628" y="0"/>
                  </a:moveTo>
                  <a:lnTo>
                    <a:pt x="117348" y="0"/>
                  </a:lnTo>
                  <a:lnTo>
                    <a:pt x="0" y="234695"/>
                  </a:lnTo>
                  <a:lnTo>
                    <a:pt x="117348" y="469391"/>
                  </a:lnTo>
                  <a:lnTo>
                    <a:pt x="1976628" y="469391"/>
                  </a:lnTo>
                  <a:lnTo>
                    <a:pt x="2093976" y="234695"/>
                  </a:lnTo>
                  <a:lnTo>
                    <a:pt x="1976628" y="0"/>
                  </a:lnTo>
                  <a:close/>
                </a:path>
              </a:pathLst>
            </a:custGeom>
            <a:solidFill>
              <a:srgbClr val="BEBEBE"/>
            </a:solidFill>
          </p:spPr>
          <p:txBody>
            <a:bodyPr wrap="square" lIns="0" tIns="0" rIns="0" bIns="0" rtlCol="0"/>
            <a:lstStyle/>
            <a:p>
              <a:endParaRPr/>
            </a:p>
          </p:txBody>
        </p:sp>
        <p:sp>
          <p:nvSpPr>
            <p:cNvPr id="13" name="object 13"/>
            <p:cNvSpPr/>
            <p:nvPr/>
          </p:nvSpPr>
          <p:spPr>
            <a:xfrm>
              <a:off x="2370581" y="2346197"/>
              <a:ext cx="2094230" cy="469900"/>
            </a:xfrm>
            <a:custGeom>
              <a:avLst/>
              <a:gdLst/>
              <a:ahLst/>
              <a:cxnLst/>
              <a:rect l="l" t="t" r="r" b="b"/>
              <a:pathLst>
                <a:path w="2094229" h="469900">
                  <a:moveTo>
                    <a:pt x="0" y="234695"/>
                  </a:moveTo>
                  <a:lnTo>
                    <a:pt x="117348" y="0"/>
                  </a:lnTo>
                  <a:lnTo>
                    <a:pt x="1976628" y="0"/>
                  </a:lnTo>
                  <a:lnTo>
                    <a:pt x="2093976" y="234695"/>
                  </a:lnTo>
                  <a:lnTo>
                    <a:pt x="1976628" y="469391"/>
                  </a:lnTo>
                  <a:lnTo>
                    <a:pt x="117348" y="469391"/>
                  </a:lnTo>
                  <a:lnTo>
                    <a:pt x="0" y="234695"/>
                  </a:lnTo>
                  <a:close/>
                </a:path>
              </a:pathLst>
            </a:custGeom>
            <a:ln w="19050">
              <a:solidFill>
                <a:srgbClr val="00607E"/>
              </a:solidFill>
            </a:ln>
          </p:spPr>
          <p:txBody>
            <a:bodyPr wrap="square" lIns="0" tIns="0" rIns="0" bIns="0" rtlCol="0"/>
            <a:lstStyle/>
            <a:p>
              <a:endParaRPr/>
            </a:p>
          </p:txBody>
        </p:sp>
      </p:grpSp>
      <p:sp>
        <p:nvSpPr>
          <p:cNvPr id="14" name="object 14"/>
          <p:cNvSpPr txBox="1"/>
          <p:nvPr/>
        </p:nvSpPr>
        <p:spPr>
          <a:xfrm>
            <a:off x="2680461" y="2480310"/>
            <a:ext cx="1475105" cy="208279"/>
          </a:xfrm>
          <a:prstGeom prst="rect">
            <a:avLst/>
          </a:prstGeom>
        </p:spPr>
        <p:txBody>
          <a:bodyPr vert="horz" wrap="square" lIns="0" tIns="12700" rIns="0" bIns="0" rtlCol="0">
            <a:spAutoFit/>
          </a:bodyPr>
          <a:lstStyle/>
          <a:p>
            <a:pPr marL="12700">
              <a:lnSpc>
                <a:spcPct val="100000"/>
              </a:lnSpc>
              <a:spcBef>
                <a:spcPts val="100"/>
              </a:spcBef>
            </a:pPr>
            <a:r>
              <a:rPr sz="1200" b="1" spc="-100" dirty="0">
                <a:solidFill>
                  <a:srgbClr val="434343"/>
                </a:solidFill>
                <a:latin typeface="Trebuchet MS"/>
                <a:cs typeface="Trebuchet MS"/>
              </a:rPr>
              <a:t>T</a:t>
            </a:r>
            <a:r>
              <a:rPr sz="1200" b="1" spc="-25" dirty="0">
                <a:solidFill>
                  <a:srgbClr val="434343"/>
                </a:solidFill>
                <a:latin typeface="Trebuchet MS"/>
                <a:cs typeface="Trebuchet MS"/>
              </a:rPr>
              <a:t>est</a:t>
            </a:r>
            <a:r>
              <a:rPr sz="1200" b="1" spc="-114" dirty="0">
                <a:solidFill>
                  <a:srgbClr val="434343"/>
                </a:solidFill>
                <a:latin typeface="Trebuchet MS"/>
                <a:cs typeface="Trebuchet MS"/>
              </a:rPr>
              <a:t> </a:t>
            </a:r>
            <a:r>
              <a:rPr sz="1200" b="1" spc="-55" dirty="0">
                <a:solidFill>
                  <a:srgbClr val="434343"/>
                </a:solidFill>
                <a:latin typeface="Trebuchet MS"/>
                <a:cs typeface="Trebuchet MS"/>
              </a:rPr>
              <a:t>COPY</a:t>
            </a:r>
            <a:r>
              <a:rPr sz="1200" b="1" spc="-80" dirty="0">
                <a:solidFill>
                  <a:srgbClr val="434343"/>
                </a:solidFill>
                <a:latin typeface="Trebuchet MS"/>
                <a:cs typeface="Trebuchet MS"/>
              </a:rPr>
              <a:t> </a:t>
            </a:r>
            <a:r>
              <a:rPr sz="1200" b="1" spc="-5" dirty="0">
                <a:solidFill>
                  <a:srgbClr val="434343"/>
                </a:solidFill>
                <a:latin typeface="Trebuchet MS"/>
                <a:cs typeface="Trebuchet MS"/>
              </a:rPr>
              <a:t>COM</a:t>
            </a:r>
            <a:r>
              <a:rPr sz="1200" b="1" spc="135" dirty="0">
                <a:solidFill>
                  <a:srgbClr val="434343"/>
                </a:solidFill>
                <a:latin typeface="Trebuchet MS"/>
                <a:cs typeface="Trebuchet MS"/>
              </a:rPr>
              <a:t>M</a:t>
            </a:r>
            <a:r>
              <a:rPr sz="1200" b="1" spc="-5" dirty="0">
                <a:solidFill>
                  <a:srgbClr val="434343"/>
                </a:solidFill>
                <a:latin typeface="Trebuchet MS"/>
                <a:cs typeface="Trebuchet MS"/>
              </a:rPr>
              <a:t>AND</a:t>
            </a:r>
            <a:endParaRPr sz="1200">
              <a:latin typeface="Trebuchet MS"/>
              <a:cs typeface="Trebuchet MS"/>
            </a:endParaRPr>
          </a:p>
        </p:txBody>
      </p:sp>
      <p:grpSp>
        <p:nvGrpSpPr>
          <p:cNvPr id="15" name="object 15"/>
          <p:cNvGrpSpPr/>
          <p:nvPr/>
        </p:nvGrpSpPr>
        <p:grpSpPr>
          <a:xfrm>
            <a:off x="2764535" y="2802635"/>
            <a:ext cx="2727325" cy="1205230"/>
            <a:chOff x="2764535" y="2802635"/>
            <a:chExt cx="2727325" cy="1205230"/>
          </a:xfrm>
        </p:grpSpPr>
        <p:pic>
          <p:nvPicPr>
            <p:cNvPr id="16" name="object 16"/>
            <p:cNvPicPr/>
            <p:nvPr/>
          </p:nvPicPr>
          <p:blipFill>
            <a:blip r:embed="rId2" cstate="print"/>
            <a:stretch>
              <a:fillRect/>
            </a:stretch>
          </p:blipFill>
          <p:spPr>
            <a:xfrm>
              <a:off x="2764535" y="2802635"/>
              <a:ext cx="2727325" cy="1204874"/>
            </a:xfrm>
            <a:prstGeom prst="rect">
              <a:avLst/>
            </a:prstGeom>
          </p:spPr>
        </p:pic>
        <p:pic>
          <p:nvPicPr>
            <p:cNvPr id="17" name="object 17"/>
            <p:cNvPicPr/>
            <p:nvPr/>
          </p:nvPicPr>
          <p:blipFill>
            <a:blip r:embed="rId5" cstate="print"/>
            <a:stretch>
              <a:fillRect/>
            </a:stretch>
          </p:blipFill>
          <p:spPr>
            <a:xfrm>
              <a:off x="3091433" y="2957321"/>
              <a:ext cx="2093976" cy="573023"/>
            </a:xfrm>
            <a:prstGeom prst="rect">
              <a:avLst/>
            </a:prstGeom>
          </p:spPr>
        </p:pic>
        <p:sp>
          <p:nvSpPr>
            <p:cNvPr id="18" name="object 18"/>
            <p:cNvSpPr/>
            <p:nvPr/>
          </p:nvSpPr>
          <p:spPr>
            <a:xfrm>
              <a:off x="3091433" y="2957321"/>
              <a:ext cx="2094230" cy="573405"/>
            </a:xfrm>
            <a:custGeom>
              <a:avLst/>
              <a:gdLst/>
              <a:ahLst/>
              <a:cxnLst/>
              <a:rect l="l" t="t" r="r" b="b"/>
              <a:pathLst>
                <a:path w="2094229" h="573404">
                  <a:moveTo>
                    <a:pt x="0" y="286511"/>
                  </a:moveTo>
                  <a:lnTo>
                    <a:pt x="143256" y="0"/>
                  </a:lnTo>
                  <a:lnTo>
                    <a:pt x="1950720" y="0"/>
                  </a:lnTo>
                  <a:lnTo>
                    <a:pt x="2093976" y="286511"/>
                  </a:lnTo>
                  <a:lnTo>
                    <a:pt x="1950720" y="573023"/>
                  </a:lnTo>
                  <a:lnTo>
                    <a:pt x="143256" y="573023"/>
                  </a:lnTo>
                  <a:lnTo>
                    <a:pt x="0" y="286511"/>
                  </a:lnTo>
                  <a:close/>
                </a:path>
              </a:pathLst>
            </a:custGeom>
            <a:ln w="19050">
              <a:solidFill>
                <a:srgbClr val="00C3FF"/>
              </a:solidFill>
            </a:ln>
          </p:spPr>
          <p:txBody>
            <a:bodyPr wrap="square" lIns="0" tIns="0" rIns="0" bIns="0" rtlCol="0"/>
            <a:lstStyle/>
            <a:p>
              <a:endParaRPr/>
            </a:p>
          </p:txBody>
        </p:sp>
      </p:grpSp>
      <p:sp>
        <p:nvSpPr>
          <p:cNvPr id="19" name="object 19"/>
          <p:cNvSpPr txBox="1"/>
          <p:nvPr/>
        </p:nvSpPr>
        <p:spPr>
          <a:xfrm>
            <a:off x="3626358" y="3087115"/>
            <a:ext cx="1027430" cy="269240"/>
          </a:xfrm>
          <a:prstGeom prst="rect">
            <a:avLst/>
          </a:prstGeom>
        </p:spPr>
        <p:txBody>
          <a:bodyPr vert="horz" wrap="square" lIns="0" tIns="12065" rIns="0" bIns="0" rtlCol="0">
            <a:spAutoFit/>
          </a:bodyPr>
          <a:lstStyle/>
          <a:p>
            <a:pPr marL="12700">
              <a:lnSpc>
                <a:spcPct val="100000"/>
              </a:lnSpc>
              <a:spcBef>
                <a:spcPts val="95"/>
              </a:spcBef>
            </a:pPr>
            <a:r>
              <a:rPr sz="1600" b="1" spc="-85" dirty="0">
                <a:solidFill>
                  <a:srgbClr val="CCEAFF"/>
                </a:solidFill>
                <a:latin typeface="Trebuchet MS"/>
                <a:cs typeface="Trebuchet MS"/>
              </a:rPr>
              <a:t>Create</a:t>
            </a:r>
            <a:r>
              <a:rPr sz="1600" b="1" spc="-110" dirty="0">
                <a:solidFill>
                  <a:srgbClr val="CCEAFF"/>
                </a:solidFill>
                <a:latin typeface="Trebuchet MS"/>
                <a:cs typeface="Trebuchet MS"/>
              </a:rPr>
              <a:t> </a:t>
            </a:r>
            <a:r>
              <a:rPr sz="1600" b="1" spc="-45" dirty="0">
                <a:solidFill>
                  <a:srgbClr val="CCEAFF"/>
                </a:solidFill>
                <a:latin typeface="Trebuchet MS"/>
                <a:cs typeface="Trebuchet MS"/>
              </a:rPr>
              <a:t>P</a:t>
            </a:r>
            <a:r>
              <a:rPr sz="1600" b="1" spc="-30" dirty="0">
                <a:solidFill>
                  <a:srgbClr val="CCEAFF"/>
                </a:solidFill>
                <a:latin typeface="Trebuchet MS"/>
                <a:cs typeface="Trebuchet MS"/>
              </a:rPr>
              <a:t>i</a:t>
            </a:r>
            <a:r>
              <a:rPr sz="1600" b="1" spc="-85" dirty="0">
                <a:solidFill>
                  <a:srgbClr val="CCEAFF"/>
                </a:solidFill>
                <a:latin typeface="Trebuchet MS"/>
                <a:cs typeface="Trebuchet MS"/>
              </a:rPr>
              <a:t>pe</a:t>
            </a:r>
            <a:endParaRPr sz="1600">
              <a:latin typeface="Trebuchet MS"/>
              <a:cs typeface="Trebuchet MS"/>
            </a:endParaRPr>
          </a:p>
        </p:txBody>
      </p:sp>
      <p:sp>
        <p:nvSpPr>
          <p:cNvPr id="20" name="object 20"/>
          <p:cNvSpPr txBox="1"/>
          <p:nvPr/>
        </p:nvSpPr>
        <p:spPr>
          <a:xfrm>
            <a:off x="3898138" y="1820672"/>
            <a:ext cx="1828164" cy="208279"/>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105" dirty="0">
                <a:solidFill>
                  <a:srgbClr val="D9D9D9"/>
                </a:solidFill>
                <a:latin typeface="Trebuchet MS"/>
                <a:cs typeface="Trebuchet MS"/>
              </a:rPr>
              <a:t>T</a:t>
            </a:r>
            <a:r>
              <a:rPr sz="1200" b="1" spc="-45" dirty="0">
                <a:solidFill>
                  <a:srgbClr val="D9D9D9"/>
                </a:solidFill>
                <a:latin typeface="Trebuchet MS"/>
                <a:cs typeface="Trebuchet MS"/>
              </a:rPr>
              <a:t>o</a:t>
            </a:r>
            <a:r>
              <a:rPr sz="1200" b="1" spc="-114" dirty="0">
                <a:solidFill>
                  <a:srgbClr val="D9D9D9"/>
                </a:solidFill>
                <a:latin typeface="Trebuchet MS"/>
                <a:cs typeface="Trebuchet MS"/>
              </a:rPr>
              <a:t> </a:t>
            </a:r>
            <a:r>
              <a:rPr sz="1200" b="1" spc="-40" dirty="0">
                <a:solidFill>
                  <a:srgbClr val="D9D9D9"/>
                </a:solidFill>
                <a:latin typeface="Trebuchet MS"/>
                <a:cs typeface="Trebuchet MS"/>
              </a:rPr>
              <a:t>ha</a:t>
            </a:r>
            <a:r>
              <a:rPr sz="1200" b="1" spc="-60" dirty="0">
                <a:solidFill>
                  <a:srgbClr val="D9D9D9"/>
                </a:solidFill>
                <a:latin typeface="Trebuchet MS"/>
                <a:cs typeface="Trebuchet MS"/>
              </a:rPr>
              <a:t>ve</a:t>
            </a:r>
            <a:r>
              <a:rPr sz="1200" b="1" spc="-100" dirty="0">
                <a:solidFill>
                  <a:srgbClr val="D9D9D9"/>
                </a:solidFill>
                <a:latin typeface="Trebuchet MS"/>
                <a:cs typeface="Trebuchet MS"/>
              </a:rPr>
              <a:t> </a:t>
            </a:r>
            <a:r>
              <a:rPr sz="1200" b="1" spc="-35" dirty="0">
                <a:solidFill>
                  <a:srgbClr val="D9D9D9"/>
                </a:solidFill>
                <a:latin typeface="Trebuchet MS"/>
                <a:cs typeface="Trebuchet MS"/>
              </a:rPr>
              <a:t>t</a:t>
            </a:r>
            <a:r>
              <a:rPr sz="1200" b="1" spc="-65" dirty="0">
                <a:solidFill>
                  <a:srgbClr val="D9D9D9"/>
                </a:solidFill>
                <a:latin typeface="Trebuchet MS"/>
                <a:cs typeface="Trebuchet MS"/>
              </a:rPr>
              <a:t>h</a:t>
            </a:r>
            <a:r>
              <a:rPr sz="1200" b="1" spc="-80" dirty="0">
                <a:solidFill>
                  <a:srgbClr val="D9D9D9"/>
                </a:solidFill>
                <a:latin typeface="Trebuchet MS"/>
                <a:cs typeface="Trebuchet MS"/>
              </a:rPr>
              <a:t>e</a:t>
            </a:r>
            <a:r>
              <a:rPr sz="1200" b="1" spc="-90" dirty="0">
                <a:solidFill>
                  <a:srgbClr val="D9D9D9"/>
                </a:solidFill>
                <a:latin typeface="Trebuchet MS"/>
                <a:cs typeface="Trebuchet MS"/>
              </a:rPr>
              <a:t> </a:t>
            </a:r>
            <a:r>
              <a:rPr sz="1200" b="1" spc="-80" dirty="0">
                <a:solidFill>
                  <a:srgbClr val="D9D9D9"/>
                </a:solidFill>
                <a:latin typeface="Trebuchet MS"/>
                <a:cs typeface="Trebuchet MS"/>
              </a:rPr>
              <a:t>c</a:t>
            </a:r>
            <a:r>
              <a:rPr sz="1200" b="1" spc="-45" dirty="0">
                <a:solidFill>
                  <a:srgbClr val="D9D9D9"/>
                </a:solidFill>
                <a:latin typeface="Trebuchet MS"/>
                <a:cs typeface="Trebuchet MS"/>
              </a:rPr>
              <a:t>o</a:t>
            </a:r>
            <a:r>
              <a:rPr sz="1200" b="1" spc="-55" dirty="0">
                <a:solidFill>
                  <a:srgbClr val="D9D9D9"/>
                </a:solidFill>
                <a:latin typeface="Trebuchet MS"/>
                <a:cs typeface="Trebuchet MS"/>
              </a:rPr>
              <a:t>n</a:t>
            </a:r>
            <a:r>
              <a:rPr sz="1200" b="1" spc="-65" dirty="0">
                <a:solidFill>
                  <a:srgbClr val="D9D9D9"/>
                </a:solidFill>
                <a:latin typeface="Trebuchet MS"/>
                <a:cs typeface="Trebuchet MS"/>
              </a:rPr>
              <a:t>n</a:t>
            </a:r>
            <a:r>
              <a:rPr sz="1200" b="1" spc="-70" dirty="0">
                <a:solidFill>
                  <a:srgbClr val="D9D9D9"/>
                </a:solidFill>
                <a:latin typeface="Trebuchet MS"/>
                <a:cs typeface="Trebuchet MS"/>
              </a:rPr>
              <a:t>e</a:t>
            </a:r>
            <a:r>
              <a:rPr sz="1200" b="1" spc="-80" dirty="0">
                <a:solidFill>
                  <a:srgbClr val="D9D9D9"/>
                </a:solidFill>
                <a:latin typeface="Trebuchet MS"/>
                <a:cs typeface="Trebuchet MS"/>
              </a:rPr>
              <a:t>c</a:t>
            </a:r>
            <a:r>
              <a:rPr sz="1200" b="1" spc="-45" dirty="0">
                <a:solidFill>
                  <a:srgbClr val="D9D9D9"/>
                </a:solidFill>
                <a:latin typeface="Trebuchet MS"/>
                <a:cs typeface="Trebuchet MS"/>
              </a:rPr>
              <a:t>tion</a:t>
            </a:r>
            <a:endParaRPr sz="1200">
              <a:latin typeface="Trebuchet MS"/>
              <a:cs typeface="Trebuchet MS"/>
            </a:endParaRPr>
          </a:p>
        </p:txBody>
      </p:sp>
      <p:grpSp>
        <p:nvGrpSpPr>
          <p:cNvPr id="21" name="object 21"/>
          <p:cNvGrpSpPr/>
          <p:nvPr/>
        </p:nvGrpSpPr>
        <p:grpSpPr>
          <a:xfrm>
            <a:off x="3372611" y="3521964"/>
            <a:ext cx="2727325" cy="1205230"/>
            <a:chOff x="3372611" y="3521964"/>
            <a:chExt cx="2727325" cy="1205230"/>
          </a:xfrm>
        </p:grpSpPr>
        <p:pic>
          <p:nvPicPr>
            <p:cNvPr id="22" name="object 22"/>
            <p:cNvPicPr/>
            <p:nvPr/>
          </p:nvPicPr>
          <p:blipFill>
            <a:blip r:embed="rId2" cstate="print"/>
            <a:stretch>
              <a:fillRect/>
            </a:stretch>
          </p:blipFill>
          <p:spPr>
            <a:xfrm>
              <a:off x="3372611" y="3521964"/>
              <a:ext cx="2727325" cy="1204874"/>
            </a:xfrm>
            <a:prstGeom prst="rect">
              <a:avLst/>
            </a:prstGeom>
          </p:spPr>
        </p:pic>
        <p:pic>
          <p:nvPicPr>
            <p:cNvPr id="23" name="object 23"/>
            <p:cNvPicPr/>
            <p:nvPr/>
          </p:nvPicPr>
          <p:blipFill>
            <a:blip r:embed="rId6" cstate="print"/>
            <a:stretch>
              <a:fillRect/>
            </a:stretch>
          </p:blipFill>
          <p:spPr>
            <a:xfrm>
              <a:off x="3699509" y="3676650"/>
              <a:ext cx="2093976" cy="573024"/>
            </a:xfrm>
            <a:prstGeom prst="rect">
              <a:avLst/>
            </a:prstGeom>
          </p:spPr>
        </p:pic>
        <p:sp>
          <p:nvSpPr>
            <p:cNvPr id="24" name="object 24"/>
            <p:cNvSpPr/>
            <p:nvPr/>
          </p:nvSpPr>
          <p:spPr>
            <a:xfrm>
              <a:off x="3699509" y="3676650"/>
              <a:ext cx="2094230" cy="573405"/>
            </a:xfrm>
            <a:custGeom>
              <a:avLst/>
              <a:gdLst/>
              <a:ahLst/>
              <a:cxnLst/>
              <a:rect l="l" t="t" r="r" b="b"/>
              <a:pathLst>
                <a:path w="2094229" h="573404">
                  <a:moveTo>
                    <a:pt x="0" y="286512"/>
                  </a:moveTo>
                  <a:lnTo>
                    <a:pt x="143255" y="0"/>
                  </a:lnTo>
                  <a:lnTo>
                    <a:pt x="1950719" y="0"/>
                  </a:lnTo>
                  <a:lnTo>
                    <a:pt x="2093976" y="286512"/>
                  </a:lnTo>
                  <a:lnTo>
                    <a:pt x="1950719" y="573024"/>
                  </a:lnTo>
                  <a:lnTo>
                    <a:pt x="143255" y="573024"/>
                  </a:lnTo>
                  <a:lnTo>
                    <a:pt x="0" y="286512"/>
                  </a:lnTo>
                  <a:close/>
                </a:path>
              </a:pathLst>
            </a:custGeom>
            <a:ln w="19050">
              <a:solidFill>
                <a:srgbClr val="00C3FF"/>
              </a:solidFill>
            </a:ln>
          </p:spPr>
          <p:txBody>
            <a:bodyPr wrap="square" lIns="0" tIns="0" rIns="0" bIns="0" rtlCol="0"/>
            <a:lstStyle/>
            <a:p>
              <a:endParaRPr/>
            </a:p>
          </p:txBody>
        </p:sp>
      </p:grpSp>
      <p:sp>
        <p:nvSpPr>
          <p:cNvPr id="25" name="object 25"/>
          <p:cNvSpPr txBox="1"/>
          <p:nvPr/>
        </p:nvSpPr>
        <p:spPr>
          <a:xfrm>
            <a:off x="4080128" y="3806444"/>
            <a:ext cx="1330325"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CCEAFF"/>
                </a:solidFill>
                <a:latin typeface="Trebuchet MS"/>
                <a:cs typeface="Trebuchet MS"/>
              </a:rPr>
              <a:t>S3</a:t>
            </a:r>
            <a:r>
              <a:rPr sz="1600" b="1" spc="-125" dirty="0">
                <a:solidFill>
                  <a:srgbClr val="CCEAFF"/>
                </a:solidFill>
                <a:latin typeface="Trebuchet MS"/>
                <a:cs typeface="Trebuchet MS"/>
              </a:rPr>
              <a:t> </a:t>
            </a:r>
            <a:r>
              <a:rPr sz="1600" b="1" spc="-40" dirty="0">
                <a:solidFill>
                  <a:srgbClr val="CCEAFF"/>
                </a:solidFill>
                <a:latin typeface="Trebuchet MS"/>
                <a:cs typeface="Trebuchet MS"/>
              </a:rPr>
              <a:t>Not</a:t>
            </a:r>
            <a:r>
              <a:rPr sz="1600" b="1" spc="-35" dirty="0">
                <a:solidFill>
                  <a:srgbClr val="CCEAFF"/>
                </a:solidFill>
                <a:latin typeface="Trebuchet MS"/>
                <a:cs typeface="Trebuchet MS"/>
              </a:rPr>
              <a:t>if</a:t>
            </a:r>
            <a:r>
              <a:rPr sz="1600" b="1" spc="-65" dirty="0">
                <a:solidFill>
                  <a:srgbClr val="CCEAFF"/>
                </a:solidFill>
                <a:latin typeface="Trebuchet MS"/>
                <a:cs typeface="Trebuchet MS"/>
              </a:rPr>
              <a:t>i</a:t>
            </a:r>
            <a:r>
              <a:rPr sz="1600" b="1" spc="-120" dirty="0">
                <a:solidFill>
                  <a:srgbClr val="CCEAFF"/>
                </a:solidFill>
                <a:latin typeface="Trebuchet MS"/>
                <a:cs typeface="Trebuchet MS"/>
              </a:rPr>
              <a:t>c</a:t>
            </a:r>
            <a:r>
              <a:rPr sz="1600" b="1" spc="-60" dirty="0">
                <a:solidFill>
                  <a:srgbClr val="CCEAFF"/>
                </a:solidFill>
                <a:latin typeface="Trebuchet MS"/>
                <a:cs typeface="Trebuchet MS"/>
              </a:rPr>
              <a:t>at</a:t>
            </a:r>
            <a:r>
              <a:rPr sz="1600" b="1" spc="-50" dirty="0">
                <a:solidFill>
                  <a:srgbClr val="CCEAFF"/>
                </a:solidFill>
                <a:latin typeface="Trebuchet MS"/>
                <a:cs typeface="Trebuchet MS"/>
              </a:rPr>
              <a:t>i</a:t>
            </a:r>
            <a:r>
              <a:rPr sz="1600" b="1" spc="-60" dirty="0">
                <a:solidFill>
                  <a:srgbClr val="CCEAFF"/>
                </a:solidFill>
                <a:latin typeface="Trebuchet MS"/>
                <a:cs typeface="Trebuchet MS"/>
              </a:rPr>
              <a:t>on</a:t>
            </a:r>
            <a:endParaRPr sz="1600">
              <a:latin typeface="Trebuchet MS"/>
              <a:cs typeface="Trebuchet MS"/>
            </a:endParaRPr>
          </a:p>
        </p:txBody>
      </p:sp>
      <p:sp>
        <p:nvSpPr>
          <p:cNvPr id="26" name="object 26"/>
          <p:cNvSpPr txBox="1"/>
          <p:nvPr/>
        </p:nvSpPr>
        <p:spPr>
          <a:xfrm>
            <a:off x="5273802" y="3114548"/>
            <a:ext cx="3168650" cy="208279"/>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90" dirty="0">
                <a:solidFill>
                  <a:srgbClr val="D9D9D9"/>
                </a:solidFill>
                <a:latin typeface="Trebuchet MS"/>
                <a:cs typeface="Trebuchet MS"/>
              </a:rPr>
              <a:t>C</a:t>
            </a:r>
            <a:r>
              <a:rPr sz="1200" b="1" spc="-75" dirty="0">
                <a:solidFill>
                  <a:srgbClr val="D9D9D9"/>
                </a:solidFill>
                <a:latin typeface="Trebuchet MS"/>
                <a:cs typeface="Trebuchet MS"/>
              </a:rPr>
              <a:t>r</a:t>
            </a:r>
            <a:r>
              <a:rPr sz="1200" b="1" spc="-55" dirty="0">
                <a:solidFill>
                  <a:srgbClr val="D9D9D9"/>
                </a:solidFill>
                <a:latin typeface="Trebuchet MS"/>
                <a:cs typeface="Trebuchet MS"/>
              </a:rPr>
              <a:t>ea</a:t>
            </a:r>
            <a:r>
              <a:rPr sz="1200" b="1" spc="-50" dirty="0">
                <a:solidFill>
                  <a:srgbClr val="D9D9D9"/>
                </a:solidFill>
                <a:latin typeface="Trebuchet MS"/>
                <a:cs typeface="Trebuchet MS"/>
              </a:rPr>
              <a:t>t</a:t>
            </a:r>
            <a:r>
              <a:rPr sz="1200" b="1" spc="-80" dirty="0">
                <a:solidFill>
                  <a:srgbClr val="D9D9D9"/>
                </a:solidFill>
                <a:latin typeface="Trebuchet MS"/>
                <a:cs typeface="Trebuchet MS"/>
              </a:rPr>
              <a:t>e</a:t>
            </a:r>
            <a:r>
              <a:rPr sz="1200" b="1" spc="-90" dirty="0">
                <a:solidFill>
                  <a:srgbClr val="D9D9D9"/>
                </a:solidFill>
                <a:latin typeface="Trebuchet MS"/>
                <a:cs typeface="Trebuchet MS"/>
              </a:rPr>
              <a:t> </a:t>
            </a:r>
            <a:r>
              <a:rPr sz="1200" b="1" spc="-55" dirty="0">
                <a:solidFill>
                  <a:srgbClr val="D9D9D9"/>
                </a:solidFill>
                <a:latin typeface="Trebuchet MS"/>
                <a:cs typeface="Trebuchet MS"/>
              </a:rPr>
              <a:t>p</a:t>
            </a:r>
            <a:r>
              <a:rPr sz="1200" b="1" spc="-60" dirty="0">
                <a:solidFill>
                  <a:srgbClr val="D9D9D9"/>
                </a:solidFill>
                <a:latin typeface="Trebuchet MS"/>
                <a:cs typeface="Trebuchet MS"/>
              </a:rPr>
              <a:t>ipe</a:t>
            </a:r>
            <a:r>
              <a:rPr sz="1200" b="1" spc="-100" dirty="0">
                <a:solidFill>
                  <a:srgbClr val="D9D9D9"/>
                </a:solidFill>
                <a:latin typeface="Trebuchet MS"/>
                <a:cs typeface="Trebuchet MS"/>
              </a:rPr>
              <a:t> </a:t>
            </a:r>
            <a:r>
              <a:rPr sz="1200" b="1" spc="-35" dirty="0">
                <a:solidFill>
                  <a:srgbClr val="D9D9D9"/>
                </a:solidFill>
                <a:latin typeface="Trebuchet MS"/>
                <a:cs typeface="Trebuchet MS"/>
              </a:rPr>
              <a:t>a</a:t>
            </a:r>
            <a:r>
              <a:rPr sz="1200" b="1" spc="45" dirty="0">
                <a:solidFill>
                  <a:srgbClr val="D9D9D9"/>
                </a:solidFill>
                <a:latin typeface="Trebuchet MS"/>
                <a:cs typeface="Trebuchet MS"/>
              </a:rPr>
              <a:t>s</a:t>
            </a:r>
            <a:r>
              <a:rPr sz="1200" b="1" spc="-100" dirty="0">
                <a:solidFill>
                  <a:srgbClr val="D9D9D9"/>
                </a:solidFill>
                <a:latin typeface="Trebuchet MS"/>
                <a:cs typeface="Trebuchet MS"/>
              </a:rPr>
              <a:t> </a:t>
            </a:r>
            <a:r>
              <a:rPr sz="1200" b="1" spc="-50" dirty="0">
                <a:solidFill>
                  <a:srgbClr val="D9D9D9"/>
                </a:solidFill>
                <a:latin typeface="Trebuchet MS"/>
                <a:cs typeface="Trebuchet MS"/>
              </a:rPr>
              <a:t>o</a:t>
            </a:r>
            <a:r>
              <a:rPr sz="1200" b="1" spc="-55" dirty="0">
                <a:solidFill>
                  <a:srgbClr val="D9D9D9"/>
                </a:solidFill>
                <a:latin typeface="Trebuchet MS"/>
                <a:cs typeface="Trebuchet MS"/>
              </a:rPr>
              <a:t>b</a:t>
            </a:r>
            <a:r>
              <a:rPr sz="1200" b="1" spc="-100" dirty="0">
                <a:solidFill>
                  <a:srgbClr val="D9D9D9"/>
                </a:solidFill>
                <a:latin typeface="Trebuchet MS"/>
                <a:cs typeface="Trebuchet MS"/>
              </a:rPr>
              <a:t>jec</a:t>
            </a:r>
            <a:r>
              <a:rPr sz="1200" b="1" spc="-40" dirty="0">
                <a:solidFill>
                  <a:srgbClr val="D9D9D9"/>
                </a:solidFill>
                <a:latin typeface="Trebuchet MS"/>
                <a:cs typeface="Trebuchet MS"/>
              </a:rPr>
              <a:t>t</a:t>
            </a:r>
            <a:r>
              <a:rPr sz="1200" b="1" spc="-95" dirty="0">
                <a:solidFill>
                  <a:srgbClr val="D9D9D9"/>
                </a:solidFill>
                <a:latin typeface="Trebuchet MS"/>
                <a:cs typeface="Trebuchet MS"/>
              </a:rPr>
              <a:t> </a:t>
            </a:r>
            <a:r>
              <a:rPr sz="1200" b="1" spc="-40" dirty="0">
                <a:solidFill>
                  <a:srgbClr val="D9D9D9"/>
                </a:solidFill>
                <a:latin typeface="Trebuchet MS"/>
                <a:cs typeface="Trebuchet MS"/>
              </a:rPr>
              <a:t>wi</a:t>
            </a:r>
            <a:r>
              <a:rPr sz="1200" b="1" spc="-35" dirty="0">
                <a:solidFill>
                  <a:srgbClr val="D9D9D9"/>
                </a:solidFill>
                <a:latin typeface="Trebuchet MS"/>
                <a:cs typeface="Trebuchet MS"/>
              </a:rPr>
              <a:t>t</a:t>
            </a:r>
            <a:r>
              <a:rPr sz="1200" b="1" spc="-50" dirty="0">
                <a:solidFill>
                  <a:srgbClr val="D9D9D9"/>
                </a:solidFill>
                <a:latin typeface="Trebuchet MS"/>
                <a:cs typeface="Trebuchet MS"/>
              </a:rPr>
              <a:t>h</a:t>
            </a:r>
            <a:r>
              <a:rPr sz="1200" b="1" spc="-105" dirty="0">
                <a:solidFill>
                  <a:srgbClr val="D9D9D9"/>
                </a:solidFill>
                <a:latin typeface="Trebuchet MS"/>
                <a:cs typeface="Trebuchet MS"/>
              </a:rPr>
              <a:t> </a:t>
            </a:r>
            <a:r>
              <a:rPr sz="1200" b="1" spc="-70" dirty="0">
                <a:solidFill>
                  <a:srgbClr val="D9D9D9"/>
                </a:solidFill>
                <a:latin typeface="Trebuchet MS"/>
                <a:cs typeface="Trebuchet MS"/>
              </a:rPr>
              <a:t>C</a:t>
            </a:r>
            <a:r>
              <a:rPr sz="1200" b="1" spc="-90" dirty="0">
                <a:solidFill>
                  <a:srgbClr val="D9D9D9"/>
                </a:solidFill>
                <a:latin typeface="Trebuchet MS"/>
                <a:cs typeface="Trebuchet MS"/>
              </a:rPr>
              <a:t>O</a:t>
            </a:r>
            <a:r>
              <a:rPr sz="1200" b="1" spc="-35" dirty="0">
                <a:solidFill>
                  <a:srgbClr val="D9D9D9"/>
                </a:solidFill>
                <a:latin typeface="Trebuchet MS"/>
                <a:cs typeface="Trebuchet MS"/>
              </a:rPr>
              <a:t>PY</a:t>
            </a:r>
            <a:r>
              <a:rPr sz="1200" b="1" spc="-85" dirty="0">
                <a:solidFill>
                  <a:srgbClr val="D9D9D9"/>
                </a:solidFill>
                <a:latin typeface="Trebuchet MS"/>
                <a:cs typeface="Trebuchet MS"/>
              </a:rPr>
              <a:t> </a:t>
            </a:r>
            <a:r>
              <a:rPr sz="1200" b="1" spc="-70" dirty="0">
                <a:solidFill>
                  <a:srgbClr val="D9D9D9"/>
                </a:solidFill>
                <a:latin typeface="Trebuchet MS"/>
                <a:cs typeface="Trebuchet MS"/>
              </a:rPr>
              <a:t>C</a:t>
            </a:r>
            <a:r>
              <a:rPr sz="1200" b="1" spc="-90" dirty="0">
                <a:solidFill>
                  <a:srgbClr val="D9D9D9"/>
                </a:solidFill>
                <a:latin typeface="Trebuchet MS"/>
                <a:cs typeface="Trebuchet MS"/>
              </a:rPr>
              <a:t>O</a:t>
            </a:r>
            <a:r>
              <a:rPr sz="1200" b="1" spc="135" dirty="0">
                <a:solidFill>
                  <a:srgbClr val="D9D9D9"/>
                </a:solidFill>
                <a:latin typeface="Trebuchet MS"/>
                <a:cs typeface="Trebuchet MS"/>
              </a:rPr>
              <a:t>MM</a:t>
            </a:r>
            <a:r>
              <a:rPr sz="1200" b="1" spc="-5" dirty="0">
                <a:solidFill>
                  <a:srgbClr val="D9D9D9"/>
                </a:solidFill>
                <a:latin typeface="Trebuchet MS"/>
                <a:cs typeface="Trebuchet MS"/>
              </a:rPr>
              <a:t>A</a:t>
            </a:r>
            <a:r>
              <a:rPr sz="1200" b="1" spc="-15" dirty="0">
                <a:solidFill>
                  <a:srgbClr val="D9D9D9"/>
                </a:solidFill>
                <a:latin typeface="Trebuchet MS"/>
                <a:cs typeface="Trebuchet MS"/>
              </a:rPr>
              <a:t>N</a:t>
            </a:r>
            <a:r>
              <a:rPr sz="1200" b="1" spc="-10" dirty="0">
                <a:solidFill>
                  <a:srgbClr val="D9D9D9"/>
                </a:solidFill>
                <a:latin typeface="Trebuchet MS"/>
                <a:cs typeface="Trebuchet MS"/>
              </a:rPr>
              <a:t>D</a:t>
            </a:r>
            <a:endParaRPr sz="1200">
              <a:latin typeface="Trebuchet MS"/>
              <a:cs typeface="Trebuchet M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7742" y="2339086"/>
            <a:ext cx="4130675" cy="513715"/>
          </a:xfrm>
          <a:prstGeom prst="rect">
            <a:avLst/>
          </a:prstGeom>
        </p:spPr>
        <p:txBody>
          <a:bodyPr vert="horz" wrap="square" lIns="0" tIns="12700" rIns="0" bIns="0" rtlCol="0">
            <a:spAutoFit/>
          </a:bodyPr>
          <a:lstStyle/>
          <a:p>
            <a:pPr marL="12700">
              <a:lnSpc>
                <a:spcPct val="100000"/>
              </a:lnSpc>
              <a:spcBef>
                <a:spcPts val="100"/>
              </a:spcBef>
            </a:pPr>
            <a:r>
              <a:rPr dirty="0"/>
              <a:t>Fail</a:t>
            </a:r>
            <a:r>
              <a:rPr spc="-25" dirty="0"/>
              <a:t> </a:t>
            </a:r>
            <a:r>
              <a:rPr dirty="0"/>
              <a:t>Safe</a:t>
            </a:r>
            <a:r>
              <a:rPr spc="-15" dirty="0"/>
              <a:t> </a:t>
            </a:r>
            <a:r>
              <a:rPr dirty="0"/>
              <a:t>and</a:t>
            </a:r>
            <a:r>
              <a:rPr spc="5" dirty="0"/>
              <a:t> </a:t>
            </a:r>
            <a:r>
              <a:rPr spc="-5" dirty="0"/>
              <a:t>Time</a:t>
            </a:r>
            <a:r>
              <a:rPr spc="-20" dirty="0"/>
              <a:t> </a:t>
            </a:r>
            <a:r>
              <a:rPr dirty="0"/>
              <a:t>Travel</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6385" y="418338"/>
            <a:ext cx="1950085" cy="513715"/>
          </a:xfrm>
          <a:prstGeom prst="rect">
            <a:avLst/>
          </a:prstGeom>
        </p:spPr>
        <p:txBody>
          <a:bodyPr vert="horz" wrap="square" lIns="0" tIns="13335" rIns="0" bIns="0" rtlCol="0">
            <a:spAutoFit/>
          </a:bodyPr>
          <a:lstStyle/>
          <a:p>
            <a:pPr marL="12700">
              <a:lnSpc>
                <a:spcPct val="100000"/>
              </a:lnSpc>
              <a:spcBef>
                <a:spcPts val="105"/>
              </a:spcBef>
            </a:pPr>
            <a:r>
              <a:rPr spc="-5" dirty="0"/>
              <a:t>Time</a:t>
            </a:r>
            <a:r>
              <a:rPr spc="-70" dirty="0"/>
              <a:t> </a:t>
            </a:r>
            <a:r>
              <a:rPr spc="-5" dirty="0"/>
              <a:t>Travel</a:t>
            </a:r>
          </a:p>
        </p:txBody>
      </p:sp>
      <p:grpSp>
        <p:nvGrpSpPr>
          <p:cNvPr id="3" name="object 3"/>
          <p:cNvGrpSpPr/>
          <p:nvPr/>
        </p:nvGrpSpPr>
        <p:grpSpPr>
          <a:xfrm>
            <a:off x="272795" y="1019555"/>
            <a:ext cx="8483600" cy="1680845"/>
            <a:chOff x="272795" y="1019555"/>
            <a:chExt cx="8483600" cy="1680845"/>
          </a:xfrm>
        </p:grpSpPr>
        <p:pic>
          <p:nvPicPr>
            <p:cNvPr id="4" name="object 4"/>
            <p:cNvPicPr/>
            <p:nvPr/>
          </p:nvPicPr>
          <p:blipFill>
            <a:blip r:embed="rId2" cstate="print"/>
            <a:stretch>
              <a:fillRect/>
            </a:stretch>
          </p:blipFill>
          <p:spPr>
            <a:xfrm>
              <a:off x="6251448" y="1019555"/>
              <a:ext cx="2504567" cy="1649984"/>
            </a:xfrm>
            <a:prstGeom prst="rect">
              <a:avLst/>
            </a:prstGeom>
          </p:spPr>
        </p:pic>
        <p:pic>
          <p:nvPicPr>
            <p:cNvPr id="5" name="object 5"/>
            <p:cNvPicPr/>
            <p:nvPr/>
          </p:nvPicPr>
          <p:blipFill>
            <a:blip r:embed="rId3" cstate="print"/>
            <a:stretch>
              <a:fillRect/>
            </a:stretch>
          </p:blipFill>
          <p:spPr>
            <a:xfrm>
              <a:off x="6578345" y="1174241"/>
              <a:ext cx="1871472" cy="1018032"/>
            </a:xfrm>
            <a:prstGeom prst="rect">
              <a:avLst/>
            </a:prstGeom>
          </p:spPr>
        </p:pic>
        <p:sp>
          <p:nvSpPr>
            <p:cNvPr id="6" name="object 6"/>
            <p:cNvSpPr/>
            <p:nvPr/>
          </p:nvSpPr>
          <p:spPr>
            <a:xfrm>
              <a:off x="6578345" y="1174241"/>
              <a:ext cx="1871980" cy="1018540"/>
            </a:xfrm>
            <a:custGeom>
              <a:avLst/>
              <a:gdLst/>
              <a:ahLst/>
              <a:cxnLst/>
              <a:rect l="l" t="t" r="r" b="b"/>
              <a:pathLst>
                <a:path w="1871979" h="1018539">
                  <a:moveTo>
                    <a:pt x="0" y="509016"/>
                  </a:moveTo>
                  <a:lnTo>
                    <a:pt x="254507" y="0"/>
                  </a:lnTo>
                  <a:lnTo>
                    <a:pt x="1616963" y="0"/>
                  </a:lnTo>
                  <a:lnTo>
                    <a:pt x="1871472" y="509016"/>
                  </a:lnTo>
                  <a:lnTo>
                    <a:pt x="1616963" y="1018032"/>
                  </a:lnTo>
                  <a:lnTo>
                    <a:pt x="254507" y="1018032"/>
                  </a:lnTo>
                  <a:lnTo>
                    <a:pt x="0" y="509016"/>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2255519" y="1051559"/>
              <a:ext cx="2504567" cy="1648460"/>
            </a:xfrm>
            <a:prstGeom prst="rect">
              <a:avLst/>
            </a:prstGeom>
          </p:spPr>
        </p:pic>
        <p:pic>
          <p:nvPicPr>
            <p:cNvPr id="8" name="object 8"/>
            <p:cNvPicPr/>
            <p:nvPr/>
          </p:nvPicPr>
          <p:blipFill>
            <a:blip r:embed="rId5" cstate="print"/>
            <a:stretch>
              <a:fillRect/>
            </a:stretch>
          </p:blipFill>
          <p:spPr>
            <a:xfrm>
              <a:off x="2582418" y="1206245"/>
              <a:ext cx="1871471" cy="1016507"/>
            </a:xfrm>
            <a:prstGeom prst="rect">
              <a:avLst/>
            </a:prstGeom>
          </p:spPr>
        </p:pic>
        <p:sp>
          <p:nvSpPr>
            <p:cNvPr id="9" name="object 9"/>
            <p:cNvSpPr/>
            <p:nvPr/>
          </p:nvSpPr>
          <p:spPr>
            <a:xfrm>
              <a:off x="2582418" y="1206245"/>
              <a:ext cx="1871980" cy="1016635"/>
            </a:xfrm>
            <a:custGeom>
              <a:avLst/>
              <a:gdLst/>
              <a:ahLst/>
              <a:cxnLst/>
              <a:rect l="l" t="t" r="r" b="b"/>
              <a:pathLst>
                <a:path w="1871979" h="1016635">
                  <a:moveTo>
                    <a:pt x="0" y="508253"/>
                  </a:moveTo>
                  <a:lnTo>
                    <a:pt x="254126" y="0"/>
                  </a:lnTo>
                  <a:lnTo>
                    <a:pt x="1617345" y="0"/>
                  </a:lnTo>
                  <a:lnTo>
                    <a:pt x="1871471" y="508253"/>
                  </a:lnTo>
                  <a:lnTo>
                    <a:pt x="1617345" y="1016507"/>
                  </a:lnTo>
                  <a:lnTo>
                    <a:pt x="254126" y="1016507"/>
                  </a:lnTo>
                  <a:lnTo>
                    <a:pt x="0" y="508253"/>
                  </a:lnTo>
                  <a:close/>
                </a:path>
              </a:pathLst>
            </a:custGeom>
            <a:ln w="19050">
              <a:solidFill>
                <a:srgbClr val="00C3FF"/>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272795" y="1051559"/>
              <a:ext cx="2506091" cy="1648460"/>
            </a:xfrm>
            <a:prstGeom prst="rect">
              <a:avLst/>
            </a:prstGeom>
          </p:spPr>
        </p:pic>
        <p:pic>
          <p:nvPicPr>
            <p:cNvPr id="11" name="object 11"/>
            <p:cNvPicPr/>
            <p:nvPr/>
          </p:nvPicPr>
          <p:blipFill>
            <a:blip r:embed="rId7" cstate="print"/>
            <a:stretch>
              <a:fillRect/>
            </a:stretch>
          </p:blipFill>
          <p:spPr>
            <a:xfrm>
              <a:off x="599693" y="1206245"/>
              <a:ext cx="1872995" cy="1016507"/>
            </a:xfrm>
            <a:prstGeom prst="rect">
              <a:avLst/>
            </a:prstGeom>
          </p:spPr>
        </p:pic>
        <p:sp>
          <p:nvSpPr>
            <p:cNvPr id="12" name="object 12"/>
            <p:cNvSpPr/>
            <p:nvPr/>
          </p:nvSpPr>
          <p:spPr>
            <a:xfrm>
              <a:off x="599693" y="1206245"/>
              <a:ext cx="1873250" cy="1016635"/>
            </a:xfrm>
            <a:custGeom>
              <a:avLst/>
              <a:gdLst/>
              <a:ahLst/>
              <a:cxnLst/>
              <a:rect l="l" t="t" r="r" b="b"/>
              <a:pathLst>
                <a:path w="1873250" h="1016635">
                  <a:moveTo>
                    <a:pt x="0" y="508253"/>
                  </a:moveTo>
                  <a:lnTo>
                    <a:pt x="254127" y="0"/>
                  </a:lnTo>
                  <a:lnTo>
                    <a:pt x="1618869" y="0"/>
                  </a:lnTo>
                  <a:lnTo>
                    <a:pt x="1872995" y="508253"/>
                  </a:lnTo>
                  <a:lnTo>
                    <a:pt x="1618869" y="1016507"/>
                  </a:lnTo>
                  <a:lnTo>
                    <a:pt x="254127" y="1016507"/>
                  </a:lnTo>
                  <a:lnTo>
                    <a:pt x="0" y="508253"/>
                  </a:lnTo>
                  <a:close/>
                </a:path>
              </a:pathLst>
            </a:custGeom>
            <a:ln w="19050">
              <a:solidFill>
                <a:srgbClr val="00C3FF"/>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4250436" y="1019555"/>
              <a:ext cx="2504566" cy="1649984"/>
            </a:xfrm>
            <a:prstGeom prst="rect">
              <a:avLst/>
            </a:prstGeom>
          </p:spPr>
        </p:pic>
        <p:pic>
          <p:nvPicPr>
            <p:cNvPr id="14" name="object 14"/>
            <p:cNvPicPr/>
            <p:nvPr/>
          </p:nvPicPr>
          <p:blipFill>
            <a:blip r:embed="rId3" cstate="print"/>
            <a:stretch>
              <a:fillRect/>
            </a:stretch>
          </p:blipFill>
          <p:spPr>
            <a:xfrm>
              <a:off x="4577334" y="1174241"/>
              <a:ext cx="1871471" cy="1018032"/>
            </a:xfrm>
            <a:prstGeom prst="rect">
              <a:avLst/>
            </a:prstGeom>
          </p:spPr>
        </p:pic>
        <p:sp>
          <p:nvSpPr>
            <p:cNvPr id="15" name="object 15"/>
            <p:cNvSpPr/>
            <p:nvPr/>
          </p:nvSpPr>
          <p:spPr>
            <a:xfrm>
              <a:off x="4577334" y="1174241"/>
              <a:ext cx="1871980" cy="1018540"/>
            </a:xfrm>
            <a:custGeom>
              <a:avLst/>
              <a:gdLst/>
              <a:ahLst/>
              <a:cxnLst/>
              <a:rect l="l" t="t" r="r" b="b"/>
              <a:pathLst>
                <a:path w="1871979" h="1018539">
                  <a:moveTo>
                    <a:pt x="0" y="509016"/>
                  </a:moveTo>
                  <a:lnTo>
                    <a:pt x="254507" y="0"/>
                  </a:lnTo>
                  <a:lnTo>
                    <a:pt x="1616964" y="0"/>
                  </a:lnTo>
                  <a:lnTo>
                    <a:pt x="1871471" y="509016"/>
                  </a:lnTo>
                  <a:lnTo>
                    <a:pt x="1616964" y="1018032"/>
                  </a:lnTo>
                  <a:lnTo>
                    <a:pt x="254507" y="1018032"/>
                  </a:lnTo>
                  <a:lnTo>
                    <a:pt x="0" y="509016"/>
                  </a:lnTo>
                  <a:close/>
                </a:path>
              </a:pathLst>
            </a:custGeom>
            <a:ln w="19050">
              <a:solidFill>
                <a:srgbClr val="00C3FF"/>
              </a:solidFill>
            </a:ln>
          </p:spPr>
          <p:txBody>
            <a:bodyPr wrap="square" lIns="0" tIns="0" rIns="0" bIns="0" rtlCol="0"/>
            <a:lstStyle/>
            <a:p>
              <a:endParaRPr/>
            </a:p>
          </p:txBody>
        </p:sp>
      </p:grpSp>
      <p:sp>
        <p:nvSpPr>
          <p:cNvPr id="16" name="object 16"/>
          <p:cNvSpPr txBox="1"/>
          <p:nvPr/>
        </p:nvSpPr>
        <p:spPr>
          <a:xfrm>
            <a:off x="1104696" y="1676222"/>
            <a:ext cx="82613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65" dirty="0">
                <a:solidFill>
                  <a:srgbClr val="00C3FF"/>
                </a:solidFill>
                <a:latin typeface="Trebuchet MS"/>
                <a:cs typeface="Trebuchet MS"/>
              </a:rPr>
              <a:t>t</a:t>
            </a:r>
            <a:r>
              <a:rPr sz="1600" b="1" spc="-60" dirty="0">
                <a:solidFill>
                  <a:srgbClr val="00C3FF"/>
                </a:solidFill>
                <a:latin typeface="Trebuchet MS"/>
                <a:cs typeface="Trebuchet MS"/>
              </a:rPr>
              <a:t>anda</a:t>
            </a:r>
            <a:r>
              <a:rPr sz="1600" b="1" spc="-55" dirty="0">
                <a:solidFill>
                  <a:srgbClr val="00C3FF"/>
                </a:solidFill>
                <a:latin typeface="Trebuchet MS"/>
                <a:cs typeface="Trebuchet MS"/>
              </a:rPr>
              <a:t>rd</a:t>
            </a:r>
            <a:endParaRPr sz="1600">
              <a:latin typeface="Trebuchet MS"/>
              <a:cs typeface="Trebuchet MS"/>
            </a:endParaRPr>
          </a:p>
        </p:txBody>
      </p:sp>
      <p:sp>
        <p:nvSpPr>
          <p:cNvPr id="17" name="object 17"/>
          <p:cNvSpPr txBox="1"/>
          <p:nvPr/>
        </p:nvSpPr>
        <p:spPr>
          <a:xfrm>
            <a:off x="5088382" y="1656968"/>
            <a:ext cx="817244" cy="513080"/>
          </a:xfrm>
          <a:prstGeom prst="rect">
            <a:avLst/>
          </a:prstGeom>
        </p:spPr>
        <p:txBody>
          <a:bodyPr vert="horz" wrap="square" lIns="0" tIns="12065" rIns="0" bIns="0" rtlCol="0">
            <a:spAutoFit/>
          </a:bodyPr>
          <a:lstStyle/>
          <a:p>
            <a:pPr marL="103505" marR="5080" indent="-91440">
              <a:lnSpc>
                <a:spcPct val="100000"/>
              </a:lnSpc>
              <a:spcBef>
                <a:spcPts val="95"/>
              </a:spcBef>
            </a:pPr>
            <a:r>
              <a:rPr sz="1600" b="1" spc="-25" dirty="0">
                <a:solidFill>
                  <a:srgbClr val="00C3FF"/>
                </a:solidFill>
                <a:latin typeface="Trebuchet MS"/>
                <a:cs typeface="Trebuchet MS"/>
              </a:rPr>
              <a:t>Bu</a:t>
            </a:r>
            <a:r>
              <a:rPr sz="1600" b="1" spc="-45" dirty="0">
                <a:solidFill>
                  <a:srgbClr val="00C3FF"/>
                </a:solidFill>
                <a:latin typeface="Trebuchet MS"/>
                <a:cs typeface="Trebuchet MS"/>
              </a:rPr>
              <a:t>sine</a:t>
            </a:r>
            <a:r>
              <a:rPr sz="1600" b="1" spc="50" dirty="0">
                <a:solidFill>
                  <a:srgbClr val="00C3FF"/>
                </a:solidFill>
                <a:latin typeface="Trebuchet MS"/>
                <a:cs typeface="Trebuchet MS"/>
              </a:rPr>
              <a:t>ss  </a:t>
            </a:r>
            <a:r>
              <a:rPr sz="1600" b="1" spc="-80" dirty="0">
                <a:solidFill>
                  <a:srgbClr val="00C3FF"/>
                </a:solidFill>
                <a:latin typeface="Trebuchet MS"/>
                <a:cs typeface="Trebuchet MS"/>
              </a:rPr>
              <a:t>Critical</a:t>
            </a:r>
            <a:endParaRPr sz="1600">
              <a:latin typeface="Trebuchet MS"/>
              <a:cs typeface="Trebuchet MS"/>
            </a:endParaRPr>
          </a:p>
        </p:txBody>
      </p:sp>
      <p:sp>
        <p:nvSpPr>
          <p:cNvPr id="18" name="object 18"/>
          <p:cNvSpPr txBox="1"/>
          <p:nvPr/>
        </p:nvSpPr>
        <p:spPr>
          <a:xfrm>
            <a:off x="3049016" y="1676780"/>
            <a:ext cx="938530" cy="269240"/>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C3FF"/>
                </a:solidFill>
                <a:latin typeface="Trebuchet MS"/>
                <a:cs typeface="Trebuchet MS"/>
              </a:rPr>
              <a:t>Enterprise</a:t>
            </a:r>
            <a:endParaRPr sz="1600">
              <a:latin typeface="Trebuchet MS"/>
              <a:cs typeface="Trebuchet MS"/>
            </a:endParaRPr>
          </a:p>
        </p:txBody>
      </p:sp>
      <p:sp>
        <p:nvSpPr>
          <p:cNvPr id="19" name="object 19"/>
          <p:cNvSpPr txBox="1"/>
          <p:nvPr/>
        </p:nvSpPr>
        <p:spPr>
          <a:xfrm>
            <a:off x="6866890" y="1656968"/>
            <a:ext cx="1293495" cy="26924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V</a:t>
            </a:r>
            <a:r>
              <a:rPr sz="1600" b="1" spc="-45" dirty="0">
                <a:solidFill>
                  <a:srgbClr val="00C3FF"/>
                </a:solidFill>
                <a:latin typeface="Trebuchet MS"/>
                <a:cs typeface="Trebuchet MS"/>
              </a:rPr>
              <a:t>i</a:t>
            </a:r>
            <a:r>
              <a:rPr sz="1600" b="1" spc="-100" dirty="0">
                <a:solidFill>
                  <a:srgbClr val="00C3FF"/>
                </a:solidFill>
                <a:latin typeface="Trebuchet MS"/>
                <a:cs typeface="Trebuchet MS"/>
              </a:rPr>
              <a:t>r</a:t>
            </a:r>
            <a:r>
              <a:rPr sz="1600" b="1" spc="-60" dirty="0">
                <a:solidFill>
                  <a:srgbClr val="00C3FF"/>
                </a:solidFill>
                <a:latin typeface="Trebuchet MS"/>
                <a:cs typeface="Trebuchet MS"/>
              </a:rPr>
              <a:t>t</a:t>
            </a:r>
            <a:r>
              <a:rPr sz="1600" b="1" spc="-65" dirty="0">
                <a:solidFill>
                  <a:srgbClr val="00C3FF"/>
                </a:solidFill>
                <a:latin typeface="Trebuchet MS"/>
                <a:cs typeface="Trebuchet MS"/>
              </a:rPr>
              <a:t>u</a:t>
            </a:r>
            <a:r>
              <a:rPr sz="1600" b="1" spc="-40" dirty="0">
                <a:solidFill>
                  <a:srgbClr val="00C3FF"/>
                </a:solidFill>
                <a:latin typeface="Trebuchet MS"/>
                <a:cs typeface="Trebuchet MS"/>
              </a:rPr>
              <a:t>al</a:t>
            </a:r>
            <a:r>
              <a:rPr sz="1600" b="1" spc="-100" dirty="0">
                <a:solidFill>
                  <a:srgbClr val="00C3FF"/>
                </a:solidFill>
                <a:latin typeface="Trebuchet MS"/>
                <a:cs typeface="Trebuchet MS"/>
              </a:rPr>
              <a:t> </a:t>
            </a:r>
            <a:r>
              <a:rPr sz="1600" b="1" spc="-55" dirty="0">
                <a:solidFill>
                  <a:srgbClr val="00C3FF"/>
                </a:solidFill>
                <a:latin typeface="Trebuchet MS"/>
                <a:cs typeface="Trebuchet MS"/>
              </a:rPr>
              <a:t>P</a:t>
            </a:r>
            <a:r>
              <a:rPr sz="1600" b="1" spc="-50" dirty="0">
                <a:solidFill>
                  <a:srgbClr val="00C3FF"/>
                </a:solidFill>
                <a:latin typeface="Trebuchet MS"/>
                <a:cs typeface="Trebuchet MS"/>
              </a:rPr>
              <a:t>r</a:t>
            </a:r>
            <a:r>
              <a:rPr sz="1600" b="1" spc="-45" dirty="0">
                <a:solidFill>
                  <a:srgbClr val="00C3FF"/>
                </a:solidFill>
                <a:latin typeface="Trebuchet MS"/>
                <a:cs typeface="Trebuchet MS"/>
              </a:rPr>
              <a:t>i</a:t>
            </a:r>
            <a:r>
              <a:rPr sz="1600" b="1" spc="-85" dirty="0">
                <a:solidFill>
                  <a:srgbClr val="00C3FF"/>
                </a:solidFill>
                <a:latin typeface="Trebuchet MS"/>
                <a:cs typeface="Trebuchet MS"/>
              </a:rPr>
              <a:t>v</a:t>
            </a:r>
            <a:r>
              <a:rPr sz="1600" b="1" spc="-70" dirty="0">
                <a:solidFill>
                  <a:srgbClr val="00C3FF"/>
                </a:solidFill>
                <a:latin typeface="Trebuchet MS"/>
                <a:cs typeface="Trebuchet MS"/>
              </a:rPr>
              <a:t>ate</a:t>
            </a:r>
            <a:endParaRPr sz="1600">
              <a:latin typeface="Trebuchet MS"/>
              <a:cs typeface="Trebuchet MS"/>
            </a:endParaRPr>
          </a:p>
        </p:txBody>
      </p:sp>
      <p:grpSp>
        <p:nvGrpSpPr>
          <p:cNvPr id="20" name="object 20"/>
          <p:cNvGrpSpPr/>
          <p:nvPr/>
        </p:nvGrpSpPr>
        <p:grpSpPr>
          <a:xfrm>
            <a:off x="1385316" y="1290827"/>
            <a:ext cx="6338570" cy="421005"/>
            <a:chOff x="1385316" y="1290827"/>
            <a:chExt cx="6338570" cy="421005"/>
          </a:xfrm>
        </p:grpSpPr>
        <p:sp>
          <p:nvSpPr>
            <p:cNvPr id="21" name="object 21"/>
            <p:cNvSpPr/>
            <p:nvPr/>
          </p:nvSpPr>
          <p:spPr>
            <a:xfrm>
              <a:off x="7415783" y="1290827"/>
              <a:ext cx="307975" cy="285115"/>
            </a:xfrm>
            <a:custGeom>
              <a:avLst/>
              <a:gdLst/>
              <a:ahLst/>
              <a:cxnLst/>
              <a:rect l="l" t="t" r="r" b="b"/>
              <a:pathLst>
                <a:path w="307975" h="285115">
                  <a:moveTo>
                    <a:pt x="208407" y="231394"/>
                  </a:moveTo>
                  <a:lnTo>
                    <a:pt x="100965" y="231394"/>
                  </a:lnTo>
                  <a:lnTo>
                    <a:pt x="90314" y="233388"/>
                  </a:lnTo>
                  <a:lnTo>
                    <a:pt x="81867" y="238871"/>
                  </a:lnTo>
                  <a:lnTo>
                    <a:pt x="76301" y="247092"/>
                  </a:lnTo>
                  <a:lnTo>
                    <a:pt x="74295" y="257301"/>
                  </a:lnTo>
                  <a:lnTo>
                    <a:pt x="74295" y="280924"/>
                  </a:lnTo>
                  <a:lnTo>
                    <a:pt x="78359" y="284988"/>
                  </a:lnTo>
                  <a:lnTo>
                    <a:pt x="231013" y="284988"/>
                  </a:lnTo>
                  <a:lnTo>
                    <a:pt x="235076" y="280924"/>
                  </a:lnTo>
                  <a:lnTo>
                    <a:pt x="235076" y="267970"/>
                  </a:lnTo>
                  <a:lnTo>
                    <a:pt x="88900" y="267970"/>
                  </a:lnTo>
                  <a:lnTo>
                    <a:pt x="88900" y="253237"/>
                  </a:lnTo>
                  <a:lnTo>
                    <a:pt x="92964" y="249300"/>
                  </a:lnTo>
                  <a:lnTo>
                    <a:pt x="233471" y="249300"/>
                  </a:lnTo>
                  <a:lnTo>
                    <a:pt x="232963" y="246770"/>
                  </a:lnTo>
                  <a:lnTo>
                    <a:pt x="227218" y="238585"/>
                  </a:lnTo>
                  <a:lnTo>
                    <a:pt x="218735" y="233281"/>
                  </a:lnTo>
                  <a:lnTo>
                    <a:pt x="208407" y="231394"/>
                  </a:lnTo>
                  <a:close/>
                </a:path>
                <a:path w="307975" h="285115">
                  <a:moveTo>
                    <a:pt x="233471" y="249300"/>
                  </a:moveTo>
                  <a:lnTo>
                    <a:pt x="210058" y="249300"/>
                  </a:lnTo>
                  <a:lnTo>
                    <a:pt x="214122" y="253237"/>
                  </a:lnTo>
                  <a:lnTo>
                    <a:pt x="214122" y="267970"/>
                  </a:lnTo>
                  <a:lnTo>
                    <a:pt x="235076" y="267970"/>
                  </a:lnTo>
                  <a:lnTo>
                    <a:pt x="235076" y="257301"/>
                  </a:lnTo>
                  <a:lnTo>
                    <a:pt x="233471" y="249300"/>
                  </a:lnTo>
                  <a:close/>
                </a:path>
                <a:path w="307975" h="285115">
                  <a:moveTo>
                    <a:pt x="152654" y="0"/>
                  </a:moveTo>
                  <a:lnTo>
                    <a:pt x="142077" y="2121"/>
                  </a:lnTo>
                  <a:lnTo>
                    <a:pt x="133667" y="7826"/>
                  </a:lnTo>
                  <a:lnTo>
                    <a:pt x="128115" y="16127"/>
                  </a:lnTo>
                  <a:lnTo>
                    <a:pt x="126111" y="26035"/>
                  </a:lnTo>
                  <a:lnTo>
                    <a:pt x="126111" y="30099"/>
                  </a:lnTo>
                  <a:lnTo>
                    <a:pt x="110561" y="38512"/>
                  </a:lnTo>
                  <a:lnTo>
                    <a:pt x="98901" y="44481"/>
                  </a:lnTo>
                  <a:lnTo>
                    <a:pt x="88892" y="48315"/>
                  </a:lnTo>
                  <a:lnTo>
                    <a:pt x="78359" y="50292"/>
                  </a:lnTo>
                  <a:lnTo>
                    <a:pt x="126873" y="50292"/>
                  </a:lnTo>
                  <a:lnTo>
                    <a:pt x="126873" y="231394"/>
                  </a:lnTo>
                  <a:lnTo>
                    <a:pt x="142240" y="231394"/>
                  </a:lnTo>
                  <a:lnTo>
                    <a:pt x="142240" y="21082"/>
                  </a:lnTo>
                  <a:lnTo>
                    <a:pt x="146304" y="17145"/>
                  </a:lnTo>
                  <a:lnTo>
                    <a:pt x="176800" y="17145"/>
                  </a:lnTo>
                  <a:lnTo>
                    <a:pt x="176460" y="15430"/>
                  </a:lnTo>
                  <a:lnTo>
                    <a:pt x="170799" y="7207"/>
                  </a:lnTo>
                  <a:lnTo>
                    <a:pt x="162542" y="1889"/>
                  </a:lnTo>
                  <a:lnTo>
                    <a:pt x="152654" y="0"/>
                  </a:lnTo>
                  <a:close/>
                </a:path>
                <a:path w="307975" h="285115">
                  <a:moveTo>
                    <a:pt x="176800" y="17145"/>
                  </a:moveTo>
                  <a:lnTo>
                    <a:pt x="156718" y="17145"/>
                  </a:lnTo>
                  <a:lnTo>
                    <a:pt x="160782" y="21082"/>
                  </a:lnTo>
                  <a:lnTo>
                    <a:pt x="160782" y="231394"/>
                  </a:lnTo>
                  <a:lnTo>
                    <a:pt x="181737" y="231394"/>
                  </a:lnTo>
                  <a:lnTo>
                    <a:pt x="181737" y="50292"/>
                  </a:lnTo>
                  <a:lnTo>
                    <a:pt x="226187" y="50292"/>
                  </a:lnTo>
                  <a:lnTo>
                    <a:pt x="215727" y="47511"/>
                  </a:lnTo>
                  <a:lnTo>
                    <a:pt x="205755" y="43576"/>
                  </a:lnTo>
                  <a:lnTo>
                    <a:pt x="194093" y="37951"/>
                  </a:lnTo>
                  <a:lnTo>
                    <a:pt x="178562" y="30099"/>
                  </a:lnTo>
                  <a:lnTo>
                    <a:pt x="178562" y="26035"/>
                  </a:lnTo>
                  <a:lnTo>
                    <a:pt x="176800" y="17145"/>
                  </a:lnTo>
                  <a:close/>
                </a:path>
                <a:path w="307975" h="285115">
                  <a:moveTo>
                    <a:pt x="10414" y="43687"/>
                  </a:moveTo>
                  <a:lnTo>
                    <a:pt x="5699" y="43699"/>
                  </a:lnTo>
                  <a:lnTo>
                    <a:pt x="2794" y="45974"/>
                  </a:lnTo>
                  <a:lnTo>
                    <a:pt x="1650" y="49530"/>
                  </a:lnTo>
                  <a:lnTo>
                    <a:pt x="0" y="54483"/>
                  </a:lnTo>
                  <a:lnTo>
                    <a:pt x="1650" y="59309"/>
                  </a:lnTo>
                  <a:lnTo>
                    <a:pt x="7239" y="60960"/>
                  </a:lnTo>
                  <a:lnTo>
                    <a:pt x="13716" y="63373"/>
                  </a:lnTo>
                  <a:lnTo>
                    <a:pt x="21082" y="65786"/>
                  </a:lnTo>
                  <a:lnTo>
                    <a:pt x="29083" y="67437"/>
                  </a:lnTo>
                  <a:lnTo>
                    <a:pt x="31496" y="74675"/>
                  </a:lnTo>
                  <a:lnTo>
                    <a:pt x="35560" y="81152"/>
                  </a:lnTo>
                  <a:lnTo>
                    <a:pt x="41148" y="84455"/>
                  </a:lnTo>
                  <a:lnTo>
                    <a:pt x="3301" y="146938"/>
                  </a:lnTo>
                  <a:lnTo>
                    <a:pt x="1650" y="147827"/>
                  </a:lnTo>
                  <a:lnTo>
                    <a:pt x="1650" y="160782"/>
                  </a:lnTo>
                  <a:lnTo>
                    <a:pt x="5907" y="181919"/>
                  </a:lnTo>
                  <a:lnTo>
                    <a:pt x="17510" y="199199"/>
                  </a:lnTo>
                  <a:lnTo>
                    <a:pt x="34708" y="210859"/>
                  </a:lnTo>
                  <a:lnTo>
                    <a:pt x="55752" y="215137"/>
                  </a:lnTo>
                  <a:lnTo>
                    <a:pt x="76356" y="210859"/>
                  </a:lnTo>
                  <a:lnTo>
                    <a:pt x="93329" y="199199"/>
                  </a:lnTo>
                  <a:lnTo>
                    <a:pt x="95657" y="195707"/>
                  </a:lnTo>
                  <a:lnTo>
                    <a:pt x="52577" y="195707"/>
                  </a:lnTo>
                  <a:lnTo>
                    <a:pt x="38824" y="192861"/>
                  </a:lnTo>
                  <a:lnTo>
                    <a:pt x="27511" y="185134"/>
                  </a:lnTo>
                  <a:lnTo>
                    <a:pt x="19841" y="173739"/>
                  </a:lnTo>
                  <a:lnTo>
                    <a:pt x="17018" y="159893"/>
                  </a:lnTo>
                  <a:lnTo>
                    <a:pt x="109093" y="159893"/>
                  </a:lnTo>
                  <a:lnTo>
                    <a:pt x="109093" y="148589"/>
                  </a:lnTo>
                  <a:lnTo>
                    <a:pt x="108204" y="146938"/>
                  </a:lnTo>
                  <a:lnTo>
                    <a:pt x="105212" y="142112"/>
                  </a:lnTo>
                  <a:lnTo>
                    <a:pt x="24257" y="142112"/>
                  </a:lnTo>
                  <a:lnTo>
                    <a:pt x="52577" y="95885"/>
                  </a:lnTo>
                  <a:lnTo>
                    <a:pt x="76554" y="95885"/>
                  </a:lnTo>
                  <a:lnTo>
                    <a:pt x="69469" y="84455"/>
                  </a:lnTo>
                  <a:lnTo>
                    <a:pt x="75946" y="82042"/>
                  </a:lnTo>
                  <a:lnTo>
                    <a:pt x="80010" y="75564"/>
                  </a:lnTo>
                  <a:lnTo>
                    <a:pt x="81120" y="70612"/>
                  </a:lnTo>
                  <a:lnTo>
                    <a:pt x="47751" y="70612"/>
                  </a:lnTo>
                  <a:lnTo>
                    <a:pt x="43688" y="66548"/>
                  </a:lnTo>
                  <a:lnTo>
                    <a:pt x="43808" y="60960"/>
                  </a:lnTo>
                  <a:lnTo>
                    <a:pt x="44450" y="56896"/>
                  </a:lnTo>
                  <a:lnTo>
                    <a:pt x="47751" y="52832"/>
                  </a:lnTo>
                  <a:lnTo>
                    <a:pt x="122025" y="52832"/>
                  </a:lnTo>
                  <a:lnTo>
                    <a:pt x="126873" y="50292"/>
                  </a:lnTo>
                  <a:lnTo>
                    <a:pt x="78359" y="50292"/>
                  </a:lnTo>
                  <a:lnTo>
                    <a:pt x="77883" y="49530"/>
                  </a:lnTo>
                  <a:lnTo>
                    <a:pt x="29845" y="49530"/>
                  </a:lnTo>
                  <a:lnTo>
                    <a:pt x="24257" y="48768"/>
                  </a:lnTo>
                  <a:lnTo>
                    <a:pt x="17780" y="46355"/>
                  </a:lnTo>
                  <a:lnTo>
                    <a:pt x="12954" y="44704"/>
                  </a:lnTo>
                  <a:lnTo>
                    <a:pt x="11684" y="44069"/>
                  </a:lnTo>
                  <a:lnTo>
                    <a:pt x="10414" y="43687"/>
                  </a:lnTo>
                  <a:close/>
                </a:path>
                <a:path w="307975" h="285115">
                  <a:moveTo>
                    <a:pt x="250444" y="34162"/>
                  </a:moveTo>
                  <a:lnTo>
                    <a:pt x="242456" y="35325"/>
                  </a:lnTo>
                  <a:lnTo>
                    <a:pt x="235600" y="38608"/>
                  </a:lnTo>
                  <a:lnTo>
                    <a:pt x="230102" y="43699"/>
                  </a:lnTo>
                  <a:lnTo>
                    <a:pt x="226187" y="50292"/>
                  </a:lnTo>
                  <a:lnTo>
                    <a:pt x="181737" y="50292"/>
                  </a:lnTo>
                  <a:lnTo>
                    <a:pt x="194483" y="56896"/>
                  </a:lnTo>
                  <a:lnTo>
                    <a:pt x="205454" y="62007"/>
                  </a:lnTo>
                  <a:lnTo>
                    <a:pt x="216134" y="65758"/>
                  </a:lnTo>
                  <a:lnTo>
                    <a:pt x="227838" y="68199"/>
                  </a:lnTo>
                  <a:lnTo>
                    <a:pt x="230250" y="75564"/>
                  </a:lnTo>
                  <a:lnTo>
                    <a:pt x="234315" y="80391"/>
                  </a:lnTo>
                  <a:lnTo>
                    <a:pt x="240030" y="84455"/>
                  </a:lnTo>
                  <a:lnTo>
                    <a:pt x="201930" y="146938"/>
                  </a:lnTo>
                  <a:lnTo>
                    <a:pt x="200406" y="147827"/>
                  </a:lnTo>
                  <a:lnTo>
                    <a:pt x="200406" y="160782"/>
                  </a:lnTo>
                  <a:lnTo>
                    <a:pt x="204662" y="181919"/>
                  </a:lnTo>
                  <a:lnTo>
                    <a:pt x="216265" y="199199"/>
                  </a:lnTo>
                  <a:lnTo>
                    <a:pt x="233463" y="210859"/>
                  </a:lnTo>
                  <a:lnTo>
                    <a:pt x="254508" y="215137"/>
                  </a:lnTo>
                  <a:lnTo>
                    <a:pt x="275111" y="210859"/>
                  </a:lnTo>
                  <a:lnTo>
                    <a:pt x="292084" y="199199"/>
                  </a:lnTo>
                  <a:lnTo>
                    <a:pt x="294412" y="195707"/>
                  </a:lnTo>
                  <a:lnTo>
                    <a:pt x="249682" y="195707"/>
                  </a:lnTo>
                  <a:lnTo>
                    <a:pt x="235928" y="192861"/>
                  </a:lnTo>
                  <a:lnTo>
                    <a:pt x="224615" y="185134"/>
                  </a:lnTo>
                  <a:lnTo>
                    <a:pt x="216945" y="173739"/>
                  </a:lnTo>
                  <a:lnTo>
                    <a:pt x="214122" y="159893"/>
                  </a:lnTo>
                  <a:lnTo>
                    <a:pt x="307848" y="159893"/>
                  </a:lnTo>
                  <a:lnTo>
                    <a:pt x="307848" y="148589"/>
                  </a:lnTo>
                  <a:lnTo>
                    <a:pt x="307086" y="146938"/>
                  </a:lnTo>
                  <a:lnTo>
                    <a:pt x="304084" y="142112"/>
                  </a:lnTo>
                  <a:lnTo>
                    <a:pt x="221361" y="142112"/>
                  </a:lnTo>
                  <a:lnTo>
                    <a:pt x="249682" y="95885"/>
                  </a:lnTo>
                  <a:lnTo>
                    <a:pt x="275332" y="95885"/>
                  </a:lnTo>
                  <a:lnTo>
                    <a:pt x="268224" y="84455"/>
                  </a:lnTo>
                  <a:lnTo>
                    <a:pt x="269875" y="81152"/>
                  </a:lnTo>
                  <a:lnTo>
                    <a:pt x="273939" y="74675"/>
                  </a:lnTo>
                  <a:lnTo>
                    <a:pt x="274794" y="70612"/>
                  </a:lnTo>
                  <a:lnTo>
                    <a:pt x="243967" y="70612"/>
                  </a:lnTo>
                  <a:lnTo>
                    <a:pt x="240030" y="66548"/>
                  </a:lnTo>
                  <a:lnTo>
                    <a:pt x="240049" y="56876"/>
                  </a:lnTo>
                  <a:lnTo>
                    <a:pt x="243967" y="52832"/>
                  </a:lnTo>
                  <a:lnTo>
                    <a:pt x="304260" y="52832"/>
                  </a:lnTo>
                  <a:lnTo>
                    <a:pt x="303022" y="49530"/>
                  </a:lnTo>
                  <a:lnTo>
                    <a:pt x="274700" y="49530"/>
                  </a:lnTo>
                  <a:lnTo>
                    <a:pt x="270785" y="43378"/>
                  </a:lnTo>
                  <a:lnTo>
                    <a:pt x="265270" y="38504"/>
                  </a:lnTo>
                  <a:lnTo>
                    <a:pt x="258431" y="35313"/>
                  </a:lnTo>
                  <a:lnTo>
                    <a:pt x="250444" y="34162"/>
                  </a:lnTo>
                  <a:close/>
                </a:path>
                <a:path w="307975" h="285115">
                  <a:moveTo>
                    <a:pt x="109093" y="159893"/>
                  </a:moveTo>
                  <a:lnTo>
                    <a:pt x="88138" y="159893"/>
                  </a:lnTo>
                  <a:lnTo>
                    <a:pt x="85742" y="173739"/>
                  </a:lnTo>
                  <a:lnTo>
                    <a:pt x="78216" y="185134"/>
                  </a:lnTo>
                  <a:lnTo>
                    <a:pt x="66760" y="192861"/>
                  </a:lnTo>
                  <a:lnTo>
                    <a:pt x="52577" y="195707"/>
                  </a:lnTo>
                  <a:lnTo>
                    <a:pt x="95657" y="195707"/>
                  </a:lnTo>
                  <a:lnTo>
                    <a:pt x="104848" y="181919"/>
                  </a:lnTo>
                  <a:lnTo>
                    <a:pt x="109093" y="160782"/>
                  </a:lnTo>
                  <a:lnTo>
                    <a:pt x="109093" y="159893"/>
                  </a:lnTo>
                  <a:close/>
                </a:path>
                <a:path w="307975" h="285115">
                  <a:moveTo>
                    <a:pt x="307848" y="159893"/>
                  </a:moveTo>
                  <a:lnTo>
                    <a:pt x="284352" y="159893"/>
                  </a:lnTo>
                  <a:lnTo>
                    <a:pt x="281543" y="173739"/>
                  </a:lnTo>
                  <a:lnTo>
                    <a:pt x="273970" y="185134"/>
                  </a:lnTo>
                  <a:lnTo>
                    <a:pt x="262921" y="192861"/>
                  </a:lnTo>
                  <a:lnTo>
                    <a:pt x="249682" y="195707"/>
                  </a:lnTo>
                  <a:lnTo>
                    <a:pt x="294412" y="195707"/>
                  </a:lnTo>
                  <a:lnTo>
                    <a:pt x="303603" y="181919"/>
                  </a:lnTo>
                  <a:lnTo>
                    <a:pt x="307848" y="160782"/>
                  </a:lnTo>
                  <a:lnTo>
                    <a:pt x="307848" y="159893"/>
                  </a:lnTo>
                  <a:close/>
                </a:path>
                <a:path w="307975" h="285115">
                  <a:moveTo>
                    <a:pt x="76554" y="95885"/>
                  </a:moveTo>
                  <a:lnTo>
                    <a:pt x="52577" y="95885"/>
                  </a:lnTo>
                  <a:lnTo>
                    <a:pt x="80772" y="142112"/>
                  </a:lnTo>
                  <a:lnTo>
                    <a:pt x="105212" y="142112"/>
                  </a:lnTo>
                  <a:lnTo>
                    <a:pt x="76554" y="95885"/>
                  </a:lnTo>
                  <a:close/>
                </a:path>
                <a:path w="307975" h="285115">
                  <a:moveTo>
                    <a:pt x="275332" y="95885"/>
                  </a:moveTo>
                  <a:lnTo>
                    <a:pt x="249682" y="95885"/>
                  </a:lnTo>
                  <a:lnTo>
                    <a:pt x="277875" y="142112"/>
                  </a:lnTo>
                  <a:lnTo>
                    <a:pt x="304084" y="142112"/>
                  </a:lnTo>
                  <a:lnTo>
                    <a:pt x="275332" y="95885"/>
                  </a:lnTo>
                  <a:close/>
                </a:path>
                <a:path w="307975" h="285115">
                  <a:moveTo>
                    <a:pt x="122025" y="52832"/>
                  </a:moveTo>
                  <a:lnTo>
                    <a:pt x="57404" y="52832"/>
                  </a:lnTo>
                  <a:lnTo>
                    <a:pt x="61448" y="56876"/>
                  </a:lnTo>
                  <a:lnTo>
                    <a:pt x="61468" y="66548"/>
                  </a:lnTo>
                  <a:lnTo>
                    <a:pt x="57404" y="70612"/>
                  </a:lnTo>
                  <a:lnTo>
                    <a:pt x="81120" y="70612"/>
                  </a:lnTo>
                  <a:lnTo>
                    <a:pt x="81661" y="68199"/>
                  </a:lnTo>
                  <a:lnTo>
                    <a:pt x="93225" y="65758"/>
                  </a:lnTo>
                  <a:lnTo>
                    <a:pt x="103600" y="62007"/>
                  </a:lnTo>
                  <a:lnTo>
                    <a:pt x="114307" y="56876"/>
                  </a:lnTo>
                  <a:lnTo>
                    <a:pt x="122025" y="52832"/>
                  </a:lnTo>
                  <a:close/>
                </a:path>
                <a:path w="307975" h="285115">
                  <a:moveTo>
                    <a:pt x="304260" y="52832"/>
                  </a:moveTo>
                  <a:lnTo>
                    <a:pt x="254508" y="52832"/>
                  </a:lnTo>
                  <a:lnTo>
                    <a:pt x="258552" y="56876"/>
                  </a:lnTo>
                  <a:lnTo>
                    <a:pt x="258572" y="66548"/>
                  </a:lnTo>
                  <a:lnTo>
                    <a:pt x="254508" y="70612"/>
                  </a:lnTo>
                  <a:lnTo>
                    <a:pt x="274794" y="70612"/>
                  </a:lnTo>
                  <a:lnTo>
                    <a:pt x="275463" y="67437"/>
                  </a:lnTo>
                  <a:lnTo>
                    <a:pt x="282921" y="65758"/>
                  </a:lnTo>
                  <a:lnTo>
                    <a:pt x="290830" y="63373"/>
                  </a:lnTo>
                  <a:lnTo>
                    <a:pt x="298069" y="60960"/>
                  </a:lnTo>
                  <a:lnTo>
                    <a:pt x="303022" y="58420"/>
                  </a:lnTo>
                  <a:lnTo>
                    <a:pt x="304546" y="53594"/>
                  </a:lnTo>
                  <a:lnTo>
                    <a:pt x="304260" y="52832"/>
                  </a:lnTo>
                  <a:close/>
                </a:path>
                <a:path w="307975" h="285115">
                  <a:moveTo>
                    <a:pt x="54101" y="34162"/>
                  </a:moveTo>
                  <a:lnTo>
                    <a:pt x="47019" y="35325"/>
                  </a:lnTo>
                  <a:lnTo>
                    <a:pt x="40497" y="38512"/>
                  </a:lnTo>
                  <a:lnTo>
                    <a:pt x="34688" y="43378"/>
                  </a:lnTo>
                  <a:lnTo>
                    <a:pt x="29845" y="49530"/>
                  </a:lnTo>
                  <a:lnTo>
                    <a:pt x="77883" y="49530"/>
                  </a:lnTo>
                  <a:lnTo>
                    <a:pt x="74443" y="44021"/>
                  </a:lnTo>
                  <a:lnTo>
                    <a:pt x="68945" y="38893"/>
                  </a:lnTo>
                  <a:lnTo>
                    <a:pt x="62089" y="35433"/>
                  </a:lnTo>
                  <a:lnTo>
                    <a:pt x="54101" y="34162"/>
                  </a:lnTo>
                  <a:close/>
                </a:path>
                <a:path w="307975" h="285115">
                  <a:moveTo>
                    <a:pt x="298069" y="43687"/>
                  </a:moveTo>
                  <a:lnTo>
                    <a:pt x="293842" y="43699"/>
                  </a:lnTo>
                  <a:lnTo>
                    <a:pt x="292735" y="44069"/>
                  </a:lnTo>
                  <a:lnTo>
                    <a:pt x="291719" y="44704"/>
                  </a:lnTo>
                  <a:lnTo>
                    <a:pt x="285242" y="46355"/>
                  </a:lnTo>
                  <a:lnTo>
                    <a:pt x="280416" y="48768"/>
                  </a:lnTo>
                  <a:lnTo>
                    <a:pt x="274700" y="49530"/>
                  </a:lnTo>
                  <a:lnTo>
                    <a:pt x="303022" y="49530"/>
                  </a:lnTo>
                  <a:lnTo>
                    <a:pt x="301244" y="45974"/>
                  </a:lnTo>
                  <a:lnTo>
                    <a:pt x="298069" y="43687"/>
                  </a:lnTo>
                  <a:close/>
                </a:path>
              </a:pathLst>
            </a:custGeom>
            <a:solidFill>
              <a:srgbClr val="FFFFFF"/>
            </a:solidFill>
          </p:spPr>
          <p:txBody>
            <a:bodyPr wrap="square" lIns="0" tIns="0" rIns="0" bIns="0" rtlCol="0"/>
            <a:lstStyle/>
            <a:p>
              <a:endParaRPr/>
            </a:p>
          </p:txBody>
        </p:sp>
        <p:pic>
          <p:nvPicPr>
            <p:cNvPr id="22" name="object 22"/>
            <p:cNvPicPr/>
            <p:nvPr/>
          </p:nvPicPr>
          <p:blipFill>
            <a:blip r:embed="rId8" cstate="print"/>
            <a:stretch>
              <a:fillRect/>
            </a:stretch>
          </p:blipFill>
          <p:spPr>
            <a:xfrm>
              <a:off x="5382768" y="1450847"/>
              <a:ext cx="106680" cy="124967"/>
            </a:xfrm>
            <a:prstGeom prst="rect">
              <a:avLst/>
            </a:prstGeom>
          </p:spPr>
        </p:pic>
        <p:sp>
          <p:nvSpPr>
            <p:cNvPr id="23" name="object 23"/>
            <p:cNvSpPr/>
            <p:nvPr/>
          </p:nvSpPr>
          <p:spPr>
            <a:xfrm>
              <a:off x="5346192" y="1307591"/>
              <a:ext cx="303530" cy="302260"/>
            </a:xfrm>
            <a:custGeom>
              <a:avLst/>
              <a:gdLst/>
              <a:ahLst/>
              <a:cxnLst/>
              <a:rect l="l" t="t" r="r" b="b"/>
              <a:pathLst>
                <a:path w="303529" h="302259">
                  <a:moveTo>
                    <a:pt x="266700" y="235585"/>
                  </a:moveTo>
                  <a:lnTo>
                    <a:pt x="262636" y="231648"/>
                  </a:lnTo>
                  <a:lnTo>
                    <a:pt x="168910" y="231648"/>
                  </a:lnTo>
                  <a:lnTo>
                    <a:pt x="164084" y="231648"/>
                  </a:lnTo>
                  <a:lnTo>
                    <a:pt x="160020" y="235585"/>
                  </a:lnTo>
                  <a:lnTo>
                    <a:pt x="160020" y="245999"/>
                  </a:lnTo>
                  <a:lnTo>
                    <a:pt x="164084" y="249936"/>
                  </a:lnTo>
                  <a:lnTo>
                    <a:pt x="262636" y="249936"/>
                  </a:lnTo>
                  <a:lnTo>
                    <a:pt x="266700" y="245999"/>
                  </a:lnTo>
                  <a:lnTo>
                    <a:pt x="266700" y="235585"/>
                  </a:lnTo>
                  <a:close/>
                </a:path>
                <a:path w="303529" h="302259">
                  <a:moveTo>
                    <a:pt x="266700" y="200533"/>
                  </a:moveTo>
                  <a:lnTo>
                    <a:pt x="262636" y="196596"/>
                  </a:lnTo>
                  <a:lnTo>
                    <a:pt x="168910" y="196596"/>
                  </a:lnTo>
                  <a:lnTo>
                    <a:pt x="164084" y="196596"/>
                  </a:lnTo>
                  <a:lnTo>
                    <a:pt x="160020" y="200533"/>
                  </a:lnTo>
                  <a:lnTo>
                    <a:pt x="160020" y="210947"/>
                  </a:lnTo>
                  <a:lnTo>
                    <a:pt x="164084" y="214884"/>
                  </a:lnTo>
                  <a:lnTo>
                    <a:pt x="262636" y="214884"/>
                  </a:lnTo>
                  <a:lnTo>
                    <a:pt x="266700" y="210947"/>
                  </a:lnTo>
                  <a:lnTo>
                    <a:pt x="266700" y="200533"/>
                  </a:lnTo>
                  <a:close/>
                </a:path>
                <a:path w="303529" h="302259">
                  <a:moveTo>
                    <a:pt x="266700" y="165735"/>
                  </a:moveTo>
                  <a:lnTo>
                    <a:pt x="262636" y="161544"/>
                  </a:lnTo>
                  <a:lnTo>
                    <a:pt x="168910" y="161544"/>
                  </a:lnTo>
                  <a:lnTo>
                    <a:pt x="164084" y="161544"/>
                  </a:lnTo>
                  <a:lnTo>
                    <a:pt x="160020" y="165735"/>
                  </a:lnTo>
                  <a:lnTo>
                    <a:pt x="160020" y="175641"/>
                  </a:lnTo>
                  <a:lnTo>
                    <a:pt x="164084" y="179832"/>
                  </a:lnTo>
                  <a:lnTo>
                    <a:pt x="262636" y="179832"/>
                  </a:lnTo>
                  <a:lnTo>
                    <a:pt x="266700" y="175641"/>
                  </a:lnTo>
                  <a:lnTo>
                    <a:pt x="266700" y="165735"/>
                  </a:lnTo>
                  <a:close/>
                </a:path>
                <a:path w="303529" h="302259">
                  <a:moveTo>
                    <a:pt x="303276" y="133985"/>
                  </a:moveTo>
                  <a:lnTo>
                    <a:pt x="286258" y="109169"/>
                  </a:lnTo>
                  <a:lnTo>
                    <a:pt x="286258" y="129032"/>
                  </a:lnTo>
                  <a:lnTo>
                    <a:pt x="286258" y="280797"/>
                  </a:lnTo>
                  <a:lnTo>
                    <a:pt x="282194" y="284861"/>
                  </a:lnTo>
                  <a:lnTo>
                    <a:pt x="20320" y="284861"/>
                  </a:lnTo>
                  <a:lnTo>
                    <a:pt x="16256" y="280797"/>
                  </a:lnTo>
                  <a:lnTo>
                    <a:pt x="16256" y="129032"/>
                  </a:lnTo>
                  <a:lnTo>
                    <a:pt x="20320" y="125095"/>
                  </a:lnTo>
                  <a:lnTo>
                    <a:pt x="107823" y="125095"/>
                  </a:lnTo>
                  <a:lnTo>
                    <a:pt x="111747" y="131953"/>
                  </a:lnTo>
                  <a:lnTo>
                    <a:pt x="117348" y="137604"/>
                  </a:lnTo>
                  <a:lnTo>
                    <a:pt x="124460" y="141465"/>
                  </a:lnTo>
                  <a:lnTo>
                    <a:pt x="132969" y="142875"/>
                  </a:lnTo>
                  <a:lnTo>
                    <a:pt x="168656" y="142875"/>
                  </a:lnTo>
                  <a:lnTo>
                    <a:pt x="176771" y="141566"/>
                  </a:lnTo>
                  <a:lnTo>
                    <a:pt x="183934" y="137896"/>
                  </a:lnTo>
                  <a:lnTo>
                    <a:pt x="189738" y="132270"/>
                  </a:lnTo>
                  <a:lnTo>
                    <a:pt x="193370" y="125857"/>
                  </a:lnTo>
                  <a:lnTo>
                    <a:pt x="193802" y="125095"/>
                  </a:lnTo>
                  <a:lnTo>
                    <a:pt x="282194" y="125095"/>
                  </a:lnTo>
                  <a:lnTo>
                    <a:pt x="286258" y="129032"/>
                  </a:lnTo>
                  <a:lnTo>
                    <a:pt x="286258" y="109169"/>
                  </a:lnTo>
                  <a:lnTo>
                    <a:pt x="277368" y="107315"/>
                  </a:lnTo>
                  <a:lnTo>
                    <a:pt x="196215" y="107315"/>
                  </a:lnTo>
                  <a:lnTo>
                    <a:pt x="196215" y="89535"/>
                  </a:lnTo>
                  <a:lnTo>
                    <a:pt x="196215" y="87122"/>
                  </a:lnTo>
                  <a:lnTo>
                    <a:pt x="203136" y="83223"/>
                  </a:lnTo>
                  <a:lnTo>
                    <a:pt x="208826" y="77660"/>
                  </a:lnTo>
                  <a:lnTo>
                    <a:pt x="211569" y="72644"/>
                  </a:lnTo>
                  <a:lnTo>
                    <a:pt x="212686" y="70586"/>
                  </a:lnTo>
                  <a:lnTo>
                    <a:pt x="214122" y="62103"/>
                  </a:lnTo>
                  <a:lnTo>
                    <a:pt x="212813" y="54102"/>
                  </a:lnTo>
                  <a:lnTo>
                    <a:pt x="209118" y="46888"/>
                  </a:lnTo>
                  <a:lnTo>
                    <a:pt x="203454" y="41122"/>
                  </a:lnTo>
                  <a:lnTo>
                    <a:pt x="196215" y="37084"/>
                  </a:lnTo>
                  <a:lnTo>
                    <a:pt x="196215" y="36322"/>
                  </a:lnTo>
                  <a:lnTo>
                    <a:pt x="196215" y="17780"/>
                  </a:lnTo>
                  <a:lnTo>
                    <a:pt x="196215" y="4064"/>
                  </a:lnTo>
                  <a:lnTo>
                    <a:pt x="194564" y="2413"/>
                  </a:lnTo>
                  <a:lnTo>
                    <a:pt x="194564" y="58166"/>
                  </a:lnTo>
                  <a:lnTo>
                    <a:pt x="194564" y="68580"/>
                  </a:lnTo>
                  <a:lnTo>
                    <a:pt x="190627" y="72644"/>
                  </a:lnTo>
                  <a:lnTo>
                    <a:pt x="177546" y="72644"/>
                  </a:lnTo>
                  <a:lnTo>
                    <a:pt x="177546" y="89535"/>
                  </a:lnTo>
                  <a:lnTo>
                    <a:pt x="177546" y="121793"/>
                  </a:lnTo>
                  <a:lnTo>
                    <a:pt x="173482" y="125857"/>
                  </a:lnTo>
                  <a:lnTo>
                    <a:pt x="128143" y="125857"/>
                  </a:lnTo>
                  <a:lnTo>
                    <a:pt x="127381" y="125095"/>
                  </a:lnTo>
                  <a:lnTo>
                    <a:pt x="124079" y="121793"/>
                  </a:lnTo>
                  <a:lnTo>
                    <a:pt x="124079" y="89535"/>
                  </a:lnTo>
                  <a:lnTo>
                    <a:pt x="177546" y="89535"/>
                  </a:lnTo>
                  <a:lnTo>
                    <a:pt x="177546" y="72644"/>
                  </a:lnTo>
                  <a:lnTo>
                    <a:pt x="109474" y="72644"/>
                  </a:lnTo>
                  <a:lnTo>
                    <a:pt x="105410" y="68580"/>
                  </a:lnTo>
                  <a:lnTo>
                    <a:pt x="105410" y="58166"/>
                  </a:lnTo>
                  <a:lnTo>
                    <a:pt x="111125" y="54102"/>
                  </a:lnTo>
                  <a:lnTo>
                    <a:pt x="190627" y="54102"/>
                  </a:lnTo>
                  <a:lnTo>
                    <a:pt x="194564" y="58166"/>
                  </a:lnTo>
                  <a:lnTo>
                    <a:pt x="194564" y="2413"/>
                  </a:lnTo>
                  <a:lnTo>
                    <a:pt x="192151" y="0"/>
                  </a:lnTo>
                  <a:lnTo>
                    <a:pt x="177546" y="0"/>
                  </a:lnTo>
                  <a:lnTo>
                    <a:pt x="177546" y="17780"/>
                  </a:lnTo>
                  <a:lnTo>
                    <a:pt x="177546" y="36322"/>
                  </a:lnTo>
                  <a:lnTo>
                    <a:pt x="124079" y="36322"/>
                  </a:lnTo>
                  <a:lnTo>
                    <a:pt x="124079" y="17780"/>
                  </a:lnTo>
                  <a:lnTo>
                    <a:pt x="177546" y="17780"/>
                  </a:lnTo>
                  <a:lnTo>
                    <a:pt x="177546" y="0"/>
                  </a:lnTo>
                  <a:lnTo>
                    <a:pt x="111125" y="0"/>
                  </a:lnTo>
                  <a:lnTo>
                    <a:pt x="107061" y="4064"/>
                  </a:lnTo>
                  <a:lnTo>
                    <a:pt x="107061" y="37084"/>
                  </a:lnTo>
                  <a:lnTo>
                    <a:pt x="99695" y="41021"/>
                  </a:lnTo>
                  <a:lnTo>
                    <a:pt x="93764" y="46596"/>
                  </a:lnTo>
                  <a:lnTo>
                    <a:pt x="89814" y="53682"/>
                  </a:lnTo>
                  <a:lnTo>
                    <a:pt x="88392" y="62103"/>
                  </a:lnTo>
                  <a:lnTo>
                    <a:pt x="89712" y="70218"/>
                  </a:lnTo>
                  <a:lnTo>
                    <a:pt x="93484" y="77330"/>
                  </a:lnTo>
                  <a:lnTo>
                    <a:pt x="99364" y="83096"/>
                  </a:lnTo>
                  <a:lnTo>
                    <a:pt x="107061" y="87122"/>
                  </a:lnTo>
                  <a:lnTo>
                    <a:pt x="107061" y="107315"/>
                  </a:lnTo>
                  <a:lnTo>
                    <a:pt x="26797" y="107315"/>
                  </a:lnTo>
                  <a:lnTo>
                    <a:pt x="16065" y="109435"/>
                  </a:lnTo>
                  <a:lnTo>
                    <a:pt x="7581" y="115176"/>
                  </a:lnTo>
                  <a:lnTo>
                    <a:pt x="2006" y="123659"/>
                  </a:lnTo>
                  <a:lnTo>
                    <a:pt x="0" y="133985"/>
                  </a:lnTo>
                  <a:lnTo>
                    <a:pt x="0" y="275971"/>
                  </a:lnTo>
                  <a:lnTo>
                    <a:pt x="2120" y="286435"/>
                  </a:lnTo>
                  <a:lnTo>
                    <a:pt x="7912" y="294589"/>
                  </a:lnTo>
                  <a:lnTo>
                    <a:pt x="16446" y="299872"/>
                  </a:lnTo>
                  <a:lnTo>
                    <a:pt x="26797" y="301752"/>
                  </a:lnTo>
                  <a:lnTo>
                    <a:pt x="277368" y="301752"/>
                  </a:lnTo>
                  <a:lnTo>
                    <a:pt x="303276" y="275971"/>
                  </a:lnTo>
                  <a:lnTo>
                    <a:pt x="303276" y="133985"/>
                  </a:lnTo>
                  <a:close/>
                </a:path>
              </a:pathLst>
            </a:custGeom>
            <a:solidFill>
              <a:srgbClr val="FFFFFF"/>
            </a:solidFill>
          </p:spPr>
          <p:txBody>
            <a:bodyPr wrap="square" lIns="0" tIns="0" rIns="0" bIns="0" rtlCol="0"/>
            <a:lstStyle/>
            <a:p>
              <a:endParaRPr/>
            </a:p>
          </p:txBody>
        </p:sp>
        <p:pic>
          <p:nvPicPr>
            <p:cNvPr id="24" name="object 24"/>
            <p:cNvPicPr/>
            <p:nvPr/>
          </p:nvPicPr>
          <p:blipFill>
            <a:blip r:embed="rId9" cstate="print"/>
            <a:stretch>
              <a:fillRect/>
            </a:stretch>
          </p:blipFill>
          <p:spPr>
            <a:xfrm>
              <a:off x="3444239" y="1421891"/>
              <a:ext cx="160020" cy="160020"/>
            </a:xfrm>
            <a:prstGeom prst="rect">
              <a:avLst/>
            </a:prstGeom>
          </p:spPr>
        </p:pic>
        <p:sp>
          <p:nvSpPr>
            <p:cNvPr id="25" name="object 25"/>
            <p:cNvSpPr/>
            <p:nvPr/>
          </p:nvSpPr>
          <p:spPr>
            <a:xfrm>
              <a:off x="1385316" y="1350263"/>
              <a:ext cx="2292350" cy="361315"/>
            </a:xfrm>
            <a:custGeom>
              <a:avLst/>
              <a:gdLst/>
              <a:ahLst/>
              <a:cxnLst/>
              <a:rect l="l" t="t" r="r" b="b"/>
              <a:pathLst>
                <a:path w="2292350" h="361314">
                  <a:moveTo>
                    <a:pt x="71628" y="185547"/>
                  </a:moveTo>
                  <a:lnTo>
                    <a:pt x="67564" y="181356"/>
                  </a:lnTo>
                  <a:lnTo>
                    <a:pt x="44831" y="181356"/>
                  </a:lnTo>
                  <a:lnTo>
                    <a:pt x="39116" y="181356"/>
                  </a:lnTo>
                  <a:lnTo>
                    <a:pt x="35052" y="185547"/>
                  </a:lnTo>
                  <a:lnTo>
                    <a:pt x="35052" y="195453"/>
                  </a:lnTo>
                  <a:lnTo>
                    <a:pt x="39116" y="199644"/>
                  </a:lnTo>
                  <a:lnTo>
                    <a:pt x="67564" y="199644"/>
                  </a:lnTo>
                  <a:lnTo>
                    <a:pt x="71628" y="195453"/>
                  </a:lnTo>
                  <a:lnTo>
                    <a:pt x="71628" y="185547"/>
                  </a:lnTo>
                  <a:close/>
                </a:path>
                <a:path w="2292350" h="361314">
                  <a:moveTo>
                    <a:pt x="268211" y="185547"/>
                  </a:moveTo>
                  <a:lnTo>
                    <a:pt x="264160" y="181356"/>
                  </a:lnTo>
                  <a:lnTo>
                    <a:pt x="240538" y="181356"/>
                  </a:lnTo>
                  <a:lnTo>
                    <a:pt x="235712" y="181356"/>
                  </a:lnTo>
                  <a:lnTo>
                    <a:pt x="231648" y="185547"/>
                  </a:lnTo>
                  <a:lnTo>
                    <a:pt x="231648" y="195453"/>
                  </a:lnTo>
                  <a:lnTo>
                    <a:pt x="235712" y="199644"/>
                  </a:lnTo>
                  <a:lnTo>
                    <a:pt x="264160" y="199644"/>
                  </a:lnTo>
                  <a:lnTo>
                    <a:pt x="268211" y="195453"/>
                  </a:lnTo>
                  <a:lnTo>
                    <a:pt x="268211" y="185547"/>
                  </a:lnTo>
                  <a:close/>
                </a:path>
                <a:path w="2292350" h="361314">
                  <a:moveTo>
                    <a:pt x="304038" y="207518"/>
                  </a:moveTo>
                  <a:lnTo>
                    <a:pt x="300710" y="183972"/>
                  </a:lnTo>
                  <a:lnTo>
                    <a:pt x="290410" y="162953"/>
                  </a:lnTo>
                  <a:lnTo>
                    <a:pt x="286131" y="158369"/>
                  </a:lnTo>
                  <a:lnTo>
                    <a:pt x="286131" y="210058"/>
                  </a:lnTo>
                  <a:lnTo>
                    <a:pt x="286131" y="235204"/>
                  </a:lnTo>
                  <a:lnTo>
                    <a:pt x="188087" y="235204"/>
                  </a:lnTo>
                  <a:lnTo>
                    <a:pt x="188671" y="234315"/>
                  </a:lnTo>
                  <a:lnTo>
                    <a:pt x="189166" y="233553"/>
                  </a:lnTo>
                  <a:lnTo>
                    <a:pt x="192201" y="228968"/>
                  </a:lnTo>
                  <a:lnTo>
                    <a:pt x="194957" y="222427"/>
                  </a:lnTo>
                  <a:lnTo>
                    <a:pt x="196494" y="215582"/>
                  </a:lnTo>
                  <a:lnTo>
                    <a:pt x="196862" y="210058"/>
                  </a:lnTo>
                  <a:lnTo>
                    <a:pt x="196850" y="207518"/>
                  </a:lnTo>
                  <a:lnTo>
                    <a:pt x="179959" y="174523"/>
                  </a:lnTo>
                  <a:lnTo>
                    <a:pt x="179959" y="207518"/>
                  </a:lnTo>
                  <a:lnTo>
                    <a:pt x="177812" y="217436"/>
                  </a:lnTo>
                  <a:lnTo>
                    <a:pt x="172720" y="224624"/>
                  </a:lnTo>
                  <a:lnTo>
                    <a:pt x="172720" y="256286"/>
                  </a:lnTo>
                  <a:lnTo>
                    <a:pt x="152400" y="283210"/>
                  </a:lnTo>
                  <a:lnTo>
                    <a:pt x="143510" y="271437"/>
                  </a:lnTo>
                  <a:lnTo>
                    <a:pt x="143510" y="300990"/>
                  </a:lnTo>
                  <a:lnTo>
                    <a:pt x="143510" y="344043"/>
                  </a:lnTo>
                  <a:lnTo>
                    <a:pt x="89916" y="344043"/>
                  </a:lnTo>
                  <a:lnTo>
                    <a:pt x="89916" y="314833"/>
                  </a:lnTo>
                  <a:lnTo>
                    <a:pt x="91694" y="299669"/>
                  </a:lnTo>
                  <a:lnTo>
                    <a:pt x="96837" y="286004"/>
                  </a:lnTo>
                  <a:lnTo>
                    <a:pt x="105016" y="274154"/>
                  </a:lnTo>
                  <a:lnTo>
                    <a:pt x="115951" y="264414"/>
                  </a:lnTo>
                  <a:lnTo>
                    <a:pt x="143510" y="300990"/>
                  </a:lnTo>
                  <a:lnTo>
                    <a:pt x="143510" y="271437"/>
                  </a:lnTo>
                  <a:lnTo>
                    <a:pt x="138214" y="264414"/>
                  </a:lnTo>
                  <a:lnTo>
                    <a:pt x="132080" y="256286"/>
                  </a:lnTo>
                  <a:lnTo>
                    <a:pt x="145923" y="253111"/>
                  </a:lnTo>
                  <a:lnTo>
                    <a:pt x="159639" y="253111"/>
                  </a:lnTo>
                  <a:lnTo>
                    <a:pt x="167005" y="253873"/>
                  </a:lnTo>
                  <a:lnTo>
                    <a:pt x="172720" y="256286"/>
                  </a:lnTo>
                  <a:lnTo>
                    <a:pt x="172720" y="224624"/>
                  </a:lnTo>
                  <a:lnTo>
                    <a:pt x="171932" y="225729"/>
                  </a:lnTo>
                  <a:lnTo>
                    <a:pt x="163182" y="231432"/>
                  </a:lnTo>
                  <a:lnTo>
                    <a:pt x="152400" y="233553"/>
                  </a:lnTo>
                  <a:lnTo>
                    <a:pt x="142049" y="231559"/>
                  </a:lnTo>
                  <a:lnTo>
                    <a:pt x="133515" y="226060"/>
                  </a:lnTo>
                  <a:lnTo>
                    <a:pt x="127723" y="217805"/>
                  </a:lnTo>
                  <a:lnTo>
                    <a:pt x="125603" y="207518"/>
                  </a:lnTo>
                  <a:lnTo>
                    <a:pt x="127723" y="197319"/>
                  </a:lnTo>
                  <a:lnTo>
                    <a:pt x="133515" y="189090"/>
                  </a:lnTo>
                  <a:lnTo>
                    <a:pt x="142049" y="183616"/>
                  </a:lnTo>
                  <a:lnTo>
                    <a:pt x="152400" y="181610"/>
                  </a:lnTo>
                  <a:lnTo>
                    <a:pt x="163182" y="183730"/>
                  </a:lnTo>
                  <a:lnTo>
                    <a:pt x="171932" y="189420"/>
                  </a:lnTo>
                  <a:lnTo>
                    <a:pt x="177812" y="197688"/>
                  </a:lnTo>
                  <a:lnTo>
                    <a:pt x="179959" y="207518"/>
                  </a:lnTo>
                  <a:lnTo>
                    <a:pt x="179959" y="174523"/>
                  </a:lnTo>
                  <a:lnTo>
                    <a:pt x="209384" y="148082"/>
                  </a:lnTo>
                  <a:lnTo>
                    <a:pt x="223774" y="146558"/>
                  </a:lnTo>
                  <a:lnTo>
                    <a:pt x="247865" y="151561"/>
                  </a:lnTo>
                  <a:lnTo>
                    <a:pt x="267716" y="165163"/>
                  </a:lnTo>
                  <a:lnTo>
                    <a:pt x="281165" y="185356"/>
                  </a:lnTo>
                  <a:lnTo>
                    <a:pt x="286131" y="210058"/>
                  </a:lnTo>
                  <a:lnTo>
                    <a:pt x="286131" y="158369"/>
                  </a:lnTo>
                  <a:lnTo>
                    <a:pt x="275132" y="146558"/>
                  </a:lnTo>
                  <a:lnTo>
                    <a:pt x="274345" y="145732"/>
                  </a:lnTo>
                  <a:lnTo>
                    <a:pt x="253746" y="133604"/>
                  </a:lnTo>
                  <a:lnTo>
                    <a:pt x="259791" y="127127"/>
                  </a:lnTo>
                  <a:lnTo>
                    <a:pt x="260096" y="126809"/>
                  </a:lnTo>
                  <a:lnTo>
                    <a:pt x="264668" y="118872"/>
                  </a:lnTo>
                  <a:lnTo>
                    <a:pt x="267423" y="110172"/>
                  </a:lnTo>
                  <a:lnTo>
                    <a:pt x="268351" y="101092"/>
                  </a:lnTo>
                  <a:lnTo>
                    <a:pt x="264795" y="83820"/>
                  </a:lnTo>
                  <a:lnTo>
                    <a:pt x="258330" y="74295"/>
                  </a:lnTo>
                  <a:lnTo>
                    <a:pt x="255155" y="69596"/>
                  </a:lnTo>
                  <a:lnTo>
                    <a:pt x="251333" y="67005"/>
                  </a:lnTo>
                  <a:lnTo>
                    <a:pt x="251333" y="101092"/>
                  </a:lnTo>
                  <a:lnTo>
                    <a:pt x="249199" y="111328"/>
                  </a:lnTo>
                  <a:lnTo>
                    <a:pt x="243408" y="119595"/>
                  </a:lnTo>
                  <a:lnTo>
                    <a:pt x="234873" y="125120"/>
                  </a:lnTo>
                  <a:lnTo>
                    <a:pt x="224536" y="127127"/>
                  </a:lnTo>
                  <a:lnTo>
                    <a:pt x="213995" y="125006"/>
                  </a:lnTo>
                  <a:lnTo>
                    <a:pt x="205816" y="119303"/>
                  </a:lnTo>
                  <a:lnTo>
                    <a:pt x="200507" y="111010"/>
                  </a:lnTo>
                  <a:lnTo>
                    <a:pt x="198628" y="101092"/>
                  </a:lnTo>
                  <a:lnTo>
                    <a:pt x="199809" y="90754"/>
                  </a:lnTo>
                  <a:lnTo>
                    <a:pt x="205193" y="82219"/>
                  </a:lnTo>
                  <a:lnTo>
                    <a:pt x="213766" y="76428"/>
                  </a:lnTo>
                  <a:lnTo>
                    <a:pt x="224536" y="74295"/>
                  </a:lnTo>
                  <a:lnTo>
                    <a:pt x="235204" y="76428"/>
                  </a:lnTo>
                  <a:lnTo>
                    <a:pt x="243687" y="82219"/>
                  </a:lnTo>
                  <a:lnTo>
                    <a:pt x="249301" y="90754"/>
                  </a:lnTo>
                  <a:lnTo>
                    <a:pt x="251333" y="101092"/>
                  </a:lnTo>
                  <a:lnTo>
                    <a:pt x="251333" y="67005"/>
                  </a:lnTo>
                  <a:lnTo>
                    <a:pt x="240969" y="59944"/>
                  </a:lnTo>
                  <a:lnTo>
                    <a:pt x="223774" y="56388"/>
                  </a:lnTo>
                  <a:lnTo>
                    <a:pt x="206514" y="59944"/>
                  </a:lnTo>
                  <a:lnTo>
                    <a:pt x="192341" y="69596"/>
                  </a:lnTo>
                  <a:lnTo>
                    <a:pt x="182727" y="83820"/>
                  </a:lnTo>
                  <a:lnTo>
                    <a:pt x="179197" y="101092"/>
                  </a:lnTo>
                  <a:lnTo>
                    <a:pt x="180086" y="110553"/>
                  </a:lnTo>
                  <a:lnTo>
                    <a:pt x="182714" y="119214"/>
                  </a:lnTo>
                  <a:lnTo>
                    <a:pt x="187007" y="126936"/>
                  </a:lnTo>
                  <a:lnTo>
                    <a:pt x="192913" y="133604"/>
                  </a:lnTo>
                  <a:lnTo>
                    <a:pt x="182181" y="138772"/>
                  </a:lnTo>
                  <a:lnTo>
                    <a:pt x="172123" y="145618"/>
                  </a:lnTo>
                  <a:lnTo>
                    <a:pt x="163156" y="153974"/>
                  </a:lnTo>
                  <a:lnTo>
                    <a:pt x="155575" y="163703"/>
                  </a:lnTo>
                  <a:lnTo>
                    <a:pt x="147574" y="163703"/>
                  </a:lnTo>
                  <a:lnTo>
                    <a:pt x="140144" y="154292"/>
                  </a:lnTo>
                  <a:lnTo>
                    <a:pt x="131330" y="145897"/>
                  </a:lnTo>
                  <a:lnTo>
                    <a:pt x="131191" y="145796"/>
                  </a:lnTo>
                  <a:lnTo>
                    <a:pt x="130429" y="145275"/>
                  </a:lnTo>
                  <a:lnTo>
                    <a:pt x="130429" y="169418"/>
                  </a:lnTo>
                  <a:lnTo>
                    <a:pt x="120980" y="176517"/>
                  </a:lnTo>
                  <a:lnTo>
                    <a:pt x="113601" y="185420"/>
                  </a:lnTo>
                  <a:lnTo>
                    <a:pt x="108775" y="195859"/>
                  </a:lnTo>
                  <a:lnTo>
                    <a:pt x="107061" y="207518"/>
                  </a:lnTo>
                  <a:lnTo>
                    <a:pt x="107645" y="214820"/>
                  </a:lnTo>
                  <a:lnTo>
                    <a:pt x="109359" y="221869"/>
                  </a:lnTo>
                  <a:lnTo>
                    <a:pt x="112141" y="228460"/>
                  </a:lnTo>
                  <a:lnTo>
                    <a:pt x="115951" y="234315"/>
                  </a:lnTo>
                  <a:lnTo>
                    <a:pt x="17780" y="234315"/>
                  </a:lnTo>
                  <a:lnTo>
                    <a:pt x="17780" y="208407"/>
                  </a:lnTo>
                  <a:lnTo>
                    <a:pt x="22758" y="184213"/>
                  </a:lnTo>
                  <a:lnTo>
                    <a:pt x="36347" y="164299"/>
                  </a:lnTo>
                  <a:lnTo>
                    <a:pt x="56451" y="150787"/>
                  </a:lnTo>
                  <a:lnTo>
                    <a:pt x="81026" y="145796"/>
                  </a:lnTo>
                  <a:lnTo>
                    <a:pt x="94919" y="147421"/>
                  </a:lnTo>
                  <a:lnTo>
                    <a:pt x="108204" y="152082"/>
                  </a:lnTo>
                  <a:lnTo>
                    <a:pt x="120243" y="159512"/>
                  </a:lnTo>
                  <a:lnTo>
                    <a:pt x="130429" y="169418"/>
                  </a:lnTo>
                  <a:lnTo>
                    <a:pt x="130429" y="145275"/>
                  </a:lnTo>
                  <a:lnTo>
                    <a:pt x="121297" y="138887"/>
                  </a:lnTo>
                  <a:lnTo>
                    <a:pt x="110236" y="133604"/>
                  </a:lnTo>
                  <a:lnTo>
                    <a:pt x="115951" y="127127"/>
                  </a:lnTo>
                  <a:lnTo>
                    <a:pt x="116128" y="126936"/>
                  </a:lnTo>
                  <a:lnTo>
                    <a:pt x="120421" y="119214"/>
                  </a:lnTo>
                  <a:lnTo>
                    <a:pt x="123050" y="110553"/>
                  </a:lnTo>
                  <a:lnTo>
                    <a:pt x="123952" y="101092"/>
                  </a:lnTo>
                  <a:lnTo>
                    <a:pt x="120408" y="83820"/>
                  </a:lnTo>
                  <a:lnTo>
                    <a:pt x="113982" y="74295"/>
                  </a:lnTo>
                  <a:lnTo>
                    <a:pt x="110820" y="69596"/>
                  </a:lnTo>
                  <a:lnTo>
                    <a:pt x="107061" y="67043"/>
                  </a:lnTo>
                  <a:lnTo>
                    <a:pt x="107061" y="101092"/>
                  </a:lnTo>
                  <a:lnTo>
                    <a:pt x="104927" y="111328"/>
                  </a:lnTo>
                  <a:lnTo>
                    <a:pt x="99225" y="119595"/>
                  </a:lnTo>
                  <a:lnTo>
                    <a:pt x="90932" y="125120"/>
                  </a:lnTo>
                  <a:lnTo>
                    <a:pt x="81026" y="127127"/>
                  </a:lnTo>
                  <a:lnTo>
                    <a:pt x="70688" y="125006"/>
                  </a:lnTo>
                  <a:lnTo>
                    <a:pt x="62204" y="119303"/>
                  </a:lnTo>
                  <a:lnTo>
                    <a:pt x="56464" y="111010"/>
                  </a:lnTo>
                  <a:lnTo>
                    <a:pt x="54356" y="101092"/>
                  </a:lnTo>
                  <a:lnTo>
                    <a:pt x="55981" y="90754"/>
                  </a:lnTo>
                  <a:lnTo>
                    <a:pt x="61595" y="82219"/>
                  </a:lnTo>
                  <a:lnTo>
                    <a:pt x="70243" y="76428"/>
                  </a:lnTo>
                  <a:lnTo>
                    <a:pt x="81026" y="74295"/>
                  </a:lnTo>
                  <a:lnTo>
                    <a:pt x="91249" y="76428"/>
                  </a:lnTo>
                  <a:lnTo>
                    <a:pt x="99517" y="82219"/>
                  </a:lnTo>
                  <a:lnTo>
                    <a:pt x="105041" y="90754"/>
                  </a:lnTo>
                  <a:lnTo>
                    <a:pt x="107061" y="101092"/>
                  </a:lnTo>
                  <a:lnTo>
                    <a:pt x="107061" y="67043"/>
                  </a:lnTo>
                  <a:lnTo>
                    <a:pt x="96672" y="59944"/>
                  </a:lnTo>
                  <a:lnTo>
                    <a:pt x="79502" y="56388"/>
                  </a:lnTo>
                  <a:lnTo>
                    <a:pt x="62230" y="59944"/>
                  </a:lnTo>
                  <a:lnTo>
                    <a:pt x="48006" y="69596"/>
                  </a:lnTo>
                  <a:lnTo>
                    <a:pt x="38354" y="83820"/>
                  </a:lnTo>
                  <a:lnTo>
                    <a:pt x="34798" y="101092"/>
                  </a:lnTo>
                  <a:lnTo>
                    <a:pt x="35826" y="110553"/>
                  </a:lnTo>
                  <a:lnTo>
                    <a:pt x="38760" y="119214"/>
                  </a:lnTo>
                  <a:lnTo>
                    <a:pt x="43357" y="126936"/>
                  </a:lnTo>
                  <a:lnTo>
                    <a:pt x="49403" y="133604"/>
                  </a:lnTo>
                  <a:lnTo>
                    <a:pt x="29425" y="145605"/>
                  </a:lnTo>
                  <a:lnTo>
                    <a:pt x="13792" y="162661"/>
                  </a:lnTo>
                  <a:lnTo>
                    <a:pt x="3644" y="183616"/>
                  </a:lnTo>
                  <a:lnTo>
                    <a:pt x="0" y="207518"/>
                  </a:lnTo>
                  <a:lnTo>
                    <a:pt x="0" y="248158"/>
                  </a:lnTo>
                  <a:lnTo>
                    <a:pt x="4064" y="252222"/>
                  </a:lnTo>
                  <a:lnTo>
                    <a:pt x="101346" y="252222"/>
                  </a:lnTo>
                  <a:lnTo>
                    <a:pt x="88646" y="265010"/>
                  </a:lnTo>
                  <a:lnTo>
                    <a:pt x="78905" y="279908"/>
                  </a:lnTo>
                  <a:lnTo>
                    <a:pt x="72669" y="296621"/>
                  </a:lnTo>
                  <a:lnTo>
                    <a:pt x="70485" y="314833"/>
                  </a:lnTo>
                  <a:lnTo>
                    <a:pt x="70485" y="357124"/>
                  </a:lnTo>
                  <a:lnTo>
                    <a:pt x="74549" y="361188"/>
                  </a:lnTo>
                  <a:lnTo>
                    <a:pt x="228600" y="361188"/>
                  </a:lnTo>
                  <a:lnTo>
                    <a:pt x="232664" y="357124"/>
                  </a:lnTo>
                  <a:lnTo>
                    <a:pt x="232664" y="344043"/>
                  </a:lnTo>
                  <a:lnTo>
                    <a:pt x="232664" y="314833"/>
                  </a:lnTo>
                  <a:lnTo>
                    <a:pt x="230479" y="296621"/>
                  </a:lnTo>
                  <a:lnTo>
                    <a:pt x="224345" y="279908"/>
                  </a:lnTo>
                  <a:lnTo>
                    <a:pt x="215646" y="266230"/>
                  </a:lnTo>
                  <a:lnTo>
                    <a:pt x="215646" y="344043"/>
                  </a:lnTo>
                  <a:lnTo>
                    <a:pt x="162052" y="344043"/>
                  </a:lnTo>
                  <a:lnTo>
                    <a:pt x="162052" y="300990"/>
                  </a:lnTo>
                  <a:lnTo>
                    <a:pt x="175069" y="283210"/>
                  </a:lnTo>
                  <a:lnTo>
                    <a:pt x="188849" y="264414"/>
                  </a:lnTo>
                  <a:lnTo>
                    <a:pt x="199517" y="274383"/>
                  </a:lnTo>
                  <a:lnTo>
                    <a:pt x="208000" y="286689"/>
                  </a:lnTo>
                  <a:lnTo>
                    <a:pt x="213614" y="300697"/>
                  </a:lnTo>
                  <a:lnTo>
                    <a:pt x="215519" y="314833"/>
                  </a:lnTo>
                  <a:lnTo>
                    <a:pt x="215646" y="344043"/>
                  </a:lnTo>
                  <a:lnTo>
                    <a:pt x="215646" y="266230"/>
                  </a:lnTo>
                  <a:lnTo>
                    <a:pt x="214871" y="265010"/>
                  </a:lnTo>
                  <a:lnTo>
                    <a:pt x="214299" y="264414"/>
                  </a:lnTo>
                  <a:lnTo>
                    <a:pt x="203530" y="253111"/>
                  </a:lnTo>
                  <a:lnTo>
                    <a:pt x="202692" y="252222"/>
                  </a:lnTo>
                  <a:lnTo>
                    <a:pt x="299974" y="252222"/>
                  </a:lnTo>
                  <a:lnTo>
                    <a:pt x="304038" y="248158"/>
                  </a:lnTo>
                  <a:lnTo>
                    <a:pt x="304038" y="235204"/>
                  </a:lnTo>
                  <a:lnTo>
                    <a:pt x="304038" y="207518"/>
                  </a:lnTo>
                  <a:close/>
                </a:path>
                <a:path w="2292350" h="361314">
                  <a:moveTo>
                    <a:pt x="2292096" y="130556"/>
                  </a:moveTo>
                  <a:lnTo>
                    <a:pt x="2288794" y="126492"/>
                  </a:lnTo>
                  <a:lnTo>
                    <a:pt x="2284730" y="125603"/>
                  </a:lnTo>
                  <a:lnTo>
                    <a:pt x="2273427" y="123647"/>
                  </a:lnTo>
                  <a:lnTo>
                    <a:pt x="2273427" y="141859"/>
                  </a:lnTo>
                  <a:lnTo>
                    <a:pt x="2273427" y="162179"/>
                  </a:lnTo>
                  <a:lnTo>
                    <a:pt x="2251583" y="166116"/>
                  </a:lnTo>
                  <a:lnTo>
                    <a:pt x="2247519" y="167005"/>
                  </a:lnTo>
                  <a:lnTo>
                    <a:pt x="2245106" y="169418"/>
                  </a:lnTo>
                  <a:lnTo>
                    <a:pt x="2244344" y="173482"/>
                  </a:lnTo>
                  <a:lnTo>
                    <a:pt x="2241550" y="183515"/>
                  </a:lnTo>
                  <a:lnTo>
                    <a:pt x="2238019" y="193116"/>
                  </a:lnTo>
                  <a:lnTo>
                    <a:pt x="2233587" y="202425"/>
                  </a:lnTo>
                  <a:lnTo>
                    <a:pt x="2228088" y="211582"/>
                  </a:lnTo>
                  <a:lnTo>
                    <a:pt x="2226437" y="214884"/>
                  </a:lnTo>
                  <a:lnTo>
                    <a:pt x="2226437" y="218821"/>
                  </a:lnTo>
                  <a:lnTo>
                    <a:pt x="2228088" y="222123"/>
                  </a:lnTo>
                  <a:lnTo>
                    <a:pt x="2241042" y="239903"/>
                  </a:lnTo>
                  <a:lnTo>
                    <a:pt x="2227199" y="254508"/>
                  </a:lnTo>
                  <a:lnTo>
                    <a:pt x="2208657" y="240792"/>
                  </a:lnTo>
                  <a:lnTo>
                    <a:pt x="2207387" y="239903"/>
                  </a:lnTo>
                  <a:lnTo>
                    <a:pt x="2205736" y="239522"/>
                  </a:lnTo>
                  <a:lnTo>
                    <a:pt x="2202307" y="239522"/>
                  </a:lnTo>
                  <a:lnTo>
                    <a:pt x="2200529" y="239903"/>
                  </a:lnTo>
                  <a:lnTo>
                    <a:pt x="2198878" y="240792"/>
                  </a:lnTo>
                  <a:lnTo>
                    <a:pt x="2189708" y="246405"/>
                  </a:lnTo>
                  <a:lnTo>
                    <a:pt x="2180348" y="251002"/>
                  </a:lnTo>
                  <a:lnTo>
                    <a:pt x="2170531" y="254533"/>
                  </a:lnTo>
                  <a:lnTo>
                    <a:pt x="2160016" y="256921"/>
                  </a:lnTo>
                  <a:lnTo>
                    <a:pt x="2155952" y="258572"/>
                  </a:lnTo>
                  <a:lnTo>
                    <a:pt x="2154301" y="260985"/>
                  </a:lnTo>
                  <a:lnTo>
                    <a:pt x="2153539" y="264287"/>
                  </a:lnTo>
                  <a:lnTo>
                    <a:pt x="2149475" y="286893"/>
                  </a:lnTo>
                  <a:lnTo>
                    <a:pt x="2129155" y="286893"/>
                  </a:lnTo>
                  <a:lnTo>
                    <a:pt x="2107273" y="254508"/>
                  </a:lnTo>
                  <a:lnTo>
                    <a:pt x="2097506" y="251002"/>
                  </a:lnTo>
                  <a:lnTo>
                    <a:pt x="2088146" y="246405"/>
                  </a:lnTo>
                  <a:lnTo>
                    <a:pt x="2078990" y="240792"/>
                  </a:lnTo>
                  <a:lnTo>
                    <a:pt x="2077339" y="239903"/>
                  </a:lnTo>
                  <a:lnTo>
                    <a:pt x="2075688" y="239522"/>
                  </a:lnTo>
                  <a:lnTo>
                    <a:pt x="2072513" y="239522"/>
                  </a:lnTo>
                  <a:lnTo>
                    <a:pt x="2070862" y="239903"/>
                  </a:lnTo>
                  <a:lnTo>
                    <a:pt x="2069211" y="240792"/>
                  </a:lnTo>
                  <a:lnTo>
                    <a:pt x="2050669" y="254508"/>
                  </a:lnTo>
                  <a:lnTo>
                    <a:pt x="2036826" y="239903"/>
                  </a:lnTo>
                  <a:lnTo>
                    <a:pt x="2052193" y="218821"/>
                  </a:lnTo>
                  <a:lnTo>
                    <a:pt x="2052193" y="214884"/>
                  </a:lnTo>
                  <a:lnTo>
                    <a:pt x="2049780" y="211582"/>
                  </a:lnTo>
                  <a:lnTo>
                    <a:pt x="2044268" y="202425"/>
                  </a:lnTo>
                  <a:lnTo>
                    <a:pt x="2039848" y="193116"/>
                  </a:lnTo>
                  <a:lnTo>
                    <a:pt x="2036356" y="183515"/>
                  </a:lnTo>
                  <a:lnTo>
                    <a:pt x="2033651" y="173482"/>
                  </a:lnTo>
                  <a:lnTo>
                    <a:pt x="2032762" y="169418"/>
                  </a:lnTo>
                  <a:lnTo>
                    <a:pt x="2029587" y="167005"/>
                  </a:lnTo>
                  <a:lnTo>
                    <a:pt x="2026285" y="166116"/>
                  </a:lnTo>
                  <a:lnTo>
                    <a:pt x="2004441" y="162179"/>
                  </a:lnTo>
                  <a:lnTo>
                    <a:pt x="2004441" y="141859"/>
                  </a:lnTo>
                  <a:lnTo>
                    <a:pt x="2030349" y="137033"/>
                  </a:lnTo>
                  <a:lnTo>
                    <a:pt x="2032762" y="134620"/>
                  </a:lnTo>
                  <a:lnTo>
                    <a:pt x="2033651" y="130556"/>
                  </a:lnTo>
                  <a:lnTo>
                    <a:pt x="2036356" y="120142"/>
                  </a:lnTo>
                  <a:lnTo>
                    <a:pt x="2039848" y="110566"/>
                  </a:lnTo>
                  <a:lnTo>
                    <a:pt x="2044268" y="101447"/>
                  </a:lnTo>
                  <a:lnTo>
                    <a:pt x="2049780" y="92456"/>
                  </a:lnTo>
                  <a:lnTo>
                    <a:pt x="2052193" y="89154"/>
                  </a:lnTo>
                  <a:lnTo>
                    <a:pt x="2052193" y="85090"/>
                  </a:lnTo>
                  <a:lnTo>
                    <a:pt x="2049780" y="81915"/>
                  </a:lnTo>
                  <a:lnTo>
                    <a:pt x="2036826" y="64008"/>
                  </a:lnTo>
                  <a:lnTo>
                    <a:pt x="2050669" y="49530"/>
                  </a:lnTo>
                  <a:lnTo>
                    <a:pt x="2070862" y="63627"/>
                  </a:lnTo>
                  <a:lnTo>
                    <a:pt x="2072513" y="64262"/>
                  </a:lnTo>
                  <a:lnTo>
                    <a:pt x="2075688" y="64262"/>
                  </a:lnTo>
                  <a:lnTo>
                    <a:pt x="2077339" y="63627"/>
                  </a:lnTo>
                  <a:lnTo>
                    <a:pt x="2078990" y="62484"/>
                  </a:lnTo>
                  <a:lnTo>
                    <a:pt x="2088146" y="56984"/>
                  </a:lnTo>
                  <a:lnTo>
                    <a:pt x="2121916" y="45466"/>
                  </a:lnTo>
                  <a:lnTo>
                    <a:pt x="2122360" y="44577"/>
                  </a:lnTo>
                  <a:lnTo>
                    <a:pt x="2123567" y="42164"/>
                  </a:lnTo>
                  <a:lnTo>
                    <a:pt x="2125218" y="38989"/>
                  </a:lnTo>
                  <a:lnTo>
                    <a:pt x="2129155" y="17018"/>
                  </a:lnTo>
                  <a:lnTo>
                    <a:pt x="2149475" y="17018"/>
                  </a:lnTo>
                  <a:lnTo>
                    <a:pt x="2153539" y="38989"/>
                  </a:lnTo>
                  <a:lnTo>
                    <a:pt x="2154301" y="43815"/>
                  </a:lnTo>
                  <a:lnTo>
                    <a:pt x="2155952" y="45466"/>
                  </a:lnTo>
                  <a:lnTo>
                    <a:pt x="2198878" y="62484"/>
                  </a:lnTo>
                  <a:lnTo>
                    <a:pt x="2200529" y="63627"/>
                  </a:lnTo>
                  <a:lnTo>
                    <a:pt x="2202307" y="64262"/>
                  </a:lnTo>
                  <a:lnTo>
                    <a:pt x="2205736" y="64262"/>
                  </a:lnTo>
                  <a:lnTo>
                    <a:pt x="2207387" y="63627"/>
                  </a:lnTo>
                  <a:lnTo>
                    <a:pt x="2208657" y="62484"/>
                  </a:lnTo>
                  <a:lnTo>
                    <a:pt x="2227199" y="49530"/>
                  </a:lnTo>
                  <a:lnTo>
                    <a:pt x="2241042" y="64008"/>
                  </a:lnTo>
                  <a:lnTo>
                    <a:pt x="2228088" y="81915"/>
                  </a:lnTo>
                  <a:lnTo>
                    <a:pt x="2226437" y="85090"/>
                  </a:lnTo>
                  <a:lnTo>
                    <a:pt x="2226437" y="89154"/>
                  </a:lnTo>
                  <a:lnTo>
                    <a:pt x="2228088" y="92456"/>
                  </a:lnTo>
                  <a:lnTo>
                    <a:pt x="2233587" y="101561"/>
                  </a:lnTo>
                  <a:lnTo>
                    <a:pt x="2238019" y="110845"/>
                  </a:lnTo>
                  <a:lnTo>
                    <a:pt x="2241550" y="120459"/>
                  </a:lnTo>
                  <a:lnTo>
                    <a:pt x="2244344" y="130556"/>
                  </a:lnTo>
                  <a:lnTo>
                    <a:pt x="2245106" y="134620"/>
                  </a:lnTo>
                  <a:lnTo>
                    <a:pt x="2248408" y="136144"/>
                  </a:lnTo>
                  <a:lnTo>
                    <a:pt x="2251583" y="137795"/>
                  </a:lnTo>
                  <a:lnTo>
                    <a:pt x="2273427" y="141859"/>
                  </a:lnTo>
                  <a:lnTo>
                    <a:pt x="2273427" y="123647"/>
                  </a:lnTo>
                  <a:lnTo>
                    <a:pt x="2261362" y="121539"/>
                  </a:lnTo>
                  <a:lnTo>
                    <a:pt x="2258923" y="112623"/>
                  </a:lnTo>
                  <a:lnTo>
                    <a:pt x="2255621" y="103949"/>
                  </a:lnTo>
                  <a:lnTo>
                    <a:pt x="2251735" y="95580"/>
                  </a:lnTo>
                  <a:lnTo>
                    <a:pt x="2247519" y="87503"/>
                  </a:lnTo>
                  <a:lnTo>
                    <a:pt x="2260473" y="68961"/>
                  </a:lnTo>
                  <a:lnTo>
                    <a:pt x="2263775" y="65659"/>
                  </a:lnTo>
                  <a:lnTo>
                    <a:pt x="2262886" y="60833"/>
                  </a:lnTo>
                  <a:lnTo>
                    <a:pt x="2259711" y="57531"/>
                  </a:lnTo>
                  <a:lnTo>
                    <a:pt x="2251710" y="49530"/>
                  </a:lnTo>
                  <a:lnTo>
                    <a:pt x="2246744" y="44577"/>
                  </a:lnTo>
                  <a:lnTo>
                    <a:pt x="2234565" y="32385"/>
                  </a:lnTo>
                  <a:lnTo>
                    <a:pt x="2232787" y="30734"/>
                  </a:lnTo>
                  <a:lnTo>
                    <a:pt x="2230628" y="29845"/>
                  </a:lnTo>
                  <a:lnTo>
                    <a:pt x="2226564" y="29845"/>
                  </a:lnTo>
                  <a:lnTo>
                    <a:pt x="2224659" y="30480"/>
                  </a:lnTo>
                  <a:lnTo>
                    <a:pt x="2223262" y="31623"/>
                  </a:lnTo>
                  <a:lnTo>
                    <a:pt x="2203831" y="44577"/>
                  </a:lnTo>
                  <a:lnTo>
                    <a:pt x="2196211" y="40030"/>
                  </a:lnTo>
                  <a:lnTo>
                    <a:pt x="2188095" y="36093"/>
                  </a:lnTo>
                  <a:lnTo>
                    <a:pt x="2179523" y="32740"/>
                  </a:lnTo>
                  <a:lnTo>
                    <a:pt x="2170557" y="29972"/>
                  </a:lnTo>
                  <a:lnTo>
                    <a:pt x="2167788" y="17018"/>
                  </a:lnTo>
                  <a:lnTo>
                    <a:pt x="2165731" y="7366"/>
                  </a:lnTo>
                  <a:lnTo>
                    <a:pt x="2164080" y="3302"/>
                  </a:lnTo>
                  <a:lnTo>
                    <a:pt x="2161667" y="0"/>
                  </a:lnTo>
                  <a:lnTo>
                    <a:pt x="2116201" y="0"/>
                  </a:lnTo>
                  <a:lnTo>
                    <a:pt x="2112264" y="3302"/>
                  </a:lnTo>
                  <a:lnTo>
                    <a:pt x="2111375" y="7366"/>
                  </a:lnTo>
                  <a:lnTo>
                    <a:pt x="2107311" y="29972"/>
                  </a:lnTo>
                  <a:lnTo>
                    <a:pt x="2098395" y="32740"/>
                  </a:lnTo>
                  <a:lnTo>
                    <a:pt x="2089823" y="36093"/>
                  </a:lnTo>
                  <a:lnTo>
                    <a:pt x="2081707" y="40030"/>
                  </a:lnTo>
                  <a:lnTo>
                    <a:pt x="2074164" y="44577"/>
                  </a:lnTo>
                  <a:lnTo>
                    <a:pt x="2054733" y="31623"/>
                  </a:lnTo>
                  <a:lnTo>
                    <a:pt x="2052955" y="30226"/>
                  </a:lnTo>
                  <a:lnTo>
                    <a:pt x="2051177" y="29591"/>
                  </a:lnTo>
                  <a:lnTo>
                    <a:pt x="2047240" y="29591"/>
                  </a:lnTo>
                  <a:lnTo>
                    <a:pt x="2045208" y="30607"/>
                  </a:lnTo>
                  <a:lnTo>
                    <a:pt x="2043303" y="32385"/>
                  </a:lnTo>
                  <a:lnTo>
                    <a:pt x="2018157" y="57531"/>
                  </a:lnTo>
                  <a:lnTo>
                    <a:pt x="2014982" y="60833"/>
                  </a:lnTo>
                  <a:lnTo>
                    <a:pt x="2014982" y="65659"/>
                  </a:lnTo>
                  <a:lnTo>
                    <a:pt x="2017395" y="68961"/>
                  </a:lnTo>
                  <a:lnTo>
                    <a:pt x="2030349" y="88392"/>
                  </a:lnTo>
                  <a:lnTo>
                    <a:pt x="2026234" y="95948"/>
                  </a:lnTo>
                  <a:lnTo>
                    <a:pt x="2022538" y="104063"/>
                  </a:lnTo>
                  <a:lnTo>
                    <a:pt x="2019300" y="112636"/>
                  </a:lnTo>
                  <a:lnTo>
                    <a:pt x="2016633" y="121539"/>
                  </a:lnTo>
                  <a:lnTo>
                    <a:pt x="1993138" y="125603"/>
                  </a:lnTo>
                  <a:lnTo>
                    <a:pt x="1989074" y="126492"/>
                  </a:lnTo>
                  <a:lnTo>
                    <a:pt x="1985772" y="129667"/>
                  </a:lnTo>
                  <a:lnTo>
                    <a:pt x="1985772" y="170180"/>
                  </a:lnTo>
                  <a:lnTo>
                    <a:pt x="1987423" y="174244"/>
                  </a:lnTo>
                  <a:lnTo>
                    <a:pt x="1989836" y="178308"/>
                  </a:lnTo>
                  <a:lnTo>
                    <a:pt x="1993900" y="179197"/>
                  </a:lnTo>
                  <a:lnTo>
                    <a:pt x="2017395" y="183261"/>
                  </a:lnTo>
                  <a:lnTo>
                    <a:pt x="2020150" y="192176"/>
                  </a:lnTo>
                  <a:lnTo>
                    <a:pt x="2023503" y="200748"/>
                  </a:lnTo>
                  <a:lnTo>
                    <a:pt x="2027440" y="208864"/>
                  </a:lnTo>
                  <a:lnTo>
                    <a:pt x="2032000" y="216408"/>
                  </a:lnTo>
                  <a:lnTo>
                    <a:pt x="2018157" y="235839"/>
                  </a:lnTo>
                  <a:lnTo>
                    <a:pt x="2015744" y="239141"/>
                  </a:lnTo>
                  <a:lnTo>
                    <a:pt x="2016633" y="243967"/>
                  </a:lnTo>
                  <a:lnTo>
                    <a:pt x="2019808" y="247269"/>
                  </a:lnTo>
                  <a:lnTo>
                    <a:pt x="2044954" y="272415"/>
                  </a:lnTo>
                  <a:lnTo>
                    <a:pt x="2046732" y="274066"/>
                  </a:lnTo>
                  <a:lnTo>
                    <a:pt x="2048891" y="274955"/>
                  </a:lnTo>
                  <a:lnTo>
                    <a:pt x="2052701" y="274955"/>
                  </a:lnTo>
                  <a:lnTo>
                    <a:pt x="2054352" y="274320"/>
                  </a:lnTo>
                  <a:lnTo>
                    <a:pt x="2055495" y="273177"/>
                  </a:lnTo>
                  <a:lnTo>
                    <a:pt x="2074926" y="260223"/>
                  </a:lnTo>
                  <a:lnTo>
                    <a:pt x="2082863" y="264782"/>
                  </a:lnTo>
                  <a:lnTo>
                    <a:pt x="2091029" y="268719"/>
                  </a:lnTo>
                  <a:lnTo>
                    <a:pt x="2099652" y="272072"/>
                  </a:lnTo>
                  <a:lnTo>
                    <a:pt x="2108962" y="274828"/>
                  </a:lnTo>
                  <a:lnTo>
                    <a:pt x="2113026" y="297434"/>
                  </a:lnTo>
                  <a:lnTo>
                    <a:pt x="2113788" y="301498"/>
                  </a:lnTo>
                  <a:lnTo>
                    <a:pt x="2117090" y="304800"/>
                  </a:lnTo>
                  <a:lnTo>
                    <a:pt x="2161667" y="304800"/>
                  </a:lnTo>
                  <a:lnTo>
                    <a:pt x="2165731" y="301498"/>
                  </a:lnTo>
                  <a:lnTo>
                    <a:pt x="2166493" y="297434"/>
                  </a:lnTo>
                  <a:lnTo>
                    <a:pt x="2168385" y="286893"/>
                  </a:lnTo>
                  <a:lnTo>
                    <a:pt x="2170557" y="274828"/>
                  </a:lnTo>
                  <a:lnTo>
                    <a:pt x="2179523" y="272072"/>
                  </a:lnTo>
                  <a:lnTo>
                    <a:pt x="2188095" y="268719"/>
                  </a:lnTo>
                  <a:lnTo>
                    <a:pt x="2196211" y="264782"/>
                  </a:lnTo>
                  <a:lnTo>
                    <a:pt x="2203831" y="260223"/>
                  </a:lnTo>
                  <a:lnTo>
                    <a:pt x="2223262" y="273177"/>
                  </a:lnTo>
                  <a:lnTo>
                    <a:pt x="2225040" y="274574"/>
                  </a:lnTo>
                  <a:lnTo>
                    <a:pt x="2226818" y="275209"/>
                  </a:lnTo>
                  <a:lnTo>
                    <a:pt x="2230628" y="275209"/>
                  </a:lnTo>
                  <a:lnTo>
                    <a:pt x="2232787" y="274193"/>
                  </a:lnTo>
                  <a:lnTo>
                    <a:pt x="2246757" y="260223"/>
                  </a:lnTo>
                  <a:lnTo>
                    <a:pt x="2252472" y="254508"/>
                  </a:lnTo>
                  <a:lnTo>
                    <a:pt x="2259711" y="247269"/>
                  </a:lnTo>
                  <a:lnTo>
                    <a:pt x="2262886" y="243967"/>
                  </a:lnTo>
                  <a:lnTo>
                    <a:pt x="2262886" y="239141"/>
                  </a:lnTo>
                  <a:lnTo>
                    <a:pt x="2260473" y="235839"/>
                  </a:lnTo>
                  <a:lnTo>
                    <a:pt x="2247519" y="216408"/>
                  </a:lnTo>
                  <a:lnTo>
                    <a:pt x="2251735" y="208864"/>
                  </a:lnTo>
                  <a:lnTo>
                    <a:pt x="2255621" y="200748"/>
                  </a:lnTo>
                  <a:lnTo>
                    <a:pt x="2258923" y="192176"/>
                  </a:lnTo>
                  <a:lnTo>
                    <a:pt x="2261362" y="183261"/>
                  </a:lnTo>
                  <a:lnTo>
                    <a:pt x="2284730" y="179197"/>
                  </a:lnTo>
                  <a:lnTo>
                    <a:pt x="2288794" y="178308"/>
                  </a:lnTo>
                  <a:lnTo>
                    <a:pt x="2292096" y="175133"/>
                  </a:lnTo>
                  <a:lnTo>
                    <a:pt x="2292096" y="130556"/>
                  </a:lnTo>
                  <a:close/>
                </a:path>
              </a:pathLst>
            </a:custGeom>
            <a:solidFill>
              <a:srgbClr val="FFFFFF"/>
            </a:solidFill>
          </p:spPr>
          <p:txBody>
            <a:bodyPr wrap="square" lIns="0" tIns="0" rIns="0" bIns="0" rtlCol="0"/>
            <a:lstStyle/>
            <a:p>
              <a:endParaRPr/>
            </a:p>
          </p:txBody>
        </p:sp>
      </p:grpSp>
      <p:sp>
        <p:nvSpPr>
          <p:cNvPr id="26" name="object 26"/>
          <p:cNvSpPr txBox="1"/>
          <p:nvPr/>
        </p:nvSpPr>
        <p:spPr>
          <a:xfrm>
            <a:off x="679805" y="2536647"/>
            <a:ext cx="1691639" cy="194310"/>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100" b="1" spc="-105" dirty="0">
                <a:solidFill>
                  <a:srgbClr val="99E7FF"/>
                </a:solidFill>
                <a:latin typeface="Trebuchet MS"/>
                <a:cs typeface="Trebuchet MS"/>
              </a:rPr>
              <a:t>T</a:t>
            </a:r>
            <a:r>
              <a:rPr sz="1100" b="1" spc="-45" dirty="0">
                <a:solidFill>
                  <a:srgbClr val="99E7FF"/>
                </a:solidFill>
                <a:latin typeface="Trebuchet MS"/>
                <a:cs typeface="Trebuchet MS"/>
              </a:rPr>
              <a:t>ime</a:t>
            </a:r>
            <a:r>
              <a:rPr sz="1100" b="1" spc="-95" dirty="0">
                <a:solidFill>
                  <a:srgbClr val="99E7FF"/>
                </a:solidFill>
                <a:latin typeface="Trebuchet MS"/>
                <a:cs typeface="Trebuchet MS"/>
              </a:rPr>
              <a:t> </a:t>
            </a:r>
            <a:r>
              <a:rPr sz="1100" b="1" spc="-45" dirty="0">
                <a:solidFill>
                  <a:srgbClr val="99E7FF"/>
                </a:solidFill>
                <a:latin typeface="Trebuchet MS"/>
                <a:cs typeface="Trebuchet MS"/>
              </a:rPr>
              <a:t>t</a:t>
            </a:r>
            <a:r>
              <a:rPr sz="1100" b="1" spc="-65" dirty="0">
                <a:solidFill>
                  <a:srgbClr val="99E7FF"/>
                </a:solidFill>
                <a:latin typeface="Trebuchet MS"/>
                <a:cs typeface="Trebuchet MS"/>
              </a:rPr>
              <a:t>r</a:t>
            </a:r>
            <a:r>
              <a:rPr sz="1100" b="1" spc="-40" dirty="0">
                <a:solidFill>
                  <a:srgbClr val="99E7FF"/>
                </a:solidFill>
                <a:latin typeface="Trebuchet MS"/>
                <a:cs typeface="Trebuchet MS"/>
              </a:rPr>
              <a:t>avel</a:t>
            </a:r>
            <a:r>
              <a:rPr sz="1100" b="1" spc="-90" dirty="0">
                <a:solidFill>
                  <a:srgbClr val="99E7FF"/>
                </a:solidFill>
                <a:latin typeface="Trebuchet MS"/>
                <a:cs typeface="Trebuchet MS"/>
              </a:rPr>
              <a:t> </a:t>
            </a:r>
            <a:r>
              <a:rPr sz="1100" b="1" spc="-40" dirty="0">
                <a:solidFill>
                  <a:srgbClr val="99E7FF"/>
                </a:solidFill>
                <a:latin typeface="Trebuchet MS"/>
                <a:cs typeface="Trebuchet MS"/>
              </a:rPr>
              <a:t>up</a:t>
            </a:r>
            <a:r>
              <a:rPr sz="1100" b="1" spc="-100" dirty="0">
                <a:solidFill>
                  <a:srgbClr val="99E7FF"/>
                </a:solidFill>
                <a:latin typeface="Trebuchet MS"/>
                <a:cs typeface="Trebuchet MS"/>
              </a:rPr>
              <a:t> </a:t>
            </a:r>
            <a:r>
              <a:rPr sz="1100" b="1" spc="-45" dirty="0">
                <a:solidFill>
                  <a:srgbClr val="99E7FF"/>
                </a:solidFill>
                <a:latin typeface="Trebuchet MS"/>
                <a:cs typeface="Trebuchet MS"/>
              </a:rPr>
              <a:t>t</a:t>
            </a:r>
            <a:r>
              <a:rPr sz="1100" b="1" spc="-35" dirty="0">
                <a:solidFill>
                  <a:srgbClr val="99E7FF"/>
                </a:solidFill>
                <a:latin typeface="Trebuchet MS"/>
                <a:cs typeface="Trebuchet MS"/>
              </a:rPr>
              <a:t>o</a:t>
            </a:r>
            <a:r>
              <a:rPr sz="1100" b="1" spc="-95" dirty="0">
                <a:solidFill>
                  <a:srgbClr val="99E7FF"/>
                </a:solidFill>
                <a:latin typeface="Trebuchet MS"/>
                <a:cs typeface="Trebuchet MS"/>
              </a:rPr>
              <a:t> </a:t>
            </a:r>
            <a:r>
              <a:rPr sz="1100" b="1" spc="-25" dirty="0">
                <a:solidFill>
                  <a:srgbClr val="99E7FF"/>
                </a:solidFill>
                <a:latin typeface="Trebuchet MS"/>
                <a:cs typeface="Trebuchet MS"/>
              </a:rPr>
              <a:t>1</a:t>
            </a:r>
            <a:r>
              <a:rPr sz="1100" b="1" spc="-114" dirty="0">
                <a:solidFill>
                  <a:srgbClr val="99E7FF"/>
                </a:solidFill>
                <a:latin typeface="Trebuchet MS"/>
                <a:cs typeface="Trebuchet MS"/>
              </a:rPr>
              <a:t> </a:t>
            </a:r>
            <a:r>
              <a:rPr sz="1100" b="1" spc="-35" dirty="0">
                <a:solidFill>
                  <a:srgbClr val="99E7FF"/>
                </a:solidFill>
                <a:latin typeface="Trebuchet MS"/>
                <a:cs typeface="Trebuchet MS"/>
              </a:rPr>
              <a:t>d</a:t>
            </a:r>
            <a:r>
              <a:rPr sz="1100" b="1" spc="-30" dirty="0">
                <a:solidFill>
                  <a:srgbClr val="99E7FF"/>
                </a:solidFill>
                <a:latin typeface="Trebuchet MS"/>
                <a:cs typeface="Trebuchet MS"/>
              </a:rPr>
              <a:t>ay</a:t>
            </a:r>
            <a:endParaRPr sz="1100">
              <a:latin typeface="Trebuchet MS"/>
              <a:cs typeface="Trebuchet MS"/>
            </a:endParaRPr>
          </a:p>
        </p:txBody>
      </p:sp>
      <p:sp>
        <p:nvSpPr>
          <p:cNvPr id="27" name="object 27"/>
          <p:cNvSpPr txBox="1"/>
          <p:nvPr/>
        </p:nvSpPr>
        <p:spPr>
          <a:xfrm>
            <a:off x="2606420" y="2453062"/>
            <a:ext cx="1523365" cy="529590"/>
          </a:xfrm>
          <a:prstGeom prst="rect">
            <a:avLst/>
          </a:prstGeom>
        </p:spPr>
        <p:txBody>
          <a:bodyPr vert="horz" wrap="square" lIns="0" tIns="97155" rIns="0" bIns="0" rtlCol="0">
            <a:spAutoFit/>
          </a:bodyPr>
          <a:lstStyle/>
          <a:p>
            <a:pPr marL="299085" indent="-287020">
              <a:lnSpc>
                <a:spcPct val="100000"/>
              </a:lnSpc>
              <a:spcBef>
                <a:spcPts val="765"/>
              </a:spcBef>
              <a:buClr>
                <a:srgbClr val="99D3FF"/>
              </a:buClr>
              <a:buFont typeface="Wingdings"/>
              <a:buChar char=""/>
              <a:tabLst>
                <a:tab pos="299085" algn="l"/>
                <a:tab pos="299720" algn="l"/>
              </a:tabLst>
            </a:pPr>
            <a:r>
              <a:rPr sz="1100" b="1" spc="-105" dirty="0">
                <a:solidFill>
                  <a:srgbClr val="D9D9D9"/>
                </a:solidFill>
                <a:latin typeface="Trebuchet MS"/>
                <a:cs typeface="Trebuchet MS"/>
              </a:rPr>
              <a:t>T</a:t>
            </a:r>
            <a:r>
              <a:rPr sz="1100" b="1" spc="-45" dirty="0">
                <a:solidFill>
                  <a:srgbClr val="D9D9D9"/>
                </a:solidFill>
                <a:latin typeface="Trebuchet MS"/>
                <a:cs typeface="Trebuchet MS"/>
              </a:rPr>
              <a:t>ime</a:t>
            </a:r>
            <a:r>
              <a:rPr sz="1100" b="1" spc="-95" dirty="0">
                <a:solidFill>
                  <a:srgbClr val="D9D9D9"/>
                </a:solidFill>
                <a:latin typeface="Trebuchet MS"/>
                <a:cs typeface="Trebuchet MS"/>
              </a:rPr>
              <a:t> </a:t>
            </a:r>
            <a:r>
              <a:rPr sz="1100" b="1" spc="-45" dirty="0">
                <a:solidFill>
                  <a:srgbClr val="D9D9D9"/>
                </a:solidFill>
                <a:latin typeface="Trebuchet MS"/>
                <a:cs typeface="Trebuchet MS"/>
              </a:rPr>
              <a:t>t</a:t>
            </a:r>
            <a:r>
              <a:rPr sz="1100" b="1" spc="-65" dirty="0">
                <a:solidFill>
                  <a:srgbClr val="D9D9D9"/>
                </a:solidFill>
                <a:latin typeface="Trebuchet MS"/>
                <a:cs typeface="Trebuchet MS"/>
              </a:rPr>
              <a:t>r</a:t>
            </a:r>
            <a:r>
              <a:rPr sz="1100" b="1" spc="-40" dirty="0">
                <a:solidFill>
                  <a:srgbClr val="D9D9D9"/>
                </a:solidFill>
                <a:latin typeface="Trebuchet MS"/>
                <a:cs typeface="Trebuchet MS"/>
              </a:rPr>
              <a:t>avel</a:t>
            </a:r>
            <a:r>
              <a:rPr sz="1100" b="1" spc="-90" dirty="0">
                <a:solidFill>
                  <a:srgbClr val="D9D9D9"/>
                </a:solidFill>
                <a:latin typeface="Trebuchet MS"/>
                <a:cs typeface="Trebuchet MS"/>
              </a:rPr>
              <a:t> </a:t>
            </a:r>
            <a:r>
              <a:rPr sz="1100" b="1" spc="-40" dirty="0">
                <a:solidFill>
                  <a:srgbClr val="D9D9D9"/>
                </a:solidFill>
                <a:latin typeface="Trebuchet MS"/>
                <a:cs typeface="Trebuchet MS"/>
              </a:rPr>
              <a:t>up</a:t>
            </a:r>
            <a:r>
              <a:rPr sz="1100" b="1" spc="-100" dirty="0">
                <a:solidFill>
                  <a:srgbClr val="D9D9D9"/>
                </a:solidFill>
                <a:latin typeface="Trebuchet MS"/>
                <a:cs typeface="Trebuchet MS"/>
              </a:rPr>
              <a:t> </a:t>
            </a:r>
            <a:r>
              <a:rPr sz="1100" b="1" spc="-45" dirty="0">
                <a:solidFill>
                  <a:srgbClr val="D9D9D9"/>
                </a:solidFill>
                <a:latin typeface="Trebuchet MS"/>
                <a:cs typeface="Trebuchet MS"/>
              </a:rPr>
              <a:t>t</a:t>
            </a:r>
            <a:r>
              <a:rPr sz="1100" b="1" spc="-35" dirty="0">
                <a:solidFill>
                  <a:srgbClr val="D9D9D9"/>
                </a:solidFill>
                <a:latin typeface="Trebuchet MS"/>
                <a:cs typeface="Trebuchet MS"/>
              </a:rPr>
              <a:t>o</a:t>
            </a:r>
            <a:r>
              <a:rPr sz="1100" b="1" spc="-95" dirty="0">
                <a:solidFill>
                  <a:srgbClr val="D9D9D9"/>
                </a:solidFill>
                <a:latin typeface="Trebuchet MS"/>
                <a:cs typeface="Trebuchet MS"/>
              </a:rPr>
              <a:t> </a:t>
            </a:r>
            <a:r>
              <a:rPr sz="1100" b="1" spc="-25" dirty="0">
                <a:solidFill>
                  <a:srgbClr val="D9D9D9"/>
                </a:solidFill>
                <a:latin typeface="Trebuchet MS"/>
                <a:cs typeface="Trebuchet MS"/>
              </a:rPr>
              <a:t>90</a:t>
            </a:r>
            <a:endParaRPr sz="1100">
              <a:latin typeface="Trebuchet MS"/>
              <a:cs typeface="Trebuchet MS"/>
            </a:endParaRPr>
          </a:p>
          <a:p>
            <a:pPr marL="299085">
              <a:lnSpc>
                <a:spcPct val="100000"/>
              </a:lnSpc>
              <a:spcBef>
                <a:spcPts val="660"/>
              </a:spcBef>
            </a:pPr>
            <a:r>
              <a:rPr sz="1100" b="1" spc="-15" dirty="0">
                <a:solidFill>
                  <a:srgbClr val="D9D9D9"/>
                </a:solidFill>
                <a:latin typeface="Trebuchet MS"/>
                <a:cs typeface="Trebuchet MS"/>
              </a:rPr>
              <a:t>days</a:t>
            </a:r>
            <a:endParaRPr sz="1100">
              <a:latin typeface="Trebuchet MS"/>
              <a:cs typeface="Trebuchet MS"/>
            </a:endParaRPr>
          </a:p>
        </p:txBody>
      </p:sp>
      <p:sp>
        <p:nvSpPr>
          <p:cNvPr id="28" name="object 28"/>
          <p:cNvSpPr txBox="1"/>
          <p:nvPr/>
        </p:nvSpPr>
        <p:spPr>
          <a:xfrm>
            <a:off x="4579365" y="2453062"/>
            <a:ext cx="1523365" cy="529590"/>
          </a:xfrm>
          <a:prstGeom prst="rect">
            <a:avLst/>
          </a:prstGeom>
        </p:spPr>
        <p:txBody>
          <a:bodyPr vert="horz" wrap="square" lIns="0" tIns="97155" rIns="0" bIns="0" rtlCol="0">
            <a:spAutoFit/>
          </a:bodyPr>
          <a:lstStyle/>
          <a:p>
            <a:pPr marL="299085" indent="-287020">
              <a:lnSpc>
                <a:spcPct val="100000"/>
              </a:lnSpc>
              <a:spcBef>
                <a:spcPts val="765"/>
              </a:spcBef>
              <a:buClr>
                <a:srgbClr val="99D3FF"/>
              </a:buClr>
              <a:buFont typeface="Wingdings"/>
              <a:buChar char=""/>
              <a:tabLst>
                <a:tab pos="299085" algn="l"/>
                <a:tab pos="299720" algn="l"/>
              </a:tabLst>
            </a:pPr>
            <a:r>
              <a:rPr sz="1100" b="1" spc="-105" dirty="0">
                <a:solidFill>
                  <a:srgbClr val="D9D9D9"/>
                </a:solidFill>
                <a:latin typeface="Trebuchet MS"/>
                <a:cs typeface="Trebuchet MS"/>
              </a:rPr>
              <a:t>T</a:t>
            </a:r>
            <a:r>
              <a:rPr sz="1100" b="1" spc="-45" dirty="0">
                <a:solidFill>
                  <a:srgbClr val="D9D9D9"/>
                </a:solidFill>
                <a:latin typeface="Trebuchet MS"/>
                <a:cs typeface="Trebuchet MS"/>
              </a:rPr>
              <a:t>ime</a:t>
            </a:r>
            <a:r>
              <a:rPr sz="1100" b="1" spc="-95" dirty="0">
                <a:solidFill>
                  <a:srgbClr val="D9D9D9"/>
                </a:solidFill>
                <a:latin typeface="Trebuchet MS"/>
                <a:cs typeface="Trebuchet MS"/>
              </a:rPr>
              <a:t> </a:t>
            </a:r>
            <a:r>
              <a:rPr sz="1100" b="1" spc="-45" dirty="0">
                <a:solidFill>
                  <a:srgbClr val="D9D9D9"/>
                </a:solidFill>
                <a:latin typeface="Trebuchet MS"/>
                <a:cs typeface="Trebuchet MS"/>
              </a:rPr>
              <a:t>t</a:t>
            </a:r>
            <a:r>
              <a:rPr sz="1100" b="1" spc="-65" dirty="0">
                <a:solidFill>
                  <a:srgbClr val="D9D9D9"/>
                </a:solidFill>
                <a:latin typeface="Trebuchet MS"/>
                <a:cs typeface="Trebuchet MS"/>
              </a:rPr>
              <a:t>r</a:t>
            </a:r>
            <a:r>
              <a:rPr sz="1100" b="1" spc="-40" dirty="0">
                <a:solidFill>
                  <a:srgbClr val="D9D9D9"/>
                </a:solidFill>
                <a:latin typeface="Trebuchet MS"/>
                <a:cs typeface="Trebuchet MS"/>
              </a:rPr>
              <a:t>avel</a:t>
            </a:r>
            <a:r>
              <a:rPr sz="1100" b="1" spc="-90" dirty="0">
                <a:solidFill>
                  <a:srgbClr val="D9D9D9"/>
                </a:solidFill>
                <a:latin typeface="Trebuchet MS"/>
                <a:cs typeface="Trebuchet MS"/>
              </a:rPr>
              <a:t> </a:t>
            </a:r>
            <a:r>
              <a:rPr sz="1100" b="1" spc="-40" dirty="0">
                <a:solidFill>
                  <a:srgbClr val="D9D9D9"/>
                </a:solidFill>
                <a:latin typeface="Trebuchet MS"/>
                <a:cs typeface="Trebuchet MS"/>
              </a:rPr>
              <a:t>up</a:t>
            </a:r>
            <a:r>
              <a:rPr sz="1100" b="1" spc="-100" dirty="0">
                <a:solidFill>
                  <a:srgbClr val="D9D9D9"/>
                </a:solidFill>
                <a:latin typeface="Trebuchet MS"/>
                <a:cs typeface="Trebuchet MS"/>
              </a:rPr>
              <a:t> </a:t>
            </a:r>
            <a:r>
              <a:rPr sz="1100" b="1" spc="-45" dirty="0">
                <a:solidFill>
                  <a:srgbClr val="D9D9D9"/>
                </a:solidFill>
                <a:latin typeface="Trebuchet MS"/>
                <a:cs typeface="Trebuchet MS"/>
              </a:rPr>
              <a:t>t</a:t>
            </a:r>
            <a:r>
              <a:rPr sz="1100" b="1" spc="-35" dirty="0">
                <a:solidFill>
                  <a:srgbClr val="D9D9D9"/>
                </a:solidFill>
                <a:latin typeface="Trebuchet MS"/>
                <a:cs typeface="Trebuchet MS"/>
              </a:rPr>
              <a:t>o</a:t>
            </a:r>
            <a:r>
              <a:rPr sz="1100" b="1" spc="-95" dirty="0">
                <a:solidFill>
                  <a:srgbClr val="D9D9D9"/>
                </a:solidFill>
                <a:latin typeface="Trebuchet MS"/>
                <a:cs typeface="Trebuchet MS"/>
              </a:rPr>
              <a:t> </a:t>
            </a:r>
            <a:r>
              <a:rPr sz="1100" b="1" spc="-25" dirty="0">
                <a:solidFill>
                  <a:srgbClr val="D9D9D9"/>
                </a:solidFill>
                <a:latin typeface="Trebuchet MS"/>
                <a:cs typeface="Trebuchet MS"/>
              </a:rPr>
              <a:t>90</a:t>
            </a:r>
            <a:endParaRPr sz="1100">
              <a:latin typeface="Trebuchet MS"/>
              <a:cs typeface="Trebuchet MS"/>
            </a:endParaRPr>
          </a:p>
          <a:p>
            <a:pPr marL="299085">
              <a:lnSpc>
                <a:spcPct val="100000"/>
              </a:lnSpc>
              <a:spcBef>
                <a:spcPts val="660"/>
              </a:spcBef>
            </a:pPr>
            <a:r>
              <a:rPr sz="1100" b="1" spc="-15" dirty="0">
                <a:solidFill>
                  <a:srgbClr val="D9D9D9"/>
                </a:solidFill>
                <a:latin typeface="Trebuchet MS"/>
                <a:cs typeface="Trebuchet MS"/>
              </a:rPr>
              <a:t>days</a:t>
            </a:r>
            <a:endParaRPr sz="1100">
              <a:latin typeface="Trebuchet MS"/>
              <a:cs typeface="Trebuchet MS"/>
            </a:endParaRPr>
          </a:p>
        </p:txBody>
      </p:sp>
      <p:sp>
        <p:nvSpPr>
          <p:cNvPr id="29" name="object 29"/>
          <p:cNvSpPr txBox="1"/>
          <p:nvPr/>
        </p:nvSpPr>
        <p:spPr>
          <a:xfrm>
            <a:off x="6514338" y="2453062"/>
            <a:ext cx="1523365" cy="529590"/>
          </a:xfrm>
          <a:prstGeom prst="rect">
            <a:avLst/>
          </a:prstGeom>
        </p:spPr>
        <p:txBody>
          <a:bodyPr vert="horz" wrap="square" lIns="0" tIns="97155" rIns="0" bIns="0" rtlCol="0">
            <a:spAutoFit/>
          </a:bodyPr>
          <a:lstStyle/>
          <a:p>
            <a:pPr marL="299085" indent="-287020">
              <a:lnSpc>
                <a:spcPct val="100000"/>
              </a:lnSpc>
              <a:spcBef>
                <a:spcPts val="765"/>
              </a:spcBef>
              <a:buClr>
                <a:srgbClr val="99D3FF"/>
              </a:buClr>
              <a:buFont typeface="Wingdings"/>
              <a:buChar char=""/>
              <a:tabLst>
                <a:tab pos="299085" algn="l"/>
                <a:tab pos="299720" algn="l"/>
              </a:tabLst>
            </a:pPr>
            <a:r>
              <a:rPr sz="1100" b="1" spc="-105" dirty="0">
                <a:solidFill>
                  <a:srgbClr val="D9D9D9"/>
                </a:solidFill>
                <a:latin typeface="Trebuchet MS"/>
                <a:cs typeface="Trebuchet MS"/>
              </a:rPr>
              <a:t>T</a:t>
            </a:r>
            <a:r>
              <a:rPr sz="1100" b="1" spc="-45" dirty="0">
                <a:solidFill>
                  <a:srgbClr val="D9D9D9"/>
                </a:solidFill>
                <a:latin typeface="Trebuchet MS"/>
                <a:cs typeface="Trebuchet MS"/>
              </a:rPr>
              <a:t>ime</a:t>
            </a:r>
            <a:r>
              <a:rPr sz="1100" b="1" spc="-95" dirty="0">
                <a:solidFill>
                  <a:srgbClr val="D9D9D9"/>
                </a:solidFill>
                <a:latin typeface="Trebuchet MS"/>
                <a:cs typeface="Trebuchet MS"/>
              </a:rPr>
              <a:t> </a:t>
            </a:r>
            <a:r>
              <a:rPr sz="1100" b="1" spc="-45" dirty="0">
                <a:solidFill>
                  <a:srgbClr val="D9D9D9"/>
                </a:solidFill>
                <a:latin typeface="Trebuchet MS"/>
                <a:cs typeface="Trebuchet MS"/>
              </a:rPr>
              <a:t>t</a:t>
            </a:r>
            <a:r>
              <a:rPr sz="1100" b="1" spc="-65" dirty="0">
                <a:solidFill>
                  <a:srgbClr val="D9D9D9"/>
                </a:solidFill>
                <a:latin typeface="Trebuchet MS"/>
                <a:cs typeface="Trebuchet MS"/>
              </a:rPr>
              <a:t>r</a:t>
            </a:r>
            <a:r>
              <a:rPr sz="1100" b="1" spc="-40" dirty="0">
                <a:solidFill>
                  <a:srgbClr val="D9D9D9"/>
                </a:solidFill>
                <a:latin typeface="Trebuchet MS"/>
                <a:cs typeface="Trebuchet MS"/>
              </a:rPr>
              <a:t>avel</a:t>
            </a:r>
            <a:r>
              <a:rPr sz="1100" b="1" spc="-90" dirty="0">
                <a:solidFill>
                  <a:srgbClr val="D9D9D9"/>
                </a:solidFill>
                <a:latin typeface="Trebuchet MS"/>
                <a:cs typeface="Trebuchet MS"/>
              </a:rPr>
              <a:t> </a:t>
            </a:r>
            <a:r>
              <a:rPr sz="1100" b="1" spc="-40" dirty="0">
                <a:solidFill>
                  <a:srgbClr val="D9D9D9"/>
                </a:solidFill>
                <a:latin typeface="Trebuchet MS"/>
                <a:cs typeface="Trebuchet MS"/>
              </a:rPr>
              <a:t>up</a:t>
            </a:r>
            <a:r>
              <a:rPr sz="1100" b="1" spc="-100" dirty="0">
                <a:solidFill>
                  <a:srgbClr val="D9D9D9"/>
                </a:solidFill>
                <a:latin typeface="Trebuchet MS"/>
                <a:cs typeface="Trebuchet MS"/>
              </a:rPr>
              <a:t> </a:t>
            </a:r>
            <a:r>
              <a:rPr sz="1100" b="1" spc="-45" dirty="0">
                <a:solidFill>
                  <a:srgbClr val="D9D9D9"/>
                </a:solidFill>
                <a:latin typeface="Trebuchet MS"/>
                <a:cs typeface="Trebuchet MS"/>
              </a:rPr>
              <a:t>t</a:t>
            </a:r>
            <a:r>
              <a:rPr sz="1100" b="1" spc="-35" dirty="0">
                <a:solidFill>
                  <a:srgbClr val="D9D9D9"/>
                </a:solidFill>
                <a:latin typeface="Trebuchet MS"/>
                <a:cs typeface="Trebuchet MS"/>
              </a:rPr>
              <a:t>o</a:t>
            </a:r>
            <a:r>
              <a:rPr sz="1100" b="1" spc="-95" dirty="0">
                <a:solidFill>
                  <a:srgbClr val="D9D9D9"/>
                </a:solidFill>
                <a:latin typeface="Trebuchet MS"/>
                <a:cs typeface="Trebuchet MS"/>
              </a:rPr>
              <a:t> </a:t>
            </a:r>
            <a:r>
              <a:rPr sz="1100" b="1" spc="-25" dirty="0">
                <a:solidFill>
                  <a:srgbClr val="D9D9D9"/>
                </a:solidFill>
                <a:latin typeface="Trebuchet MS"/>
                <a:cs typeface="Trebuchet MS"/>
              </a:rPr>
              <a:t>90</a:t>
            </a:r>
            <a:endParaRPr sz="1100">
              <a:latin typeface="Trebuchet MS"/>
              <a:cs typeface="Trebuchet MS"/>
            </a:endParaRPr>
          </a:p>
          <a:p>
            <a:pPr marL="299085">
              <a:lnSpc>
                <a:spcPct val="100000"/>
              </a:lnSpc>
              <a:spcBef>
                <a:spcPts val="660"/>
              </a:spcBef>
            </a:pPr>
            <a:r>
              <a:rPr sz="1100" b="1" spc="-15" dirty="0">
                <a:solidFill>
                  <a:srgbClr val="D9D9D9"/>
                </a:solidFill>
                <a:latin typeface="Trebuchet MS"/>
                <a:cs typeface="Trebuchet MS"/>
              </a:rPr>
              <a:t>days</a:t>
            </a:r>
            <a:endParaRPr sz="1100">
              <a:latin typeface="Trebuchet MS"/>
              <a:cs typeface="Trebuchet MS"/>
            </a:endParaRPr>
          </a:p>
        </p:txBody>
      </p:sp>
      <p:sp>
        <p:nvSpPr>
          <p:cNvPr id="30" name="object 30"/>
          <p:cNvSpPr txBox="1"/>
          <p:nvPr/>
        </p:nvSpPr>
        <p:spPr>
          <a:xfrm>
            <a:off x="3904615" y="3231260"/>
            <a:ext cx="1150620" cy="734695"/>
          </a:xfrm>
          <a:prstGeom prst="rect">
            <a:avLst/>
          </a:prstGeom>
        </p:spPr>
        <p:txBody>
          <a:bodyPr vert="horz" wrap="square" lIns="0" tIns="22860" rIns="0" bIns="0" rtlCol="0">
            <a:spAutoFit/>
          </a:bodyPr>
          <a:lstStyle/>
          <a:p>
            <a:pPr marL="12065" marR="5080" indent="-88900" algn="ctr">
              <a:lnSpc>
                <a:spcPct val="95500"/>
              </a:lnSpc>
              <a:spcBef>
                <a:spcPts val="180"/>
              </a:spcBef>
            </a:pPr>
            <a:r>
              <a:rPr sz="1600" b="1" spc="-40" dirty="0">
                <a:solidFill>
                  <a:srgbClr val="00C3FF"/>
                </a:solidFill>
                <a:latin typeface="Trebuchet MS"/>
                <a:cs typeface="Trebuchet MS"/>
              </a:rPr>
              <a:t>RETENTION </a:t>
            </a:r>
            <a:r>
              <a:rPr sz="1600" b="1" spc="-35" dirty="0">
                <a:solidFill>
                  <a:srgbClr val="00C3FF"/>
                </a:solidFill>
                <a:latin typeface="Trebuchet MS"/>
                <a:cs typeface="Trebuchet MS"/>
              </a:rPr>
              <a:t> </a:t>
            </a:r>
            <a:r>
              <a:rPr sz="1600" b="1" spc="-20" dirty="0">
                <a:solidFill>
                  <a:srgbClr val="00C3FF"/>
                </a:solidFill>
                <a:latin typeface="Trebuchet MS"/>
                <a:cs typeface="Trebuchet MS"/>
              </a:rPr>
              <a:t>PERIODE </a:t>
            </a:r>
            <a:r>
              <a:rPr sz="1600" b="1" spc="-15" dirty="0">
                <a:solidFill>
                  <a:srgbClr val="00C3FF"/>
                </a:solidFill>
                <a:latin typeface="Trebuchet MS"/>
                <a:cs typeface="Trebuchet MS"/>
              </a:rPr>
              <a:t> </a:t>
            </a:r>
            <a:r>
              <a:rPr sz="1600" b="1" spc="-20" dirty="0">
                <a:solidFill>
                  <a:srgbClr val="00C3FF"/>
                </a:solidFill>
                <a:latin typeface="Trebuchet MS"/>
                <a:cs typeface="Trebuchet MS"/>
              </a:rPr>
              <a:t>DE</a:t>
            </a:r>
            <a:r>
              <a:rPr sz="1600" b="1" spc="-80" dirty="0">
                <a:solidFill>
                  <a:srgbClr val="00C3FF"/>
                </a:solidFill>
                <a:latin typeface="Trebuchet MS"/>
                <a:cs typeface="Trebuchet MS"/>
              </a:rPr>
              <a:t>FAUL</a:t>
            </a:r>
            <a:r>
              <a:rPr sz="1600" b="1" spc="-140" dirty="0">
                <a:solidFill>
                  <a:srgbClr val="00C3FF"/>
                </a:solidFill>
                <a:latin typeface="Trebuchet MS"/>
                <a:cs typeface="Trebuchet MS"/>
              </a:rPr>
              <a:t>T</a:t>
            </a:r>
            <a:r>
              <a:rPr sz="1600" b="1" spc="-135" dirty="0">
                <a:solidFill>
                  <a:srgbClr val="00C3FF"/>
                </a:solidFill>
                <a:latin typeface="Trebuchet MS"/>
                <a:cs typeface="Trebuchet MS"/>
              </a:rPr>
              <a:t> </a:t>
            </a:r>
            <a:r>
              <a:rPr sz="1600" b="1" spc="-45" dirty="0">
                <a:solidFill>
                  <a:srgbClr val="00C3FF"/>
                </a:solidFill>
                <a:latin typeface="Trebuchet MS"/>
                <a:cs typeface="Trebuchet MS"/>
              </a:rPr>
              <a:t>=</a:t>
            </a:r>
            <a:r>
              <a:rPr sz="1600" b="1" spc="-120" dirty="0">
                <a:solidFill>
                  <a:srgbClr val="00C3FF"/>
                </a:solidFill>
                <a:latin typeface="Trebuchet MS"/>
                <a:cs typeface="Trebuchet MS"/>
              </a:rPr>
              <a:t> </a:t>
            </a:r>
            <a:r>
              <a:rPr sz="1600" b="1" spc="-45" dirty="0">
                <a:solidFill>
                  <a:srgbClr val="00C3FF"/>
                </a:solidFill>
                <a:latin typeface="Trebuchet MS"/>
                <a:cs typeface="Trebuchet MS"/>
              </a:rPr>
              <a:t>1</a:t>
            </a:r>
            <a:endParaRPr sz="1600">
              <a:latin typeface="Trebuchet MS"/>
              <a:cs typeface="Trebuchet M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3753" y="418338"/>
            <a:ext cx="1393825" cy="513715"/>
          </a:xfrm>
          <a:prstGeom prst="rect">
            <a:avLst/>
          </a:prstGeom>
        </p:spPr>
        <p:txBody>
          <a:bodyPr vert="horz" wrap="square" lIns="0" tIns="13335" rIns="0" bIns="0" rtlCol="0">
            <a:spAutoFit/>
          </a:bodyPr>
          <a:lstStyle/>
          <a:p>
            <a:pPr marL="12700">
              <a:lnSpc>
                <a:spcPct val="100000"/>
              </a:lnSpc>
              <a:spcBef>
                <a:spcPts val="105"/>
              </a:spcBef>
            </a:pPr>
            <a:r>
              <a:rPr spc="-5" dirty="0"/>
              <a:t>Fail</a:t>
            </a:r>
            <a:r>
              <a:rPr spc="-80" dirty="0"/>
              <a:t> </a:t>
            </a:r>
            <a:r>
              <a:rPr dirty="0"/>
              <a:t>Safe</a:t>
            </a:r>
          </a:p>
        </p:txBody>
      </p:sp>
      <p:sp>
        <p:nvSpPr>
          <p:cNvPr id="3" name="object 3"/>
          <p:cNvSpPr txBox="1"/>
          <p:nvPr/>
        </p:nvSpPr>
        <p:spPr>
          <a:xfrm>
            <a:off x="3109086" y="1897837"/>
            <a:ext cx="737235" cy="269240"/>
          </a:xfrm>
          <a:prstGeom prst="rect">
            <a:avLst/>
          </a:prstGeom>
        </p:spPr>
        <p:txBody>
          <a:bodyPr vert="horz" wrap="square" lIns="0" tIns="12065" rIns="0" bIns="0" rtlCol="0">
            <a:spAutoFit/>
          </a:bodyPr>
          <a:lstStyle/>
          <a:p>
            <a:pPr marL="12700">
              <a:lnSpc>
                <a:spcPct val="100000"/>
              </a:lnSpc>
              <a:spcBef>
                <a:spcPts val="95"/>
              </a:spcBef>
            </a:pPr>
            <a:r>
              <a:rPr sz="1600" b="1" spc="-80" dirty="0">
                <a:solidFill>
                  <a:srgbClr val="D9D9D9"/>
                </a:solidFill>
                <a:latin typeface="Trebuchet MS"/>
                <a:cs typeface="Trebuchet MS"/>
              </a:rPr>
              <a:t>d</a:t>
            </a:r>
            <a:r>
              <a:rPr sz="1600" b="1" spc="-50" dirty="0">
                <a:solidFill>
                  <a:srgbClr val="D9D9D9"/>
                </a:solidFill>
                <a:latin typeface="Trebuchet MS"/>
                <a:cs typeface="Trebuchet MS"/>
              </a:rPr>
              <a:t>i</a:t>
            </a:r>
            <a:r>
              <a:rPr sz="1600" b="1" spc="-30" dirty="0">
                <a:solidFill>
                  <a:srgbClr val="D9D9D9"/>
                </a:solidFill>
                <a:latin typeface="Trebuchet MS"/>
                <a:cs typeface="Trebuchet MS"/>
              </a:rPr>
              <a:t>saster</a:t>
            </a:r>
            <a:endParaRPr sz="1600">
              <a:latin typeface="Trebuchet MS"/>
              <a:cs typeface="Trebuchet MS"/>
            </a:endParaRPr>
          </a:p>
        </p:txBody>
      </p:sp>
      <p:sp>
        <p:nvSpPr>
          <p:cNvPr id="4" name="object 4"/>
          <p:cNvSpPr txBox="1"/>
          <p:nvPr/>
        </p:nvSpPr>
        <p:spPr>
          <a:xfrm>
            <a:off x="2822575" y="1532381"/>
            <a:ext cx="4336415" cy="798195"/>
          </a:xfrm>
          <a:prstGeom prst="rect">
            <a:avLst/>
          </a:prstGeom>
        </p:spPr>
        <p:txBody>
          <a:bodyPr vert="horz" wrap="square" lIns="0" tIns="12065" rIns="0" bIns="0" rtlCol="0">
            <a:spAutoFit/>
          </a:bodyPr>
          <a:lstStyle/>
          <a:p>
            <a:pPr marL="299085" indent="-287020">
              <a:lnSpc>
                <a:spcPct val="100000"/>
              </a:lnSpc>
              <a:spcBef>
                <a:spcPts val="95"/>
              </a:spcBef>
              <a:buClr>
                <a:srgbClr val="99D3FF"/>
              </a:buClr>
              <a:buFont typeface="Wingdings"/>
              <a:buChar char=""/>
              <a:tabLst>
                <a:tab pos="299085" algn="l"/>
                <a:tab pos="299720" algn="l"/>
              </a:tabLst>
            </a:pPr>
            <a:r>
              <a:rPr sz="1600" b="1" spc="-55" dirty="0">
                <a:solidFill>
                  <a:srgbClr val="D9D9D9"/>
                </a:solidFill>
                <a:latin typeface="Trebuchet MS"/>
                <a:cs typeface="Trebuchet MS"/>
              </a:rPr>
              <a:t>P</a:t>
            </a:r>
            <a:r>
              <a:rPr sz="1600" b="1" spc="-50" dirty="0">
                <a:solidFill>
                  <a:srgbClr val="D9D9D9"/>
                </a:solidFill>
                <a:latin typeface="Trebuchet MS"/>
                <a:cs typeface="Trebuchet MS"/>
              </a:rPr>
              <a:t>r</a:t>
            </a:r>
            <a:r>
              <a:rPr sz="1600" b="1" spc="-80" dirty="0">
                <a:solidFill>
                  <a:srgbClr val="D9D9D9"/>
                </a:solidFill>
                <a:latin typeface="Trebuchet MS"/>
                <a:cs typeface="Trebuchet MS"/>
              </a:rPr>
              <a:t>otec</a:t>
            </a:r>
            <a:r>
              <a:rPr sz="1600" b="1" spc="-75" dirty="0">
                <a:solidFill>
                  <a:srgbClr val="D9D9D9"/>
                </a:solidFill>
                <a:latin typeface="Trebuchet MS"/>
                <a:cs typeface="Trebuchet MS"/>
              </a:rPr>
              <a:t>t</a:t>
            </a:r>
            <a:r>
              <a:rPr sz="1600" b="1" spc="-65" dirty="0">
                <a:solidFill>
                  <a:srgbClr val="D9D9D9"/>
                </a:solidFill>
                <a:latin typeface="Trebuchet MS"/>
                <a:cs typeface="Trebuchet MS"/>
              </a:rPr>
              <a:t>ion</a:t>
            </a:r>
            <a:r>
              <a:rPr sz="1600" b="1" spc="-100" dirty="0">
                <a:solidFill>
                  <a:srgbClr val="D9D9D9"/>
                </a:solidFill>
                <a:latin typeface="Trebuchet MS"/>
                <a:cs typeface="Trebuchet MS"/>
              </a:rPr>
              <a:t> </a:t>
            </a:r>
            <a:r>
              <a:rPr sz="1600" b="1" spc="-40" dirty="0">
                <a:solidFill>
                  <a:srgbClr val="D9D9D9"/>
                </a:solidFill>
                <a:latin typeface="Trebuchet MS"/>
                <a:cs typeface="Trebuchet MS"/>
              </a:rPr>
              <a:t>of</a:t>
            </a:r>
            <a:r>
              <a:rPr sz="1600" b="1" spc="-130" dirty="0">
                <a:solidFill>
                  <a:srgbClr val="D9D9D9"/>
                </a:solidFill>
                <a:latin typeface="Trebuchet MS"/>
                <a:cs typeface="Trebuchet MS"/>
              </a:rPr>
              <a:t> </a:t>
            </a:r>
            <a:r>
              <a:rPr sz="1600" b="1" spc="-70" dirty="0">
                <a:solidFill>
                  <a:srgbClr val="D9D9D9"/>
                </a:solidFill>
                <a:latin typeface="Trebuchet MS"/>
                <a:cs typeface="Trebuchet MS"/>
              </a:rPr>
              <a:t>h</a:t>
            </a:r>
            <a:r>
              <a:rPr sz="1600" b="1" spc="-20" dirty="0">
                <a:solidFill>
                  <a:srgbClr val="D9D9D9"/>
                </a:solidFill>
                <a:latin typeface="Trebuchet MS"/>
                <a:cs typeface="Trebuchet MS"/>
              </a:rPr>
              <a:t>is</a:t>
            </a:r>
            <a:r>
              <a:rPr sz="1600" b="1" spc="-30" dirty="0">
                <a:solidFill>
                  <a:srgbClr val="D9D9D9"/>
                </a:solidFill>
                <a:latin typeface="Trebuchet MS"/>
                <a:cs typeface="Trebuchet MS"/>
              </a:rPr>
              <a:t>t</a:t>
            </a:r>
            <a:r>
              <a:rPr sz="1600" b="1" spc="-85" dirty="0">
                <a:solidFill>
                  <a:srgbClr val="D9D9D9"/>
                </a:solidFill>
                <a:latin typeface="Trebuchet MS"/>
                <a:cs typeface="Trebuchet MS"/>
              </a:rPr>
              <a:t>or</a:t>
            </a:r>
            <a:r>
              <a:rPr sz="1600" b="1" spc="-60" dirty="0">
                <a:solidFill>
                  <a:srgbClr val="D9D9D9"/>
                </a:solidFill>
                <a:latin typeface="Trebuchet MS"/>
                <a:cs typeface="Trebuchet MS"/>
              </a:rPr>
              <a:t>i</a:t>
            </a:r>
            <a:r>
              <a:rPr sz="1600" b="1" spc="-65" dirty="0">
                <a:solidFill>
                  <a:srgbClr val="D9D9D9"/>
                </a:solidFill>
                <a:latin typeface="Trebuchet MS"/>
                <a:cs typeface="Trebuchet MS"/>
              </a:rPr>
              <a:t>cal</a:t>
            </a:r>
            <a:r>
              <a:rPr sz="1600" b="1" spc="-105" dirty="0">
                <a:solidFill>
                  <a:srgbClr val="D9D9D9"/>
                </a:solidFill>
                <a:latin typeface="Trebuchet MS"/>
                <a:cs typeface="Trebuchet MS"/>
              </a:rPr>
              <a:t> </a:t>
            </a:r>
            <a:r>
              <a:rPr sz="1600" b="1" spc="-45" dirty="0">
                <a:solidFill>
                  <a:srgbClr val="D9D9D9"/>
                </a:solidFill>
                <a:latin typeface="Trebuchet MS"/>
                <a:cs typeface="Trebuchet MS"/>
              </a:rPr>
              <a:t>data</a:t>
            </a:r>
            <a:r>
              <a:rPr sz="1600" b="1" spc="-140" dirty="0">
                <a:solidFill>
                  <a:srgbClr val="D9D9D9"/>
                </a:solidFill>
                <a:latin typeface="Trebuchet MS"/>
                <a:cs typeface="Trebuchet MS"/>
              </a:rPr>
              <a:t> </a:t>
            </a:r>
            <a:r>
              <a:rPr sz="1600" b="1" spc="-65" dirty="0">
                <a:solidFill>
                  <a:srgbClr val="D9D9D9"/>
                </a:solidFill>
                <a:latin typeface="Trebuchet MS"/>
                <a:cs typeface="Trebuchet MS"/>
              </a:rPr>
              <a:t>in</a:t>
            </a:r>
            <a:r>
              <a:rPr sz="1600" b="1" spc="-125" dirty="0">
                <a:solidFill>
                  <a:srgbClr val="D9D9D9"/>
                </a:solidFill>
                <a:latin typeface="Trebuchet MS"/>
                <a:cs typeface="Trebuchet MS"/>
              </a:rPr>
              <a:t> </a:t>
            </a:r>
            <a:r>
              <a:rPr sz="1600" b="1" spc="-50" dirty="0">
                <a:solidFill>
                  <a:srgbClr val="D9D9D9"/>
                </a:solidFill>
                <a:latin typeface="Trebuchet MS"/>
                <a:cs typeface="Trebuchet MS"/>
              </a:rPr>
              <a:t>case</a:t>
            </a:r>
            <a:r>
              <a:rPr sz="1600" b="1" spc="-150" dirty="0">
                <a:solidFill>
                  <a:srgbClr val="D9D9D9"/>
                </a:solidFill>
                <a:latin typeface="Trebuchet MS"/>
                <a:cs typeface="Trebuchet MS"/>
              </a:rPr>
              <a:t> </a:t>
            </a:r>
            <a:r>
              <a:rPr sz="1600" b="1" spc="-40" dirty="0">
                <a:solidFill>
                  <a:srgbClr val="D9D9D9"/>
                </a:solidFill>
                <a:latin typeface="Trebuchet MS"/>
                <a:cs typeface="Trebuchet MS"/>
              </a:rPr>
              <a:t>of</a:t>
            </a:r>
            <a:endParaRPr sz="1600">
              <a:latin typeface="Trebuchet MS"/>
              <a:cs typeface="Trebuchet MS"/>
            </a:endParaRPr>
          </a:p>
          <a:p>
            <a:pPr>
              <a:lnSpc>
                <a:spcPct val="100000"/>
              </a:lnSpc>
              <a:spcBef>
                <a:spcPts val="40"/>
              </a:spcBef>
              <a:buClr>
                <a:srgbClr val="99D3FF"/>
              </a:buClr>
              <a:buFont typeface="Wingdings"/>
              <a:buChar char=""/>
            </a:pPr>
            <a:endParaRPr sz="190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600" b="1" spc="-30" dirty="0">
                <a:solidFill>
                  <a:srgbClr val="D9D9D9"/>
                </a:solidFill>
                <a:latin typeface="Trebuchet MS"/>
                <a:cs typeface="Trebuchet MS"/>
              </a:rPr>
              <a:t>No</a:t>
            </a:r>
            <a:r>
              <a:rPr sz="1600" b="1" spc="-25" dirty="0">
                <a:solidFill>
                  <a:srgbClr val="D9D9D9"/>
                </a:solidFill>
                <a:latin typeface="Trebuchet MS"/>
                <a:cs typeface="Trebuchet MS"/>
              </a:rPr>
              <a:t>n</a:t>
            </a:r>
            <a:r>
              <a:rPr sz="1600" b="1" spc="55" dirty="0">
                <a:solidFill>
                  <a:srgbClr val="D9D9D9"/>
                </a:solidFill>
                <a:latin typeface="Trebuchet MS"/>
                <a:cs typeface="Trebuchet MS"/>
              </a:rPr>
              <a:t>-</a:t>
            </a:r>
            <a:r>
              <a:rPr sz="1600" b="1" spc="-70" dirty="0">
                <a:solidFill>
                  <a:srgbClr val="D9D9D9"/>
                </a:solidFill>
                <a:latin typeface="Trebuchet MS"/>
                <a:cs typeface="Trebuchet MS"/>
              </a:rPr>
              <a:t>conf</a:t>
            </a:r>
            <a:r>
              <a:rPr sz="1600" b="1" spc="-45" dirty="0">
                <a:solidFill>
                  <a:srgbClr val="D9D9D9"/>
                </a:solidFill>
                <a:latin typeface="Trebuchet MS"/>
                <a:cs typeface="Trebuchet MS"/>
              </a:rPr>
              <a:t>i</a:t>
            </a:r>
            <a:r>
              <a:rPr sz="1600" b="1" spc="-10" dirty="0">
                <a:solidFill>
                  <a:srgbClr val="D9D9D9"/>
                </a:solidFill>
                <a:latin typeface="Trebuchet MS"/>
                <a:cs typeface="Trebuchet MS"/>
              </a:rPr>
              <a:t>gu</a:t>
            </a:r>
            <a:r>
              <a:rPr sz="1600" b="1" spc="-100" dirty="0">
                <a:solidFill>
                  <a:srgbClr val="D9D9D9"/>
                </a:solidFill>
                <a:latin typeface="Trebuchet MS"/>
                <a:cs typeface="Trebuchet MS"/>
              </a:rPr>
              <a:t>r</a:t>
            </a:r>
            <a:r>
              <a:rPr sz="1600" b="1" spc="-65" dirty="0">
                <a:solidFill>
                  <a:srgbClr val="D9D9D9"/>
                </a:solidFill>
                <a:latin typeface="Trebuchet MS"/>
                <a:cs typeface="Trebuchet MS"/>
              </a:rPr>
              <a:t>able</a:t>
            </a:r>
            <a:r>
              <a:rPr sz="1600" b="1" spc="-90" dirty="0">
                <a:solidFill>
                  <a:srgbClr val="D9D9D9"/>
                </a:solidFill>
                <a:latin typeface="Trebuchet MS"/>
                <a:cs typeface="Trebuchet MS"/>
              </a:rPr>
              <a:t> </a:t>
            </a:r>
            <a:r>
              <a:rPr sz="1600" b="1" spc="-50" dirty="0">
                <a:solidFill>
                  <a:srgbClr val="D9D9D9"/>
                </a:solidFill>
                <a:latin typeface="Trebuchet MS"/>
                <a:cs typeface="Trebuchet MS"/>
              </a:rPr>
              <a:t>7</a:t>
            </a:r>
            <a:r>
              <a:rPr sz="1600" b="1" spc="55" dirty="0">
                <a:solidFill>
                  <a:srgbClr val="D9D9D9"/>
                </a:solidFill>
                <a:latin typeface="Trebuchet MS"/>
                <a:cs typeface="Trebuchet MS"/>
              </a:rPr>
              <a:t>-</a:t>
            </a:r>
            <a:r>
              <a:rPr sz="1600" b="1" spc="-50" dirty="0">
                <a:solidFill>
                  <a:srgbClr val="D9D9D9"/>
                </a:solidFill>
                <a:latin typeface="Trebuchet MS"/>
                <a:cs typeface="Trebuchet MS"/>
              </a:rPr>
              <a:t>day</a:t>
            </a:r>
            <a:r>
              <a:rPr sz="1600" b="1" spc="-120" dirty="0">
                <a:solidFill>
                  <a:srgbClr val="D9D9D9"/>
                </a:solidFill>
                <a:latin typeface="Trebuchet MS"/>
                <a:cs typeface="Trebuchet MS"/>
              </a:rPr>
              <a:t> </a:t>
            </a:r>
            <a:r>
              <a:rPr sz="1600" b="1" spc="-95" dirty="0">
                <a:solidFill>
                  <a:srgbClr val="D9D9D9"/>
                </a:solidFill>
                <a:latin typeface="Trebuchet MS"/>
                <a:cs typeface="Trebuchet MS"/>
              </a:rPr>
              <a:t>pe</a:t>
            </a:r>
            <a:r>
              <a:rPr sz="1600" b="1" spc="-80" dirty="0">
                <a:solidFill>
                  <a:srgbClr val="D9D9D9"/>
                </a:solidFill>
                <a:latin typeface="Trebuchet MS"/>
                <a:cs typeface="Trebuchet MS"/>
              </a:rPr>
              <a:t>r</a:t>
            </a:r>
            <a:r>
              <a:rPr sz="1600" b="1" spc="-60" dirty="0">
                <a:solidFill>
                  <a:srgbClr val="D9D9D9"/>
                </a:solidFill>
                <a:latin typeface="Trebuchet MS"/>
                <a:cs typeface="Trebuchet MS"/>
              </a:rPr>
              <a:t>iod</a:t>
            </a:r>
            <a:r>
              <a:rPr sz="1600" b="1" spc="-125" dirty="0">
                <a:solidFill>
                  <a:srgbClr val="D9D9D9"/>
                </a:solidFill>
                <a:latin typeface="Trebuchet MS"/>
                <a:cs typeface="Trebuchet MS"/>
              </a:rPr>
              <a:t> </a:t>
            </a:r>
            <a:r>
              <a:rPr sz="1600" b="1" spc="-35" dirty="0">
                <a:solidFill>
                  <a:srgbClr val="D9D9D9"/>
                </a:solidFill>
                <a:latin typeface="Trebuchet MS"/>
                <a:cs typeface="Trebuchet MS"/>
              </a:rPr>
              <a:t>f</a:t>
            </a:r>
            <a:r>
              <a:rPr sz="1600" b="1" spc="-75" dirty="0">
                <a:solidFill>
                  <a:srgbClr val="D9D9D9"/>
                </a:solidFill>
                <a:latin typeface="Trebuchet MS"/>
                <a:cs typeface="Trebuchet MS"/>
              </a:rPr>
              <a:t>or</a:t>
            </a:r>
            <a:r>
              <a:rPr sz="1600" b="1" spc="-114" dirty="0">
                <a:solidFill>
                  <a:srgbClr val="D9D9D9"/>
                </a:solidFill>
                <a:latin typeface="Trebuchet MS"/>
                <a:cs typeface="Trebuchet MS"/>
              </a:rPr>
              <a:t> </a:t>
            </a:r>
            <a:r>
              <a:rPr sz="1600" b="1" spc="-95" dirty="0">
                <a:solidFill>
                  <a:srgbClr val="D9D9D9"/>
                </a:solidFill>
                <a:latin typeface="Trebuchet MS"/>
                <a:cs typeface="Trebuchet MS"/>
              </a:rPr>
              <a:t>pe</a:t>
            </a:r>
            <a:r>
              <a:rPr sz="1600" b="1" spc="-80" dirty="0">
                <a:solidFill>
                  <a:srgbClr val="D9D9D9"/>
                </a:solidFill>
                <a:latin typeface="Trebuchet MS"/>
                <a:cs typeface="Trebuchet MS"/>
              </a:rPr>
              <a:t>r</a:t>
            </a:r>
            <a:r>
              <a:rPr sz="1600" b="1" spc="-40" dirty="0">
                <a:solidFill>
                  <a:srgbClr val="D9D9D9"/>
                </a:solidFill>
                <a:latin typeface="Trebuchet MS"/>
                <a:cs typeface="Trebuchet MS"/>
              </a:rPr>
              <a:t>m</a:t>
            </a:r>
            <a:r>
              <a:rPr sz="1600" b="1" spc="-50" dirty="0">
                <a:solidFill>
                  <a:srgbClr val="D9D9D9"/>
                </a:solidFill>
                <a:latin typeface="Trebuchet MS"/>
                <a:cs typeface="Trebuchet MS"/>
              </a:rPr>
              <a:t>an</a:t>
            </a:r>
            <a:r>
              <a:rPr sz="1600" b="1" spc="-85" dirty="0">
                <a:solidFill>
                  <a:srgbClr val="D9D9D9"/>
                </a:solidFill>
                <a:latin typeface="Trebuchet MS"/>
                <a:cs typeface="Trebuchet MS"/>
              </a:rPr>
              <a:t>e</a:t>
            </a:r>
            <a:r>
              <a:rPr sz="1600" b="1" spc="-80" dirty="0">
                <a:solidFill>
                  <a:srgbClr val="D9D9D9"/>
                </a:solidFill>
                <a:latin typeface="Trebuchet MS"/>
                <a:cs typeface="Trebuchet MS"/>
              </a:rPr>
              <a:t>n</a:t>
            </a:r>
            <a:r>
              <a:rPr sz="1600" b="1" spc="-55" dirty="0">
                <a:solidFill>
                  <a:srgbClr val="D9D9D9"/>
                </a:solidFill>
                <a:latin typeface="Trebuchet MS"/>
                <a:cs typeface="Trebuchet MS"/>
              </a:rPr>
              <a:t>t</a:t>
            </a:r>
            <a:endParaRPr sz="1600">
              <a:latin typeface="Trebuchet MS"/>
              <a:cs typeface="Trebuchet MS"/>
            </a:endParaRPr>
          </a:p>
        </p:txBody>
      </p:sp>
      <p:sp>
        <p:nvSpPr>
          <p:cNvPr id="5" name="object 5"/>
          <p:cNvSpPr txBox="1"/>
          <p:nvPr/>
        </p:nvSpPr>
        <p:spPr>
          <a:xfrm>
            <a:off x="3109086" y="3575050"/>
            <a:ext cx="950594"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D9D9D9"/>
                </a:solidFill>
                <a:latin typeface="Trebuchet MS"/>
                <a:cs typeface="Trebuchet MS"/>
              </a:rPr>
              <a:t>Snow</a:t>
            </a:r>
            <a:r>
              <a:rPr sz="1600" b="1" spc="-35" dirty="0">
                <a:solidFill>
                  <a:srgbClr val="D9D9D9"/>
                </a:solidFill>
                <a:latin typeface="Trebuchet MS"/>
                <a:cs typeface="Trebuchet MS"/>
              </a:rPr>
              <a:t>f</a:t>
            </a:r>
            <a:r>
              <a:rPr sz="1600" b="1" spc="-60" dirty="0">
                <a:solidFill>
                  <a:srgbClr val="D9D9D9"/>
                </a:solidFill>
                <a:latin typeface="Trebuchet MS"/>
                <a:cs typeface="Trebuchet MS"/>
              </a:rPr>
              <a:t>lake</a:t>
            </a:r>
            <a:endParaRPr sz="1600">
              <a:latin typeface="Trebuchet MS"/>
              <a:cs typeface="Trebuchet MS"/>
            </a:endParaRPr>
          </a:p>
        </p:txBody>
      </p:sp>
      <p:sp>
        <p:nvSpPr>
          <p:cNvPr id="6" name="object 6"/>
          <p:cNvSpPr txBox="1"/>
          <p:nvPr/>
        </p:nvSpPr>
        <p:spPr>
          <a:xfrm>
            <a:off x="2809748" y="2426919"/>
            <a:ext cx="4731385" cy="843280"/>
          </a:xfrm>
          <a:prstGeom prst="rect">
            <a:avLst/>
          </a:prstGeom>
        </p:spPr>
        <p:txBody>
          <a:bodyPr vert="horz" wrap="square" lIns="0" tIns="12065" rIns="0" bIns="0" rtlCol="0">
            <a:spAutoFit/>
          </a:bodyPr>
          <a:lstStyle/>
          <a:p>
            <a:pPr marL="311785">
              <a:lnSpc>
                <a:spcPts val="1780"/>
              </a:lnSpc>
              <a:spcBef>
                <a:spcPts val="95"/>
              </a:spcBef>
            </a:pPr>
            <a:r>
              <a:rPr sz="1600" b="1" spc="-45" dirty="0">
                <a:solidFill>
                  <a:srgbClr val="D9D9D9"/>
                </a:solidFill>
                <a:latin typeface="Trebuchet MS"/>
                <a:cs typeface="Trebuchet MS"/>
              </a:rPr>
              <a:t>tables</a:t>
            </a:r>
            <a:endParaRPr sz="1600">
              <a:latin typeface="Trebuchet MS"/>
              <a:cs typeface="Trebuchet MS"/>
            </a:endParaRPr>
          </a:p>
          <a:p>
            <a:pPr marL="299085" indent="-287020">
              <a:lnSpc>
                <a:spcPts val="1780"/>
              </a:lnSpc>
              <a:buClr>
                <a:srgbClr val="99D3FF"/>
              </a:buClr>
              <a:buFont typeface="Wingdings"/>
              <a:buChar char=""/>
              <a:tabLst>
                <a:tab pos="299085" algn="l"/>
                <a:tab pos="299720" algn="l"/>
              </a:tabLst>
            </a:pPr>
            <a:r>
              <a:rPr sz="1600" b="1" spc="-75" dirty="0">
                <a:solidFill>
                  <a:srgbClr val="D9D9D9"/>
                </a:solidFill>
                <a:latin typeface="Trebuchet MS"/>
                <a:cs typeface="Trebuchet MS"/>
              </a:rPr>
              <a:t>Pe</a:t>
            </a:r>
            <a:r>
              <a:rPr sz="1600" b="1" spc="-65" dirty="0">
                <a:solidFill>
                  <a:srgbClr val="D9D9D9"/>
                </a:solidFill>
                <a:latin typeface="Trebuchet MS"/>
                <a:cs typeface="Trebuchet MS"/>
              </a:rPr>
              <a:t>r</a:t>
            </a:r>
            <a:r>
              <a:rPr sz="1600" b="1" spc="-60" dirty="0">
                <a:solidFill>
                  <a:srgbClr val="D9D9D9"/>
                </a:solidFill>
                <a:latin typeface="Trebuchet MS"/>
                <a:cs typeface="Trebuchet MS"/>
              </a:rPr>
              <a:t>iod</a:t>
            </a:r>
            <a:r>
              <a:rPr sz="1600" b="1" spc="-125" dirty="0">
                <a:solidFill>
                  <a:srgbClr val="D9D9D9"/>
                </a:solidFill>
                <a:latin typeface="Trebuchet MS"/>
                <a:cs typeface="Trebuchet MS"/>
              </a:rPr>
              <a:t> </a:t>
            </a:r>
            <a:r>
              <a:rPr sz="1600" b="1" spc="-30" dirty="0">
                <a:solidFill>
                  <a:srgbClr val="D9D9D9"/>
                </a:solidFill>
                <a:latin typeface="Trebuchet MS"/>
                <a:cs typeface="Trebuchet MS"/>
              </a:rPr>
              <a:t>sta</a:t>
            </a:r>
            <a:r>
              <a:rPr sz="1600" b="1" spc="-40" dirty="0">
                <a:solidFill>
                  <a:srgbClr val="D9D9D9"/>
                </a:solidFill>
                <a:latin typeface="Trebuchet MS"/>
                <a:cs typeface="Trebuchet MS"/>
              </a:rPr>
              <a:t>r</a:t>
            </a:r>
            <a:r>
              <a:rPr sz="1600" b="1" spc="-60" dirty="0">
                <a:solidFill>
                  <a:srgbClr val="D9D9D9"/>
                </a:solidFill>
                <a:latin typeface="Trebuchet MS"/>
                <a:cs typeface="Trebuchet MS"/>
              </a:rPr>
              <a:t>t</a:t>
            </a:r>
            <a:r>
              <a:rPr sz="1600" b="1" spc="60" dirty="0">
                <a:solidFill>
                  <a:srgbClr val="D9D9D9"/>
                </a:solidFill>
                <a:latin typeface="Trebuchet MS"/>
                <a:cs typeface="Trebuchet MS"/>
              </a:rPr>
              <a:t>s</a:t>
            </a:r>
            <a:r>
              <a:rPr sz="1600" b="1" spc="-110" dirty="0">
                <a:solidFill>
                  <a:srgbClr val="D9D9D9"/>
                </a:solidFill>
                <a:latin typeface="Trebuchet MS"/>
                <a:cs typeface="Trebuchet MS"/>
              </a:rPr>
              <a:t> </a:t>
            </a:r>
            <a:r>
              <a:rPr sz="1600" b="1" spc="-50" dirty="0">
                <a:solidFill>
                  <a:srgbClr val="D9D9D9"/>
                </a:solidFill>
                <a:latin typeface="Trebuchet MS"/>
                <a:cs typeface="Trebuchet MS"/>
              </a:rPr>
              <a:t>imm</a:t>
            </a:r>
            <a:r>
              <a:rPr sz="1600" b="1" spc="-70" dirty="0">
                <a:solidFill>
                  <a:srgbClr val="D9D9D9"/>
                </a:solidFill>
                <a:latin typeface="Trebuchet MS"/>
                <a:cs typeface="Trebuchet MS"/>
              </a:rPr>
              <a:t>edia</a:t>
            </a:r>
            <a:r>
              <a:rPr sz="1600" b="1" spc="-65" dirty="0">
                <a:solidFill>
                  <a:srgbClr val="D9D9D9"/>
                </a:solidFill>
                <a:latin typeface="Trebuchet MS"/>
                <a:cs typeface="Trebuchet MS"/>
              </a:rPr>
              <a:t>t</a:t>
            </a:r>
            <a:r>
              <a:rPr sz="1600" b="1" spc="-70" dirty="0">
                <a:solidFill>
                  <a:srgbClr val="D9D9D9"/>
                </a:solidFill>
                <a:latin typeface="Trebuchet MS"/>
                <a:cs typeface="Trebuchet MS"/>
              </a:rPr>
              <a:t>ely</a:t>
            </a:r>
            <a:r>
              <a:rPr sz="1600" b="1" spc="-130" dirty="0">
                <a:solidFill>
                  <a:srgbClr val="D9D9D9"/>
                </a:solidFill>
                <a:latin typeface="Trebuchet MS"/>
                <a:cs typeface="Trebuchet MS"/>
              </a:rPr>
              <a:t> </a:t>
            </a:r>
            <a:r>
              <a:rPr sz="1600" b="1" spc="-35" dirty="0">
                <a:solidFill>
                  <a:srgbClr val="D9D9D9"/>
                </a:solidFill>
                <a:latin typeface="Trebuchet MS"/>
                <a:cs typeface="Trebuchet MS"/>
              </a:rPr>
              <a:t>a</a:t>
            </a:r>
            <a:r>
              <a:rPr sz="1600" b="1" spc="-30" dirty="0">
                <a:solidFill>
                  <a:srgbClr val="D9D9D9"/>
                </a:solidFill>
                <a:latin typeface="Trebuchet MS"/>
                <a:cs typeface="Trebuchet MS"/>
              </a:rPr>
              <a:t>f</a:t>
            </a:r>
            <a:r>
              <a:rPr sz="1600" b="1" spc="-60" dirty="0">
                <a:solidFill>
                  <a:srgbClr val="D9D9D9"/>
                </a:solidFill>
                <a:latin typeface="Trebuchet MS"/>
                <a:cs typeface="Trebuchet MS"/>
              </a:rPr>
              <a:t>t</a:t>
            </a:r>
            <a:r>
              <a:rPr sz="1600" b="1" spc="-100" dirty="0">
                <a:solidFill>
                  <a:srgbClr val="D9D9D9"/>
                </a:solidFill>
                <a:latin typeface="Trebuchet MS"/>
                <a:cs typeface="Trebuchet MS"/>
              </a:rPr>
              <a:t>er</a:t>
            </a:r>
            <a:r>
              <a:rPr sz="1600" b="1" spc="-114" dirty="0">
                <a:solidFill>
                  <a:srgbClr val="D9D9D9"/>
                </a:solidFill>
                <a:latin typeface="Trebuchet MS"/>
                <a:cs typeface="Trebuchet MS"/>
              </a:rPr>
              <a:t> </a:t>
            </a:r>
            <a:r>
              <a:rPr sz="1600" b="1" spc="-90" dirty="0">
                <a:solidFill>
                  <a:srgbClr val="D9D9D9"/>
                </a:solidFill>
                <a:latin typeface="Trebuchet MS"/>
                <a:cs typeface="Trebuchet MS"/>
              </a:rPr>
              <a:t>Time</a:t>
            </a:r>
            <a:r>
              <a:rPr sz="1600" b="1" spc="-135" dirty="0">
                <a:solidFill>
                  <a:srgbClr val="D9D9D9"/>
                </a:solidFill>
                <a:latin typeface="Trebuchet MS"/>
                <a:cs typeface="Trebuchet MS"/>
              </a:rPr>
              <a:t> </a:t>
            </a:r>
            <a:r>
              <a:rPr sz="1600" b="1" spc="-80" dirty="0">
                <a:solidFill>
                  <a:srgbClr val="D9D9D9"/>
                </a:solidFill>
                <a:latin typeface="Trebuchet MS"/>
                <a:cs typeface="Trebuchet MS"/>
              </a:rPr>
              <a:t>Tra</a:t>
            </a:r>
            <a:r>
              <a:rPr sz="1600" b="1" spc="-90" dirty="0">
                <a:solidFill>
                  <a:srgbClr val="D9D9D9"/>
                </a:solidFill>
                <a:latin typeface="Trebuchet MS"/>
                <a:cs typeface="Trebuchet MS"/>
              </a:rPr>
              <a:t>v</a:t>
            </a:r>
            <a:r>
              <a:rPr sz="1600" b="1" spc="-75" dirty="0">
                <a:solidFill>
                  <a:srgbClr val="D9D9D9"/>
                </a:solidFill>
                <a:latin typeface="Trebuchet MS"/>
                <a:cs typeface="Trebuchet MS"/>
              </a:rPr>
              <a:t>el</a:t>
            </a:r>
            <a:r>
              <a:rPr sz="1600" b="1" spc="-120" dirty="0">
                <a:solidFill>
                  <a:srgbClr val="D9D9D9"/>
                </a:solidFill>
                <a:latin typeface="Trebuchet MS"/>
                <a:cs typeface="Trebuchet MS"/>
              </a:rPr>
              <a:t> </a:t>
            </a:r>
            <a:r>
              <a:rPr sz="1600" b="1" spc="-95" dirty="0">
                <a:solidFill>
                  <a:srgbClr val="D9D9D9"/>
                </a:solidFill>
                <a:latin typeface="Trebuchet MS"/>
                <a:cs typeface="Trebuchet MS"/>
              </a:rPr>
              <a:t>pe</a:t>
            </a:r>
            <a:r>
              <a:rPr sz="1600" b="1" spc="-80" dirty="0">
                <a:solidFill>
                  <a:srgbClr val="D9D9D9"/>
                </a:solidFill>
                <a:latin typeface="Trebuchet MS"/>
                <a:cs typeface="Trebuchet MS"/>
              </a:rPr>
              <a:t>r</a:t>
            </a:r>
            <a:r>
              <a:rPr sz="1600" b="1" spc="-60" dirty="0">
                <a:solidFill>
                  <a:srgbClr val="D9D9D9"/>
                </a:solidFill>
                <a:latin typeface="Trebuchet MS"/>
                <a:cs typeface="Trebuchet MS"/>
              </a:rPr>
              <a:t>iod</a:t>
            </a:r>
            <a:endParaRPr sz="1600">
              <a:latin typeface="Trebuchet MS"/>
              <a:cs typeface="Trebuchet MS"/>
            </a:endParaRPr>
          </a:p>
          <a:p>
            <a:pPr marL="299085">
              <a:lnSpc>
                <a:spcPct val="100000"/>
              </a:lnSpc>
              <a:spcBef>
                <a:spcPts val="960"/>
              </a:spcBef>
            </a:pPr>
            <a:r>
              <a:rPr sz="1600" b="1" spc="-40" dirty="0">
                <a:solidFill>
                  <a:srgbClr val="D9D9D9"/>
                </a:solidFill>
                <a:latin typeface="Trebuchet MS"/>
                <a:cs typeface="Trebuchet MS"/>
              </a:rPr>
              <a:t>ends</a:t>
            </a:r>
            <a:endParaRPr sz="1600">
              <a:latin typeface="Trebuchet MS"/>
              <a:cs typeface="Trebuchet MS"/>
            </a:endParaRPr>
          </a:p>
        </p:txBody>
      </p:sp>
      <p:sp>
        <p:nvSpPr>
          <p:cNvPr id="7" name="object 7"/>
          <p:cNvSpPr txBox="1"/>
          <p:nvPr/>
        </p:nvSpPr>
        <p:spPr>
          <a:xfrm>
            <a:off x="2809748" y="3209289"/>
            <a:ext cx="3951604" cy="798195"/>
          </a:xfrm>
          <a:prstGeom prst="rect">
            <a:avLst/>
          </a:prstGeom>
        </p:spPr>
        <p:txBody>
          <a:bodyPr vert="horz" wrap="square" lIns="0" tIns="12065" rIns="0" bIns="0" rtlCol="0">
            <a:spAutoFit/>
          </a:bodyPr>
          <a:lstStyle/>
          <a:p>
            <a:pPr marL="311785" indent="-287020">
              <a:lnSpc>
                <a:spcPct val="100000"/>
              </a:lnSpc>
              <a:spcBef>
                <a:spcPts val="95"/>
              </a:spcBef>
              <a:buClr>
                <a:srgbClr val="99D3FF"/>
              </a:buClr>
              <a:buFont typeface="Wingdings"/>
              <a:buChar char=""/>
              <a:tabLst>
                <a:tab pos="311785" algn="l"/>
                <a:tab pos="312420" algn="l"/>
              </a:tabLst>
            </a:pPr>
            <a:r>
              <a:rPr sz="1600" b="1" spc="-10" dirty="0">
                <a:solidFill>
                  <a:srgbClr val="D9D9D9"/>
                </a:solidFill>
                <a:latin typeface="Trebuchet MS"/>
                <a:cs typeface="Trebuchet MS"/>
              </a:rPr>
              <a:t>No</a:t>
            </a:r>
            <a:r>
              <a:rPr sz="1600" b="1" spc="-125" dirty="0">
                <a:solidFill>
                  <a:srgbClr val="D9D9D9"/>
                </a:solidFill>
                <a:latin typeface="Trebuchet MS"/>
                <a:cs typeface="Trebuchet MS"/>
              </a:rPr>
              <a:t> </a:t>
            </a:r>
            <a:r>
              <a:rPr sz="1600" b="1" spc="-65" dirty="0">
                <a:solidFill>
                  <a:srgbClr val="D9D9D9"/>
                </a:solidFill>
                <a:latin typeface="Trebuchet MS"/>
                <a:cs typeface="Trebuchet MS"/>
              </a:rPr>
              <a:t>u</a:t>
            </a:r>
            <a:r>
              <a:rPr sz="1600" b="1" spc="-45" dirty="0">
                <a:solidFill>
                  <a:srgbClr val="D9D9D9"/>
                </a:solidFill>
                <a:latin typeface="Trebuchet MS"/>
                <a:cs typeface="Trebuchet MS"/>
              </a:rPr>
              <a:t>ser</a:t>
            </a:r>
            <a:r>
              <a:rPr sz="1600" b="1" spc="-135" dirty="0">
                <a:solidFill>
                  <a:srgbClr val="D9D9D9"/>
                </a:solidFill>
                <a:latin typeface="Trebuchet MS"/>
                <a:cs typeface="Trebuchet MS"/>
              </a:rPr>
              <a:t> </a:t>
            </a:r>
            <a:r>
              <a:rPr sz="1600" b="1" spc="-80" dirty="0">
                <a:solidFill>
                  <a:srgbClr val="D9D9D9"/>
                </a:solidFill>
                <a:latin typeface="Trebuchet MS"/>
                <a:cs typeface="Trebuchet MS"/>
              </a:rPr>
              <a:t>i</a:t>
            </a:r>
            <a:r>
              <a:rPr sz="1600" b="1" spc="-65" dirty="0">
                <a:solidFill>
                  <a:srgbClr val="D9D9D9"/>
                </a:solidFill>
                <a:latin typeface="Trebuchet MS"/>
                <a:cs typeface="Trebuchet MS"/>
              </a:rPr>
              <a:t>n</a:t>
            </a:r>
            <a:r>
              <a:rPr sz="1600" b="1" spc="-60" dirty="0">
                <a:solidFill>
                  <a:srgbClr val="D9D9D9"/>
                </a:solidFill>
                <a:latin typeface="Trebuchet MS"/>
                <a:cs typeface="Trebuchet MS"/>
              </a:rPr>
              <a:t>t</a:t>
            </a:r>
            <a:r>
              <a:rPr sz="1600" b="1" spc="-85" dirty="0">
                <a:solidFill>
                  <a:srgbClr val="D9D9D9"/>
                </a:solidFill>
                <a:latin typeface="Trebuchet MS"/>
                <a:cs typeface="Trebuchet MS"/>
              </a:rPr>
              <a:t>era</a:t>
            </a:r>
            <a:r>
              <a:rPr sz="1600" b="1" spc="-95" dirty="0">
                <a:solidFill>
                  <a:srgbClr val="D9D9D9"/>
                </a:solidFill>
                <a:latin typeface="Trebuchet MS"/>
                <a:cs typeface="Trebuchet MS"/>
              </a:rPr>
              <a:t>c</a:t>
            </a:r>
            <a:r>
              <a:rPr sz="1600" b="1" spc="-60" dirty="0">
                <a:solidFill>
                  <a:srgbClr val="D9D9D9"/>
                </a:solidFill>
                <a:latin typeface="Trebuchet MS"/>
                <a:cs typeface="Trebuchet MS"/>
              </a:rPr>
              <a:t>t</a:t>
            </a:r>
            <a:r>
              <a:rPr sz="1600" b="1" spc="-65" dirty="0">
                <a:solidFill>
                  <a:srgbClr val="D9D9D9"/>
                </a:solidFill>
                <a:latin typeface="Trebuchet MS"/>
                <a:cs typeface="Trebuchet MS"/>
              </a:rPr>
              <a:t>ion</a:t>
            </a:r>
            <a:r>
              <a:rPr sz="1600" b="1" spc="-100" dirty="0">
                <a:solidFill>
                  <a:srgbClr val="D9D9D9"/>
                </a:solidFill>
                <a:latin typeface="Trebuchet MS"/>
                <a:cs typeface="Trebuchet MS"/>
              </a:rPr>
              <a:t> </a:t>
            </a:r>
            <a:r>
              <a:rPr sz="1600" b="1" spc="-15" dirty="0">
                <a:solidFill>
                  <a:srgbClr val="D9D9D9"/>
                </a:solidFill>
                <a:latin typeface="Trebuchet MS"/>
                <a:cs typeface="Trebuchet MS"/>
              </a:rPr>
              <a:t>&amp;</a:t>
            </a:r>
            <a:r>
              <a:rPr sz="1600" b="1" spc="-130" dirty="0">
                <a:solidFill>
                  <a:srgbClr val="D9D9D9"/>
                </a:solidFill>
                <a:latin typeface="Trebuchet MS"/>
                <a:cs typeface="Trebuchet MS"/>
              </a:rPr>
              <a:t> </a:t>
            </a:r>
            <a:r>
              <a:rPr sz="1600" b="1" spc="-100" dirty="0">
                <a:solidFill>
                  <a:srgbClr val="D9D9D9"/>
                </a:solidFill>
                <a:latin typeface="Trebuchet MS"/>
                <a:cs typeface="Trebuchet MS"/>
              </a:rPr>
              <a:t>r</a:t>
            </a:r>
            <a:r>
              <a:rPr sz="1600" b="1" spc="-90" dirty="0">
                <a:solidFill>
                  <a:srgbClr val="D9D9D9"/>
                </a:solidFill>
                <a:latin typeface="Trebuchet MS"/>
                <a:cs typeface="Trebuchet MS"/>
              </a:rPr>
              <a:t>ecove</a:t>
            </a:r>
            <a:r>
              <a:rPr sz="1600" b="1" spc="-75" dirty="0">
                <a:solidFill>
                  <a:srgbClr val="D9D9D9"/>
                </a:solidFill>
                <a:latin typeface="Trebuchet MS"/>
                <a:cs typeface="Trebuchet MS"/>
              </a:rPr>
              <a:t>r</a:t>
            </a:r>
            <a:r>
              <a:rPr sz="1600" b="1" spc="-65" dirty="0">
                <a:solidFill>
                  <a:srgbClr val="D9D9D9"/>
                </a:solidFill>
                <a:latin typeface="Trebuchet MS"/>
                <a:cs typeface="Trebuchet MS"/>
              </a:rPr>
              <a:t>able</a:t>
            </a:r>
            <a:r>
              <a:rPr sz="1600" b="1" spc="-90" dirty="0">
                <a:solidFill>
                  <a:srgbClr val="D9D9D9"/>
                </a:solidFill>
                <a:latin typeface="Trebuchet MS"/>
                <a:cs typeface="Trebuchet MS"/>
              </a:rPr>
              <a:t> </a:t>
            </a:r>
            <a:r>
              <a:rPr sz="1600" b="1" spc="-60" dirty="0">
                <a:solidFill>
                  <a:srgbClr val="D9D9D9"/>
                </a:solidFill>
                <a:latin typeface="Trebuchet MS"/>
                <a:cs typeface="Trebuchet MS"/>
              </a:rPr>
              <a:t>on</a:t>
            </a:r>
            <a:r>
              <a:rPr sz="1600" b="1" spc="-50" dirty="0">
                <a:solidFill>
                  <a:srgbClr val="D9D9D9"/>
                </a:solidFill>
                <a:latin typeface="Trebuchet MS"/>
                <a:cs typeface="Trebuchet MS"/>
              </a:rPr>
              <a:t>ly</a:t>
            </a:r>
            <a:r>
              <a:rPr sz="1600" b="1" spc="-130" dirty="0">
                <a:solidFill>
                  <a:srgbClr val="D9D9D9"/>
                </a:solidFill>
                <a:latin typeface="Trebuchet MS"/>
                <a:cs typeface="Trebuchet MS"/>
              </a:rPr>
              <a:t> </a:t>
            </a:r>
            <a:r>
              <a:rPr sz="1600" b="1" spc="-60" dirty="0">
                <a:solidFill>
                  <a:srgbClr val="D9D9D9"/>
                </a:solidFill>
                <a:latin typeface="Trebuchet MS"/>
                <a:cs typeface="Trebuchet MS"/>
              </a:rPr>
              <a:t>by</a:t>
            </a:r>
            <a:endParaRPr sz="1600">
              <a:latin typeface="Trebuchet MS"/>
              <a:cs typeface="Trebuchet MS"/>
            </a:endParaRPr>
          </a:p>
          <a:p>
            <a:pPr>
              <a:lnSpc>
                <a:spcPct val="100000"/>
              </a:lnSpc>
              <a:spcBef>
                <a:spcPts val="40"/>
              </a:spcBef>
              <a:buClr>
                <a:srgbClr val="99D3FF"/>
              </a:buClr>
              <a:buFont typeface="Wingdings"/>
              <a:buChar char=""/>
            </a:pPr>
            <a:endParaRPr sz="190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600" b="1" spc="-80" dirty="0">
                <a:solidFill>
                  <a:srgbClr val="D9D9D9"/>
                </a:solidFill>
                <a:latin typeface="Trebuchet MS"/>
                <a:cs typeface="Trebuchet MS"/>
              </a:rPr>
              <a:t>Con</a:t>
            </a:r>
            <a:r>
              <a:rPr sz="1600" b="1" spc="-60" dirty="0">
                <a:solidFill>
                  <a:srgbClr val="D9D9D9"/>
                </a:solidFill>
                <a:latin typeface="Trebuchet MS"/>
                <a:cs typeface="Trebuchet MS"/>
              </a:rPr>
              <a:t>t</a:t>
            </a:r>
            <a:r>
              <a:rPr sz="1600" b="1" spc="-100" dirty="0">
                <a:solidFill>
                  <a:srgbClr val="D9D9D9"/>
                </a:solidFill>
                <a:latin typeface="Trebuchet MS"/>
                <a:cs typeface="Trebuchet MS"/>
              </a:rPr>
              <a:t>r</a:t>
            </a:r>
            <a:r>
              <a:rPr sz="1600" b="1" spc="-45" dirty="0">
                <a:solidFill>
                  <a:srgbClr val="D9D9D9"/>
                </a:solidFill>
                <a:latin typeface="Trebuchet MS"/>
                <a:cs typeface="Trebuchet MS"/>
              </a:rPr>
              <a:t>i</a:t>
            </a:r>
            <a:r>
              <a:rPr sz="1600" b="1" spc="-95" dirty="0">
                <a:solidFill>
                  <a:srgbClr val="D9D9D9"/>
                </a:solidFill>
                <a:latin typeface="Trebuchet MS"/>
                <a:cs typeface="Trebuchet MS"/>
              </a:rPr>
              <a:t>b</a:t>
            </a:r>
            <a:r>
              <a:rPr sz="1600" b="1" spc="-65" dirty="0">
                <a:solidFill>
                  <a:srgbClr val="D9D9D9"/>
                </a:solidFill>
                <a:latin typeface="Trebuchet MS"/>
                <a:cs typeface="Trebuchet MS"/>
              </a:rPr>
              <a:t>u</a:t>
            </a:r>
            <a:r>
              <a:rPr sz="1600" b="1" spc="-60" dirty="0">
                <a:solidFill>
                  <a:srgbClr val="D9D9D9"/>
                </a:solidFill>
                <a:latin typeface="Trebuchet MS"/>
                <a:cs typeface="Trebuchet MS"/>
              </a:rPr>
              <a:t>t</a:t>
            </a:r>
            <a:r>
              <a:rPr sz="1600" b="1" spc="-25" dirty="0">
                <a:solidFill>
                  <a:srgbClr val="D9D9D9"/>
                </a:solidFill>
                <a:latin typeface="Trebuchet MS"/>
                <a:cs typeface="Trebuchet MS"/>
              </a:rPr>
              <a:t>es</a:t>
            </a:r>
            <a:r>
              <a:rPr sz="1600" b="1" spc="-85" dirty="0">
                <a:solidFill>
                  <a:srgbClr val="D9D9D9"/>
                </a:solidFill>
                <a:latin typeface="Trebuchet MS"/>
                <a:cs typeface="Trebuchet MS"/>
              </a:rPr>
              <a:t> </a:t>
            </a:r>
            <a:r>
              <a:rPr sz="1600" b="1" spc="-60" dirty="0">
                <a:solidFill>
                  <a:srgbClr val="D9D9D9"/>
                </a:solidFill>
                <a:latin typeface="Trebuchet MS"/>
                <a:cs typeface="Trebuchet MS"/>
              </a:rPr>
              <a:t>to</a:t>
            </a:r>
            <a:r>
              <a:rPr sz="1600" b="1" spc="-125" dirty="0">
                <a:solidFill>
                  <a:srgbClr val="D9D9D9"/>
                </a:solidFill>
                <a:latin typeface="Trebuchet MS"/>
                <a:cs typeface="Trebuchet MS"/>
              </a:rPr>
              <a:t> </a:t>
            </a:r>
            <a:r>
              <a:rPr sz="1600" b="1" spc="-35" dirty="0">
                <a:solidFill>
                  <a:srgbClr val="D9D9D9"/>
                </a:solidFill>
                <a:latin typeface="Trebuchet MS"/>
                <a:cs typeface="Trebuchet MS"/>
              </a:rPr>
              <a:t>sto</a:t>
            </a:r>
            <a:r>
              <a:rPr sz="1600" b="1" spc="-40" dirty="0">
                <a:solidFill>
                  <a:srgbClr val="D9D9D9"/>
                </a:solidFill>
                <a:latin typeface="Trebuchet MS"/>
                <a:cs typeface="Trebuchet MS"/>
              </a:rPr>
              <a:t>r</a:t>
            </a:r>
            <a:r>
              <a:rPr sz="1600" b="1" spc="-35" dirty="0">
                <a:solidFill>
                  <a:srgbClr val="D9D9D9"/>
                </a:solidFill>
                <a:latin typeface="Trebuchet MS"/>
                <a:cs typeface="Trebuchet MS"/>
              </a:rPr>
              <a:t>age</a:t>
            </a:r>
            <a:r>
              <a:rPr sz="1600" b="1" spc="-125" dirty="0">
                <a:solidFill>
                  <a:srgbClr val="D9D9D9"/>
                </a:solidFill>
                <a:latin typeface="Trebuchet MS"/>
                <a:cs typeface="Trebuchet MS"/>
              </a:rPr>
              <a:t> </a:t>
            </a:r>
            <a:r>
              <a:rPr sz="1600" b="1" spc="-40" dirty="0">
                <a:solidFill>
                  <a:srgbClr val="D9D9D9"/>
                </a:solidFill>
                <a:latin typeface="Trebuchet MS"/>
                <a:cs typeface="Trebuchet MS"/>
              </a:rPr>
              <a:t>cost</a:t>
            </a:r>
            <a:endParaRPr sz="1600">
              <a:latin typeface="Trebuchet MS"/>
              <a:cs typeface="Trebuchet M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59835" y="1982723"/>
            <a:ext cx="2461895" cy="1591945"/>
            <a:chOff x="3259835" y="1982723"/>
            <a:chExt cx="2461895" cy="1591945"/>
          </a:xfrm>
        </p:grpSpPr>
        <p:pic>
          <p:nvPicPr>
            <p:cNvPr id="3" name="object 3"/>
            <p:cNvPicPr/>
            <p:nvPr/>
          </p:nvPicPr>
          <p:blipFill>
            <a:blip r:embed="rId2" cstate="print"/>
            <a:stretch>
              <a:fillRect/>
            </a:stretch>
          </p:blipFill>
          <p:spPr>
            <a:xfrm>
              <a:off x="3259835" y="1982723"/>
              <a:ext cx="2461894" cy="1591691"/>
            </a:xfrm>
            <a:prstGeom prst="rect">
              <a:avLst/>
            </a:prstGeom>
          </p:spPr>
        </p:pic>
        <p:pic>
          <p:nvPicPr>
            <p:cNvPr id="4" name="object 4"/>
            <p:cNvPicPr/>
            <p:nvPr/>
          </p:nvPicPr>
          <p:blipFill>
            <a:blip r:embed="rId3" cstate="print"/>
            <a:stretch>
              <a:fillRect/>
            </a:stretch>
          </p:blipFill>
          <p:spPr>
            <a:xfrm>
              <a:off x="3586733" y="2137409"/>
              <a:ext cx="1828800" cy="960119"/>
            </a:xfrm>
            <a:prstGeom prst="rect">
              <a:avLst/>
            </a:prstGeom>
          </p:spPr>
        </p:pic>
        <p:sp>
          <p:nvSpPr>
            <p:cNvPr id="5" name="object 5"/>
            <p:cNvSpPr/>
            <p:nvPr/>
          </p:nvSpPr>
          <p:spPr>
            <a:xfrm>
              <a:off x="3586733" y="2137409"/>
              <a:ext cx="1828800" cy="960119"/>
            </a:xfrm>
            <a:custGeom>
              <a:avLst/>
              <a:gdLst/>
              <a:ahLst/>
              <a:cxnLst/>
              <a:rect l="l" t="t" r="r" b="b"/>
              <a:pathLst>
                <a:path w="1828800" h="960119">
                  <a:moveTo>
                    <a:pt x="0" y="160019"/>
                  </a:moveTo>
                  <a:lnTo>
                    <a:pt x="8156" y="109435"/>
                  </a:lnTo>
                  <a:lnTo>
                    <a:pt x="30870" y="65507"/>
                  </a:lnTo>
                  <a:lnTo>
                    <a:pt x="65507" y="30870"/>
                  </a:lnTo>
                  <a:lnTo>
                    <a:pt x="109435" y="8156"/>
                  </a:lnTo>
                  <a:lnTo>
                    <a:pt x="160019" y="0"/>
                  </a:lnTo>
                  <a:lnTo>
                    <a:pt x="1668779" y="0"/>
                  </a:lnTo>
                  <a:lnTo>
                    <a:pt x="1719364" y="8156"/>
                  </a:lnTo>
                  <a:lnTo>
                    <a:pt x="1763292" y="30870"/>
                  </a:lnTo>
                  <a:lnTo>
                    <a:pt x="1797929" y="65507"/>
                  </a:lnTo>
                  <a:lnTo>
                    <a:pt x="1820643" y="109435"/>
                  </a:lnTo>
                  <a:lnTo>
                    <a:pt x="1828800" y="160019"/>
                  </a:lnTo>
                  <a:lnTo>
                    <a:pt x="1828800" y="800100"/>
                  </a:lnTo>
                  <a:lnTo>
                    <a:pt x="1820643" y="850684"/>
                  </a:lnTo>
                  <a:lnTo>
                    <a:pt x="1797929" y="894612"/>
                  </a:lnTo>
                  <a:lnTo>
                    <a:pt x="1763292" y="929249"/>
                  </a:lnTo>
                  <a:lnTo>
                    <a:pt x="1719364" y="951963"/>
                  </a:lnTo>
                  <a:lnTo>
                    <a:pt x="1668779" y="960119"/>
                  </a:lnTo>
                  <a:lnTo>
                    <a:pt x="160019" y="960119"/>
                  </a:lnTo>
                  <a:lnTo>
                    <a:pt x="109435" y="951963"/>
                  </a:lnTo>
                  <a:lnTo>
                    <a:pt x="65507" y="929249"/>
                  </a:lnTo>
                  <a:lnTo>
                    <a:pt x="30870" y="894612"/>
                  </a:lnTo>
                  <a:lnTo>
                    <a:pt x="8156" y="850684"/>
                  </a:lnTo>
                  <a:lnTo>
                    <a:pt x="0" y="800100"/>
                  </a:lnTo>
                  <a:lnTo>
                    <a:pt x="0" y="160019"/>
                  </a:lnTo>
                  <a:close/>
                </a:path>
              </a:pathLst>
            </a:custGeom>
            <a:ln w="19050">
              <a:solidFill>
                <a:srgbClr val="00C3FF"/>
              </a:solidFill>
            </a:ln>
          </p:spPr>
          <p:txBody>
            <a:bodyPr wrap="square" lIns="0" tIns="0" rIns="0" bIns="0" rtlCol="0"/>
            <a:lstStyle/>
            <a:p>
              <a:endParaRPr/>
            </a:p>
          </p:txBody>
        </p:sp>
      </p:grpSp>
      <p:sp>
        <p:nvSpPr>
          <p:cNvPr id="6" name="object 6"/>
          <p:cNvSpPr txBox="1">
            <a:spLocks noGrp="1"/>
          </p:cNvSpPr>
          <p:nvPr>
            <p:ph type="title"/>
          </p:nvPr>
        </p:nvSpPr>
        <p:spPr>
          <a:xfrm>
            <a:off x="3873753" y="418338"/>
            <a:ext cx="1393825" cy="513715"/>
          </a:xfrm>
          <a:prstGeom prst="rect">
            <a:avLst/>
          </a:prstGeom>
        </p:spPr>
        <p:txBody>
          <a:bodyPr vert="horz" wrap="square" lIns="0" tIns="13335" rIns="0" bIns="0" rtlCol="0">
            <a:spAutoFit/>
          </a:bodyPr>
          <a:lstStyle/>
          <a:p>
            <a:pPr marL="12700">
              <a:lnSpc>
                <a:spcPct val="100000"/>
              </a:lnSpc>
              <a:spcBef>
                <a:spcPts val="105"/>
              </a:spcBef>
            </a:pPr>
            <a:r>
              <a:rPr spc="-5" dirty="0"/>
              <a:t>Fail</a:t>
            </a:r>
            <a:r>
              <a:rPr spc="-80" dirty="0"/>
              <a:t> </a:t>
            </a:r>
            <a:r>
              <a:rPr dirty="0"/>
              <a:t>Safe</a:t>
            </a:r>
          </a:p>
        </p:txBody>
      </p:sp>
      <p:sp>
        <p:nvSpPr>
          <p:cNvPr id="7" name="object 7"/>
          <p:cNvSpPr txBox="1"/>
          <p:nvPr/>
        </p:nvSpPr>
        <p:spPr>
          <a:xfrm>
            <a:off x="3470275" y="1820417"/>
            <a:ext cx="2052955" cy="1008380"/>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70" dirty="0">
                <a:solidFill>
                  <a:srgbClr val="D9D9D9"/>
                </a:solidFill>
                <a:latin typeface="Trebuchet MS"/>
                <a:cs typeface="Trebuchet MS"/>
              </a:rPr>
              <a:t>Ac</a:t>
            </a:r>
            <a:r>
              <a:rPr sz="1200" b="1" spc="-60" dirty="0">
                <a:solidFill>
                  <a:srgbClr val="D9D9D9"/>
                </a:solidFill>
                <a:latin typeface="Trebuchet MS"/>
                <a:cs typeface="Trebuchet MS"/>
              </a:rPr>
              <a:t>c</a:t>
            </a:r>
            <a:r>
              <a:rPr sz="1200" b="1" spc="5" dirty="0">
                <a:solidFill>
                  <a:srgbClr val="D9D9D9"/>
                </a:solidFill>
                <a:latin typeface="Trebuchet MS"/>
                <a:cs typeface="Trebuchet MS"/>
              </a:rPr>
              <a:t>ess</a:t>
            </a:r>
            <a:r>
              <a:rPr sz="1200" b="1" spc="-105" dirty="0">
                <a:solidFill>
                  <a:srgbClr val="D9D9D9"/>
                </a:solidFill>
                <a:latin typeface="Trebuchet MS"/>
                <a:cs typeface="Trebuchet MS"/>
              </a:rPr>
              <a:t> </a:t>
            </a:r>
            <a:r>
              <a:rPr sz="1200" b="1" spc="-35" dirty="0">
                <a:solidFill>
                  <a:srgbClr val="D9D9D9"/>
                </a:solidFill>
                <a:latin typeface="Trebuchet MS"/>
                <a:cs typeface="Trebuchet MS"/>
              </a:rPr>
              <a:t>a</a:t>
            </a:r>
            <a:r>
              <a:rPr sz="1200" b="1" spc="-45" dirty="0">
                <a:solidFill>
                  <a:srgbClr val="D9D9D9"/>
                </a:solidFill>
                <a:latin typeface="Trebuchet MS"/>
                <a:cs typeface="Trebuchet MS"/>
              </a:rPr>
              <a:t>n</a:t>
            </a:r>
            <a:r>
              <a:rPr sz="1200" b="1" spc="-40" dirty="0">
                <a:solidFill>
                  <a:srgbClr val="D9D9D9"/>
                </a:solidFill>
                <a:latin typeface="Trebuchet MS"/>
                <a:cs typeface="Trebuchet MS"/>
              </a:rPr>
              <a:t>d</a:t>
            </a:r>
            <a:r>
              <a:rPr sz="1200" b="1" spc="-100" dirty="0">
                <a:solidFill>
                  <a:srgbClr val="D9D9D9"/>
                </a:solidFill>
                <a:latin typeface="Trebuchet MS"/>
                <a:cs typeface="Trebuchet MS"/>
              </a:rPr>
              <a:t> </a:t>
            </a:r>
            <a:r>
              <a:rPr sz="1200" b="1" spc="-50" dirty="0">
                <a:solidFill>
                  <a:srgbClr val="D9D9D9"/>
                </a:solidFill>
                <a:latin typeface="Trebuchet MS"/>
                <a:cs typeface="Trebuchet MS"/>
              </a:rPr>
              <a:t>q</a:t>
            </a:r>
            <a:r>
              <a:rPr sz="1200" b="1" spc="-60" dirty="0">
                <a:solidFill>
                  <a:srgbClr val="D9D9D9"/>
                </a:solidFill>
                <a:latin typeface="Trebuchet MS"/>
                <a:cs typeface="Trebuchet MS"/>
              </a:rPr>
              <a:t>u</a:t>
            </a:r>
            <a:r>
              <a:rPr sz="1200" b="1" spc="-65" dirty="0">
                <a:solidFill>
                  <a:srgbClr val="D9D9D9"/>
                </a:solidFill>
                <a:latin typeface="Trebuchet MS"/>
                <a:cs typeface="Trebuchet MS"/>
              </a:rPr>
              <a:t>ery</a:t>
            </a:r>
            <a:r>
              <a:rPr sz="1200" b="1" spc="-90" dirty="0">
                <a:solidFill>
                  <a:srgbClr val="D9D9D9"/>
                </a:solidFill>
                <a:latin typeface="Trebuchet MS"/>
                <a:cs typeface="Trebuchet MS"/>
              </a:rPr>
              <a:t> </a:t>
            </a:r>
            <a:r>
              <a:rPr sz="1200" b="1" spc="-40" dirty="0">
                <a:solidFill>
                  <a:srgbClr val="D9D9D9"/>
                </a:solidFill>
                <a:latin typeface="Trebuchet MS"/>
                <a:cs typeface="Trebuchet MS"/>
              </a:rPr>
              <a:t>da</a:t>
            </a:r>
            <a:r>
              <a:rPr sz="1200" b="1" spc="-35" dirty="0">
                <a:solidFill>
                  <a:srgbClr val="D9D9D9"/>
                </a:solidFill>
                <a:latin typeface="Trebuchet MS"/>
                <a:cs typeface="Trebuchet MS"/>
              </a:rPr>
              <a:t>t</a:t>
            </a:r>
            <a:r>
              <a:rPr sz="1200" b="1" spc="-30" dirty="0">
                <a:solidFill>
                  <a:srgbClr val="D9D9D9"/>
                </a:solidFill>
                <a:latin typeface="Trebuchet MS"/>
                <a:cs typeface="Trebuchet MS"/>
              </a:rPr>
              <a:t>a</a:t>
            </a:r>
            <a:r>
              <a:rPr sz="1200" b="1" spc="-100" dirty="0">
                <a:solidFill>
                  <a:srgbClr val="D9D9D9"/>
                </a:solidFill>
                <a:latin typeface="Trebuchet MS"/>
                <a:cs typeface="Trebuchet MS"/>
              </a:rPr>
              <a:t> </a:t>
            </a:r>
            <a:r>
              <a:rPr sz="1200" b="1" spc="-70" dirty="0">
                <a:solidFill>
                  <a:srgbClr val="D9D9D9"/>
                </a:solidFill>
                <a:latin typeface="Trebuchet MS"/>
                <a:cs typeface="Trebuchet MS"/>
              </a:rPr>
              <a:t>e</a:t>
            </a:r>
            <a:r>
              <a:rPr sz="1200" b="1" spc="-60" dirty="0">
                <a:solidFill>
                  <a:srgbClr val="D9D9D9"/>
                </a:solidFill>
                <a:latin typeface="Trebuchet MS"/>
                <a:cs typeface="Trebuchet MS"/>
              </a:rPr>
              <a:t>t</a:t>
            </a:r>
            <a:r>
              <a:rPr sz="1200" b="1" spc="-80" dirty="0">
                <a:solidFill>
                  <a:srgbClr val="D9D9D9"/>
                </a:solidFill>
                <a:latin typeface="Trebuchet MS"/>
                <a:cs typeface="Trebuchet MS"/>
              </a:rPr>
              <a:t>c</a:t>
            </a:r>
            <a:r>
              <a:rPr sz="1200" b="1" spc="-135" dirty="0">
                <a:solidFill>
                  <a:srgbClr val="D9D9D9"/>
                </a:solidFill>
                <a:latin typeface="Trebuchet MS"/>
                <a:cs typeface="Trebuchet MS"/>
              </a:rPr>
              <a:t>.</a:t>
            </a:r>
            <a:endParaRPr sz="1200">
              <a:latin typeface="Trebuchet MS"/>
              <a:cs typeface="Trebuchet MS"/>
            </a:endParaRPr>
          </a:p>
          <a:p>
            <a:pPr>
              <a:lnSpc>
                <a:spcPct val="100000"/>
              </a:lnSpc>
              <a:spcBef>
                <a:spcPts val="15"/>
              </a:spcBef>
            </a:pPr>
            <a:endParaRPr sz="2100">
              <a:latin typeface="Trebuchet MS"/>
              <a:cs typeface="Trebuchet MS"/>
            </a:endParaRPr>
          </a:p>
          <a:p>
            <a:pPr marR="55244" algn="ctr">
              <a:lnSpc>
                <a:spcPct val="100000"/>
              </a:lnSpc>
            </a:pPr>
            <a:r>
              <a:rPr sz="1600" b="1" spc="-85" dirty="0">
                <a:solidFill>
                  <a:srgbClr val="00C3FF"/>
                </a:solidFill>
                <a:latin typeface="Trebuchet MS"/>
                <a:cs typeface="Trebuchet MS"/>
              </a:rPr>
              <a:t>Current</a:t>
            </a:r>
            <a:endParaRPr sz="1600">
              <a:latin typeface="Trebuchet MS"/>
              <a:cs typeface="Trebuchet MS"/>
            </a:endParaRPr>
          </a:p>
          <a:p>
            <a:pPr marR="55880" algn="ctr">
              <a:lnSpc>
                <a:spcPct val="100000"/>
              </a:lnSpc>
            </a:pPr>
            <a:r>
              <a:rPr sz="1600" b="1" spc="-40" dirty="0">
                <a:solidFill>
                  <a:srgbClr val="00C3FF"/>
                </a:solidFill>
                <a:latin typeface="Trebuchet MS"/>
                <a:cs typeface="Trebuchet MS"/>
              </a:rPr>
              <a:t>Da</a:t>
            </a:r>
            <a:r>
              <a:rPr sz="1600" b="1" spc="-35" dirty="0">
                <a:solidFill>
                  <a:srgbClr val="00C3FF"/>
                </a:solidFill>
                <a:latin typeface="Trebuchet MS"/>
                <a:cs typeface="Trebuchet MS"/>
              </a:rPr>
              <a:t>t</a:t>
            </a:r>
            <a:r>
              <a:rPr sz="1600" b="1" spc="-40" dirty="0">
                <a:solidFill>
                  <a:srgbClr val="00C3FF"/>
                </a:solidFill>
                <a:latin typeface="Trebuchet MS"/>
                <a:cs typeface="Trebuchet MS"/>
              </a:rPr>
              <a:t>a</a:t>
            </a:r>
            <a:r>
              <a:rPr sz="1600" b="1" spc="-125" dirty="0">
                <a:solidFill>
                  <a:srgbClr val="00C3FF"/>
                </a:solidFill>
                <a:latin typeface="Trebuchet MS"/>
                <a:cs typeface="Trebuchet MS"/>
              </a:rPr>
              <a:t> </a:t>
            </a:r>
            <a:r>
              <a:rPr sz="1600" b="1" spc="45" dirty="0">
                <a:solidFill>
                  <a:srgbClr val="00C3FF"/>
                </a:solidFill>
                <a:latin typeface="Trebuchet MS"/>
                <a:cs typeface="Trebuchet MS"/>
              </a:rPr>
              <a:t>S</a:t>
            </a:r>
            <a:r>
              <a:rPr sz="1600" b="1" spc="-65" dirty="0">
                <a:solidFill>
                  <a:srgbClr val="00C3FF"/>
                </a:solidFill>
                <a:latin typeface="Trebuchet MS"/>
                <a:cs typeface="Trebuchet MS"/>
              </a:rPr>
              <a:t>t</a:t>
            </a:r>
            <a:r>
              <a:rPr sz="1600" b="1" spc="-85" dirty="0">
                <a:solidFill>
                  <a:srgbClr val="00C3FF"/>
                </a:solidFill>
                <a:latin typeface="Trebuchet MS"/>
                <a:cs typeface="Trebuchet MS"/>
              </a:rPr>
              <a:t>o</a:t>
            </a:r>
            <a:r>
              <a:rPr sz="1600" b="1" spc="-70" dirty="0">
                <a:solidFill>
                  <a:srgbClr val="00C3FF"/>
                </a:solidFill>
                <a:latin typeface="Trebuchet MS"/>
                <a:cs typeface="Trebuchet MS"/>
              </a:rPr>
              <a:t>r</a:t>
            </a:r>
            <a:r>
              <a:rPr sz="1600" b="1" spc="-30" dirty="0">
                <a:solidFill>
                  <a:srgbClr val="00C3FF"/>
                </a:solidFill>
                <a:latin typeface="Trebuchet MS"/>
                <a:cs typeface="Trebuchet MS"/>
              </a:rPr>
              <a:t>age</a:t>
            </a:r>
            <a:endParaRPr sz="1600">
              <a:latin typeface="Trebuchet MS"/>
              <a:cs typeface="Trebuchet M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6872" y="421386"/>
            <a:ext cx="5343525" cy="452120"/>
          </a:xfrm>
          <a:prstGeom prst="rect">
            <a:avLst/>
          </a:prstGeom>
        </p:spPr>
        <p:txBody>
          <a:bodyPr vert="horz" wrap="square" lIns="0" tIns="12065" rIns="0" bIns="0" rtlCol="0">
            <a:spAutoFit/>
          </a:bodyPr>
          <a:lstStyle/>
          <a:p>
            <a:pPr marL="12700">
              <a:lnSpc>
                <a:spcPct val="100000"/>
              </a:lnSpc>
              <a:spcBef>
                <a:spcPts val="95"/>
              </a:spcBef>
            </a:pPr>
            <a:r>
              <a:rPr sz="2800" spc="-10" dirty="0"/>
              <a:t>Continuous</a:t>
            </a:r>
            <a:r>
              <a:rPr sz="2800" spc="55" dirty="0"/>
              <a:t> </a:t>
            </a:r>
            <a:r>
              <a:rPr sz="2800" spc="-10" dirty="0"/>
              <a:t>Data</a:t>
            </a:r>
            <a:r>
              <a:rPr sz="2800" spc="-5" dirty="0"/>
              <a:t> </a:t>
            </a:r>
            <a:r>
              <a:rPr sz="2800" spc="-10" dirty="0"/>
              <a:t>Protection</a:t>
            </a:r>
            <a:r>
              <a:rPr sz="2800" spc="15" dirty="0"/>
              <a:t> </a:t>
            </a:r>
            <a:r>
              <a:rPr sz="2800" spc="-10" dirty="0"/>
              <a:t>Lifecycle</a:t>
            </a:r>
            <a:endParaRPr sz="2800"/>
          </a:p>
        </p:txBody>
      </p:sp>
      <p:grpSp>
        <p:nvGrpSpPr>
          <p:cNvPr id="3" name="object 3"/>
          <p:cNvGrpSpPr/>
          <p:nvPr/>
        </p:nvGrpSpPr>
        <p:grpSpPr>
          <a:xfrm>
            <a:off x="4866132" y="1962911"/>
            <a:ext cx="3303270" cy="1698625"/>
            <a:chOff x="4866132" y="1962911"/>
            <a:chExt cx="3303270" cy="1698625"/>
          </a:xfrm>
        </p:grpSpPr>
        <p:pic>
          <p:nvPicPr>
            <p:cNvPr id="4" name="object 4"/>
            <p:cNvPicPr/>
            <p:nvPr/>
          </p:nvPicPr>
          <p:blipFill>
            <a:blip r:embed="rId2" cstate="print"/>
            <a:stretch>
              <a:fillRect/>
            </a:stretch>
          </p:blipFill>
          <p:spPr>
            <a:xfrm>
              <a:off x="4866132" y="1962911"/>
              <a:ext cx="3303269" cy="1698625"/>
            </a:xfrm>
            <a:prstGeom prst="rect">
              <a:avLst/>
            </a:prstGeom>
          </p:spPr>
        </p:pic>
        <p:pic>
          <p:nvPicPr>
            <p:cNvPr id="5" name="object 5"/>
            <p:cNvPicPr/>
            <p:nvPr/>
          </p:nvPicPr>
          <p:blipFill>
            <a:blip r:embed="rId3" cstate="print"/>
            <a:stretch>
              <a:fillRect/>
            </a:stretch>
          </p:blipFill>
          <p:spPr>
            <a:xfrm>
              <a:off x="5196078" y="2117597"/>
              <a:ext cx="2653283" cy="1066800"/>
            </a:xfrm>
            <a:prstGeom prst="rect">
              <a:avLst/>
            </a:prstGeom>
          </p:spPr>
        </p:pic>
        <p:sp>
          <p:nvSpPr>
            <p:cNvPr id="6" name="object 6"/>
            <p:cNvSpPr/>
            <p:nvPr/>
          </p:nvSpPr>
          <p:spPr>
            <a:xfrm>
              <a:off x="5196078" y="2117597"/>
              <a:ext cx="2653665" cy="1066800"/>
            </a:xfrm>
            <a:custGeom>
              <a:avLst/>
              <a:gdLst/>
              <a:ahLst/>
              <a:cxnLst/>
              <a:rect l="l" t="t" r="r" b="b"/>
              <a:pathLst>
                <a:path w="2653665" h="1066800">
                  <a:moveTo>
                    <a:pt x="2653283" y="1066800"/>
                  </a:moveTo>
                  <a:lnTo>
                    <a:pt x="533400" y="1066800"/>
                  </a:lnTo>
                  <a:lnTo>
                    <a:pt x="0" y="533400"/>
                  </a:lnTo>
                  <a:lnTo>
                    <a:pt x="533400" y="0"/>
                  </a:lnTo>
                  <a:lnTo>
                    <a:pt x="2653283" y="0"/>
                  </a:lnTo>
                  <a:lnTo>
                    <a:pt x="2119883" y="533400"/>
                  </a:lnTo>
                  <a:lnTo>
                    <a:pt x="2653283" y="1066800"/>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5727319" y="1687956"/>
            <a:ext cx="2052955" cy="1140460"/>
          </a:xfrm>
          <a:prstGeom prst="rect">
            <a:avLst/>
          </a:prstGeom>
        </p:spPr>
        <p:txBody>
          <a:bodyPr vert="horz" wrap="square" lIns="0" tIns="12700" rIns="0" bIns="0" rtlCol="0">
            <a:spAutoFit/>
          </a:bodyPr>
          <a:lstStyle/>
          <a:p>
            <a:pPr marL="299085" marR="5080" indent="-287020">
              <a:lnSpc>
                <a:spcPct val="150200"/>
              </a:lnSpc>
              <a:spcBef>
                <a:spcPts val="100"/>
              </a:spcBef>
              <a:buClr>
                <a:srgbClr val="99D3FF"/>
              </a:buClr>
              <a:buFont typeface="Wingdings"/>
              <a:buChar char=""/>
              <a:tabLst>
                <a:tab pos="299085" algn="l"/>
                <a:tab pos="299720" algn="l"/>
              </a:tabLst>
            </a:pPr>
            <a:r>
              <a:rPr sz="1200" b="1" spc="-70" dirty="0">
                <a:solidFill>
                  <a:srgbClr val="D9D9D9"/>
                </a:solidFill>
                <a:latin typeface="Trebuchet MS"/>
                <a:cs typeface="Trebuchet MS"/>
              </a:rPr>
              <a:t>Ac</a:t>
            </a:r>
            <a:r>
              <a:rPr sz="1200" b="1" spc="-60" dirty="0">
                <a:solidFill>
                  <a:srgbClr val="D9D9D9"/>
                </a:solidFill>
                <a:latin typeface="Trebuchet MS"/>
                <a:cs typeface="Trebuchet MS"/>
              </a:rPr>
              <a:t>c</a:t>
            </a:r>
            <a:r>
              <a:rPr sz="1200" b="1" spc="5" dirty="0">
                <a:solidFill>
                  <a:srgbClr val="D9D9D9"/>
                </a:solidFill>
                <a:latin typeface="Trebuchet MS"/>
                <a:cs typeface="Trebuchet MS"/>
              </a:rPr>
              <a:t>ess</a:t>
            </a:r>
            <a:r>
              <a:rPr sz="1200" b="1" spc="-105" dirty="0">
                <a:solidFill>
                  <a:srgbClr val="D9D9D9"/>
                </a:solidFill>
                <a:latin typeface="Trebuchet MS"/>
                <a:cs typeface="Trebuchet MS"/>
              </a:rPr>
              <a:t> </a:t>
            </a:r>
            <a:r>
              <a:rPr sz="1200" b="1" spc="-35" dirty="0">
                <a:solidFill>
                  <a:srgbClr val="D9D9D9"/>
                </a:solidFill>
                <a:latin typeface="Trebuchet MS"/>
                <a:cs typeface="Trebuchet MS"/>
              </a:rPr>
              <a:t>a</a:t>
            </a:r>
            <a:r>
              <a:rPr sz="1200" b="1" spc="-45" dirty="0">
                <a:solidFill>
                  <a:srgbClr val="D9D9D9"/>
                </a:solidFill>
                <a:latin typeface="Trebuchet MS"/>
                <a:cs typeface="Trebuchet MS"/>
              </a:rPr>
              <a:t>n</a:t>
            </a:r>
            <a:r>
              <a:rPr sz="1200" b="1" spc="-40" dirty="0">
                <a:solidFill>
                  <a:srgbClr val="D9D9D9"/>
                </a:solidFill>
                <a:latin typeface="Trebuchet MS"/>
                <a:cs typeface="Trebuchet MS"/>
              </a:rPr>
              <a:t>d</a:t>
            </a:r>
            <a:r>
              <a:rPr sz="1200" b="1" spc="-100" dirty="0">
                <a:solidFill>
                  <a:srgbClr val="D9D9D9"/>
                </a:solidFill>
                <a:latin typeface="Trebuchet MS"/>
                <a:cs typeface="Trebuchet MS"/>
              </a:rPr>
              <a:t> </a:t>
            </a:r>
            <a:r>
              <a:rPr sz="1200" b="1" spc="-50" dirty="0">
                <a:solidFill>
                  <a:srgbClr val="D9D9D9"/>
                </a:solidFill>
                <a:latin typeface="Trebuchet MS"/>
                <a:cs typeface="Trebuchet MS"/>
              </a:rPr>
              <a:t>q</a:t>
            </a:r>
            <a:r>
              <a:rPr sz="1200" b="1" spc="-60" dirty="0">
                <a:solidFill>
                  <a:srgbClr val="D9D9D9"/>
                </a:solidFill>
                <a:latin typeface="Trebuchet MS"/>
                <a:cs typeface="Trebuchet MS"/>
              </a:rPr>
              <a:t>u</a:t>
            </a:r>
            <a:r>
              <a:rPr sz="1200" b="1" spc="-65" dirty="0">
                <a:solidFill>
                  <a:srgbClr val="D9D9D9"/>
                </a:solidFill>
                <a:latin typeface="Trebuchet MS"/>
                <a:cs typeface="Trebuchet MS"/>
              </a:rPr>
              <a:t>ery</a:t>
            </a:r>
            <a:r>
              <a:rPr sz="1200" b="1" spc="-90" dirty="0">
                <a:solidFill>
                  <a:srgbClr val="D9D9D9"/>
                </a:solidFill>
                <a:latin typeface="Trebuchet MS"/>
                <a:cs typeface="Trebuchet MS"/>
              </a:rPr>
              <a:t> </a:t>
            </a:r>
            <a:r>
              <a:rPr sz="1200" b="1" spc="-40" dirty="0">
                <a:solidFill>
                  <a:srgbClr val="D9D9D9"/>
                </a:solidFill>
                <a:latin typeface="Trebuchet MS"/>
                <a:cs typeface="Trebuchet MS"/>
              </a:rPr>
              <a:t>da</a:t>
            </a:r>
            <a:r>
              <a:rPr sz="1200" b="1" spc="-35" dirty="0">
                <a:solidFill>
                  <a:srgbClr val="D9D9D9"/>
                </a:solidFill>
                <a:latin typeface="Trebuchet MS"/>
                <a:cs typeface="Trebuchet MS"/>
              </a:rPr>
              <a:t>t</a:t>
            </a:r>
            <a:r>
              <a:rPr sz="1200" b="1" spc="-30" dirty="0">
                <a:solidFill>
                  <a:srgbClr val="D9D9D9"/>
                </a:solidFill>
                <a:latin typeface="Trebuchet MS"/>
                <a:cs typeface="Trebuchet MS"/>
              </a:rPr>
              <a:t>a</a:t>
            </a:r>
            <a:r>
              <a:rPr sz="1200" b="1" spc="-100" dirty="0">
                <a:solidFill>
                  <a:srgbClr val="D9D9D9"/>
                </a:solidFill>
                <a:latin typeface="Trebuchet MS"/>
                <a:cs typeface="Trebuchet MS"/>
              </a:rPr>
              <a:t> </a:t>
            </a:r>
            <a:r>
              <a:rPr sz="1200" b="1" spc="-70" dirty="0">
                <a:solidFill>
                  <a:srgbClr val="D9D9D9"/>
                </a:solidFill>
                <a:latin typeface="Trebuchet MS"/>
                <a:cs typeface="Trebuchet MS"/>
              </a:rPr>
              <a:t>e</a:t>
            </a:r>
            <a:r>
              <a:rPr sz="1200" b="1" spc="-60" dirty="0">
                <a:solidFill>
                  <a:srgbClr val="D9D9D9"/>
                </a:solidFill>
                <a:latin typeface="Trebuchet MS"/>
                <a:cs typeface="Trebuchet MS"/>
              </a:rPr>
              <a:t>t</a:t>
            </a:r>
            <a:r>
              <a:rPr sz="1200" b="1" spc="-80" dirty="0">
                <a:solidFill>
                  <a:srgbClr val="D9D9D9"/>
                </a:solidFill>
                <a:latin typeface="Trebuchet MS"/>
                <a:cs typeface="Trebuchet MS"/>
              </a:rPr>
              <a:t>c</a:t>
            </a:r>
            <a:r>
              <a:rPr sz="1200" b="1" spc="-120" dirty="0">
                <a:solidFill>
                  <a:srgbClr val="D9D9D9"/>
                </a:solidFill>
                <a:latin typeface="Trebuchet MS"/>
                <a:cs typeface="Trebuchet MS"/>
              </a:rPr>
              <a:t>.  </a:t>
            </a:r>
            <a:r>
              <a:rPr sz="1200" b="1" spc="-85" dirty="0">
                <a:solidFill>
                  <a:srgbClr val="D9D9D9"/>
                </a:solidFill>
                <a:latin typeface="Trebuchet MS"/>
                <a:cs typeface="Trebuchet MS"/>
              </a:rPr>
              <a:t>etc.</a:t>
            </a:r>
            <a:endParaRPr sz="1200">
              <a:latin typeface="Trebuchet MS"/>
              <a:cs typeface="Trebuchet MS"/>
            </a:endParaRPr>
          </a:p>
          <a:p>
            <a:pPr marR="606425" algn="ctr">
              <a:lnSpc>
                <a:spcPct val="100000"/>
              </a:lnSpc>
              <a:spcBef>
                <a:spcPts val="610"/>
              </a:spcBef>
            </a:pPr>
            <a:r>
              <a:rPr sz="1600" b="1" spc="-85" dirty="0">
                <a:solidFill>
                  <a:srgbClr val="00C3FF"/>
                </a:solidFill>
                <a:latin typeface="Trebuchet MS"/>
                <a:cs typeface="Trebuchet MS"/>
              </a:rPr>
              <a:t>Current</a:t>
            </a:r>
            <a:endParaRPr sz="1600">
              <a:latin typeface="Trebuchet MS"/>
              <a:cs typeface="Trebuchet MS"/>
            </a:endParaRPr>
          </a:p>
          <a:p>
            <a:pPr marR="607060" algn="ctr">
              <a:lnSpc>
                <a:spcPct val="100000"/>
              </a:lnSpc>
            </a:pPr>
            <a:r>
              <a:rPr sz="1600" b="1" spc="-40" dirty="0">
                <a:solidFill>
                  <a:srgbClr val="00C3FF"/>
                </a:solidFill>
                <a:latin typeface="Trebuchet MS"/>
                <a:cs typeface="Trebuchet MS"/>
              </a:rPr>
              <a:t>Da</a:t>
            </a:r>
            <a:r>
              <a:rPr sz="1600" b="1" spc="-35" dirty="0">
                <a:solidFill>
                  <a:srgbClr val="00C3FF"/>
                </a:solidFill>
                <a:latin typeface="Trebuchet MS"/>
                <a:cs typeface="Trebuchet MS"/>
              </a:rPr>
              <a:t>t</a:t>
            </a:r>
            <a:r>
              <a:rPr sz="1600" b="1" spc="-40" dirty="0">
                <a:solidFill>
                  <a:srgbClr val="00C3FF"/>
                </a:solidFill>
                <a:latin typeface="Trebuchet MS"/>
                <a:cs typeface="Trebuchet MS"/>
              </a:rPr>
              <a:t>a</a:t>
            </a:r>
            <a:r>
              <a:rPr sz="1600" b="1" spc="-125" dirty="0">
                <a:solidFill>
                  <a:srgbClr val="00C3FF"/>
                </a:solidFill>
                <a:latin typeface="Trebuchet MS"/>
                <a:cs typeface="Trebuchet MS"/>
              </a:rPr>
              <a:t> </a:t>
            </a:r>
            <a:r>
              <a:rPr sz="1600" b="1" spc="45" dirty="0">
                <a:solidFill>
                  <a:srgbClr val="00C3FF"/>
                </a:solidFill>
                <a:latin typeface="Trebuchet MS"/>
                <a:cs typeface="Trebuchet MS"/>
              </a:rPr>
              <a:t>S</a:t>
            </a:r>
            <a:r>
              <a:rPr sz="1600" b="1" spc="-65" dirty="0">
                <a:solidFill>
                  <a:srgbClr val="00C3FF"/>
                </a:solidFill>
                <a:latin typeface="Trebuchet MS"/>
                <a:cs typeface="Trebuchet MS"/>
              </a:rPr>
              <a:t>t</a:t>
            </a:r>
            <a:r>
              <a:rPr sz="1600" b="1" spc="-85" dirty="0">
                <a:solidFill>
                  <a:srgbClr val="00C3FF"/>
                </a:solidFill>
                <a:latin typeface="Trebuchet MS"/>
                <a:cs typeface="Trebuchet MS"/>
              </a:rPr>
              <a:t>o</a:t>
            </a:r>
            <a:r>
              <a:rPr sz="1600" b="1" spc="-70" dirty="0">
                <a:solidFill>
                  <a:srgbClr val="00C3FF"/>
                </a:solidFill>
                <a:latin typeface="Trebuchet MS"/>
                <a:cs typeface="Trebuchet MS"/>
              </a:rPr>
              <a:t>r</a:t>
            </a:r>
            <a:r>
              <a:rPr sz="1600" b="1" spc="-30" dirty="0">
                <a:solidFill>
                  <a:srgbClr val="00C3FF"/>
                </a:solidFill>
                <a:latin typeface="Trebuchet MS"/>
                <a:cs typeface="Trebuchet MS"/>
              </a:rPr>
              <a:t>age</a:t>
            </a:r>
            <a:endParaRPr sz="1600">
              <a:latin typeface="Trebuchet MS"/>
              <a:cs typeface="Trebuchet MS"/>
            </a:endParaRPr>
          </a:p>
        </p:txBody>
      </p:sp>
      <p:sp>
        <p:nvSpPr>
          <p:cNvPr id="8" name="object 8"/>
          <p:cNvSpPr txBox="1"/>
          <p:nvPr/>
        </p:nvSpPr>
        <p:spPr>
          <a:xfrm>
            <a:off x="3373373" y="1489918"/>
            <a:ext cx="1795780" cy="575310"/>
          </a:xfrm>
          <a:prstGeom prst="rect">
            <a:avLst/>
          </a:prstGeom>
        </p:spPr>
        <p:txBody>
          <a:bodyPr vert="horz" wrap="square" lIns="0" tIns="104775" rIns="0" bIns="0" rtlCol="0">
            <a:spAutoFit/>
          </a:bodyPr>
          <a:lstStyle/>
          <a:p>
            <a:pPr marL="299085" indent="-287020">
              <a:lnSpc>
                <a:spcPct val="100000"/>
              </a:lnSpc>
              <a:spcBef>
                <a:spcPts val="825"/>
              </a:spcBef>
              <a:buClr>
                <a:srgbClr val="99D3FF"/>
              </a:buClr>
              <a:buFont typeface="Wingdings"/>
              <a:buChar char=""/>
              <a:tabLst>
                <a:tab pos="299085" algn="l"/>
                <a:tab pos="299720" algn="l"/>
              </a:tabLst>
            </a:pPr>
            <a:r>
              <a:rPr sz="1200" b="1" spc="30" dirty="0">
                <a:solidFill>
                  <a:srgbClr val="D9D9D9"/>
                </a:solidFill>
                <a:latin typeface="Trebuchet MS"/>
                <a:cs typeface="Trebuchet MS"/>
              </a:rPr>
              <a:t>S</a:t>
            </a:r>
            <a:r>
              <a:rPr sz="1200" b="1" spc="-30" dirty="0">
                <a:solidFill>
                  <a:srgbClr val="D9D9D9"/>
                </a:solidFill>
                <a:latin typeface="Trebuchet MS"/>
                <a:cs typeface="Trebuchet MS"/>
              </a:rPr>
              <a:t>E</a:t>
            </a:r>
            <a:r>
              <a:rPr sz="1200" b="1" spc="-60" dirty="0">
                <a:solidFill>
                  <a:srgbClr val="D9D9D9"/>
                </a:solidFill>
                <a:latin typeface="Trebuchet MS"/>
                <a:cs typeface="Trebuchet MS"/>
              </a:rPr>
              <a:t>L</a:t>
            </a:r>
            <a:r>
              <a:rPr sz="1200" b="1" spc="-70" dirty="0">
                <a:solidFill>
                  <a:srgbClr val="D9D9D9"/>
                </a:solidFill>
                <a:latin typeface="Trebuchet MS"/>
                <a:cs typeface="Trebuchet MS"/>
              </a:rPr>
              <a:t>E</a:t>
            </a:r>
            <a:r>
              <a:rPr sz="1200" b="1" spc="-90" dirty="0">
                <a:solidFill>
                  <a:srgbClr val="D9D9D9"/>
                </a:solidFill>
                <a:latin typeface="Trebuchet MS"/>
                <a:cs typeface="Trebuchet MS"/>
              </a:rPr>
              <a:t>C</a:t>
            </a:r>
            <a:r>
              <a:rPr sz="1200" b="1" spc="-105" dirty="0">
                <a:solidFill>
                  <a:srgbClr val="D9D9D9"/>
                </a:solidFill>
                <a:latin typeface="Trebuchet MS"/>
                <a:cs typeface="Trebuchet MS"/>
              </a:rPr>
              <a:t>T</a:t>
            </a:r>
            <a:r>
              <a:rPr sz="1200" b="1" spc="-100" dirty="0">
                <a:solidFill>
                  <a:srgbClr val="D9D9D9"/>
                </a:solidFill>
                <a:latin typeface="Trebuchet MS"/>
                <a:cs typeface="Trebuchet MS"/>
              </a:rPr>
              <a:t> </a:t>
            </a:r>
            <a:r>
              <a:rPr sz="1200" b="1" spc="35" dirty="0">
                <a:solidFill>
                  <a:srgbClr val="D9D9D9"/>
                </a:solidFill>
                <a:latin typeface="Trebuchet MS"/>
                <a:cs typeface="Trebuchet MS"/>
              </a:rPr>
              <a:t>…</a:t>
            </a:r>
            <a:r>
              <a:rPr sz="1200" b="1" spc="-95" dirty="0">
                <a:solidFill>
                  <a:srgbClr val="D9D9D9"/>
                </a:solidFill>
                <a:latin typeface="Trebuchet MS"/>
                <a:cs typeface="Trebuchet MS"/>
              </a:rPr>
              <a:t> </a:t>
            </a:r>
            <a:r>
              <a:rPr sz="1200" b="1" spc="-45" dirty="0">
                <a:solidFill>
                  <a:srgbClr val="D9D9D9"/>
                </a:solidFill>
                <a:latin typeface="Trebuchet MS"/>
                <a:cs typeface="Trebuchet MS"/>
              </a:rPr>
              <a:t>A</a:t>
            </a:r>
            <a:r>
              <a:rPr sz="1200" b="1" spc="-105" dirty="0">
                <a:solidFill>
                  <a:srgbClr val="D9D9D9"/>
                </a:solidFill>
                <a:latin typeface="Trebuchet MS"/>
                <a:cs typeface="Trebuchet MS"/>
              </a:rPr>
              <a:t>T</a:t>
            </a:r>
            <a:r>
              <a:rPr sz="1200" b="1" spc="-110" dirty="0">
                <a:solidFill>
                  <a:srgbClr val="D9D9D9"/>
                </a:solidFill>
                <a:latin typeface="Trebuchet MS"/>
                <a:cs typeface="Trebuchet MS"/>
              </a:rPr>
              <a:t> </a:t>
            </a:r>
            <a:r>
              <a:rPr sz="1200" b="1" spc="-385" dirty="0">
                <a:solidFill>
                  <a:srgbClr val="D9D9D9"/>
                </a:solidFill>
                <a:latin typeface="Trebuchet MS"/>
                <a:cs typeface="Trebuchet MS"/>
              </a:rPr>
              <a:t>|</a:t>
            </a:r>
            <a:r>
              <a:rPr sz="1200" b="1" spc="-100" dirty="0">
                <a:solidFill>
                  <a:srgbClr val="D9D9D9"/>
                </a:solidFill>
                <a:latin typeface="Trebuchet MS"/>
                <a:cs typeface="Trebuchet MS"/>
              </a:rPr>
              <a:t> </a:t>
            </a:r>
            <a:r>
              <a:rPr sz="1200" b="1" dirty="0">
                <a:solidFill>
                  <a:srgbClr val="D9D9D9"/>
                </a:solidFill>
                <a:latin typeface="Trebuchet MS"/>
                <a:cs typeface="Trebuchet MS"/>
              </a:rPr>
              <a:t>B</a:t>
            </a:r>
            <a:r>
              <a:rPr sz="1200" b="1" spc="-5" dirty="0">
                <a:solidFill>
                  <a:srgbClr val="D9D9D9"/>
                </a:solidFill>
                <a:latin typeface="Trebuchet MS"/>
                <a:cs typeface="Trebuchet MS"/>
              </a:rPr>
              <a:t>E</a:t>
            </a:r>
            <a:r>
              <a:rPr sz="1200" b="1" spc="-60" dirty="0">
                <a:solidFill>
                  <a:srgbClr val="D9D9D9"/>
                </a:solidFill>
                <a:latin typeface="Trebuchet MS"/>
                <a:cs typeface="Trebuchet MS"/>
              </a:rPr>
              <a:t>F</a:t>
            </a:r>
            <a:r>
              <a:rPr sz="1200" b="1" spc="-80" dirty="0">
                <a:solidFill>
                  <a:srgbClr val="D9D9D9"/>
                </a:solidFill>
                <a:latin typeface="Trebuchet MS"/>
                <a:cs typeface="Trebuchet MS"/>
              </a:rPr>
              <a:t>O</a:t>
            </a:r>
            <a:r>
              <a:rPr sz="1200" b="1" spc="-5" dirty="0">
                <a:solidFill>
                  <a:srgbClr val="D9D9D9"/>
                </a:solidFill>
                <a:latin typeface="Trebuchet MS"/>
                <a:cs typeface="Trebuchet MS"/>
              </a:rPr>
              <a:t>RE</a:t>
            </a:r>
            <a:endParaRPr sz="1200">
              <a:latin typeface="Trebuchet MS"/>
              <a:cs typeface="Trebuchet MS"/>
            </a:endParaRPr>
          </a:p>
          <a:p>
            <a:pPr marL="299085">
              <a:lnSpc>
                <a:spcPct val="100000"/>
              </a:lnSpc>
              <a:spcBef>
                <a:spcPts val="720"/>
              </a:spcBef>
            </a:pPr>
            <a:r>
              <a:rPr sz="1200" b="1" spc="-15" dirty="0">
                <a:solidFill>
                  <a:srgbClr val="D9D9D9"/>
                </a:solidFill>
                <a:latin typeface="Trebuchet MS"/>
                <a:cs typeface="Trebuchet MS"/>
              </a:rPr>
              <a:t>UNDROP</a:t>
            </a:r>
            <a:endParaRPr sz="1200">
              <a:latin typeface="Trebuchet MS"/>
              <a:cs typeface="Trebuchet MS"/>
            </a:endParaRPr>
          </a:p>
        </p:txBody>
      </p:sp>
      <p:grpSp>
        <p:nvGrpSpPr>
          <p:cNvPr id="9" name="object 9"/>
          <p:cNvGrpSpPr/>
          <p:nvPr/>
        </p:nvGrpSpPr>
        <p:grpSpPr>
          <a:xfrm>
            <a:off x="2513076" y="1962911"/>
            <a:ext cx="3303270" cy="1698625"/>
            <a:chOff x="2513076" y="1962911"/>
            <a:chExt cx="3303270" cy="1698625"/>
          </a:xfrm>
        </p:grpSpPr>
        <p:pic>
          <p:nvPicPr>
            <p:cNvPr id="10" name="object 10"/>
            <p:cNvPicPr/>
            <p:nvPr/>
          </p:nvPicPr>
          <p:blipFill>
            <a:blip r:embed="rId2" cstate="print"/>
            <a:stretch>
              <a:fillRect/>
            </a:stretch>
          </p:blipFill>
          <p:spPr>
            <a:xfrm>
              <a:off x="2513076" y="1962911"/>
              <a:ext cx="3303270" cy="1698625"/>
            </a:xfrm>
            <a:prstGeom prst="rect">
              <a:avLst/>
            </a:prstGeom>
          </p:spPr>
        </p:pic>
        <p:pic>
          <p:nvPicPr>
            <p:cNvPr id="11" name="object 11"/>
            <p:cNvPicPr/>
            <p:nvPr/>
          </p:nvPicPr>
          <p:blipFill>
            <a:blip r:embed="rId3" cstate="print"/>
            <a:stretch>
              <a:fillRect/>
            </a:stretch>
          </p:blipFill>
          <p:spPr>
            <a:xfrm>
              <a:off x="2843022" y="2117597"/>
              <a:ext cx="2653283" cy="1066800"/>
            </a:xfrm>
            <a:prstGeom prst="rect">
              <a:avLst/>
            </a:prstGeom>
          </p:spPr>
        </p:pic>
        <p:sp>
          <p:nvSpPr>
            <p:cNvPr id="12" name="object 12"/>
            <p:cNvSpPr/>
            <p:nvPr/>
          </p:nvSpPr>
          <p:spPr>
            <a:xfrm>
              <a:off x="2843022" y="2117597"/>
              <a:ext cx="2653665" cy="1066800"/>
            </a:xfrm>
            <a:custGeom>
              <a:avLst/>
              <a:gdLst/>
              <a:ahLst/>
              <a:cxnLst/>
              <a:rect l="l" t="t" r="r" b="b"/>
              <a:pathLst>
                <a:path w="2653665" h="1066800">
                  <a:moveTo>
                    <a:pt x="2653283" y="1066800"/>
                  </a:moveTo>
                  <a:lnTo>
                    <a:pt x="533400" y="1066800"/>
                  </a:lnTo>
                  <a:lnTo>
                    <a:pt x="0" y="533400"/>
                  </a:lnTo>
                  <a:lnTo>
                    <a:pt x="533400" y="0"/>
                  </a:lnTo>
                  <a:lnTo>
                    <a:pt x="2653283" y="0"/>
                  </a:lnTo>
                  <a:lnTo>
                    <a:pt x="2119883" y="533400"/>
                  </a:lnTo>
                  <a:lnTo>
                    <a:pt x="2653283" y="1066800"/>
                  </a:lnTo>
                  <a:close/>
                </a:path>
              </a:pathLst>
            </a:custGeom>
            <a:ln w="19050">
              <a:solidFill>
                <a:srgbClr val="00C3FF"/>
              </a:solidFill>
            </a:ln>
          </p:spPr>
          <p:txBody>
            <a:bodyPr wrap="square" lIns="0" tIns="0" rIns="0" bIns="0" rtlCol="0"/>
            <a:lstStyle/>
            <a:p>
              <a:endParaRPr/>
            </a:p>
          </p:txBody>
        </p:sp>
      </p:grpSp>
      <p:sp>
        <p:nvSpPr>
          <p:cNvPr id="13" name="object 13"/>
          <p:cNvSpPr txBox="1"/>
          <p:nvPr/>
        </p:nvSpPr>
        <p:spPr>
          <a:xfrm>
            <a:off x="3570478" y="2486405"/>
            <a:ext cx="1045210" cy="485140"/>
          </a:xfrm>
          <a:prstGeom prst="rect">
            <a:avLst/>
          </a:prstGeom>
        </p:spPr>
        <p:txBody>
          <a:bodyPr vert="horz" wrap="square" lIns="0" tIns="12065" rIns="0" bIns="0" rtlCol="0">
            <a:spAutoFit/>
          </a:bodyPr>
          <a:lstStyle/>
          <a:p>
            <a:pPr marL="12700">
              <a:lnSpc>
                <a:spcPct val="100000"/>
              </a:lnSpc>
              <a:spcBef>
                <a:spcPts val="95"/>
              </a:spcBef>
            </a:pPr>
            <a:r>
              <a:rPr sz="1600" b="1" spc="-90" dirty="0">
                <a:solidFill>
                  <a:srgbClr val="00C3FF"/>
                </a:solidFill>
                <a:latin typeface="Trebuchet MS"/>
                <a:cs typeface="Trebuchet MS"/>
              </a:rPr>
              <a:t>Time</a:t>
            </a:r>
            <a:r>
              <a:rPr sz="1600" b="1" spc="-145" dirty="0">
                <a:solidFill>
                  <a:srgbClr val="00C3FF"/>
                </a:solidFill>
                <a:latin typeface="Trebuchet MS"/>
                <a:cs typeface="Trebuchet MS"/>
              </a:rPr>
              <a:t> </a:t>
            </a:r>
            <a:r>
              <a:rPr sz="1600" b="1" spc="-135" dirty="0">
                <a:solidFill>
                  <a:srgbClr val="00C3FF"/>
                </a:solidFill>
                <a:latin typeface="Trebuchet MS"/>
                <a:cs typeface="Trebuchet MS"/>
              </a:rPr>
              <a:t>T</a:t>
            </a:r>
            <a:r>
              <a:rPr sz="1600" b="1" spc="-100" dirty="0">
                <a:solidFill>
                  <a:srgbClr val="00C3FF"/>
                </a:solidFill>
                <a:latin typeface="Trebuchet MS"/>
                <a:cs typeface="Trebuchet MS"/>
              </a:rPr>
              <a:t>r</a:t>
            </a:r>
            <a:r>
              <a:rPr sz="1600" b="1" spc="-60" dirty="0">
                <a:solidFill>
                  <a:srgbClr val="00C3FF"/>
                </a:solidFill>
                <a:latin typeface="Trebuchet MS"/>
                <a:cs typeface="Trebuchet MS"/>
              </a:rPr>
              <a:t>avel</a:t>
            </a:r>
            <a:endParaRPr sz="1600">
              <a:latin typeface="Trebuchet MS"/>
              <a:cs typeface="Trebuchet MS"/>
            </a:endParaRPr>
          </a:p>
          <a:p>
            <a:pPr marL="21590">
              <a:lnSpc>
                <a:spcPct val="100000"/>
              </a:lnSpc>
              <a:spcBef>
                <a:spcPts val="20"/>
              </a:spcBef>
            </a:pPr>
            <a:r>
              <a:rPr sz="1400" b="1" spc="-60" dirty="0">
                <a:solidFill>
                  <a:srgbClr val="AEAEAE"/>
                </a:solidFill>
                <a:latin typeface="Trebuchet MS"/>
                <a:cs typeface="Trebuchet MS"/>
              </a:rPr>
              <a:t>(1</a:t>
            </a:r>
            <a:r>
              <a:rPr sz="1400" b="1" spc="-120" dirty="0">
                <a:solidFill>
                  <a:srgbClr val="AEAEAE"/>
                </a:solidFill>
                <a:latin typeface="Trebuchet MS"/>
                <a:cs typeface="Trebuchet MS"/>
              </a:rPr>
              <a:t> </a:t>
            </a:r>
            <a:r>
              <a:rPr sz="1400" b="1" spc="345" dirty="0">
                <a:solidFill>
                  <a:srgbClr val="AEAEAE"/>
                </a:solidFill>
                <a:latin typeface="Trebuchet MS"/>
                <a:cs typeface="Trebuchet MS"/>
              </a:rPr>
              <a:t>–</a:t>
            </a:r>
            <a:r>
              <a:rPr sz="1400" b="1" spc="-110" dirty="0">
                <a:solidFill>
                  <a:srgbClr val="AEAEAE"/>
                </a:solidFill>
                <a:latin typeface="Trebuchet MS"/>
                <a:cs typeface="Trebuchet MS"/>
              </a:rPr>
              <a:t> </a:t>
            </a:r>
            <a:r>
              <a:rPr sz="1400" b="1" spc="-35" dirty="0">
                <a:solidFill>
                  <a:srgbClr val="AEAEAE"/>
                </a:solidFill>
                <a:latin typeface="Trebuchet MS"/>
                <a:cs typeface="Trebuchet MS"/>
              </a:rPr>
              <a:t>90</a:t>
            </a:r>
            <a:r>
              <a:rPr sz="1400" b="1" spc="-120" dirty="0">
                <a:solidFill>
                  <a:srgbClr val="AEAEAE"/>
                </a:solidFill>
                <a:latin typeface="Trebuchet MS"/>
                <a:cs typeface="Trebuchet MS"/>
              </a:rPr>
              <a:t> </a:t>
            </a:r>
            <a:r>
              <a:rPr sz="1400" b="1" spc="-40" dirty="0">
                <a:solidFill>
                  <a:srgbClr val="AEAEAE"/>
                </a:solidFill>
                <a:latin typeface="Trebuchet MS"/>
                <a:cs typeface="Trebuchet MS"/>
              </a:rPr>
              <a:t>day</a:t>
            </a:r>
            <a:r>
              <a:rPr sz="1400" b="1" spc="-15" dirty="0">
                <a:solidFill>
                  <a:srgbClr val="AEAEAE"/>
                </a:solidFill>
                <a:latin typeface="Trebuchet MS"/>
                <a:cs typeface="Trebuchet MS"/>
              </a:rPr>
              <a:t>s)</a:t>
            </a:r>
            <a:endParaRPr sz="1400">
              <a:latin typeface="Trebuchet MS"/>
              <a:cs typeface="Trebuchet MS"/>
            </a:endParaRPr>
          </a:p>
        </p:txBody>
      </p:sp>
      <p:grpSp>
        <p:nvGrpSpPr>
          <p:cNvPr id="14" name="object 14"/>
          <p:cNvGrpSpPr/>
          <p:nvPr/>
        </p:nvGrpSpPr>
        <p:grpSpPr>
          <a:xfrm>
            <a:off x="243840" y="1967483"/>
            <a:ext cx="3303270" cy="1698625"/>
            <a:chOff x="243840" y="1967483"/>
            <a:chExt cx="3303270" cy="1698625"/>
          </a:xfrm>
        </p:grpSpPr>
        <p:pic>
          <p:nvPicPr>
            <p:cNvPr id="15" name="object 15"/>
            <p:cNvPicPr/>
            <p:nvPr/>
          </p:nvPicPr>
          <p:blipFill>
            <a:blip r:embed="rId2" cstate="print"/>
            <a:stretch>
              <a:fillRect/>
            </a:stretch>
          </p:blipFill>
          <p:spPr>
            <a:xfrm>
              <a:off x="243840" y="1967483"/>
              <a:ext cx="3303270" cy="1698625"/>
            </a:xfrm>
            <a:prstGeom prst="rect">
              <a:avLst/>
            </a:prstGeom>
          </p:spPr>
        </p:pic>
        <p:pic>
          <p:nvPicPr>
            <p:cNvPr id="16" name="object 16"/>
            <p:cNvPicPr/>
            <p:nvPr/>
          </p:nvPicPr>
          <p:blipFill>
            <a:blip r:embed="rId4" cstate="print"/>
            <a:stretch>
              <a:fillRect/>
            </a:stretch>
          </p:blipFill>
          <p:spPr>
            <a:xfrm>
              <a:off x="573786" y="2122169"/>
              <a:ext cx="2653284" cy="1066800"/>
            </a:xfrm>
            <a:prstGeom prst="rect">
              <a:avLst/>
            </a:prstGeom>
          </p:spPr>
        </p:pic>
        <p:sp>
          <p:nvSpPr>
            <p:cNvPr id="17" name="object 17"/>
            <p:cNvSpPr/>
            <p:nvPr/>
          </p:nvSpPr>
          <p:spPr>
            <a:xfrm>
              <a:off x="573786" y="2122169"/>
              <a:ext cx="2653665" cy="1066800"/>
            </a:xfrm>
            <a:custGeom>
              <a:avLst/>
              <a:gdLst/>
              <a:ahLst/>
              <a:cxnLst/>
              <a:rect l="l" t="t" r="r" b="b"/>
              <a:pathLst>
                <a:path w="2653665" h="1066800">
                  <a:moveTo>
                    <a:pt x="2653284" y="1066800"/>
                  </a:moveTo>
                  <a:lnTo>
                    <a:pt x="533400" y="1066800"/>
                  </a:lnTo>
                  <a:lnTo>
                    <a:pt x="0" y="533400"/>
                  </a:lnTo>
                  <a:lnTo>
                    <a:pt x="533400" y="0"/>
                  </a:lnTo>
                  <a:lnTo>
                    <a:pt x="2653284" y="0"/>
                  </a:lnTo>
                  <a:lnTo>
                    <a:pt x="2119884" y="533400"/>
                  </a:lnTo>
                  <a:lnTo>
                    <a:pt x="2653284" y="1066800"/>
                  </a:lnTo>
                  <a:close/>
                </a:path>
              </a:pathLst>
            </a:custGeom>
            <a:ln w="19050">
              <a:solidFill>
                <a:srgbClr val="00C3FF"/>
              </a:solidFill>
            </a:ln>
          </p:spPr>
          <p:txBody>
            <a:bodyPr wrap="square" lIns="0" tIns="0" rIns="0" bIns="0" rtlCol="0"/>
            <a:lstStyle/>
            <a:p>
              <a:endParaRPr/>
            </a:p>
          </p:txBody>
        </p:sp>
      </p:grpSp>
      <p:sp>
        <p:nvSpPr>
          <p:cNvPr id="18" name="object 18"/>
          <p:cNvSpPr txBox="1"/>
          <p:nvPr/>
        </p:nvSpPr>
        <p:spPr>
          <a:xfrm>
            <a:off x="1176019" y="2315717"/>
            <a:ext cx="1513840" cy="698500"/>
          </a:xfrm>
          <a:prstGeom prst="rect">
            <a:avLst/>
          </a:prstGeom>
        </p:spPr>
        <p:txBody>
          <a:bodyPr vert="horz" wrap="square" lIns="0" tIns="12065" rIns="0" bIns="0" rtlCol="0">
            <a:spAutoFit/>
          </a:bodyPr>
          <a:lstStyle/>
          <a:p>
            <a:pPr marL="1270" algn="ctr">
              <a:lnSpc>
                <a:spcPct val="100000"/>
              </a:lnSpc>
              <a:spcBef>
                <a:spcPts val="95"/>
              </a:spcBef>
            </a:pPr>
            <a:r>
              <a:rPr sz="1600" b="1" spc="-65" dirty="0">
                <a:solidFill>
                  <a:srgbClr val="00C3FF"/>
                </a:solidFill>
                <a:latin typeface="Trebuchet MS"/>
                <a:cs typeface="Trebuchet MS"/>
              </a:rPr>
              <a:t>Fa</a:t>
            </a:r>
            <a:r>
              <a:rPr sz="1600" b="1" spc="-55" dirty="0">
                <a:solidFill>
                  <a:srgbClr val="00C3FF"/>
                </a:solidFill>
                <a:latin typeface="Trebuchet MS"/>
                <a:cs typeface="Trebuchet MS"/>
              </a:rPr>
              <a:t>il</a:t>
            </a:r>
            <a:r>
              <a:rPr sz="1600" b="1" spc="-130" dirty="0">
                <a:solidFill>
                  <a:srgbClr val="00C3FF"/>
                </a:solidFill>
                <a:latin typeface="Trebuchet MS"/>
                <a:cs typeface="Trebuchet MS"/>
              </a:rPr>
              <a:t> </a:t>
            </a:r>
            <a:r>
              <a:rPr sz="1600" b="1" spc="-5" dirty="0">
                <a:solidFill>
                  <a:srgbClr val="00C3FF"/>
                </a:solidFill>
                <a:latin typeface="Trebuchet MS"/>
                <a:cs typeface="Trebuchet MS"/>
              </a:rPr>
              <a:t>Sa</a:t>
            </a:r>
            <a:r>
              <a:rPr sz="1600" b="1" spc="-15" dirty="0">
                <a:solidFill>
                  <a:srgbClr val="00C3FF"/>
                </a:solidFill>
                <a:latin typeface="Trebuchet MS"/>
                <a:cs typeface="Trebuchet MS"/>
              </a:rPr>
              <a:t>f</a:t>
            </a:r>
            <a:r>
              <a:rPr sz="1600" b="1" spc="-110" dirty="0">
                <a:solidFill>
                  <a:srgbClr val="00C3FF"/>
                </a:solidFill>
                <a:latin typeface="Trebuchet MS"/>
                <a:cs typeface="Trebuchet MS"/>
              </a:rPr>
              <a:t>e</a:t>
            </a:r>
            <a:endParaRPr sz="1600">
              <a:latin typeface="Trebuchet MS"/>
              <a:cs typeface="Trebuchet MS"/>
            </a:endParaRPr>
          </a:p>
          <a:p>
            <a:pPr marL="1270" algn="ctr">
              <a:lnSpc>
                <a:spcPct val="100000"/>
              </a:lnSpc>
              <a:spcBef>
                <a:spcPts val="20"/>
              </a:spcBef>
            </a:pPr>
            <a:r>
              <a:rPr sz="1400" b="1" spc="-65" dirty="0">
                <a:solidFill>
                  <a:srgbClr val="AEAEAE"/>
                </a:solidFill>
                <a:latin typeface="Trebuchet MS"/>
                <a:cs typeface="Trebuchet MS"/>
              </a:rPr>
              <a:t>(t</a:t>
            </a:r>
            <a:r>
              <a:rPr sz="1400" b="1" spc="-70" dirty="0">
                <a:solidFill>
                  <a:srgbClr val="AEAEAE"/>
                </a:solidFill>
                <a:latin typeface="Trebuchet MS"/>
                <a:cs typeface="Trebuchet MS"/>
              </a:rPr>
              <a:t>r</a:t>
            </a:r>
            <a:r>
              <a:rPr sz="1400" b="1" spc="-40" dirty="0">
                <a:solidFill>
                  <a:srgbClr val="AEAEAE"/>
                </a:solidFill>
                <a:latin typeface="Trebuchet MS"/>
                <a:cs typeface="Trebuchet MS"/>
              </a:rPr>
              <a:t>ansient</a:t>
            </a:r>
            <a:r>
              <a:rPr sz="1400" b="1" spc="-155" dirty="0">
                <a:solidFill>
                  <a:srgbClr val="AEAEAE"/>
                </a:solidFill>
                <a:latin typeface="Trebuchet MS"/>
                <a:cs typeface="Trebuchet MS"/>
              </a:rPr>
              <a:t>:</a:t>
            </a:r>
            <a:r>
              <a:rPr sz="1400" b="1" spc="-150" dirty="0">
                <a:solidFill>
                  <a:srgbClr val="AEAEAE"/>
                </a:solidFill>
                <a:latin typeface="Trebuchet MS"/>
                <a:cs typeface="Trebuchet MS"/>
              </a:rPr>
              <a:t> </a:t>
            </a:r>
            <a:r>
              <a:rPr sz="1400" b="1" spc="-35" dirty="0">
                <a:solidFill>
                  <a:srgbClr val="AEAEAE"/>
                </a:solidFill>
                <a:latin typeface="Trebuchet MS"/>
                <a:cs typeface="Trebuchet MS"/>
              </a:rPr>
              <a:t>0</a:t>
            </a:r>
            <a:r>
              <a:rPr sz="1400" b="1" spc="-110" dirty="0">
                <a:solidFill>
                  <a:srgbClr val="AEAEAE"/>
                </a:solidFill>
                <a:latin typeface="Trebuchet MS"/>
                <a:cs typeface="Trebuchet MS"/>
              </a:rPr>
              <a:t> </a:t>
            </a:r>
            <a:r>
              <a:rPr sz="1400" b="1" spc="-40" dirty="0">
                <a:solidFill>
                  <a:srgbClr val="AEAEAE"/>
                </a:solidFill>
                <a:latin typeface="Trebuchet MS"/>
                <a:cs typeface="Trebuchet MS"/>
              </a:rPr>
              <a:t>day</a:t>
            </a:r>
            <a:r>
              <a:rPr sz="1400" b="1" spc="60" dirty="0">
                <a:solidFill>
                  <a:srgbClr val="AEAEAE"/>
                </a:solidFill>
                <a:latin typeface="Trebuchet MS"/>
                <a:cs typeface="Trebuchet MS"/>
              </a:rPr>
              <a:t>s</a:t>
            </a:r>
            <a:endParaRPr sz="1400">
              <a:latin typeface="Trebuchet MS"/>
              <a:cs typeface="Trebuchet MS"/>
            </a:endParaRPr>
          </a:p>
          <a:p>
            <a:pPr algn="ctr">
              <a:lnSpc>
                <a:spcPct val="100000"/>
              </a:lnSpc>
            </a:pPr>
            <a:r>
              <a:rPr sz="1400" b="1" spc="-55" dirty="0">
                <a:solidFill>
                  <a:srgbClr val="AEAEAE"/>
                </a:solidFill>
                <a:latin typeface="Trebuchet MS"/>
                <a:cs typeface="Trebuchet MS"/>
              </a:rPr>
              <a:t>p</a:t>
            </a:r>
            <a:r>
              <a:rPr sz="1400" b="1" spc="-95" dirty="0">
                <a:solidFill>
                  <a:srgbClr val="AEAEAE"/>
                </a:solidFill>
                <a:latin typeface="Trebuchet MS"/>
                <a:cs typeface="Trebuchet MS"/>
              </a:rPr>
              <a:t>e</a:t>
            </a:r>
            <a:r>
              <a:rPr sz="1400" b="1" spc="-70" dirty="0">
                <a:solidFill>
                  <a:srgbClr val="AEAEAE"/>
                </a:solidFill>
                <a:latin typeface="Trebuchet MS"/>
                <a:cs typeface="Trebuchet MS"/>
              </a:rPr>
              <a:t>r</a:t>
            </a:r>
            <a:r>
              <a:rPr sz="1400" b="1" spc="-50" dirty="0">
                <a:solidFill>
                  <a:srgbClr val="AEAEAE"/>
                </a:solidFill>
                <a:latin typeface="Trebuchet MS"/>
                <a:cs typeface="Trebuchet MS"/>
              </a:rPr>
              <a:t>man</a:t>
            </a:r>
            <a:r>
              <a:rPr sz="1400" b="1" spc="-40" dirty="0">
                <a:solidFill>
                  <a:srgbClr val="AEAEAE"/>
                </a:solidFill>
                <a:latin typeface="Trebuchet MS"/>
                <a:cs typeface="Trebuchet MS"/>
              </a:rPr>
              <a:t>e</a:t>
            </a:r>
            <a:r>
              <a:rPr sz="1400" b="1" spc="-65" dirty="0">
                <a:solidFill>
                  <a:srgbClr val="AEAEAE"/>
                </a:solidFill>
                <a:latin typeface="Trebuchet MS"/>
                <a:cs typeface="Trebuchet MS"/>
              </a:rPr>
              <a:t>n</a:t>
            </a:r>
            <a:r>
              <a:rPr sz="1400" b="1" spc="-45" dirty="0">
                <a:solidFill>
                  <a:srgbClr val="AEAEAE"/>
                </a:solidFill>
                <a:latin typeface="Trebuchet MS"/>
                <a:cs typeface="Trebuchet MS"/>
              </a:rPr>
              <a:t>t</a:t>
            </a:r>
            <a:r>
              <a:rPr sz="1400" b="1" spc="-155" dirty="0">
                <a:solidFill>
                  <a:srgbClr val="AEAEAE"/>
                </a:solidFill>
                <a:latin typeface="Trebuchet MS"/>
                <a:cs typeface="Trebuchet MS"/>
              </a:rPr>
              <a:t>:</a:t>
            </a:r>
            <a:r>
              <a:rPr sz="1400" b="1" spc="-150" dirty="0">
                <a:solidFill>
                  <a:srgbClr val="AEAEAE"/>
                </a:solidFill>
                <a:latin typeface="Trebuchet MS"/>
                <a:cs typeface="Trebuchet MS"/>
              </a:rPr>
              <a:t> </a:t>
            </a:r>
            <a:r>
              <a:rPr sz="1400" b="1" spc="-35" dirty="0">
                <a:solidFill>
                  <a:srgbClr val="AEAEAE"/>
                </a:solidFill>
                <a:latin typeface="Trebuchet MS"/>
                <a:cs typeface="Trebuchet MS"/>
              </a:rPr>
              <a:t>7</a:t>
            </a:r>
            <a:r>
              <a:rPr sz="1400" b="1" spc="-110" dirty="0">
                <a:solidFill>
                  <a:srgbClr val="AEAEAE"/>
                </a:solidFill>
                <a:latin typeface="Trebuchet MS"/>
                <a:cs typeface="Trebuchet MS"/>
              </a:rPr>
              <a:t> </a:t>
            </a:r>
            <a:r>
              <a:rPr sz="1400" b="1" spc="-40" dirty="0">
                <a:solidFill>
                  <a:srgbClr val="AEAEAE"/>
                </a:solidFill>
                <a:latin typeface="Trebuchet MS"/>
                <a:cs typeface="Trebuchet MS"/>
              </a:rPr>
              <a:t>da</a:t>
            </a:r>
            <a:r>
              <a:rPr sz="1400" b="1" spc="-35" dirty="0">
                <a:solidFill>
                  <a:srgbClr val="AEAEAE"/>
                </a:solidFill>
                <a:latin typeface="Trebuchet MS"/>
                <a:cs typeface="Trebuchet MS"/>
              </a:rPr>
              <a:t>y</a:t>
            </a:r>
            <a:r>
              <a:rPr sz="1400" b="1" spc="-15" dirty="0">
                <a:solidFill>
                  <a:srgbClr val="AEAEAE"/>
                </a:solidFill>
                <a:latin typeface="Trebuchet MS"/>
                <a:cs typeface="Trebuchet MS"/>
              </a:rPr>
              <a:t>s)</a:t>
            </a:r>
            <a:endParaRPr sz="1400">
              <a:latin typeface="Trebuchet MS"/>
              <a:cs typeface="Trebuchet MS"/>
            </a:endParaRPr>
          </a:p>
        </p:txBody>
      </p:sp>
      <p:sp>
        <p:nvSpPr>
          <p:cNvPr id="19" name="object 19"/>
          <p:cNvSpPr txBox="1"/>
          <p:nvPr/>
        </p:nvSpPr>
        <p:spPr>
          <a:xfrm>
            <a:off x="785266" y="1865757"/>
            <a:ext cx="2724785" cy="208279"/>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15" dirty="0">
                <a:solidFill>
                  <a:srgbClr val="D9D9D9"/>
                </a:solidFill>
                <a:latin typeface="Trebuchet MS"/>
                <a:cs typeface="Trebuchet MS"/>
              </a:rPr>
              <a:t>Res</a:t>
            </a:r>
            <a:r>
              <a:rPr sz="1200" b="1" spc="-25" dirty="0">
                <a:solidFill>
                  <a:srgbClr val="D9D9D9"/>
                </a:solidFill>
                <a:latin typeface="Trebuchet MS"/>
                <a:cs typeface="Trebuchet MS"/>
              </a:rPr>
              <a:t>t</a:t>
            </a:r>
            <a:r>
              <a:rPr sz="1200" b="1" spc="-65" dirty="0">
                <a:solidFill>
                  <a:srgbClr val="D9D9D9"/>
                </a:solidFill>
                <a:latin typeface="Trebuchet MS"/>
                <a:cs typeface="Trebuchet MS"/>
              </a:rPr>
              <a:t>o</a:t>
            </a:r>
            <a:r>
              <a:rPr sz="1200" b="1" spc="-55" dirty="0">
                <a:solidFill>
                  <a:srgbClr val="D9D9D9"/>
                </a:solidFill>
                <a:latin typeface="Trebuchet MS"/>
                <a:cs typeface="Trebuchet MS"/>
              </a:rPr>
              <a:t>r</a:t>
            </a:r>
            <a:r>
              <a:rPr sz="1200" b="1" spc="-20" dirty="0">
                <a:solidFill>
                  <a:srgbClr val="D9D9D9"/>
                </a:solidFill>
                <a:latin typeface="Trebuchet MS"/>
                <a:cs typeface="Trebuchet MS"/>
              </a:rPr>
              <a:t>ing</a:t>
            </a:r>
            <a:r>
              <a:rPr sz="1200" b="1" spc="-85" dirty="0">
                <a:solidFill>
                  <a:srgbClr val="D9D9D9"/>
                </a:solidFill>
                <a:latin typeface="Trebuchet MS"/>
                <a:cs typeface="Trebuchet MS"/>
              </a:rPr>
              <a:t> </a:t>
            </a:r>
            <a:r>
              <a:rPr sz="1200" b="1" spc="-45" dirty="0">
                <a:solidFill>
                  <a:srgbClr val="D9D9D9"/>
                </a:solidFill>
                <a:latin typeface="Trebuchet MS"/>
                <a:cs typeface="Trebuchet MS"/>
              </a:rPr>
              <a:t>o</a:t>
            </a:r>
            <a:r>
              <a:rPr sz="1200" b="1" spc="-55" dirty="0">
                <a:solidFill>
                  <a:srgbClr val="D9D9D9"/>
                </a:solidFill>
                <a:latin typeface="Trebuchet MS"/>
                <a:cs typeface="Trebuchet MS"/>
              </a:rPr>
              <a:t>n</a:t>
            </a:r>
            <a:r>
              <a:rPr sz="1200" b="1" spc="-40" dirty="0">
                <a:solidFill>
                  <a:srgbClr val="D9D9D9"/>
                </a:solidFill>
                <a:latin typeface="Trebuchet MS"/>
                <a:cs typeface="Trebuchet MS"/>
              </a:rPr>
              <a:t>ly</a:t>
            </a:r>
            <a:r>
              <a:rPr sz="1200" b="1" spc="-100" dirty="0">
                <a:solidFill>
                  <a:srgbClr val="D9D9D9"/>
                </a:solidFill>
                <a:latin typeface="Trebuchet MS"/>
                <a:cs typeface="Trebuchet MS"/>
              </a:rPr>
              <a:t> </a:t>
            </a:r>
            <a:r>
              <a:rPr sz="1200" b="1" spc="-55" dirty="0">
                <a:solidFill>
                  <a:srgbClr val="D9D9D9"/>
                </a:solidFill>
                <a:latin typeface="Trebuchet MS"/>
                <a:cs typeface="Trebuchet MS"/>
              </a:rPr>
              <a:t>b</a:t>
            </a:r>
            <a:r>
              <a:rPr sz="1200" b="1" spc="-45" dirty="0">
                <a:solidFill>
                  <a:srgbClr val="D9D9D9"/>
                </a:solidFill>
                <a:latin typeface="Trebuchet MS"/>
                <a:cs typeface="Trebuchet MS"/>
              </a:rPr>
              <a:t>y</a:t>
            </a:r>
            <a:r>
              <a:rPr sz="1200" b="1" spc="-100" dirty="0">
                <a:solidFill>
                  <a:srgbClr val="D9D9D9"/>
                </a:solidFill>
                <a:latin typeface="Trebuchet MS"/>
                <a:cs typeface="Trebuchet MS"/>
              </a:rPr>
              <a:t> </a:t>
            </a:r>
            <a:r>
              <a:rPr sz="1200" b="1" dirty="0">
                <a:solidFill>
                  <a:srgbClr val="D9D9D9"/>
                </a:solidFill>
                <a:latin typeface="Trebuchet MS"/>
                <a:cs typeface="Trebuchet MS"/>
              </a:rPr>
              <a:t>s</a:t>
            </a:r>
            <a:r>
              <a:rPr sz="1200" b="1" spc="-10" dirty="0">
                <a:solidFill>
                  <a:srgbClr val="D9D9D9"/>
                </a:solidFill>
                <a:latin typeface="Trebuchet MS"/>
                <a:cs typeface="Trebuchet MS"/>
              </a:rPr>
              <a:t>n</a:t>
            </a:r>
            <a:r>
              <a:rPr sz="1200" b="1" spc="-25" dirty="0">
                <a:solidFill>
                  <a:srgbClr val="D9D9D9"/>
                </a:solidFill>
                <a:latin typeface="Trebuchet MS"/>
                <a:cs typeface="Trebuchet MS"/>
              </a:rPr>
              <a:t>o</a:t>
            </a:r>
            <a:r>
              <a:rPr sz="1200" b="1" spc="-40" dirty="0">
                <a:solidFill>
                  <a:srgbClr val="D9D9D9"/>
                </a:solidFill>
                <a:latin typeface="Trebuchet MS"/>
                <a:cs typeface="Trebuchet MS"/>
              </a:rPr>
              <a:t>w</a:t>
            </a:r>
            <a:r>
              <a:rPr sz="1200" b="1" spc="-25" dirty="0">
                <a:solidFill>
                  <a:srgbClr val="D9D9D9"/>
                </a:solidFill>
                <a:latin typeface="Trebuchet MS"/>
                <a:cs typeface="Trebuchet MS"/>
              </a:rPr>
              <a:t>fl</a:t>
            </a:r>
            <a:r>
              <a:rPr sz="1200" b="1" spc="-35" dirty="0">
                <a:solidFill>
                  <a:srgbClr val="D9D9D9"/>
                </a:solidFill>
                <a:latin typeface="Trebuchet MS"/>
                <a:cs typeface="Trebuchet MS"/>
              </a:rPr>
              <a:t>ak</a:t>
            </a:r>
            <a:r>
              <a:rPr sz="1200" b="1" spc="-80" dirty="0">
                <a:solidFill>
                  <a:srgbClr val="D9D9D9"/>
                </a:solidFill>
                <a:latin typeface="Trebuchet MS"/>
                <a:cs typeface="Trebuchet MS"/>
              </a:rPr>
              <a:t>e</a:t>
            </a:r>
            <a:r>
              <a:rPr sz="1200" b="1" spc="-110" dirty="0">
                <a:solidFill>
                  <a:srgbClr val="D9D9D9"/>
                </a:solidFill>
                <a:latin typeface="Trebuchet MS"/>
                <a:cs typeface="Trebuchet MS"/>
              </a:rPr>
              <a:t> </a:t>
            </a:r>
            <a:r>
              <a:rPr sz="1200" b="1" dirty="0">
                <a:solidFill>
                  <a:srgbClr val="D9D9D9"/>
                </a:solidFill>
                <a:latin typeface="Trebuchet MS"/>
                <a:cs typeface="Trebuchet MS"/>
              </a:rPr>
              <a:t>s</a:t>
            </a:r>
            <a:r>
              <a:rPr sz="1200" b="1" spc="-10" dirty="0">
                <a:solidFill>
                  <a:srgbClr val="D9D9D9"/>
                </a:solidFill>
                <a:latin typeface="Trebuchet MS"/>
                <a:cs typeface="Trebuchet MS"/>
              </a:rPr>
              <a:t>u</a:t>
            </a:r>
            <a:r>
              <a:rPr sz="1200" b="1" spc="-55" dirty="0">
                <a:solidFill>
                  <a:srgbClr val="D9D9D9"/>
                </a:solidFill>
                <a:latin typeface="Trebuchet MS"/>
                <a:cs typeface="Trebuchet MS"/>
              </a:rPr>
              <a:t>pp</a:t>
            </a:r>
            <a:r>
              <a:rPr sz="1200" b="1" spc="-65" dirty="0">
                <a:solidFill>
                  <a:srgbClr val="D9D9D9"/>
                </a:solidFill>
                <a:latin typeface="Trebuchet MS"/>
                <a:cs typeface="Trebuchet MS"/>
              </a:rPr>
              <a:t>o</a:t>
            </a:r>
            <a:r>
              <a:rPr sz="1200" b="1" spc="-55" dirty="0">
                <a:solidFill>
                  <a:srgbClr val="D9D9D9"/>
                </a:solidFill>
                <a:latin typeface="Trebuchet MS"/>
                <a:cs typeface="Trebuchet MS"/>
              </a:rPr>
              <a:t>r</a:t>
            </a:r>
            <a:r>
              <a:rPr sz="1200" b="1" spc="-40" dirty="0">
                <a:solidFill>
                  <a:srgbClr val="D9D9D9"/>
                </a:solidFill>
                <a:latin typeface="Trebuchet MS"/>
                <a:cs typeface="Trebuchet MS"/>
              </a:rPr>
              <a:t>t</a:t>
            </a:r>
            <a:endParaRPr sz="1200">
              <a:latin typeface="Trebuchet MS"/>
              <a:cs typeface="Trebuchet MS"/>
            </a:endParaRPr>
          </a:p>
        </p:txBody>
      </p:sp>
      <p:sp>
        <p:nvSpPr>
          <p:cNvPr id="20" name="object 20"/>
          <p:cNvSpPr txBox="1"/>
          <p:nvPr/>
        </p:nvSpPr>
        <p:spPr>
          <a:xfrm>
            <a:off x="785266" y="1201927"/>
            <a:ext cx="2242185" cy="574040"/>
          </a:xfrm>
          <a:prstGeom prst="rect">
            <a:avLst/>
          </a:prstGeom>
        </p:spPr>
        <p:txBody>
          <a:bodyPr vert="horz" wrap="square" lIns="0" tIns="104139" rIns="0" bIns="0" rtlCol="0">
            <a:spAutoFit/>
          </a:bodyPr>
          <a:lstStyle/>
          <a:p>
            <a:pPr marL="299085" indent="-287020">
              <a:lnSpc>
                <a:spcPct val="100000"/>
              </a:lnSpc>
              <a:spcBef>
                <a:spcPts val="819"/>
              </a:spcBef>
              <a:buClr>
                <a:srgbClr val="99D3FF"/>
              </a:buClr>
              <a:buFont typeface="Wingdings"/>
              <a:buChar char=""/>
              <a:tabLst>
                <a:tab pos="299085" algn="l"/>
                <a:tab pos="299720" algn="l"/>
              </a:tabLst>
            </a:pPr>
            <a:r>
              <a:rPr sz="1200" b="1" spc="25" dirty="0">
                <a:solidFill>
                  <a:srgbClr val="D9D9D9"/>
                </a:solidFill>
                <a:latin typeface="Trebuchet MS"/>
                <a:cs typeface="Trebuchet MS"/>
              </a:rPr>
              <a:t>N</a:t>
            </a:r>
            <a:r>
              <a:rPr sz="1200" b="1" spc="-45" dirty="0">
                <a:solidFill>
                  <a:srgbClr val="D9D9D9"/>
                </a:solidFill>
                <a:latin typeface="Trebuchet MS"/>
                <a:cs typeface="Trebuchet MS"/>
              </a:rPr>
              <a:t>o</a:t>
            </a:r>
            <a:r>
              <a:rPr sz="1200" b="1" spc="-90" dirty="0">
                <a:solidFill>
                  <a:srgbClr val="D9D9D9"/>
                </a:solidFill>
                <a:latin typeface="Trebuchet MS"/>
                <a:cs typeface="Trebuchet MS"/>
              </a:rPr>
              <a:t> </a:t>
            </a:r>
            <a:r>
              <a:rPr sz="1200" b="1" dirty="0">
                <a:solidFill>
                  <a:srgbClr val="D9D9D9"/>
                </a:solidFill>
                <a:latin typeface="Trebuchet MS"/>
                <a:cs typeface="Trebuchet MS"/>
              </a:rPr>
              <a:t>u</a:t>
            </a:r>
            <a:r>
              <a:rPr sz="1200" b="1" spc="-10" dirty="0">
                <a:solidFill>
                  <a:srgbClr val="D9D9D9"/>
                </a:solidFill>
                <a:latin typeface="Trebuchet MS"/>
                <a:cs typeface="Trebuchet MS"/>
              </a:rPr>
              <a:t>s</a:t>
            </a:r>
            <a:r>
              <a:rPr sz="1200" b="1" spc="-75" dirty="0">
                <a:solidFill>
                  <a:srgbClr val="D9D9D9"/>
                </a:solidFill>
                <a:latin typeface="Trebuchet MS"/>
                <a:cs typeface="Trebuchet MS"/>
              </a:rPr>
              <a:t>er</a:t>
            </a:r>
            <a:endParaRPr sz="1200">
              <a:latin typeface="Trebuchet MS"/>
              <a:cs typeface="Trebuchet MS"/>
            </a:endParaRPr>
          </a:p>
          <a:p>
            <a:pPr marL="299085" indent="-287020">
              <a:lnSpc>
                <a:spcPct val="100000"/>
              </a:lnSpc>
              <a:spcBef>
                <a:spcPts val="720"/>
              </a:spcBef>
              <a:buClr>
                <a:srgbClr val="99D3FF"/>
              </a:buClr>
              <a:buFont typeface="Wingdings"/>
              <a:buChar char=""/>
              <a:tabLst>
                <a:tab pos="299085" algn="l"/>
                <a:tab pos="299720" algn="l"/>
              </a:tabLst>
            </a:pPr>
            <a:r>
              <a:rPr sz="1800" b="1" spc="-465" baseline="2314" dirty="0">
                <a:solidFill>
                  <a:srgbClr val="D9D9D9"/>
                </a:solidFill>
                <a:latin typeface="Trebuchet MS"/>
                <a:cs typeface="Trebuchet MS"/>
              </a:rPr>
              <a:t>R</a:t>
            </a:r>
            <a:r>
              <a:rPr sz="1200" b="1" spc="-310" dirty="0">
                <a:solidFill>
                  <a:srgbClr val="D9D9D9"/>
                </a:solidFill>
                <a:latin typeface="Trebuchet MS"/>
                <a:cs typeface="Trebuchet MS"/>
              </a:rPr>
              <a:t>op</a:t>
            </a:r>
            <a:r>
              <a:rPr sz="1800" b="1" spc="-465" baseline="2314" dirty="0">
                <a:solidFill>
                  <a:srgbClr val="D9D9D9"/>
                </a:solidFill>
                <a:latin typeface="Trebuchet MS"/>
                <a:cs typeface="Trebuchet MS"/>
              </a:rPr>
              <a:t>e</a:t>
            </a:r>
            <a:r>
              <a:rPr sz="1200" b="1" spc="-310" dirty="0">
                <a:solidFill>
                  <a:srgbClr val="D9D9D9"/>
                </a:solidFill>
                <a:latin typeface="Trebuchet MS"/>
                <a:cs typeface="Trebuchet MS"/>
              </a:rPr>
              <a:t>e</a:t>
            </a:r>
            <a:r>
              <a:rPr sz="1800" b="1" spc="-465" baseline="2314" dirty="0">
                <a:solidFill>
                  <a:srgbClr val="D9D9D9"/>
                </a:solidFill>
                <a:latin typeface="Trebuchet MS"/>
                <a:cs typeface="Trebuchet MS"/>
              </a:rPr>
              <a:t>co</a:t>
            </a:r>
            <a:r>
              <a:rPr sz="1200" b="1" spc="-310" dirty="0">
                <a:solidFill>
                  <a:srgbClr val="D9D9D9"/>
                </a:solidFill>
                <a:latin typeface="Trebuchet MS"/>
                <a:cs typeface="Trebuchet MS"/>
              </a:rPr>
              <a:t>ra</a:t>
            </a:r>
            <a:r>
              <a:rPr sz="1800" b="1" spc="-465" baseline="2314" dirty="0">
                <a:solidFill>
                  <a:srgbClr val="D9D9D9"/>
                </a:solidFill>
                <a:latin typeface="Trebuchet MS"/>
                <a:cs typeface="Trebuchet MS"/>
              </a:rPr>
              <a:t>v</a:t>
            </a:r>
            <a:r>
              <a:rPr sz="1200" b="1" spc="-310" dirty="0">
                <a:solidFill>
                  <a:srgbClr val="D9D9D9"/>
                </a:solidFill>
                <a:latin typeface="Trebuchet MS"/>
                <a:cs typeface="Trebuchet MS"/>
              </a:rPr>
              <a:t>t</a:t>
            </a:r>
            <a:r>
              <a:rPr sz="1800" b="1" spc="-465" baseline="2314" dirty="0">
                <a:solidFill>
                  <a:srgbClr val="D9D9D9"/>
                </a:solidFill>
                <a:latin typeface="Trebuchet MS"/>
                <a:cs typeface="Trebuchet MS"/>
              </a:rPr>
              <a:t>e</a:t>
            </a:r>
            <a:r>
              <a:rPr sz="1200" b="1" spc="-310" dirty="0">
                <a:solidFill>
                  <a:srgbClr val="D9D9D9"/>
                </a:solidFill>
                <a:latin typeface="Trebuchet MS"/>
                <a:cs typeface="Trebuchet MS"/>
              </a:rPr>
              <a:t>io</a:t>
            </a:r>
            <a:r>
              <a:rPr sz="1800" b="1" spc="-465" baseline="2314" dirty="0">
                <a:solidFill>
                  <a:srgbClr val="D9D9D9"/>
                </a:solidFill>
                <a:latin typeface="Trebuchet MS"/>
                <a:cs typeface="Trebuchet MS"/>
              </a:rPr>
              <a:t>ry</a:t>
            </a:r>
            <a:r>
              <a:rPr sz="1200" b="1" spc="-310" dirty="0">
                <a:solidFill>
                  <a:srgbClr val="D9D9D9"/>
                </a:solidFill>
                <a:latin typeface="Trebuchet MS"/>
                <a:cs typeface="Trebuchet MS"/>
              </a:rPr>
              <a:t>ns</a:t>
            </a:r>
            <a:r>
              <a:rPr sz="1800" b="1" spc="-465" baseline="2314" dirty="0">
                <a:solidFill>
                  <a:srgbClr val="D9D9D9"/>
                </a:solidFill>
                <a:latin typeface="Trebuchet MS"/>
                <a:cs typeface="Trebuchet MS"/>
              </a:rPr>
              <a:t>b</a:t>
            </a:r>
            <a:r>
              <a:rPr sz="1200" b="1" spc="-310" dirty="0">
                <a:solidFill>
                  <a:srgbClr val="D9D9D9"/>
                </a:solidFill>
                <a:latin typeface="Trebuchet MS"/>
                <a:cs typeface="Trebuchet MS"/>
              </a:rPr>
              <a:t>/</a:t>
            </a:r>
            <a:r>
              <a:rPr sz="1800" b="1" spc="-465" baseline="2314" dirty="0">
                <a:solidFill>
                  <a:srgbClr val="D9D9D9"/>
                </a:solidFill>
                <a:latin typeface="Trebuchet MS"/>
                <a:cs typeface="Trebuchet MS"/>
              </a:rPr>
              <a:t>e</a:t>
            </a:r>
            <a:r>
              <a:rPr sz="1200" b="1" spc="-310" dirty="0">
                <a:solidFill>
                  <a:srgbClr val="D9D9D9"/>
                </a:solidFill>
                <a:latin typeface="Trebuchet MS"/>
                <a:cs typeface="Trebuchet MS"/>
              </a:rPr>
              <a:t>q</a:t>
            </a:r>
            <a:r>
              <a:rPr sz="1800" b="1" spc="-465" baseline="2314" dirty="0">
                <a:solidFill>
                  <a:srgbClr val="D9D9D9"/>
                </a:solidFill>
                <a:latin typeface="Trebuchet MS"/>
                <a:cs typeface="Trebuchet MS"/>
              </a:rPr>
              <a:t>y</a:t>
            </a:r>
            <a:r>
              <a:rPr sz="1200" b="1" spc="-310" dirty="0">
                <a:solidFill>
                  <a:srgbClr val="D9D9D9"/>
                </a:solidFill>
                <a:latin typeface="Trebuchet MS"/>
                <a:cs typeface="Trebuchet MS"/>
              </a:rPr>
              <a:t>u</a:t>
            </a:r>
            <a:r>
              <a:rPr sz="1800" b="1" spc="-465" baseline="2314" dirty="0">
                <a:solidFill>
                  <a:srgbClr val="D9D9D9"/>
                </a:solidFill>
                <a:latin typeface="Trebuchet MS"/>
                <a:cs typeface="Trebuchet MS"/>
              </a:rPr>
              <a:t>o</a:t>
            </a:r>
            <a:r>
              <a:rPr sz="1200" b="1" spc="-310" dirty="0">
                <a:solidFill>
                  <a:srgbClr val="D9D9D9"/>
                </a:solidFill>
                <a:latin typeface="Trebuchet MS"/>
                <a:cs typeface="Trebuchet MS"/>
              </a:rPr>
              <a:t>e</a:t>
            </a:r>
            <a:r>
              <a:rPr sz="1800" b="1" spc="-465" baseline="2314" dirty="0">
                <a:solidFill>
                  <a:srgbClr val="D9D9D9"/>
                </a:solidFill>
                <a:latin typeface="Trebuchet MS"/>
                <a:cs typeface="Trebuchet MS"/>
              </a:rPr>
              <a:t>n</a:t>
            </a:r>
            <a:r>
              <a:rPr sz="1200" b="1" spc="-310" dirty="0">
                <a:solidFill>
                  <a:srgbClr val="D9D9D9"/>
                </a:solidFill>
                <a:latin typeface="Trebuchet MS"/>
                <a:cs typeface="Trebuchet MS"/>
              </a:rPr>
              <a:t>r</a:t>
            </a:r>
            <a:r>
              <a:rPr sz="1800" b="1" spc="-465" baseline="2314" dirty="0">
                <a:solidFill>
                  <a:srgbClr val="D9D9D9"/>
                </a:solidFill>
                <a:latin typeface="Trebuchet MS"/>
                <a:cs typeface="Trebuchet MS"/>
              </a:rPr>
              <a:t>d</a:t>
            </a:r>
            <a:r>
              <a:rPr sz="1200" b="1" spc="-310" dirty="0">
                <a:solidFill>
                  <a:srgbClr val="D9D9D9"/>
                </a:solidFill>
                <a:latin typeface="Trebuchet MS"/>
                <a:cs typeface="Trebuchet MS"/>
              </a:rPr>
              <a:t>ie</a:t>
            </a:r>
            <a:r>
              <a:rPr sz="1800" b="1" spc="-465" baseline="2314" dirty="0">
                <a:solidFill>
                  <a:srgbClr val="D9D9D9"/>
                </a:solidFill>
                <a:latin typeface="Trebuchet MS"/>
                <a:cs typeface="Trebuchet MS"/>
              </a:rPr>
              <a:t>T</a:t>
            </a:r>
            <a:r>
              <a:rPr sz="1200" b="1" spc="-310" dirty="0">
                <a:solidFill>
                  <a:srgbClr val="D9D9D9"/>
                </a:solidFill>
                <a:latin typeface="Trebuchet MS"/>
                <a:cs typeface="Trebuchet MS"/>
              </a:rPr>
              <a:t>s</a:t>
            </a:r>
            <a:r>
              <a:rPr sz="1800" b="1" spc="-465" baseline="2314" dirty="0">
                <a:solidFill>
                  <a:srgbClr val="D9D9D9"/>
                </a:solidFill>
                <a:latin typeface="Trebuchet MS"/>
                <a:cs typeface="Trebuchet MS"/>
              </a:rPr>
              <a:t>ime</a:t>
            </a:r>
            <a:r>
              <a:rPr sz="1800" b="1" spc="-217" baseline="2314" dirty="0">
                <a:solidFill>
                  <a:srgbClr val="D9D9D9"/>
                </a:solidFill>
                <a:latin typeface="Trebuchet MS"/>
                <a:cs typeface="Trebuchet MS"/>
              </a:rPr>
              <a:t> </a:t>
            </a:r>
            <a:r>
              <a:rPr sz="1800" b="1" spc="-89" baseline="2314" dirty="0">
                <a:solidFill>
                  <a:srgbClr val="D9D9D9"/>
                </a:solidFill>
                <a:latin typeface="Trebuchet MS"/>
                <a:cs typeface="Trebuchet MS"/>
              </a:rPr>
              <a:t>Travel</a:t>
            </a:r>
            <a:endParaRPr sz="1800" baseline="2314">
              <a:latin typeface="Trebuchet MS"/>
              <a:cs typeface="Trebuchet M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3940" y="2339086"/>
            <a:ext cx="1976755" cy="513715"/>
          </a:xfrm>
          <a:prstGeom prst="rect">
            <a:avLst/>
          </a:prstGeom>
        </p:spPr>
        <p:txBody>
          <a:bodyPr vert="horz" wrap="square" lIns="0" tIns="12700" rIns="0" bIns="0" rtlCol="0">
            <a:spAutoFit/>
          </a:bodyPr>
          <a:lstStyle/>
          <a:p>
            <a:pPr marL="12700">
              <a:lnSpc>
                <a:spcPct val="100000"/>
              </a:lnSpc>
              <a:spcBef>
                <a:spcPts val="100"/>
              </a:spcBef>
            </a:pPr>
            <a:r>
              <a:rPr spc="-5" dirty="0"/>
              <a:t>Table</a:t>
            </a:r>
            <a:r>
              <a:rPr spc="-70" dirty="0"/>
              <a:t> </a:t>
            </a:r>
            <a:r>
              <a:rPr spc="-5" dirty="0"/>
              <a:t>Types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4673" y="418338"/>
            <a:ext cx="1915160" cy="513715"/>
          </a:xfrm>
          <a:prstGeom prst="rect">
            <a:avLst/>
          </a:prstGeom>
        </p:spPr>
        <p:txBody>
          <a:bodyPr vert="horz" wrap="square" lIns="0" tIns="13335" rIns="0" bIns="0" rtlCol="0">
            <a:spAutoFit/>
          </a:bodyPr>
          <a:lstStyle/>
          <a:p>
            <a:pPr marL="12700">
              <a:lnSpc>
                <a:spcPct val="100000"/>
              </a:lnSpc>
              <a:spcBef>
                <a:spcPts val="105"/>
              </a:spcBef>
            </a:pPr>
            <a:r>
              <a:rPr spc="-5" dirty="0"/>
              <a:t>Table</a:t>
            </a:r>
            <a:r>
              <a:rPr spc="-75" dirty="0"/>
              <a:t> </a:t>
            </a:r>
            <a:r>
              <a:rPr dirty="0"/>
              <a:t>types</a:t>
            </a:r>
          </a:p>
        </p:txBody>
      </p:sp>
      <p:grpSp>
        <p:nvGrpSpPr>
          <p:cNvPr id="3" name="object 3"/>
          <p:cNvGrpSpPr/>
          <p:nvPr/>
        </p:nvGrpSpPr>
        <p:grpSpPr>
          <a:xfrm>
            <a:off x="435863" y="1848611"/>
            <a:ext cx="5281295" cy="1648460"/>
            <a:chOff x="435863" y="1848611"/>
            <a:chExt cx="5281295" cy="1648460"/>
          </a:xfrm>
        </p:grpSpPr>
        <p:pic>
          <p:nvPicPr>
            <p:cNvPr id="4" name="object 4"/>
            <p:cNvPicPr/>
            <p:nvPr/>
          </p:nvPicPr>
          <p:blipFill>
            <a:blip r:embed="rId2" cstate="print"/>
            <a:stretch>
              <a:fillRect/>
            </a:stretch>
          </p:blipFill>
          <p:spPr>
            <a:xfrm>
              <a:off x="435863" y="1848611"/>
              <a:ext cx="2504567" cy="1648460"/>
            </a:xfrm>
            <a:prstGeom prst="rect">
              <a:avLst/>
            </a:prstGeom>
          </p:spPr>
        </p:pic>
        <p:pic>
          <p:nvPicPr>
            <p:cNvPr id="5" name="object 5"/>
            <p:cNvPicPr/>
            <p:nvPr/>
          </p:nvPicPr>
          <p:blipFill>
            <a:blip r:embed="rId3" cstate="print"/>
            <a:stretch>
              <a:fillRect/>
            </a:stretch>
          </p:blipFill>
          <p:spPr>
            <a:xfrm>
              <a:off x="762761" y="2003297"/>
              <a:ext cx="1871471" cy="1016507"/>
            </a:xfrm>
            <a:prstGeom prst="rect">
              <a:avLst/>
            </a:prstGeom>
          </p:spPr>
        </p:pic>
        <p:sp>
          <p:nvSpPr>
            <p:cNvPr id="6" name="object 6"/>
            <p:cNvSpPr/>
            <p:nvPr/>
          </p:nvSpPr>
          <p:spPr>
            <a:xfrm>
              <a:off x="762761" y="2003297"/>
              <a:ext cx="1871980" cy="1016635"/>
            </a:xfrm>
            <a:custGeom>
              <a:avLst/>
              <a:gdLst/>
              <a:ahLst/>
              <a:cxnLst/>
              <a:rect l="l" t="t" r="r" b="b"/>
              <a:pathLst>
                <a:path w="1871980" h="1016635">
                  <a:moveTo>
                    <a:pt x="0" y="508253"/>
                  </a:moveTo>
                  <a:lnTo>
                    <a:pt x="254126" y="0"/>
                  </a:lnTo>
                  <a:lnTo>
                    <a:pt x="1617345" y="0"/>
                  </a:lnTo>
                  <a:lnTo>
                    <a:pt x="1871471" y="508253"/>
                  </a:lnTo>
                  <a:lnTo>
                    <a:pt x="1617345" y="1016507"/>
                  </a:lnTo>
                  <a:lnTo>
                    <a:pt x="254126" y="1016507"/>
                  </a:lnTo>
                  <a:lnTo>
                    <a:pt x="0" y="508253"/>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3212591" y="1848611"/>
              <a:ext cx="2504567" cy="1648460"/>
            </a:xfrm>
            <a:prstGeom prst="rect">
              <a:avLst/>
            </a:prstGeom>
          </p:spPr>
        </p:pic>
        <p:pic>
          <p:nvPicPr>
            <p:cNvPr id="8" name="object 8"/>
            <p:cNvPicPr/>
            <p:nvPr/>
          </p:nvPicPr>
          <p:blipFill>
            <a:blip r:embed="rId3" cstate="print"/>
            <a:stretch>
              <a:fillRect/>
            </a:stretch>
          </p:blipFill>
          <p:spPr>
            <a:xfrm>
              <a:off x="3539490" y="2003297"/>
              <a:ext cx="1871472" cy="1016507"/>
            </a:xfrm>
            <a:prstGeom prst="rect">
              <a:avLst/>
            </a:prstGeom>
          </p:spPr>
        </p:pic>
        <p:sp>
          <p:nvSpPr>
            <p:cNvPr id="9" name="object 9"/>
            <p:cNvSpPr/>
            <p:nvPr/>
          </p:nvSpPr>
          <p:spPr>
            <a:xfrm>
              <a:off x="3539490" y="2003297"/>
              <a:ext cx="1871980" cy="1016635"/>
            </a:xfrm>
            <a:custGeom>
              <a:avLst/>
              <a:gdLst/>
              <a:ahLst/>
              <a:cxnLst/>
              <a:rect l="l" t="t" r="r" b="b"/>
              <a:pathLst>
                <a:path w="1871979" h="1016635">
                  <a:moveTo>
                    <a:pt x="0" y="508253"/>
                  </a:moveTo>
                  <a:lnTo>
                    <a:pt x="254126" y="0"/>
                  </a:lnTo>
                  <a:lnTo>
                    <a:pt x="1617345" y="0"/>
                  </a:lnTo>
                  <a:lnTo>
                    <a:pt x="1871472" y="508253"/>
                  </a:lnTo>
                  <a:lnTo>
                    <a:pt x="1617345" y="1016507"/>
                  </a:lnTo>
                  <a:lnTo>
                    <a:pt x="254126" y="1016507"/>
                  </a:lnTo>
                  <a:lnTo>
                    <a:pt x="0" y="508253"/>
                  </a:lnTo>
                  <a:close/>
                </a:path>
              </a:pathLst>
            </a:custGeom>
            <a:ln w="19050">
              <a:solidFill>
                <a:srgbClr val="00C3FF"/>
              </a:solidFill>
            </a:ln>
          </p:spPr>
          <p:txBody>
            <a:bodyPr wrap="square" lIns="0" tIns="0" rIns="0" bIns="0" rtlCol="0"/>
            <a:lstStyle/>
            <a:p>
              <a:endParaRPr/>
            </a:p>
          </p:txBody>
        </p:sp>
      </p:grpSp>
      <p:sp>
        <p:nvSpPr>
          <p:cNvPr id="10" name="object 10"/>
          <p:cNvSpPr txBox="1"/>
          <p:nvPr/>
        </p:nvSpPr>
        <p:spPr>
          <a:xfrm>
            <a:off x="4072254" y="2360422"/>
            <a:ext cx="861060" cy="269240"/>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C3FF"/>
                </a:solidFill>
                <a:latin typeface="Trebuchet MS"/>
                <a:cs typeface="Trebuchet MS"/>
              </a:rPr>
              <a:t>Transient</a:t>
            </a:r>
            <a:endParaRPr sz="1600">
              <a:latin typeface="Trebuchet MS"/>
              <a:cs typeface="Trebuchet MS"/>
            </a:endParaRPr>
          </a:p>
        </p:txBody>
      </p:sp>
      <p:sp>
        <p:nvSpPr>
          <p:cNvPr id="11" name="object 11"/>
          <p:cNvSpPr txBox="1"/>
          <p:nvPr/>
        </p:nvSpPr>
        <p:spPr>
          <a:xfrm>
            <a:off x="1225702" y="2344673"/>
            <a:ext cx="999490" cy="269240"/>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C3FF"/>
                </a:solidFill>
                <a:latin typeface="Trebuchet MS"/>
                <a:cs typeface="Trebuchet MS"/>
              </a:rPr>
              <a:t>Permanent</a:t>
            </a:r>
            <a:endParaRPr sz="1600">
              <a:latin typeface="Trebuchet MS"/>
              <a:cs typeface="Trebuchet MS"/>
            </a:endParaRPr>
          </a:p>
        </p:txBody>
      </p:sp>
      <p:sp>
        <p:nvSpPr>
          <p:cNvPr id="12" name="object 12"/>
          <p:cNvSpPr txBox="1"/>
          <p:nvPr/>
        </p:nvSpPr>
        <p:spPr>
          <a:xfrm>
            <a:off x="916025" y="3487927"/>
            <a:ext cx="2225675" cy="942975"/>
          </a:xfrm>
          <a:prstGeom prst="rect">
            <a:avLst/>
          </a:prstGeom>
        </p:spPr>
        <p:txBody>
          <a:bodyPr vert="horz" wrap="square" lIns="0" tIns="12700" rIns="0" bIns="0" rtlCol="0">
            <a:spAutoFit/>
          </a:bodyPr>
          <a:lstStyle/>
          <a:p>
            <a:pPr marL="299085" marR="5080" indent="-287020">
              <a:lnSpc>
                <a:spcPct val="150000"/>
              </a:lnSpc>
              <a:spcBef>
                <a:spcPts val="100"/>
              </a:spcBef>
              <a:buClr>
                <a:srgbClr val="99D3FF"/>
              </a:buClr>
              <a:buFont typeface="Wingdings"/>
              <a:buChar char=""/>
              <a:tabLst>
                <a:tab pos="299085" algn="l"/>
                <a:tab pos="299720" algn="l"/>
              </a:tabLst>
            </a:pPr>
            <a:r>
              <a:rPr sz="1200" b="1" spc="-105" dirty="0">
                <a:solidFill>
                  <a:srgbClr val="D9D9D9"/>
                </a:solidFill>
                <a:latin typeface="Trebuchet MS"/>
                <a:cs typeface="Trebuchet MS"/>
              </a:rPr>
              <a:t>T</a:t>
            </a:r>
            <a:r>
              <a:rPr sz="1200" b="1" spc="-55" dirty="0">
                <a:solidFill>
                  <a:srgbClr val="D9D9D9"/>
                </a:solidFill>
                <a:latin typeface="Trebuchet MS"/>
                <a:cs typeface="Trebuchet MS"/>
              </a:rPr>
              <a:t>ime</a:t>
            </a:r>
            <a:r>
              <a:rPr sz="1200" b="1" spc="-110" dirty="0">
                <a:solidFill>
                  <a:srgbClr val="D9D9D9"/>
                </a:solidFill>
                <a:latin typeface="Trebuchet MS"/>
                <a:cs typeface="Trebuchet MS"/>
              </a:rPr>
              <a:t> </a:t>
            </a:r>
            <a:r>
              <a:rPr sz="1200" b="1" spc="-105" dirty="0">
                <a:solidFill>
                  <a:srgbClr val="D9D9D9"/>
                </a:solidFill>
                <a:latin typeface="Trebuchet MS"/>
                <a:cs typeface="Trebuchet MS"/>
              </a:rPr>
              <a:t>T</a:t>
            </a:r>
            <a:r>
              <a:rPr sz="1200" b="1" spc="-45" dirty="0">
                <a:solidFill>
                  <a:srgbClr val="D9D9D9"/>
                </a:solidFill>
                <a:latin typeface="Trebuchet MS"/>
                <a:cs typeface="Trebuchet MS"/>
              </a:rPr>
              <a:t>r</a:t>
            </a:r>
            <a:r>
              <a:rPr sz="1200" b="1" spc="-60" dirty="0">
                <a:solidFill>
                  <a:srgbClr val="D9D9D9"/>
                </a:solidFill>
                <a:latin typeface="Trebuchet MS"/>
                <a:cs typeface="Trebuchet MS"/>
              </a:rPr>
              <a:t>a</a:t>
            </a:r>
            <a:r>
              <a:rPr sz="1200" b="1" spc="-50" dirty="0">
                <a:solidFill>
                  <a:srgbClr val="D9D9D9"/>
                </a:solidFill>
                <a:latin typeface="Trebuchet MS"/>
                <a:cs typeface="Trebuchet MS"/>
              </a:rPr>
              <a:t>vel</a:t>
            </a:r>
            <a:r>
              <a:rPr sz="1200" b="1" spc="-100" dirty="0">
                <a:solidFill>
                  <a:srgbClr val="D9D9D9"/>
                </a:solidFill>
                <a:latin typeface="Trebuchet MS"/>
                <a:cs typeface="Trebuchet MS"/>
              </a:rPr>
              <a:t> </a:t>
            </a:r>
            <a:r>
              <a:rPr sz="1200" b="1" spc="-45" dirty="0">
                <a:solidFill>
                  <a:srgbClr val="D9D9D9"/>
                </a:solidFill>
                <a:latin typeface="Trebuchet MS"/>
                <a:cs typeface="Trebuchet MS"/>
              </a:rPr>
              <a:t>Rete</a:t>
            </a:r>
            <a:r>
              <a:rPr sz="1200" b="1" spc="-60" dirty="0">
                <a:solidFill>
                  <a:srgbClr val="D9D9D9"/>
                </a:solidFill>
                <a:latin typeface="Trebuchet MS"/>
                <a:cs typeface="Trebuchet MS"/>
              </a:rPr>
              <a:t>n</a:t>
            </a:r>
            <a:r>
              <a:rPr sz="1200" b="1" spc="-45" dirty="0">
                <a:solidFill>
                  <a:srgbClr val="D9D9D9"/>
                </a:solidFill>
                <a:latin typeface="Trebuchet MS"/>
                <a:cs typeface="Trebuchet MS"/>
              </a:rPr>
              <a:t>tion</a:t>
            </a:r>
            <a:r>
              <a:rPr sz="1200" b="1" spc="-80" dirty="0">
                <a:solidFill>
                  <a:srgbClr val="D9D9D9"/>
                </a:solidFill>
                <a:latin typeface="Trebuchet MS"/>
                <a:cs typeface="Trebuchet MS"/>
              </a:rPr>
              <a:t> </a:t>
            </a:r>
            <a:r>
              <a:rPr sz="1200" b="1" spc="-45" dirty="0">
                <a:solidFill>
                  <a:srgbClr val="D9D9D9"/>
                </a:solidFill>
                <a:latin typeface="Trebuchet MS"/>
                <a:cs typeface="Trebuchet MS"/>
              </a:rPr>
              <a:t>Period  </a:t>
            </a:r>
            <a:r>
              <a:rPr sz="1200" b="1" spc="-35" dirty="0">
                <a:solidFill>
                  <a:srgbClr val="66DBFF"/>
                </a:solidFill>
                <a:latin typeface="Trebuchet MS"/>
                <a:cs typeface="Trebuchet MS"/>
              </a:rPr>
              <a:t>0</a:t>
            </a:r>
            <a:r>
              <a:rPr sz="1200" b="1" spc="-100" dirty="0">
                <a:solidFill>
                  <a:srgbClr val="66DBFF"/>
                </a:solidFill>
                <a:latin typeface="Trebuchet MS"/>
                <a:cs typeface="Trebuchet MS"/>
              </a:rPr>
              <a:t> </a:t>
            </a:r>
            <a:r>
              <a:rPr sz="1200" b="1" spc="295" dirty="0">
                <a:solidFill>
                  <a:srgbClr val="66DBFF"/>
                </a:solidFill>
                <a:latin typeface="Trebuchet MS"/>
                <a:cs typeface="Trebuchet MS"/>
              </a:rPr>
              <a:t>–</a:t>
            </a:r>
            <a:r>
              <a:rPr sz="1200" b="1" spc="-105" dirty="0">
                <a:solidFill>
                  <a:srgbClr val="66DBFF"/>
                </a:solidFill>
                <a:latin typeface="Trebuchet MS"/>
                <a:cs typeface="Trebuchet MS"/>
              </a:rPr>
              <a:t> </a:t>
            </a:r>
            <a:r>
              <a:rPr sz="1200" b="1" spc="-35" dirty="0">
                <a:solidFill>
                  <a:srgbClr val="66DBFF"/>
                </a:solidFill>
                <a:latin typeface="Trebuchet MS"/>
                <a:cs typeface="Trebuchet MS"/>
              </a:rPr>
              <a:t>90</a:t>
            </a:r>
            <a:r>
              <a:rPr sz="1200" b="1" spc="-90" dirty="0">
                <a:solidFill>
                  <a:srgbClr val="66DBFF"/>
                </a:solidFill>
                <a:latin typeface="Trebuchet MS"/>
                <a:cs typeface="Trebuchet MS"/>
              </a:rPr>
              <a:t> </a:t>
            </a:r>
            <a:r>
              <a:rPr sz="1200" b="1" spc="-15" dirty="0">
                <a:solidFill>
                  <a:srgbClr val="66DBFF"/>
                </a:solidFill>
                <a:latin typeface="Trebuchet MS"/>
                <a:cs typeface="Trebuchet MS"/>
              </a:rPr>
              <a:t>days</a:t>
            </a:r>
            <a:endParaRPr sz="1200">
              <a:latin typeface="Trebuchet MS"/>
              <a:cs typeface="Trebuchet MS"/>
            </a:endParaRPr>
          </a:p>
          <a:p>
            <a:pPr marL="299085" indent="-287020">
              <a:lnSpc>
                <a:spcPct val="100000"/>
              </a:lnSpc>
              <a:spcBef>
                <a:spcPts val="1460"/>
              </a:spcBef>
              <a:buClr>
                <a:srgbClr val="99D3FF"/>
              </a:buClr>
              <a:buFont typeface="Wingdings"/>
              <a:buChar char=""/>
              <a:tabLst>
                <a:tab pos="299085" algn="l"/>
                <a:tab pos="299720" algn="l"/>
              </a:tabLst>
            </a:pPr>
            <a:r>
              <a:rPr sz="1200" b="1" spc="-45" dirty="0">
                <a:solidFill>
                  <a:srgbClr val="D9D9D9"/>
                </a:solidFill>
                <a:latin typeface="Trebuchet MS"/>
                <a:cs typeface="Trebuchet MS"/>
              </a:rPr>
              <a:t>Fail</a:t>
            </a:r>
            <a:r>
              <a:rPr sz="1200" b="1" spc="-100" dirty="0">
                <a:solidFill>
                  <a:srgbClr val="D9D9D9"/>
                </a:solidFill>
                <a:latin typeface="Trebuchet MS"/>
                <a:cs typeface="Trebuchet MS"/>
              </a:rPr>
              <a:t> </a:t>
            </a:r>
            <a:r>
              <a:rPr sz="1200" b="1" spc="30" dirty="0">
                <a:solidFill>
                  <a:srgbClr val="D9D9D9"/>
                </a:solidFill>
                <a:latin typeface="Trebuchet MS"/>
                <a:cs typeface="Trebuchet MS"/>
              </a:rPr>
              <a:t>S</a:t>
            </a:r>
            <a:r>
              <a:rPr sz="1200" b="1" spc="-40" dirty="0">
                <a:solidFill>
                  <a:srgbClr val="D9D9D9"/>
                </a:solidFill>
                <a:latin typeface="Trebuchet MS"/>
                <a:cs typeface="Trebuchet MS"/>
              </a:rPr>
              <a:t>afe</a:t>
            </a:r>
            <a:endParaRPr sz="1200">
              <a:latin typeface="Trebuchet MS"/>
              <a:cs typeface="Trebuchet MS"/>
            </a:endParaRPr>
          </a:p>
        </p:txBody>
      </p:sp>
      <p:sp>
        <p:nvSpPr>
          <p:cNvPr id="13" name="object 13"/>
          <p:cNvSpPr txBox="1"/>
          <p:nvPr/>
        </p:nvSpPr>
        <p:spPr>
          <a:xfrm>
            <a:off x="3508375" y="3182873"/>
            <a:ext cx="204851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66D5FF"/>
                </a:solidFill>
                <a:latin typeface="Lucida Console"/>
                <a:cs typeface="Lucida Console"/>
              </a:rPr>
              <a:t>CREATE</a:t>
            </a:r>
            <a:r>
              <a:rPr sz="1200" spc="-15" dirty="0">
                <a:solidFill>
                  <a:srgbClr val="66D5FF"/>
                </a:solidFill>
                <a:latin typeface="Lucida Console"/>
                <a:cs typeface="Lucida Console"/>
              </a:rPr>
              <a:t> </a:t>
            </a:r>
            <a:r>
              <a:rPr sz="1200" spc="-5" dirty="0">
                <a:solidFill>
                  <a:srgbClr val="66D5FF"/>
                </a:solidFill>
                <a:latin typeface="Lucida Console"/>
                <a:cs typeface="Lucida Console"/>
              </a:rPr>
              <a:t>TRANSIENT</a:t>
            </a:r>
            <a:r>
              <a:rPr sz="1200" spc="-10" dirty="0">
                <a:solidFill>
                  <a:srgbClr val="66D5FF"/>
                </a:solidFill>
                <a:latin typeface="Lucida Console"/>
                <a:cs typeface="Lucida Console"/>
              </a:rPr>
              <a:t> </a:t>
            </a:r>
            <a:r>
              <a:rPr sz="1200" spc="-5" dirty="0">
                <a:solidFill>
                  <a:srgbClr val="66D5FF"/>
                </a:solidFill>
                <a:latin typeface="Lucida Console"/>
                <a:cs typeface="Lucida Console"/>
              </a:rPr>
              <a:t>TABLE</a:t>
            </a:r>
            <a:endParaRPr sz="1200">
              <a:latin typeface="Lucida Console"/>
              <a:cs typeface="Lucida Console"/>
            </a:endParaRPr>
          </a:p>
        </p:txBody>
      </p:sp>
      <p:sp>
        <p:nvSpPr>
          <p:cNvPr id="14" name="object 14"/>
          <p:cNvSpPr txBox="1"/>
          <p:nvPr/>
        </p:nvSpPr>
        <p:spPr>
          <a:xfrm>
            <a:off x="1078179" y="3182873"/>
            <a:ext cx="112966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66D5FF"/>
                </a:solidFill>
                <a:latin typeface="Lucida Console"/>
                <a:cs typeface="Lucida Console"/>
              </a:rPr>
              <a:t>CREATE</a:t>
            </a:r>
            <a:r>
              <a:rPr sz="1200" spc="-70" dirty="0">
                <a:solidFill>
                  <a:srgbClr val="66D5FF"/>
                </a:solidFill>
                <a:latin typeface="Lucida Console"/>
                <a:cs typeface="Lucida Console"/>
              </a:rPr>
              <a:t> </a:t>
            </a:r>
            <a:r>
              <a:rPr sz="1200" dirty="0">
                <a:solidFill>
                  <a:srgbClr val="66D5FF"/>
                </a:solidFill>
                <a:latin typeface="Lucida Console"/>
                <a:cs typeface="Lucida Console"/>
              </a:rPr>
              <a:t>TABLE</a:t>
            </a:r>
            <a:endParaRPr sz="1200">
              <a:latin typeface="Lucida Console"/>
              <a:cs typeface="Lucida Console"/>
            </a:endParaRPr>
          </a:p>
        </p:txBody>
      </p:sp>
      <p:sp>
        <p:nvSpPr>
          <p:cNvPr id="15" name="object 15"/>
          <p:cNvSpPr txBox="1"/>
          <p:nvPr/>
        </p:nvSpPr>
        <p:spPr>
          <a:xfrm>
            <a:off x="3389121" y="3486606"/>
            <a:ext cx="2225675" cy="944244"/>
          </a:xfrm>
          <a:prstGeom prst="rect">
            <a:avLst/>
          </a:prstGeom>
        </p:spPr>
        <p:txBody>
          <a:bodyPr vert="horz" wrap="square" lIns="0" tIns="12700" rIns="0" bIns="0" rtlCol="0">
            <a:spAutoFit/>
          </a:bodyPr>
          <a:lstStyle/>
          <a:p>
            <a:pPr marL="299085" marR="5080" indent="-287020">
              <a:lnSpc>
                <a:spcPct val="150000"/>
              </a:lnSpc>
              <a:spcBef>
                <a:spcPts val="100"/>
              </a:spcBef>
              <a:buClr>
                <a:srgbClr val="99D3FF"/>
              </a:buClr>
              <a:buFont typeface="Wingdings"/>
              <a:buChar char=""/>
              <a:tabLst>
                <a:tab pos="299085" algn="l"/>
                <a:tab pos="299720" algn="l"/>
              </a:tabLst>
            </a:pPr>
            <a:r>
              <a:rPr sz="1200" b="1" spc="-105" dirty="0">
                <a:solidFill>
                  <a:srgbClr val="D9D9D9"/>
                </a:solidFill>
                <a:latin typeface="Trebuchet MS"/>
                <a:cs typeface="Trebuchet MS"/>
              </a:rPr>
              <a:t>T</a:t>
            </a:r>
            <a:r>
              <a:rPr sz="1200" b="1" spc="-55" dirty="0">
                <a:solidFill>
                  <a:srgbClr val="D9D9D9"/>
                </a:solidFill>
                <a:latin typeface="Trebuchet MS"/>
                <a:cs typeface="Trebuchet MS"/>
              </a:rPr>
              <a:t>ime</a:t>
            </a:r>
            <a:r>
              <a:rPr sz="1200" b="1" spc="-110" dirty="0">
                <a:solidFill>
                  <a:srgbClr val="D9D9D9"/>
                </a:solidFill>
                <a:latin typeface="Trebuchet MS"/>
                <a:cs typeface="Trebuchet MS"/>
              </a:rPr>
              <a:t> </a:t>
            </a:r>
            <a:r>
              <a:rPr sz="1200" b="1" spc="-105" dirty="0">
                <a:solidFill>
                  <a:srgbClr val="D9D9D9"/>
                </a:solidFill>
                <a:latin typeface="Trebuchet MS"/>
                <a:cs typeface="Trebuchet MS"/>
              </a:rPr>
              <a:t>T</a:t>
            </a:r>
            <a:r>
              <a:rPr sz="1200" b="1" spc="-45" dirty="0">
                <a:solidFill>
                  <a:srgbClr val="D9D9D9"/>
                </a:solidFill>
                <a:latin typeface="Trebuchet MS"/>
                <a:cs typeface="Trebuchet MS"/>
              </a:rPr>
              <a:t>r</a:t>
            </a:r>
            <a:r>
              <a:rPr sz="1200" b="1" spc="-60" dirty="0">
                <a:solidFill>
                  <a:srgbClr val="D9D9D9"/>
                </a:solidFill>
                <a:latin typeface="Trebuchet MS"/>
                <a:cs typeface="Trebuchet MS"/>
              </a:rPr>
              <a:t>a</a:t>
            </a:r>
            <a:r>
              <a:rPr sz="1200" b="1" spc="-50" dirty="0">
                <a:solidFill>
                  <a:srgbClr val="D9D9D9"/>
                </a:solidFill>
                <a:latin typeface="Trebuchet MS"/>
                <a:cs typeface="Trebuchet MS"/>
              </a:rPr>
              <a:t>vel</a:t>
            </a:r>
            <a:r>
              <a:rPr sz="1200" b="1" spc="-100" dirty="0">
                <a:solidFill>
                  <a:srgbClr val="D9D9D9"/>
                </a:solidFill>
                <a:latin typeface="Trebuchet MS"/>
                <a:cs typeface="Trebuchet MS"/>
              </a:rPr>
              <a:t> </a:t>
            </a:r>
            <a:r>
              <a:rPr sz="1200" b="1" spc="-45" dirty="0">
                <a:solidFill>
                  <a:srgbClr val="D9D9D9"/>
                </a:solidFill>
                <a:latin typeface="Trebuchet MS"/>
                <a:cs typeface="Trebuchet MS"/>
              </a:rPr>
              <a:t>Rete</a:t>
            </a:r>
            <a:r>
              <a:rPr sz="1200" b="1" spc="-60" dirty="0">
                <a:solidFill>
                  <a:srgbClr val="D9D9D9"/>
                </a:solidFill>
                <a:latin typeface="Trebuchet MS"/>
                <a:cs typeface="Trebuchet MS"/>
              </a:rPr>
              <a:t>n</a:t>
            </a:r>
            <a:r>
              <a:rPr sz="1200" b="1" spc="-45" dirty="0">
                <a:solidFill>
                  <a:srgbClr val="D9D9D9"/>
                </a:solidFill>
                <a:latin typeface="Trebuchet MS"/>
                <a:cs typeface="Trebuchet MS"/>
              </a:rPr>
              <a:t>tion</a:t>
            </a:r>
            <a:r>
              <a:rPr sz="1200" b="1" spc="-80" dirty="0">
                <a:solidFill>
                  <a:srgbClr val="D9D9D9"/>
                </a:solidFill>
                <a:latin typeface="Trebuchet MS"/>
                <a:cs typeface="Trebuchet MS"/>
              </a:rPr>
              <a:t> </a:t>
            </a:r>
            <a:r>
              <a:rPr sz="1200" b="1" spc="-45" dirty="0">
                <a:solidFill>
                  <a:srgbClr val="D9D9D9"/>
                </a:solidFill>
                <a:latin typeface="Trebuchet MS"/>
                <a:cs typeface="Trebuchet MS"/>
              </a:rPr>
              <a:t>Period  </a:t>
            </a:r>
            <a:r>
              <a:rPr sz="1200" b="1" spc="-35" dirty="0">
                <a:solidFill>
                  <a:srgbClr val="66DBFF"/>
                </a:solidFill>
                <a:latin typeface="Trebuchet MS"/>
                <a:cs typeface="Trebuchet MS"/>
              </a:rPr>
              <a:t>0</a:t>
            </a:r>
            <a:r>
              <a:rPr sz="1200" b="1" spc="-100" dirty="0">
                <a:solidFill>
                  <a:srgbClr val="66DBFF"/>
                </a:solidFill>
                <a:latin typeface="Trebuchet MS"/>
                <a:cs typeface="Trebuchet MS"/>
              </a:rPr>
              <a:t> </a:t>
            </a:r>
            <a:r>
              <a:rPr sz="1200" b="1" spc="295" dirty="0">
                <a:solidFill>
                  <a:srgbClr val="66DBFF"/>
                </a:solidFill>
                <a:latin typeface="Trebuchet MS"/>
                <a:cs typeface="Trebuchet MS"/>
              </a:rPr>
              <a:t>–</a:t>
            </a:r>
            <a:r>
              <a:rPr sz="1200" b="1" spc="-105" dirty="0">
                <a:solidFill>
                  <a:srgbClr val="66DBFF"/>
                </a:solidFill>
                <a:latin typeface="Trebuchet MS"/>
                <a:cs typeface="Trebuchet MS"/>
              </a:rPr>
              <a:t> </a:t>
            </a:r>
            <a:r>
              <a:rPr sz="1200" b="1" spc="-35" dirty="0">
                <a:solidFill>
                  <a:srgbClr val="66DBFF"/>
                </a:solidFill>
                <a:latin typeface="Trebuchet MS"/>
                <a:cs typeface="Trebuchet MS"/>
              </a:rPr>
              <a:t>1</a:t>
            </a:r>
            <a:r>
              <a:rPr sz="1200" b="1" spc="-90" dirty="0">
                <a:solidFill>
                  <a:srgbClr val="66DBFF"/>
                </a:solidFill>
                <a:latin typeface="Trebuchet MS"/>
                <a:cs typeface="Trebuchet MS"/>
              </a:rPr>
              <a:t> </a:t>
            </a:r>
            <a:r>
              <a:rPr sz="1200" b="1" spc="-35" dirty="0">
                <a:solidFill>
                  <a:srgbClr val="66DBFF"/>
                </a:solidFill>
                <a:latin typeface="Trebuchet MS"/>
                <a:cs typeface="Trebuchet MS"/>
              </a:rPr>
              <a:t>day</a:t>
            </a:r>
            <a:endParaRPr sz="1200">
              <a:latin typeface="Trebuchet MS"/>
              <a:cs typeface="Trebuchet MS"/>
            </a:endParaRPr>
          </a:p>
          <a:p>
            <a:pPr marL="53975">
              <a:lnSpc>
                <a:spcPct val="100000"/>
              </a:lnSpc>
              <a:spcBef>
                <a:spcPts val="1470"/>
              </a:spcBef>
              <a:tabLst>
                <a:tab pos="359410" algn="l"/>
              </a:tabLst>
            </a:pPr>
            <a:r>
              <a:rPr sz="1200" dirty="0">
                <a:solidFill>
                  <a:srgbClr val="99D3FF"/>
                </a:solidFill>
                <a:latin typeface="Arial MT"/>
                <a:cs typeface="Arial MT"/>
              </a:rPr>
              <a:t>×	</a:t>
            </a:r>
            <a:r>
              <a:rPr sz="1200" b="1" spc="-45" dirty="0">
                <a:solidFill>
                  <a:srgbClr val="D9D9D9"/>
                </a:solidFill>
                <a:latin typeface="Trebuchet MS"/>
                <a:cs typeface="Trebuchet MS"/>
              </a:rPr>
              <a:t>Fail</a:t>
            </a:r>
            <a:r>
              <a:rPr sz="1200" b="1" spc="-90" dirty="0">
                <a:solidFill>
                  <a:srgbClr val="D9D9D9"/>
                </a:solidFill>
                <a:latin typeface="Trebuchet MS"/>
                <a:cs typeface="Trebuchet MS"/>
              </a:rPr>
              <a:t> </a:t>
            </a:r>
            <a:r>
              <a:rPr sz="1200" b="1" spc="30" dirty="0">
                <a:solidFill>
                  <a:srgbClr val="D9D9D9"/>
                </a:solidFill>
                <a:latin typeface="Trebuchet MS"/>
                <a:cs typeface="Trebuchet MS"/>
              </a:rPr>
              <a:t>S</a:t>
            </a:r>
            <a:r>
              <a:rPr sz="1200" b="1" spc="-40" dirty="0">
                <a:solidFill>
                  <a:srgbClr val="D9D9D9"/>
                </a:solidFill>
                <a:latin typeface="Trebuchet MS"/>
                <a:cs typeface="Trebuchet MS"/>
              </a:rPr>
              <a:t>afe</a:t>
            </a:r>
            <a:endParaRPr sz="1200">
              <a:latin typeface="Trebuchet MS"/>
              <a:cs typeface="Trebuchet MS"/>
            </a:endParaRPr>
          </a:p>
        </p:txBody>
      </p:sp>
      <p:grpSp>
        <p:nvGrpSpPr>
          <p:cNvPr id="16" name="object 16"/>
          <p:cNvGrpSpPr/>
          <p:nvPr/>
        </p:nvGrpSpPr>
        <p:grpSpPr>
          <a:xfrm>
            <a:off x="5641847" y="1842516"/>
            <a:ext cx="2505075" cy="1648460"/>
            <a:chOff x="5641847" y="1842516"/>
            <a:chExt cx="2505075" cy="1648460"/>
          </a:xfrm>
        </p:grpSpPr>
        <p:pic>
          <p:nvPicPr>
            <p:cNvPr id="17" name="object 17"/>
            <p:cNvPicPr/>
            <p:nvPr/>
          </p:nvPicPr>
          <p:blipFill>
            <a:blip r:embed="rId2" cstate="print"/>
            <a:stretch>
              <a:fillRect/>
            </a:stretch>
          </p:blipFill>
          <p:spPr>
            <a:xfrm>
              <a:off x="5641847" y="1842516"/>
              <a:ext cx="2504567" cy="1648460"/>
            </a:xfrm>
            <a:prstGeom prst="rect">
              <a:avLst/>
            </a:prstGeom>
          </p:spPr>
        </p:pic>
        <p:pic>
          <p:nvPicPr>
            <p:cNvPr id="18" name="object 18"/>
            <p:cNvPicPr/>
            <p:nvPr/>
          </p:nvPicPr>
          <p:blipFill>
            <a:blip r:embed="rId4" cstate="print"/>
            <a:stretch>
              <a:fillRect/>
            </a:stretch>
          </p:blipFill>
          <p:spPr>
            <a:xfrm>
              <a:off x="5968745" y="1997202"/>
              <a:ext cx="1871472" cy="1016508"/>
            </a:xfrm>
            <a:prstGeom prst="rect">
              <a:avLst/>
            </a:prstGeom>
          </p:spPr>
        </p:pic>
        <p:sp>
          <p:nvSpPr>
            <p:cNvPr id="19" name="object 19"/>
            <p:cNvSpPr/>
            <p:nvPr/>
          </p:nvSpPr>
          <p:spPr>
            <a:xfrm>
              <a:off x="5968745" y="1997202"/>
              <a:ext cx="1871980" cy="1016635"/>
            </a:xfrm>
            <a:custGeom>
              <a:avLst/>
              <a:gdLst/>
              <a:ahLst/>
              <a:cxnLst/>
              <a:rect l="l" t="t" r="r" b="b"/>
              <a:pathLst>
                <a:path w="1871979" h="1016635">
                  <a:moveTo>
                    <a:pt x="0" y="508254"/>
                  </a:moveTo>
                  <a:lnTo>
                    <a:pt x="254126" y="0"/>
                  </a:lnTo>
                  <a:lnTo>
                    <a:pt x="1617345" y="0"/>
                  </a:lnTo>
                  <a:lnTo>
                    <a:pt x="1871472" y="508254"/>
                  </a:lnTo>
                  <a:lnTo>
                    <a:pt x="1617345" y="1016508"/>
                  </a:lnTo>
                  <a:lnTo>
                    <a:pt x="254126" y="1016508"/>
                  </a:lnTo>
                  <a:lnTo>
                    <a:pt x="0" y="508254"/>
                  </a:lnTo>
                  <a:close/>
                </a:path>
              </a:pathLst>
            </a:custGeom>
            <a:ln w="19049">
              <a:solidFill>
                <a:srgbClr val="00C3FF"/>
              </a:solidFill>
            </a:ln>
          </p:spPr>
          <p:txBody>
            <a:bodyPr wrap="square" lIns="0" tIns="0" rIns="0" bIns="0" rtlCol="0"/>
            <a:lstStyle/>
            <a:p>
              <a:endParaRPr/>
            </a:p>
          </p:txBody>
        </p:sp>
      </p:grpSp>
      <p:sp>
        <p:nvSpPr>
          <p:cNvPr id="20" name="object 20"/>
          <p:cNvSpPr txBox="1"/>
          <p:nvPr/>
        </p:nvSpPr>
        <p:spPr>
          <a:xfrm>
            <a:off x="6444234" y="2354072"/>
            <a:ext cx="979169" cy="269240"/>
          </a:xfrm>
          <a:prstGeom prst="rect">
            <a:avLst/>
          </a:prstGeom>
        </p:spPr>
        <p:txBody>
          <a:bodyPr vert="horz" wrap="square" lIns="0" tIns="12065" rIns="0" bIns="0" rtlCol="0">
            <a:spAutoFit/>
          </a:bodyPr>
          <a:lstStyle/>
          <a:p>
            <a:pPr marL="12700">
              <a:lnSpc>
                <a:spcPct val="100000"/>
              </a:lnSpc>
              <a:spcBef>
                <a:spcPts val="95"/>
              </a:spcBef>
            </a:pPr>
            <a:r>
              <a:rPr sz="1600" b="1" spc="-80" dirty="0">
                <a:solidFill>
                  <a:srgbClr val="00C3FF"/>
                </a:solidFill>
                <a:latin typeface="Trebuchet MS"/>
                <a:cs typeface="Trebuchet MS"/>
              </a:rPr>
              <a:t>Temporary</a:t>
            </a:r>
            <a:endParaRPr sz="1600">
              <a:latin typeface="Trebuchet MS"/>
              <a:cs typeface="Trebuchet MS"/>
            </a:endParaRPr>
          </a:p>
        </p:txBody>
      </p:sp>
      <p:sp>
        <p:nvSpPr>
          <p:cNvPr id="21" name="object 21"/>
          <p:cNvSpPr txBox="1"/>
          <p:nvPr/>
        </p:nvSpPr>
        <p:spPr>
          <a:xfrm>
            <a:off x="5938520" y="3176397"/>
            <a:ext cx="204851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66D5FF"/>
                </a:solidFill>
                <a:latin typeface="Lucida Console"/>
                <a:cs typeface="Lucida Console"/>
              </a:rPr>
              <a:t>CREATE</a:t>
            </a:r>
            <a:r>
              <a:rPr sz="1200" spc="-15" dirty="0">
                <a:solidFill>
                  <a:srgbClr val="66D5FF"/>
                </a:solidFill>
                <a:latin typeface="Lucida Console"/>
                <a:cs typeface="Lucida Console"/>
              </a:rPr>
              <a:t> </a:t>
            </a:r>
            <a:r>
              <a:rPr sz="1200" spc="-5" dirty="0">
                <a:solidFill>
                  <a:srgbClr val="66D5FF"/>
                </a:solidFill>
                <a:latin typeface="Lucida Console"/>
                <a:cs typeface="Lucida Console"/>
              </a:rPr>
              <a:t>TEMPORARY</a:t>
            </a:r>
            <a:r>
              <a:rPr sz="1200" spc="-10" dirty="0">
                <a:solidFill>
                  <a:srgbClr val="66D5FF"/>
                </a:solidFill>
                <a:latin typeface="Lucida Console"/>
                <a:cs typeface="Lucida Console"/>
              </a:rPr>
              <a:t> </a:t>
            </a:r>
            <a:r>
              <a:rPr sz="1200" spc="-5" dirty="0">
                <a:solidFill>
                  <a:srgbClr val="66D5FF"/>
                </a:solidFill>
                <a:latin typeface="Lucida Console"/>
                <a:cs typeface="Lucida Console"/>
              </a:rPr>
              <a:t>TABLE</a:t>
            </a:r>
            <a:endParaRPr sz="1200">
              <a:latin typeface="Lucida Console"/>
              <a:cs typeface="Lucida Console"/>
            </a:endParaRPr>
          </a:p>
        </p:txBody>
      </p:sp>
      <p:sp>
        <p:nvSpPr>
          <p:cNvPr id="22" name="object 22"/>
          <p:cNvSpPr txBox="1"/>
          <p:nvPr/>
        </p:nvSpPr>
        <p:spPr>
          <a:xfrm>
            <a:off x="6328028" y="1723771"/>
            <a:ext cx="1132840" cy="208279"/>
          </a:xfrm>
          <a:prstGeom prst="rect">
            <a:avLst/>
          </a:prstGeom>
        </p:spPr>
        <p:txBody>
          <a:bodyPr vert="horz" wrap="square" lIns="0" tIns="12700" rIns="0" bIns="0" rtlCol="0">
            <a:spAutoFit/>
          </a:bodyPr>
          <a:lstStyle/>
          <a:p>
            <a:pPr marL="12700">
              <a:lnSpc>
                <a:spcPct val="100000"/>
              </a:lnSpc>
              <a:spcBef>
                <a:spcPts val="100"/>
              </a:spcBef>
            </a:pPr>
            <a:r>
              <a:rPr sz="1200" spc="40" dirty="0">
                <a:solidFill>
                  <a:srgbClr val="1771C1"/>
                </a:solidFill>
                <a:latin typeface="Arial MT"/>
                <a:cs typeface="Arial MT"/>
              </a:rPr>
              <a:t>Only</a:t>
            </a:r>
            <a:r>
              <a:rPr sz="1200" spc="-55" dirty="0">
                <a:solidFill>
                  <a:srgbClr val="1771C1"/>
                </a:solidFill>
                <a:latin typeface="Arial MT"/>
                <a:cs typeface="Arial MT"/>
              </a:rPr>
              <a:t> </a:t>
            </a:r>
            <a:r>
              <a:rPr sz="1200" spc="55" dirty="0">
                <a:solidFill>
                  <a:srgbClr val="1771C1"/>
                </a:solidFill>
                <a:latin typeface="Arial MT"/>
                <a:cs typeface="Arial MT"/>
              </a:rPr>
              <a:t>in</a:t>
            </a:r>
            <a:r>
              <a:rPr sz="1200" spc="-60" dirty="0">
                <a:solidFill>
                  <a:srgbClr val="1771C1"/>
                </a:solidFill>
                <a:latin typeface="Arial MT"/>
                <a:cs typeface="Arial MT"/>
              </a:rPr>
              <a:t> </a:t>
            </a:r>
            <a:r>
              <a:rPr sz="1200" spc="45" dirty="0">
                <a:solidFill>
                  <a:srgbClr val="1771C1"/>
                </a:solidFill>
                <a:latin typeface="Arial MT"/>
                <a:cs typeface="Arial MT"/>
              </a:rPr>
              <a:t>session</a:t>
            </a:r>
            <a:endParaRPr sz="1200">
              <a:latin typeface="Arial MT"/>
              <a:cs typeface="Arial MT"/>
            </a:endParaRPr>
          </a:p>
        </p:txBody>
      </p:sp>
      <p:sp>
        <p:nvSpPr>
          <p:cNvPr id="23" name="object 23"/>
          <p:cNvSpPr txBox="1"/>
          <p:nvPr/>
        </p:nvSpPr>
        <p:spPr>
          <a:xfrm>
            <a:off x="3935984" y="1728673"/>
            <a:ext cx="1039494"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1771C1"/>
                </a:solidFill>
                <a:latin typeface="Arial MT"/>
                <a:cs typeface="Arial MT"/>
              </a:rPr>
              <a:t>Until</a:t>
            </a:r>
            <a:r>
              <a:rPr sz="1200" spc="-65" dirty="0">
                <a:solidFill>
                  <a:srgbClr val="1771C1"/>
                </a:solidFill>
                <a:latin typeface="Arial MT"/>
                <a:cs typeface="Arial MT"/>
              </a:rPr>
              <a:t> </a:t>
            </a:r>
            <a:r>
              <a:rPr sz="1200" spc="75" dirty="0">
                <a:solidFill>
                  <a:srgbClr val="1771C1"/>
                </a:solidFill>
                <a:latin typeface="Arial MT"/>
                <a:cs typeface="Arial MT"/>
              </a:rPr>
              <a:t>dropped</a:t>
            </a:r>
            <a:endParaRPr sz="1200">
              <a:latin typeface="Arial MT"/>
              <a:cs typeface="Arial MT"/>
            </a:endParaRPr>
          </a:p>
        </p:txBody>
      </p:sp>
      <p:sp>
        <p:nvSpPr>
          <p:cNvPr id="24" name="object 24"/>
          <p:cNvSpPr txBox="1"/>
          <p:nvPr/>
        </p:nvSpPr>
        <p:spPr>
          <a:xfrm>
            <a:off x="1196441" y="1735582"/>
            <a:ext cx="1039494" cy="208279"/>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1771C1"/>
                </a:solidFill>
                <a:latin typeface="Arial MT"/>
                <a:cs typeface="Arial MT"/>
              </a:rPr>
              <a:t>Until</a:t>
            </a:r>
            <a:r>
              <a:rPr sz="1200" spc="-80" dirty="0">
                <a:solidFill>
                  <a:srgbClr val="1771C1"/>
                </a:solidFill>
                <a:latin typeface="Arial MT"/>
                <a:cs typeface="Arial MT"/>
              </a:rPr>
              <a:t> </a:t>
            </a:r>
            <a:r>
              <a:rPr sz="1200" spc="75" dirty="0">
                <a:solidFill>
                  <a:srgbClr val="1771C1"/>
                </a:solidFill>
                <a:latin typeface="Arial MT"/>
                <a:cs typeface="Arial MT"/>
              </a:rPr>
              <a:t>dropped</a:t>
            </a:r>
            <a:endParaRPr sz="1200">
              <a:latin typeface="Arial MT"/>
              <a:cs typeface="Arial MT"/>
            </a:endParaRPr>
          </a:p>
        </p:txBody>
      </p:sp>
      <p:sp>
        <p:nvSpPr>
          <p:cNvPr id="25" name="object 25"/>
          <p:cNvSpPr txBox="1"/>
          <p:nvPr/>
        </p:nvSpPr>
        <p:spPr>
          <a:xfrm>
            <a:off x="5938520" y="3511782"/>
            <a:ext cx="2226310" cy="918844"/>
          </a:xfrm>
          <a:prstGeom prst="rect">
            <a:avLst/>
          </a:prstGeom>
        </p:spPr>
        <p:txBody>
          <a:bodyPr vert="horz" wrap="square" lIns="0" tIns="104775" rIns="0" bIns="0" rtlCol="0">
            <a:spAutoFit/>
          </a:bodyPr>
          <a:lstStyle/>
          <a:p>
            <a:pPr marL="299085" indent="-287020">
              <a:lnSpc>
                <a:spcPct val="100000"/>
              </a:lnSpc>
              <a:spcBef>
                <a:spcPts val="825"/>
              </a:spcBef>
              <a:buClr>
                <a:srgbClr val="99D3FF"/>
              </a:buClr>
              <a:buFont typeface="Wingdings"/>
              <a:buChar char=""/>
              <a:tabLst>
                <a:tab pos="299085" algn="l"/>
                <a:tab pos="299720" algn="l"/>
              </a:tabLst>
            </a:pPr>
            <a:r>
              <a:rPr sz="1200" b="1" spc="-75" dirty="0">
                <a:solidFill>
                  <a:srgbClr val="D9D9D9"/>
                </a:solidFill>
                <a:latin typeface="Trebuchet MS"/>
                <a:cs typeface="Trebuchet MS"/>
              </a:rPr>
              <a:t>Ti</a:t>
            </a:r>
            <a:r>
              <a:rPr sz="1200" b="1" spc="-50" dirty="0">
                <a:solidFill>
                  <a:srgbClr val="D9D9D9"/>
                </a:solidFill>
                <a:latin typeface="Trebuchet MS"/>
                <a:cs typeface="Trebuchet MS"/>
              </a:rPr>
              <a:t>me</a:t>
            </a:r>
            <a:r>
              <a:rPr sz="1200" b="1" spc="-114" dirty="0">
                <a:solidFill>
                  <a:srgbClr val="D9D9D9"/>
                </a:solidFill>
                <a:latin typeface="Trebuchet MS"/>
                <a:cs typeface="Trebuchet MS"/>
              </a:rPr>
              <a:t> </a:t>
            </a:r>
            <a:r>
              <a:rPr sz="1200" b="1" spc="-60" dirty="0">
                <a:solidFill>
                  <a:srgbClr val="D9D9D9"/>
                </a:solidFill>
                <a:latin typeface="Trebuchet MS"/>
                <a:cs typeface="Trebuchet MS"/>
              </a:rPr>
              <a:t>Travel</a:t>
            </a:r>
            <a:r>
              <a:rPr sz="1200" b="1" spc="-100" dirty="0">
                <a:solidFill>
                  <a:srgbClr val="D9D9D9"/>
                </a:solidFill>
                <a:latin typeface="Trebuchet MS"/>
                <a:cs typeface="Trebuchet MS"/>
              </a:rPr>
              <a:t> </a:t>
            </a:r>
            <a:r>
              <a:rPr sz="1200" b="1" spc="5" dirty="0">
                <a:solidFill>
                  <a:srgbClr val="D9D9D9"/>
                </a:solidFill>
                <a:latin typeface="Trebuchet MS"/>
                <a:cs typeface="Trebuchet MS"/>
              </a:rPr>
              <a:t>R</a:t>
            </a:r>
            <a:r>
              <a:rPr sz="1200" b="1" spc="-70" dirty="0">
                <a:solidFill>
                  <a:srgbClr val="D9D9D9"/>
                </a:solidFill>
                <a:latin typeface="Trebuchet MS"/>
                <a:cs typeface="Trebuchet MS"/>
              </a:rPr>
              <a:t>e</a:t>
            </a:r>
            <a:r>
              <a:rPr sz="1200" b="1" spc="-60" dirty="0">
                <a:solidFill>
                  <a:srgbClr val="D9D9D9"/>
                </a:solidFill>
                <a:latin typeface="Trebuchet MS"/>
                <a:cs typeface="Trebuchet MS"/>
              </a:rPr>
              <a:t>te</a:t>
            </a:r>
            <a:r>
              <a:rPr sz="1200" b="1" spc="-75" dirty="0">
                <a:solidFill>
                  <a:srgbClr val="D9D9D9"/>
                </a:solidFill>
                <a:latin typeface="Trebuchet MS"/>
                <a:cs typeface="Trebuchet MS"/>
              </a:rPr>
              <a:t>n</a:t>
            </a:r>
            <a:r>
              <a:rPr sz="1200" b="1" spc="-50" dirty="0">
                <a:solidFill>
                  <a:srgbClr val="D9D9D9"/>
                </a:solidFill>
                <a:latin typeface="Trebuchet MS"/>
                <a:cs typeface="Trebuchet MS"/>
              </a:rPr>
              <a:t>t</a:t>
            </a:r>
            <a:r>
              <a:rPr sz="1200" b="1" spc="-45" dirty="0">
                <a:solidFill>
                  <a:srgbClr val="D9D9D9"/>
                </a:solidFill>
                <a:latin typeface="Trebuchet MS"/>
                <a:cs typeface="Trebuchet MS"/>
              </a:rPr>
              <a:t>ion</a:t>
            </a:r>
            <a:r>
              <a:rPr sz="1200" b="1" spc="-85" dirty="0">
                <a:solidFill>
                  <a:srgbClr val="D9D9D9"/>
                </a:solidFill>
                <a:latin typeface="Trebuchet MS"/>
                <a:cs typeface="Trebuchet MS"/>
              </a:rPr>
              <a:t> </a:t>
            </a:r>
            <a:r>
              <a:rPr sz="1200" b="1" spc="-55" dirty="0">
                <a:solidFill>
                  <a:srgbClr val="D9D9D9"/>
                </a:solidFill>
                <a:latin typeface="Trebuchet MS"/>
                <a:cs typeface="Trebuchet MS"/>
              </a:rPr>
              <a:t>Pe</a:t>
            </a:r>
            <a:r>
              <a:rPr sz="1200" b="1" spc="-45" dirty="0">
                <a:solidFill>
                  <a:srgbClr val="D9D9D9"/>
                </a:solidFill>
                <a:latin typeface="Trebuchet MS"/>
                <a:cs typeface="Trebuchet MS"/>
              </a:rPr>
              <a:t>riod</a:t>
            </a:r>
            <a:endParaRPr sz="1200">
              <a:latin typeface="Trebuchet MS"/>
              <a:cs typeface="Trebuchet MS"/>
            </a:endParaRPr>
          </a:p>
          <a:p>
            <a:pPr marR="1315720" algn="r">
              <a:lnSpc>
                <a:spcPct val="100000"/>
              </a:lnSpc>
              <a:spcBef>
                <a:spcPts val="720"/>
              </a:spcBef>
            </a:pPr>
            <a:r>
              <a:rPr sz="1200" b="1" spc="-35" dirty="0">
                <a:solidFill>
                  <a:srgbClr val="66DBFF"/>
                </a:solidFill>
                <a:latin typeface="Trebuchet MS"/>
                <a:cs typeface="Trebuchet MS"/>
              </a:rPr>
              <a:t>0</a:t>
            </a:r>
            <a:r>
              <a:rPr sz="1200" b="1" spc="-100" dirty="0">
                <a:solidFill>
                  <a:srgbClr val="66DBFF"/>
                </a:solidFill>
                <a:latin typeface="Trebuchet MS"/>
                <a:cs typeface="Trebuchet MS"/>
              </a:rPr>
              <a:t> </a:t>
            </a:r>
            <a:r>
              <a:rPr sz="1200" b="1" spc="295" dirty="0">
                <a:solidFill>
                  <a:srgbClr val="66DBFF"/>
                </a:solidFill>
                <a:latin typeface="Trebuchet MS"/>
                <a:cs typeface="Trebuchet MS"/>
              </a:rPr>
              <a:t>–</a:t>
            </a:r>
            <a:r>
              <a:rPr sz="1200" b="1" spc="-105" dirty="0">
                <a:solidFill>
                  <a:srgbClr val="66DBFF"/>
                </a:solidFill>
                <a:latin typeface="Trebuchet MS"/>
                <a:cs typeface="Trebuchet MS"/>
              </a:rPr>
              <a:t> </a:t>
            </a:r>
            <a:r>
              <a:rPr sz="1200" b="1" spc="-35" dirty="0">
                <a:solidFill>
                  <a:srgbClr val="66DBFF"/>
                </a:solidFill>
                <a:latin typeface="Trebuchet MS"/>
                <a:cs typeface="Trebuchet MS"/>
              </a:rPr>
              <a:t>1</a:t>
            </a:r>
            <a:r>
              <a:rPr sz="1200" b="1" spc="-90" dirty="0">
                <a:solidFill>
                  <a:srgbClr val="66DBFF"/>
                </a:solidFill>
                <a:latin typeface="Trebuchet MS"/>
                <a:cs typeface="Trebuchet MS"/>
              </a:rPr>
              <a:t> </a:t>
            </a:r>
            <a:r>
              <a:rPr sz="1200" b="1" spc="-35" dirty="0">
                <a:solidFill>
                  <a:srgbClr val="66DBFF"/>
                </a:solidFill>
                <a:latin typeface="Trebuchet MS"/>
                <a:cs typeface="Trebuchet MS"/>
              </a:rPr>
              <a:t>day</a:t>
            </a:r>
            <a:endParaRPr sz="1200">
              <a:latin typeface="Trebuchet MS"/>
              <a:cs typeface="Trebuchet MS"/>
            </a:endParaRPr>
          </a:p>
          <a:p>
            <a:pPr marR="1297940" algn="r">
              <a:lnSpc>
                <a:spcPct val="100000"/>
              </a:lnSpc>
              <a:spcBef>
                <a:spcPts val="1265"/>
              </a:spcBef>
              <a:tabLst>
                <a:tab pos="304800" algn="l"/>
              </a:tabLst>
            </a:pPr>
            <a:r>
              <a:rPr sz="1200" dirty="0">
                <a:solidFill>
                  <a:srgbClr val="99D3FF"/>
                </a:solidFill>
                <a:latin typeface="Arial MT"/>
                <a:cs typeface="Arial MT"/>
              </a:rPr>
              <a:t>×	</a:t>
            </a:r>
            <a:r>
              <a:rPr sz="1200" b="1" spc="-45" dirty="0">
                <a:solidFill>
                  <a:srgbClr val="D9D9D9"/>
                </a:solidFill>
                <a:latin typeface="Trebuchet MS"/>
                <a:cs typeface="Trebuchet MS"/>
              </a:rPr>
              <a:t>Fail</a:t>
            </a:r>
            <a:r>
              <a:rPr sz="1200" b="1" spc="-90" dirty="0">
                <a:solidFill>
                  <a:srgbClr val="D9D9D9"/>
                </a:solidFill>
                <a:latin typeface="Trebuchet MS"/>
                <a:cs typeface="Trebuchet MS"/>
              </a:rPr>
              <a:t> </a:t>
            </a:r>
            <a:r>
              <a:rPr sz="1200" b="1" spc="30" dirty="0">
                <a:solidFill>
                  <a:srgbClr val="D9D9D9"/>
                </a:solidFill>
                <a:latin typeface="Trebuchet MS"/>
                <a:cs typeface="Trebuchet MS"/>
              </a:rPr>
              <a:t>S</a:t>
            </a:r>
            <a:r>
              <a:rPr sz="1200" b="1" spc="-40" dirty="0">
                <a:solidFill>
                  <a:srgbClr val="D9D9D9"/>
                </a:solidFill>
                <a:latin typeface="Trebuchet MS"/>
                <a:cs typeface="Trebuchet MS"/>
              </a:rPr>
              <a:t>afe</a:t>
            </a:r>
            <a:endParaRPr sz="1200">
              <a:latin typeface="Trebuchet MS"/>
              <a:cs typeface="Trebuchet MS"/>
            </a:endParaRPr>
          </a:p>
        </p:txBody>
      </p:sp>
      <p:grpSp>
        <p:nvGrpSpPr>
          <p:cNvPr id="26" name="object 26"/>
          <p:cNvGrpSpPr/>
          <p:nvPr/>
        </p:nvGrpSpPr>
        <p:grpSpPr>
          <a:xfrm>
            <a:off x="2965704" y="905281"/>
            <a:ext cx="3030855" cy="1249045"/>
            <a:chOff x="2965704" y="905281"/>
            <a:chExt cx="3030855" cy="1249045"/>
          </a:xfrm>
        </p:grpSpPr>
        <p:pic>
          <p:nvPicPr>
            <p:cNvPr id="27" name="object 27"/>
            <p:cNvPicPr/>
            <p:nvPr/>
          </p:nvPicPr>
          <p:blipFill>
            <a:blip r:embed="rId5" cstate="print"/>
            <a:stretch>
              <a:fillRect/>
            </a:stretch>
          </p:blipFill>
          <p:spPr>
            <a:xfrm>
              <a:off x="2965704" y="905281"/>
              <a:ext cx="3030473" cy="1249019"/>
            </a:xfrm>
            <a:prstGeom prst="rect">
              <a:avLst/>
            </a:prstGeom>
          </p:spPr>
        </p:pic>
        <p:sp>
          <p:nvSpPr>
            <p:cNvPr id="28" name="object 28"/>
            <p:cNvSpPr/>
            <p:nvPr/>
          </p:nvSpPr>
          <p:spPr>
            <a:xfrm>
              <a:off x="3292602" y="1059941"/>
              <a:ext cx="2397760" cy="617220"/>
            </a:xfrm>
            <a:custGeom>
              <a:avLst/>
              <a:gdLst/>
              <a:ahLst/>
              <a:cxnLst/>
              <a:rect l="l" t="t" r="r" b="b"/>
              <a:pathLst>
                <a:path w="2397760" h="617219">
                  <a:moveTo>
                    <a:pt x="2294382" y="0"/>
                  </a:moveTo>
                  <a:lnTo>
                    <a:pt x="102870" y="0"/>
                  </a:lnTo>
                  <a:lnTo>
                    <a:pt x="62847" y="8090"/>
                  </a:lnTo>
                  <a:lnTo>
                    <a:pt x="30146" y="30146"/>
                  </a:lnTo>
                  <a:lnTo>
                    <a:pt x="8090" y="62847"/>
                  </a:lnTo>
                  <a:lnTo>
                    <a:pt x="0" y="102870"/>
                  </a:lnTo>
                  <a:lnTo>
                    <a:pt x="0" y="514350"/>
                  </a:lnTo>
                  <a:lnTo>
                    <a:pt x="8090" y="554372"/>
                  </a:lnTo>
                  <a:lnTo>
                    <a:pt x="30146" y="587073"/>
                  </a:lnTo>
                  <a:lnTo>
                    <a:pt x="62847" y="609129"/>
                  </a:lnTo>
                  <a:lnTo>
                    <a:pt x="102870" y="617220"/>
                  </a:lnTo>
                  <a:lnTo>
                    <a:pt x="2294382" y="617220"/>
                  </a:lnTo>
                  <a:lnTo>
                    <a:pt x="2334404" y="609129"/>
                  </a:lnTo>
                  <a:lnTo>
                    <a:pt x="2367105" y="587073"/>
                  </a:lnTo>
                  <a:lnTo>
                    <a:pt x="2389161" y="554372"/>
                  </a:lnTo>
                  <a:lnTo>
                    <a:pt x="2397252" y="514350"/>
                  </a:lnTo>
                  <a:lnTo>
                    <a:pt x="2397252" y="102870"/>
                  </a:lnTo>
                  <a:lnTo>
                    <a:pt x="2389161" y="62847"/>
                  </a:lnTo>
                  <a:lnTo>
                    <a:pt x="2367105" y="30146"/>
                  </a:lnTo>
                  <a:lnTo>
                    <a:pt x="2334404" y="8090"/>
                  </a:lnTo>
                  <a:lnTo>
                    <a:pt x="2294382" y="0"/>
                  </a:lnTo>
                  <a:close/>
                </a:path>
              </a:pathLst>
            </a:custGeom>
            <a:solidFill>
              <a:srgbClr val="2C2C2C"/>
            </a:solidFill>
          </p:spPr>
          <p:txBody>
            <a:bodyPr wrap="square" lIns="0" tIns="0" rIns="0" bIns="0" rtlCol="0"/>
            <a:lstStyle/>
            <a:p>
              <a:endParaRPr/>
            </a:p>
          </p:txBody>
        </p:sp>
        <p:sp>
          <p:nvSpPr>
            <p:cNvPr id="29" name="object 29"/>
            <p:cNvSpPr/>
            <p:nvPr/>
          </p:nvSpPr>
          <p:spPr>
            <a:xfrm>
              <a:off x="3292602" y="1059941"/>
              <a:ext cx="2397760" cy="617220"/>
            </a:xfrm>
            <a:custGeom>
              <a:avLst/>
              <a:gdLst/>
              <a:ahLst/>
              <a:cxnLst/>
              <a:rect l="l" t="t" r="r" b="b"/>
              <a:pathLst>
                <a:path w="2397760" h="617219">
                  <a:moveTo>
                    <a:pt x="0" y="102870"/>
                  </a:moveTo>
                  <a:lnTo>
                    <a:pt x="8090" y="62847"/>
                  </a:lnTo>
                  <a:lnTo>
                    <a:pt x="30146" y="30146"/>
                  </a:lnTo>
                  <a:lnTo>
                    <a:pt x="62847" y="8090"/>
                  </a:lnTo>
                  <a:lnTo>
                    <a:pt x="102870" y="0"/>
                  </a:lnTo>
                  <a:lnTo>
                    <a:pt x="2294382" y="0"/>
                  </a:lnTo>
                  <a:lnTo>
                    <a:pt x="2334404" y="8090"/>
                  </a:lnTo>
                  <a:lnTo>
                    <a:pt x="2367105" y="30146"/>
                  </a:lnTo>
                  <a:lnTo>
                    <a:pt x="2389161" y="62847"/>
                  </a:lnTo>
                  <a:lnTo>
                    <a:pt x="2397252" y="102870"/>
                  </a:lnTo>
                  <a:lnTo>
                    <a:pt x="2397252" y="514350"/>
                  </a:lnTo>
                  <a:lnTo>
                    <a:pt x="2389161" y="554372"/>
                  </a:lnTo>
                  <a:lnTo>
                    <a:pt x="2367105" y="587073"/>
                  </a:lnTo>
                  <a:lnTo>
                    <a:pt x="2334404" y="609129"/>
                  </a:lnTo>
                  <a:lnTo>
                    <a:pt x="2294382" y="617220"/>
                  </a:lnTo>
                  <a:lnTo>
                    <a:pt x="102870" y="617220"/>
                  </a:lnTo>
                  <a:lnTo>
                    <a:pt x="62847" y="609129"/>
                  </a:lnTo>
                  <a:lnTo>
                    <a:pt x="30146" y="587073"/>
                  </a:lnTo>
                  <a:lnTo>
                    <a:pt x="8090" y="554372"/>
                  </a:lnTo>
                  <a:lnTo>
                    <a:pt x="0" y="514350"/>
                  </a:lnTo>
                  <a:lnTo>
                    <a:pt x="0" y="102870"/>
                  </a:lnTo>
                  <a:close/>
                </a:path>
              </a:pathLst>
            </a:custGeom>
            <a:ln w="19050">
              <a:solidFill>
                <a:srgbClr val="00C3FF"/>
              </a:solidFill>
            </a:ln>
          </p:spPr>
          <p:txBody>
            <a:bodyPr wrap="square" lIns="0" tIns="0" rIns="0" bIns="0" rtlCol="0"/>
            <a:lstStyle/>
            <a:p>
              <a:endParaRPr/>
            </a:p>
          </p:txBody>
        </p:sp>
      </p:grpSp>
      <p:sp>
        <p:nvSpPr>
          <p:cNvPr id="30" name="object 30"/>
          <p:cNvSpPr txBox="1"/>
          <p:nvPr/>
        </p:nvSpPr>
        <p:spPr>
          <a:xfrm>
            <a:off x="3404742" y="1117472"/>
            <a:ext cx="2085975" cy="452755"/>
          </a:xfrm>
          <a:prstGeom prst="rect">
            <a:avLst/>
          </a:prstGeom>
        </p:spPr>
        <p:txBody>
          <a:bodyPr vert="horz" wrap="square" lIns="0" tIns="13335" rIns="0" bIns="0" rtlCol="0">
            <a:spAutoFit/>
          </a:bodyPr>
          <a:lstStyle/>
          <a:p>
            <a:pPr marL="247015" marR="5080" indent="-234950">
              <a:lnSpc>
                <a:spcPct val="100000"/>
              </a:lnSpc>
              <a:spcBef>
                <a:spcPts val="105"/>
              </a:spcBef>
            </a:pPr>
            <a:r>
              <a:rPr sz="1400" b="1" spc="-55" dirty="0">
                <a:solidFill>
                  <a:srgbClr val="99E7FF"/>
                </a:solidFill>
                <a:latin typeface="Trebuchet MS"/>
                <a:cs typeface="Trebuchet MS"/>
              </a:rPr>
              <a:t>Onl</a:t>
            </a:r>
            <a:r>
              <a:rPr sz="1400" b="1" spc="-50" dirty="0">
                <a:solidFill>
                  <a:srgbClr val="99E7FF"/>
                </a:solidFill>
                <a:latin typeface="Trebuchet MS"/>
                <a:cs typeface="Trebuchet MS"/>
              </a:rPr>
              <a:t>y</a:t>
            </a:r>
            <a:r>
              <a:rPr sz="1400" b="1" spc="-130" dirty="0">
                <a:solidFill>
                  <a:srgbClr val="99E7FF"/>
                </a:solidFill>
                <a:latin typeface="Trebuchet MS"/>
                <a:cs typeface="Trebuchet MS"/>
              </a:rPr>
              <a:t> </a:t>
            </a:r>
            <a:r>
              <a:rPr sz="1400" b="1" spc="-50" dirty="0">
                <a:solidFill>
                  <a:srgbClr val="99E7FF"/>
                </a:solidFill>
                <a:latin typeface="Trebuchet MS"/>
                <a:cs typeface="Trebuchet MS"/>
              </a:rPr>
              <a:t>for</a:t>
            </a:r>
            <a:r>
              <a:rPr sz="1400" b="1" spc="-110" dirty="0">
                <a:solidFill>
                  <a:srgbClr val="99E7FF"/>
                </a:solidFill>
                <a:latin typeface="Trebuchet MS"/>
                <a:cs typeface="Trebuchet MS"/>
              </a:rPr>
              <a:t> </a:t>
            </a:r>
            <a:r>
              <a:rPr sz="1400" b="1" spc="-45" dirty="0">
                <a:solidFill>
                  <a:srgbClr val="99E7FF"/>
                </a:solidFill>
                <a:latin typeface="Trebuchet MS"/>
                <a:cs typeface="Trebuchet MS"/>
              </a:rPr>
              <a:t>da</a:t>
            </a:r>
            <a:r>
              <a:rPr sz="1400" b="1" spc="-25" dirty="0">
                <a:solidFill>
                  <a:srgbClr val="99E7FF"/>
                </a:solidFill>
                <a:latin typeface="Trebuchet MS"/>
                <a:cs typeface="Trebuchet MS"/>
              </a:rPr>
              <a:t>t</a:t>
            </a:r>
            <a:r>
              <a:rPr sz="1400" b="1" spc="-30" dirty="0">
                <a:solidFill>
                  <a:srgbClr val="99E7FF"/>
                </a:solidFill>
                <a:latin typeface="Trebuchet MS"/>
                <a:cs typeface="Trebuchet MS"/>
              </a:rPr>
              <a:t>a</a:t>
            </a:r>
            <a:r>
              <a:rPr sz="1400" b="1" spc="-135" dirty="0">
                <a:solidFill>
                  <a:srgbClr val="99E7FF"/>
                </a:solidFill>
                <a:latin typeface="Trebuchet MS"/>
                <a:cs typeface="Trebuchet MS"/>
              </a:rPr>
              <a:t> </a:t>
            </a:r>
            <a:r>
              <a:rPr sz="1400" b="1" spc="-45" dirty="0">
                <a:solidFill>
                  <a:srgbClr val="99E7FF"/>
                </a:solidFill>
                <a:latin typeface="Trebuchet MS"/>
                <a:cs typeface="Trebuchet MS"/>
              </a:rPr>
              <a:t>that</a:t>
            </a:r>
            <a:r>
              <a:rPr sz="1400" b="1" spc="-120" dirty="0">
                <a:solidFill>
                  <a:srgbClr val="99E7FF"/>
                </a:solidFill>
                <a:latin typeface="Trebuchet MS"/>
                <a:cs typeface="Trebuchet MS"/>
              </a:rPr>
              <a:t> </a:t>
            </a:r>
            <a:r>
              <a:rPr sz="1400" b="1" spc="-45" dirty="0">
                <a:solidFill>
                  <a:srgbClr val="99E7FF"/>
                </a:solidFill>
                <a:latin typeface="Trebuchet MS"/>
                <a:cs typeface="Trebuchet MS"/>
              </a:rPr>
              <a:t>d</a:t>
            </a:r>
            <a:r>
              <a:rPr sz="1400" b="1" spc="-55" dirty="0">
                <a:solidFill>
                  <a:srgbClr val="99E7FF"/>
                </a:solidFill>
                <a:latin typeface="Trebuchet MS"/>
                <a:cs typeface="Trebuchet MS"/>
              </a:rPr>
              <a:t>o</a:t>
            </a:r>
            <a:r>
              <a:rPr sz="1400" b="1" spc="-15" dirty="0">
                <a:solidFill>
                  <a:srgbClr val="99E7FF"/>
                </a:solidFill>
                <a:latin typeface="Trebuchet MS"/>
                <a:cs typeface="Trebuchet MS"/>
              </a:rPr>
              <a:t>es</a:t>
            </a:r>
            <a:r>
              <a:rPr sz="1400" b="1" spc="-120" dirty="0">
                <a:solidFill>
                  <a:srgbClr val="99E7FF"/>
                </a:solidFill>
                <a:latin typeface="Trebuchet MS"/>
                <a:cs typeface="Trebuchet MS"/>
              </a:rPr>
              <a:t> </a:t>
            </a:r>
            <a:r>
              <a:rPr sz="1400" b="1" spc="-40" dirty="0">
                <a:solidFill>
                  <a:srgbClr val="99E7FF"/>
                </a:solidFill>
                <a:latin typeface="Trebuchet MS"/>
                <a:cs typeface="Trebuchet MS"/>
              </a:rPr>
              <a:t>not  </a:t>
            </a:r>
            <a:r>
              <a:rPr sz="1400" b="1" spc="-75" dirty="0">
                <a:solidFill>
                  <a:srgbClr val="99E7FF"/>
                </a:solidFill>
                <a:latin typeface="Trebuchet MS"/>
                <a:cs typeface="Trebuchet MS"/>
              </a:rPr>
              <a:t>n</a:t>
            </a:r>
            <a:r>
              <a:rPr sz="1400" b="1" spc="-65" dirty="0">
                <a:solidFill>
                  <a:srgbClr val="99E7FF"/>
                </a:solidFill>
                <a:latin typeface="Trebuchet MS"/>
                <a:cs typeface="Trebuchet MS"/>
              </a:rPr>
              <a:t>e</a:t>
            </a:r>
            <a:r>
              <a:rPr sz="1400" b="1" spc="-70" dirty="0">
                <a:solidFill>
                  <a:srgbClr val="99E7FF"/>
                </a:solidFill>
                <a:latin typeface="Trebuchet MS"/>
                <a:cs typeface="Trebuchet MS"/>
              </a:rPr>
              <a:t>ed</a:t>
            </a:r>
            <a:r>
              <a:rPr sz="1400" b="1" spc="-135" dirty="0">
                <a:solidFill>
                  <a:srgbClr val="99E7FF"/>
                </a:solidFill>
                <a:latin typeface="Trebuchet MS"/>
                <a:cs typeface="Trebuchet MS"/>
              </a:rPr>
              <a:t> </a:t>
            </a:r>
            <a:r>
              <a:rPr sz="1400" b="1" spc="-45" dirty="0">
                <a:solidFill>
                  <a:srgbClr val="99E7FF"/>
                </a:solidFill>
                <a:latin typeface="Trebuchet MS"/>
                <a:cs typeface="Trebuchet MS"/>
              </a:rPr>
              <a:t>t</a:t>
            </a:r>
            <a:r>
              <a:rPr sz="1400" b="1" spc="-50" dirty="0">
                <a:solidFill>
                  <a:srgbClr val="99E7FF"/>
                </a:solidFill>
                <a:latin typeface="Trebuchet MS"/>
                <a:cs typeface="Trebuchet MS"/>
              </a:rPr>
              <a:t>o</a:t>
            </a:r>
            <a:r>
              <a:rPr sz="1400" b="1" spc="-114" dirty="0">
                <a:solidFill>
                  <a:srgbClr val="99E7FF"/>
                </a:solidFill>
                <a:latin typeface="Trebuchet MS"/>
                <a:cs typeface="Trebuchet MS"/>
              </a:rPr>
              <a:t> </a:t>
            </a:r>
            <a:r>
              <a:rPr sz="1400" b="1" spc="-55" dirty="0">
                <a:solidFill>
                  <a:srgbClr val="99E7FF"/>
                </a:solidFill>
                <a:latin typeface="Trebuchet MS"/>
                <a:cs typeface="Trebuchet MS"/>
              </a:rPr>
              <a:t>b</a:t>
            </a:r>
            <a:r>
              <a:rPr sz="1400" b="1" spc="-90" dirty="0">
                <a:solidFill>
                  <a:srgbClr val="99E7FF"/>
                </a:solidFill>
                <a:latin typeface="Trebuchet MS"/>
                <a:cs typeface="Trebuchet MS"/>
              </a:rPr>
              <a:t>e</a:t>
            </a:r>
            <a:r>
              <a:rPr sz="1400" b="1" spc="-120" dirty="0">
                <a:solidFill>
                  <a:srgbClr val="99E7FF"/>
                </a:solidFill>
                <a:latin typeface="Trebuchet MS"/>
                <a:cs typeface="Trebuchet MS"/>
              </a:rPr>
              <a:t> </a:t>
            </a:r>
            <a:r>
              <a:rPr sz="1400" b="1" spc="-55" dirty="0">
                <a:solidFill>
                  <a:srgbClr val="99E7FF"/>
                </a:solidFill>
                <a:latin typeface="Trebuchet MS"/>
                <a:cs typeface="Trebuchet MS"/>
              </a:rPr>
              <a:t>p</a:t>
            </a:r>
            <a:r>
              <a:rPr sz="1400" b="1" spc="-80" dirty="0">
                <a:solidFill>
                  <a:srgbClr val="99E7FF"/>
                </a:solidFill>
                <a:latin typeface="Trebuchet MS"/>
                <a:cs typeface="Trebuchet MS"/>
              </a:rPr>
              <a:t>r</a:t>
            </a:r>
            <a:r>
              <a:rPr sz="1400" b="1" spc="-60" dirty="0">
                <a:solidFill>
                  <a:srgbClr val="99E7FF"/>
                </a:solidFill>
                <a:latin typeface="Trebuchet MS"/>
                <a:cs typeface="Trebuchet MS"/>
              </a:rPr>
              <a:t>ote</a:t>
            </a:r>
            <a:r>
              <a:rPr sz="1400" b="1" spc="-70" dirty="0">
                <a:solidFill>
                  <a:srgbClr val="99E7FF"/>
                </a:solidFill>
                <a:latin typeface="Trebuchet MS"/>
                <a:cs typeface="Trebuchet MS"/>
              </a:rPr>
              <a:t>ct</a:t>
            </a:r>
            <a:r>
              <a:rPr sz="1400" b="1" spc="-85" dirty="0">
                <a:solidFill>
                  <a:srgbClr val="99E7FF"/>
                </a:solidFill>
                <a:latin typeface="Trebuchet MS"/>
                <a:cs typeface="Trebuchet MS"/>
              </a:rPr>
              <a:t>e</a:t>
            </a:r>
            <a:r>
              <a:rPr sz="1400" b="1" spc="-45" dirty="0">
                <a:solidFill>
                  <a:srgbClr val="99E7FF"/>
                </a:solidFill>
                <a:latin typeface="Trebuchet MS"/>
                <a:cs typeface="Trebuchet MS"/>
              </a:rPr>
              <a:t>d</a:t>
            </a:r>
            <a:endParaRPr sz="1400">
              <a:latin typeface="Trebuchet MS"/>
              <a:cs typeface="Trebuchet MS"/>
            </a:endParaRPr>
          </a:p>
        </p:txBody>
      </p:sp>
      <p:grpSp>
        <p:nvGrpSpPr>
          <p:cNvPr id="31" name="object 31"/>
          <p:cNvGrpSpPr/>
          <p:nvPr/>
        </p:nvGrpSpPr>
        <p:grpSpPr>
          <a:xfrm>
            <a:off x="5503164" y="906805"/>
            <a:ext cx="2910205" cy="1249045"/>
            <a:chOff x="5503164" y="906805"/>
            <a:chExt cx="2910205" cy="1249045"/>
          </a:xfrm>
        </p:grpSpPr>
        <p:pic>
          <p:nvPicPr>
            <p:cNvPr id="32" name="object 32"/>
            <p:cNvPicPr/>
            <p:nvPr/>
          </p:nvPicPr>
          <p:blipFill>
            <a:blip r:embed="rId6" cstate="print"/>
            <a:stretch>
              <a:fillRect/>
            </a:stretch>
          </p:blipFill>
          <p:spPr>
            <a:xfrm>
              <a:off x="5503164" y="906805"/>
              <a:ext cx="2909951" cy="1249019"/>
            </a:xfrm>
            <a:prstGeom prst="rect">
              <a:avLst/>
            </a:prstGeom>
          </p:spPr>
        </p:pic>
        <p:sp>
          <p:nvSpPr>
            <p:cNvPr id="33" name="object 33"/>
            <p:cNvSpPr/>
            <p:nvPr/>
          </p:nvSpPr>
          <p:spPr>
            <a:xfrm>
              <a:off x="5830062" y="1061466"/>
              <a:ext cx="2277110" cy="617220"/>
            </a:xfrm>
            <a:custGeom>
              <a:avLst/>
              <a:gdLst/>
              <a:ahLst/>
              <a:cxnLst/>
              <a:rect l="l" t="t" r="r" b="b"/>
              <a:pathLst>
                <a:path w="2277109" h="617219">
                  <a:moveTo>
                    <a:pt x="2173986" y="0"/>
                  </a:moveTo>
                  <a:lnTo>
                    <a:pt x="102870" y="0"/>
                  </a:lnTo>
                  <a:lnTo>
                    <a:pt x="62847" y="8090"/>
                  </a:lnTo>
                  <a:lnTo>
                    <a:pt x="30146" y="30146"/>
                  </a:lnTo>
                  <a:lnTo>
                    <a:pt x="8090" y="62847"/>
                  </a:lnTo>
                  <a:lnTo>
                    <a:pt x="0" y="102870"/>
                  </a:lnTo>
                  <a:lnTo>
                    <a:pt x="0" y="514350"/>
                  </a:lnTo>
                  <a:lnTo>
                    <a:pt x="8090" y="554372"/>
                  </a:lnTo>
                  <a:lnTo>
                    <a:pt x="30146" y="587073"/>
                  </a:lnTo>
                  <a:lnTo>
                    <a:pt x="62847" y="609129"/>
                  </a:lnTo>
                  <a:lnTo>
                    <a:pt x="102870" y="617220"/>
                  </a:lnTo>
                  <a:lnTo>
                    <a:pt x="2173986" y="617220"/>
                  </a:lnTo>
                  <a:lnTo>
                    <a:pt x="2214008" y="609129"/>
                  </a:lnTo>
                  <a:lnTo>
                    <a:pt x="2246709" y="587073"/>
                  </a:lnTo>
                  <a:lnTo>
                    <a:pt x="2268765" y="554372"/>
                  </a:lnTo>
                  <a:lnTo>
                    <a:pt x="2276856" y="514350"/>
                  </a:lnTo>
                  <a:lnTo>
                    <a:pt x="2276856" y="102870"/>
                  </a:lnTo>
                  <a:lnTo>
                    <a:pt x="2268765" y="62847"/>
                  </a:lnTo>
                  <a:lnTo>
                    <a:pt x="2246709" y="30146"/>
                  </a:lnTo>
                  <a:lnTo>
                    <a:pt x="2214008" y="8090"/>
                  </a:lnTo>
                  <a:lnTo>
                    <a:pt x="2173986" y="0"/>
                  </a:lnTo>
                  <a:close/>
                </a:path>
              </a:pathLst>
            </a:custGeom>
            <a:solidFill>
              <a:srgbClr val="2C2C2C"/>
            </a:solidFill>
          </p:spPr>
          <p:txBody>
            <a:bodyPr wrap="square" lIns="0" tIns="0" rIns="0" bIns="0" rtlCol="0"/>
            <a:lstStyle/>
            <a:p>
              <a:endParaRPr/>
            </a:p>
          </p:txBody>
        </p:sp>
        <p:sp>
          <p:nvSpPr>
            <p:cNvPr id="34" name="object 34"/>
            <p:cNvSpPr/>
            <p:nvPr/>
          </p:nvSpPr>
          <p:spPr>
            <a:xfrm>
              <a:off x="5830062" y="1061466"/>
              <a:ext cx="2277110" cy="617220"/>
            </a:xfrm>
            <a:custGeom>
              <a:avLst/>
              <a:gdLst/>
              <a:ahLst/>
              <a:cxnLst/>
              <a:rect l="l" t="t" r="r" b="b"/>
              <a:pathLst>
                <a:path w="2277109" h="617219">
                  <a:moveTo>
                    <a:pt x="0" y="102870"/>
                  </a:moveTo>
                  <a:lnTo>
                    <a:pt x="8090" y="62847"/>
                  </a:lnTo>
                  <a:lnTo>
                    <a:pt x="30146" y="30146"/>
                  </a:lnTo>
                  <a:lnTo>
                    <a:pt x="62847" y="8090"/>
                  </a:lnTo>
                  <a:lnTo>
                    <a:pt x="102870" y="0"/>
                  </a:lnTo>
                  <a:lnTo>
                    <a:pt x="2173986" y="0"/>
                  </a:lnTo>
                  <a:lnTo>
                    <a:pt x="2214008" y="8090"/>
                  </a:lnTo>
                  <a:lnTo>
                    <a:pt x="2246709" y="30146"/>
                  </a:lnTo>
                  <a:lnTo>
                    <a:pt x="2268765" y="62847"/>
                  </a:lnTo>
                  <a:lnTo>
                    <a:pt x="2276856" y="102870"/>
                  </a:lnTo>
                  <a:lnTo>
                    <a:pt x="2276856" y="514350"/>
                  </a:lnTo>
                  <a:lnTo>
                    <a:pt x="2268765" y="554372"/>
                  </a:lnTo>
                  <a:lnTo>
                    <a:pt x="2246709" y="587073"/>
                  </a:lnTo>
                  <a:lnTo>
                    <a:pt x="2214008" y="609129"/>
                  </a:lnTo>
                  <a:lnTo>
                    <a:pt x="2173986" y="617220"/>
                  </a:lnTo>
                  <a:lnTo>
                    <a:pt x="102870" y="617220"/>
                  </a:lnTo>
                  <a:lnTo>
                    <a:pt x="62847" y="609129"/>
                  </a:lnTo>
                  <a:lnTo>
                    <a:pt x="30146" y="587073"/>
                  </a:lnTo>
                  <a:lnTo>
                    <a:pt x="8090" y="554372"/>
                  </a:lnTo>
                  <a:lnTo>
                    <a:pt x="0" y="514350"/>
                  </a:lnTo>
                  <a:lnTo>
                    <a:pt x="0" y="102870"/>
                  </a:lnTo>
                  <a:close/>
                </a:path>
              </a:pathLst>
            </a:custGeom>
            <a:ln w="19050">
              <a:solidFill>
                <a:srgbClr val="00C3FF"/>
              </a:solidFill>
            </a:ln>
          </p:spPr>
          <p:txBody>
            <a:bodyPr wrap="square" lIns="0" tIns="0" rIns="0" bIns="0" rtlCol="0"/>
            <a:lstStyle/>
            <a:p>
              <a:endParaRPr/>
            </a:p>
          </p:txBody>
        </p:sp>
      </p:grpSp>
      <p:sp>
        <p:nvSpPr>
          <p:cNvPr id="35" name="object 35"/>
          <p:cNvSpPr txBox="1"/>
          <p:nvPr/>
        </p:nvSpPr>
        <p:spPr>
          <a:xfrm>
            <a:off x="6297929" y="1122426"/>
            <a:ext cx="1266190" cy="453390"/>
          </a:xfrm>
          <a:prstGeom prst="rect">
            <a:avLst/>
          </a:prstGeom>
        </p:spPr>
        <p:txBody>
          <a:bodyPr vert="horz" wrap="square" lIns="0" tIns="13335" rIns="0" bIns="0" rtlCol="0">
            <a:spAutoFit/>
          </a:bodyPr>
          <a:lstStyle/>
          <a:p>
            <a:pPr algn="ctr">
              <a:lnSpc>
                <a:spcPct val="100000"/>
              </a:lnSpc>
              <a:spcBef>
                <a:spcPts val="105"/>
              </a:spcBef>
            </a:pPr>
            <a:r>
              <a:rPr sz="1400" b="1" spc="-40" dirty="0">
                <a:solidFill>
                  <a:srgbClr val="99E7FF"/>
                </a:solidFill>
                <a:latin typeface="Trebuchet MS"/>
                <a:cs typeface="Trebuchet MS"/>
              </a:rPr>
              <a:t>Non-permanent</a:t>
            </a:r>
            <a:endParaRPr sz="1400">
              <a:latin typeface="Trebuchet MS"/>
              <a:cs typeface="Trebuchet MS"/>
            </a:endParaRPr>
          </a:p>
          <a:p>
            <a:pPr algn="ctr">
              <a:lnSpc>
                <a:spcPct val="100000"/>
              </a:lnSpc>
            </a:pPr>
            <a:r>
              <a:rPr sz="1400" b="1" spc="-35" dirty="0">
                <a:solidFill>
                  <a:srgbClr val="99E7FF"/>
                </a:solidFill>
                <a:latin typeface="Trebuchet MS"/>
                <a:cs typeface="Trebuchet MS"/>
              </a:rPr>
              <a:t>data</a:t>
            </a:r>
            <a:endParaRPr sz="1400">
              <a:latin typeface="Trebuchet MS"/>
              <a:cs typeface="Trebuchet MS"/>
            </a:endParaRPr>
          </a:p>
        </p:txBody>
      </p:sp>
      <p:grpSp>
        <p:nvGrpSpPr>
          <p:cNvPr id="36" name="object 36"/>
          <p:cNvGrpSpPr/>
          <p:nvPr/>
        </p:nvGrpSpPr>
        <p:grpSpPr>
          <a:xfrm>
            <a:off x="321563" y="905281"/>
            <a:ext cx="2910205" cy="1249045"/>
            <a:chOff x="321563" y="905281"/>
            <a:chExt cx="2910205" cy="1249045"/>
          </a:xfrm>
        </p:grpSpPr>
        <p:pic>
          <p:nvPicPr>
            <p:cNvPr id="37" name="object 37"/>
            <p:cNvPicPr/>
            <p:nvPr/>
          </p:nvPicPr>
          <p:blipFill>
            <a:blip r:embed="rId6" cstate="print"/>
            <a:stretch>
              <a:fillRect/>
            </a:stretch>
          </p:blipFill>
          <p:spPr>
            <a:xfrm>
              <a:off x="321563" y="905281"/>
              <a:ext cx="2909951" cy="1249019"/>
            </a:xfrm>
            <a:prstGeom prst="rect">
              <a:avLst/>
            </a:prstGeom>
          </p:spPr>
        </p:pic>
        <p:sp>
          <p:nvSpPr>
            <p:cNvPr id="38" name="object 38"/>
            <p:cNvSpPr/>
            <p:nvPr/>
          </p:nvSpPr>
          <p:spPr>
            <a:xfrm>
              <a:off x="648461" y="1059941"/>
              <a:ext cx="2277110" cy="617220"/>
            </a:xfrm>
            <a:custGeom>
              <a:avLst/>
              <a:gdLst/>
              <a:ahLst/>
              <a:cxnLst/>
              <a:rect l="l" t="t" r="r" b="b"/>
              <a:pathLst>
                <a:path w="2277110" h="617219">
                  <a:moveTo>
                    <a:pt x="2173986" y="0"/>
                  </a:moveTo>
                  <a:lnTo>
                    <a:pt x="102869" y="0"/>
                  </a:lnTo>
                  <a:lnTo>
                    <a:pt x="62831" y="8090"/>
                  </a:lnTo>
                  <a:lnTo>
                    <a:pt x="30132" y="30146"/>
                  </a:lnTo>
                  <a:lnTo>
                    <a:pt x="8084" y="62847"/>
                  </a:lnTo>
                  <a:lnTo>
                    <a:pt x="0" y="102870"/>
                  </a:lnTo>
                  <a:lnTo>
                    <a:pt x="0" y="514350"/>
                  </a:lnTo>
                  <a:lnTo>
                    <a:pt x="8084" y="554372"/>
                  </a:lnTo>
                  <a:lnTo>
                    <a:pt x="30132" y="587073"/>
                  </a:lnTo>
                  <a:lnTo>
                    <a:pt x="62831" y="609129"/>
                  </a:lnTo>
                  <a:lnTo>
                    <a:pt x="102869" y="617220"/>
                  </a:lnTo>
                  <a:lnTo>
                    <a:pt x="2173986" y="617220"/>
                  </a:lnTo>
                  <a:lnTo>
                    <a:pt x="2214008" y="609129"/>
                  </a:lnTo>
                  <a:lnTo>
                    <a:pt x="2246709" y="587073"/>
                  </a:lnTo>
                  <a:lnTo>
                    <a:pt x="2268765" y="554372"/>
                  </a:lnTo>
                  <a:lnTo>
                    <a:pt x="2276856" y="514350"/>
                  </a:lnTo>
                  <a:lnTo>
                    <a:pt x="2276856" y="102870"/>
                  </a:lnTo>
                  <a:lnTo>
                    <a:pt x="2268765" y="62847"/>
                  </a:lnTo>
                  <a:lnTo>
                    <a:pt x="2246709" y="30146"/>
                  </a:lnTo>
                  <a:lnTo>
                    <a:pt x="2214008" y="8090"/>
                  </a:lnTo>
                  <a:lnTo>
                    <a:pt x="2173986" y="0"/>
                  </a:lnTo>
                  <a:close/>
                </a:path>
              </a:pathLst>
            </a:custGeom>
            <a:solidFill>
              <a:srgbClr val="2C2C2C"/>
            </a:solidFill>
          </p:spPr>
          <p:txBody>
            <a:bodyPr wrap="square" lIns="0" tIns="0" rIns="0" bIns="0" rtlCol="0"/>
            <a:lstStyle/>
            <a:p>
              <a:endParaRPr/>
            </a:p>
          </p:txBody>
        </p:sp>
        <p:sp>
          <p:nvSpPr>
            <p:cNvPr id="39" name="object 39"/>
            <p:cNvSpPr/>
            <p:nvPr/>
          </p:nvSpPr>
          <p:spPr>
            <a:xfrm>
              <a:off x="648461" y="1059941"/>
              <a:ext cx="2277110" cy="617220"/>
            </a:xfrm>
            <a:custGeom>
              <a:avLst/>
              <a:gdLst/>
              <a:ahLst/>
              <a:cxnLst/>
              <a:rect l="l" t="t" r="r" b="b"/>
              <a:pathLst>
                <a:path w="2277110" h="617219">
                  <a:moveTo>
                    <a:pt x="0" y="102870"/>
                  </a:moveTo>
                  <a:lnTo>
                    <a:pt x="8084" y="62847"/>
                  </a:lnTo>
                  <a:lnTo>
                    <a:pt x="30132" y="30146"/>
                  </a:lnTo>
                  <a:lnTo>
                    <a:pt x="62831" y="8090"/>
                  </a:lnTo>
                  <a:lnTo>
                    <a:pt x="102869" y="0"/>
                  </a:lnTo>
                  <a:lnTo>
                    <a:pt x="2173986" y="0"/>
                  </a:lnTo>
                  <a:lnTo>
                    <a:pt x="2214008" y="8090"/>
                  </a:lnTo>
                  <a:lnTo>
                    <a:pt x="2246709" y="30146"/>
                  </a:lnTo>
                  <a:lnTo>
                    <a:pt x="2268765" y="62847"/>
                  </a:lnTo>
                  <a:lnTo>
                    <a:pt x="2276856" y="102870"/>
                  </a:lnTo>
                  <a:lnTo>
                    <a:pt x="2276856" y="514350"/>
                  </a:lnTo>
                  <a:lnTo>
                    <a:pt x="2268765" y="554372"/>
                  </a:lnTo>
                  <a:lnTo>
                    <a:pt x="2246709" y="587073"/>
                  </a:lnTo>
                  <a:lnTo>
                    <a:pt x="2214008" y="609129"/>
                  </a:lnTo>
                  <a:lnTo>
                    <a:pt x="2173986" y="617220"/>
                  </a:lnTo>
                  <a:lnTo>
                    <a:pt x="102869" y="617220"/>
                  </a:lnTo>
                  <a:lnTo>
                    <a:pt x="62831" y="609129"/>
                  </a:lnTo>
                  <a:lnTo>
                    <a:pt x="30132" y="587073"/>
                  </a:lnTo>
                  <a:lnTo>
                    <a:pt x="8084" y="554372"/>
                  </a:lnTo>
                  <a:lnTo>
                    <a:pt x="0" y="514350"/>
                  </a:lnTo>
                  <a:lnTo>
                    <a:pt x="0" y="102870"/>
                  </a:lnTo>
                  <a:close/>
                </a:path>
              </a:pathLst>
            </a:custGeom>
            <a:ln w="19050">
              <a:solidFill>
                <a:srgbClr val="00C3FF"/>
              </a:solidFill>
            </a:ln>
          </p:spPr>
          <p:txBody>
            <a:bodyPr wrap="square" lIns="0" tIns="0" rIns="0" bIns="0" rtlCol="0"/>
            <a:lstStyle/>
            <a:p>
              <a:endParaRPr/>
            </a:p>
          </p:txBody>
        </p:sp>
      </p:grpSp>
      <p:sp>
        <p:nvSpPr>
          <p:cNvPr id="40" name="object 40"/>
          <p:cNvSpPr txBox="1"/>
          <p:nvPr/>
        </p:nvSpPr>
        <p:spPr>
          <a:xfrm>
            <a:off x="1115364" y="1213865"/>
            <a:ext cx="1263650" cy="239395"/>
          </a:xfrm>
          <a:prstGeom prst="rect">
            <a:avLst/>
          </a:prstGeom>
        </p:spPr>
        <p:txBody>
          <a:bodyPr vert="horz" wrap="square" lIns="0" tIns="13335" rIns="0" bIns="0" rtlCol="0">
            <a:spAutoFit/>
          </a:bodyPr>
          <a:lstStyle/>
          <a:p>
            <a:pPr marL="12700">
              <a:lnSpc>
                <a:spcPct val="100000"/>
              </a:lnSpc>
              <a:spcBef>
                <a:spcPts val="105"/>
              </a:spcBef>
            </a:pPr>
            <a:r>
              <a:rPr sz="1400" b="1" spc="-45" dirty="0">
                <a:solidFill>
                  <a:srgbClr val="99E7FF"/>
                </a:solidFill>
                <a:latin typeface="Trebuchet MS"/>
                <a:cs typeface="Trebuchet MS"/>
              </a:rPr>
              <a:t>Pe</a:t>
            </a:r>
            <a:r>
              <a:rPr sz="1400" b="1" spc="-80" dirty="0">
                <a:solidFill>
                  <a:srgbClr val="99E7FF"/>
                </a:solidFill>
                <a:latin typeface="Trebuchet MS"/>
                <a:cs typeface="Trebuchet MS"/>
              </a:rPr>
              <a:t>r</a:t>
            </a:r>
            <a:r>
              <a:rPr sz="1400" b="1" spc="-50" dirty="0">
                <a:solidFill>
                  <a:srgbClr val="99E7FF"/>
                </a:solidFill>
                <a:latin typeface="Trebuchet MS"/>
                <a:cs typeface="Trebuchet MS"/>
              </a:rPr>
              <a:t>man</a:t>
            </a:r>
            <a:r>
              <a:rPr sz="1400" b="1" spc="-40" dirty="0">
                <a:solidFill>
                  <a:srgbClr val="99E7FF"/>
                </a:solidFill>
                <a:latin typeface="Trebuchet MS"/>
                <a:cs typeface="Trebuchet MS"/>
              </a:rPr>
              <a:t>e</a:t>
            </a:r>
            <a:r>
              <a:rPr sz="1400" b="1" spc="-50" dirty="0">
                <a:solidFill>
                  <a:srgbClr val="99E7FF"/>
                </a:solidFill>
                <a:latin typeface="Trebuchet MS"/>
                <a:cs typeface="Trebuchet MS"/>
              </a:rPr>
              <a:t>nt</a:t>
            </a:r>
            <a:r>
              <a:rPr sz="1400" b="1" spc="-150" dirty="0">
                <a:solidFill>
                  <a:srgbClr val="99E7FF"/>
                </a:solidFill>
                <a:latin typeface="Trebuchet MS"/>
                <a:cs typeface="Trebuchet MS"/>
              </a:rPr>
              <a:t> </a:t>
            </a:r>
            <a:r>
              <a:rPr sz="1400" b="1" spc="-40" dirty="0">
                <a:solidFill>
                  <a:srgbClr val="99E7FF"/>
                </a:solidFill>
                <a:latin typeface="Trebuchet MS"/>
                <a:cs typeface="Trebuchet MS"/>
              </a:rPr>
              <a:t>dat</a:t>
            </a:r>
            <a:r>
              <a:rPr sz="1400" b="1" spc="-30" dirty="0">
                <a:solidFill>
                  <a:srgbClr val="99E7FF"/>
                </a:solidFill>
                <a:latin typeface="Trebuchet MS"/>
                <a:cs typeface="Trebuchet MS"/>
              </a:rPr>
              <a:t>a</a:t>
            </a:r>
            <a:endParaRPr sz="1400">
              <a:latin typeface="Trebuchet MS"/>
              <a:cs typeface="Trebuchet M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4673" y="418338"/>
            <a:ext cx="1915160" cy="513715"/>
          </a:xfrm>
          <a:prstGeom prst="rect">
            <a:avLst/>
          </a:prstGeom>
        </p:spPr>
        <p:txBody>
          <a:bodyPr vert="horz" wrap="square" lIns="0" tIns="13335" rIns="0" bIns="0" rtlCol="0">
            <a:spAutoFit/>
          </a:bodyPr>
          <a:lstStyle/>
          <a:p>
            <a:pPr marL="12700">
              <a:lnSpc>
                <a:spcPct val="100000"/>
              </a:lnSpc>
              <a:spcBef>
                <a:spcPts val="105"/>
              </a:spcBef>
            </a:pPr>
            <a:r>
              <a:rPr spc="-5" dirty="0"/>
              <a:t>Table</a:t>
            </a:r>
            <a:r>
              <a:rPr spc="-75" dirty="0"/>
              <a:t> </a:t>
            </a:r>
            <a:r>
              <a:rPr dirty="0"/>
              <a:t>types</a:t>
            </a:r>
          </a:p>
        </p:txBody>
      </p:sp>
      <p:grpSp>
        <p:nvGrpSpPr>
          <p:cNvPr id="3" name="object 3"/>
          <p:cNvGrpSpPr/>
          <p:nvPr/>
        </p:nvGrpSpPr>
        <p:grpSpPr>
          <a:xfrm>
            <a:off x="435863" y="1848611"/>
            <a:ext cx="5281295" cy="1648460"/>
            <a:chOff x="435863" y="1848611"/>
            <a:chExt cx="5281295" cy="1648460"/>
          </a:xfrm>
        </p:grpSpPr>
        <p:pic>
          <p:nvPicPr>
            <p:cNvPr id="4" name="object 4"/>
            <p:cNvPicPr/>
            <p:nvPr/>
          </p:nvPicPr>
          <p:blipFill>
            <a:blip r:embed="rId2" cstate="print"/>
            <a:stretch>
              <a:fillRect/>
            </a:stretch>
          </p:blipFill>
          <p:spPr>
            <a:xfrm>
              <a:off x="435863" y="1848611"/>
              <a:ext cx="2504567" cy="1648460"/>
            </a:xfrm>
            <a:prstGeom prst="rect">
              <a:avLst/>
            </a:prstGeom>
          </p:spPr>
        </p:pic>
        <p:pic>
          <p:nvPicPr>
            <p:cNvPr id="5" name="object 5"/>
            <p:cNvPicPr/>
            <p:nvPr/>
          </p:nvPicPr>
          <p:blipFill>
            <a:blip r:embed="rId3" cstate="print"/>
            <a:stretch>
              <a:fillRect/>
            </a:stretch>
          </p:blipFill>
          <p:spPr>
            <a:xfrm>
              <a:off x="762761" y="2003297"/>
              <a:ext cx="1871471" cy="1016507"/>
            </a:xfrm>
            <a:prstGeom prst="rect">
              <a:avLst/>
            </a:prstGeom>
          </p:spPr>
        </p:pic>
        <p:sp>
          <p:nvSpPr>
            <p:cNvPr id="6" name="object 6"/>
            <p:cNvSpPr/>
            <p:nvPr/>
          </p:nvSpPr>
          <p:spPr>
            <a:xfrm>
              <a:off x="762761" y="2003297"/>
              <a:ext cx="1871980" cy="1016635"/>
            </a:xfrm>
            <a:custGeom>
              <a:avLst/>
              <a:gdLst/>
              <a:ahLst/>
              <a:cxnLst/>
              <a:rect l="l" t="t" r="r" b="b"/>
              <a:pathLst>
                <a:path w="1871980" h="1016635">
                  <a:moveTo>
                    <a:pt x="0" y="508253"/>
                  </a:moveTo>
                  <a:lnTo>
                    <a:pt x="254126" y="0"/>
                  </a:lnTo>
                  <a:lnTo>
                    <a:pt x="1617345" y="0"/>
                  </a:lnTo>
                  <a:lnTo>
                    <a:pt x="1871471" y="508253"/>
                  </a:lnTo>
                  <a:lnTo>
                    <a:pt x="1617345" y="1016507"/>
                  </a:lnTo>
                  <a:lnTo>
                    <a:pt x="254126" y="1016507"/>
                  </a:lnTo>
                  <a:lnTo>
                    <a:pt x="0" y="508253"/>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3212591" y="1848611"/>
              <a:ext cx="2504567" cy="1648460"/>
            </a:xfrm>
            <a:prstGeom prst="rect">
              <a:avLst/>
            </a:prstGeom>
          </p:spPr>
        </p:pic>
        <p:pic>
          <p:nvPicPr>
            <p:cNvPr id="8" name="object 8"/>
            <p:cNvPicPr/>
            <p:nvPr/>
          </p:nvPicPr>
          <p:blipFill>
            <a:blip r:embed="rId3" cstate="print"/>
            <a:stretch>
              <a:fillRect/>
            </a:stretch>
          </p:blipFill>
          <p:spPr>
            <a:xfrm>
              <a:off x="3539490" y="2003297"/>
              <a:ext cx="1871472" cy="1016507"/>
            </a:xfrm>
            <a:prstGeom prst="rect">
              <a:avLst/>
            </a:prstGeom>
          </p:spPr>
        </p:pic>
        <p:sp>
          <p:nvSpPr>
            <p:cNvPr id="9" name="object 9"/>
            <p:cNvSpPr/>
            <p:nvPr/>
          </p:nvSpPr>
          <p:spPr>
            <a:xfrm>
              <a:off x="3539490" y="2003297"/>
              <a:ext cx="1871980" cy="1016635"/>
            </a:xfrm>
            <a:custGeom>
              <a:avLst/>
              <a:gdLst/>
              <a:ahLst/>
              <a:cxnLst/>
              <a:rect l="l" t="t" r="r" b="b"/>
              <a:pathLst>
                <a:path w="1871979" h="1016635">
                  <a:moveTo>
                    <a:pt x="0" y="508253"/>
                  </a:moveTo>
                  <a:lnTo>
                    <a:pt x="254126" y="0"/>
                  </a:lnTo>
                  <a:lnTo>
                    <a:pt x="1617345" y="0"/>
                  </a:lnTo>
                  <a:lnTo>
                    <a:pt x="1871472" y="508253"/>
                  </a:lnTo>
                  <a:lnTo>
                    <a:pt x="1617345" y="1016507"/>
                  </a:lnTo>
                  <a:lnTo>
                    <a:pt x="254126" y="1016507"/>
                  </a:lnTo>
                  <a:lnTo>
                    <a:pt x="0" y="508253"/>
                  </a:lnTo>
                  <a:close/>
                </a:path>
              </a:pathLst>
            </a:custGeom>
            <a:ln w="19050">
              <a:solidFill>
                <a:srgbClr val="00C3FF"/>
              </a:solidFill>
            </a:ln>
          </p:spPr>
          <p:txBody>
            <a:bodyPr wrap="square" lIns="0" tIns="0" rIns="0" bIns="0" rtlCol="0"/>
            <a:lstStyle/>
            <a:p>
              <a:endParaRPr/>
            </a:p>
          </p:txBody>
        </p:sp>
      </p:grpSp>
      <p:sp>
        <p:nvSpPr>
          <p:cNvPr id="10" name="object 10"/>
          <p:cNvSpPr txBox="1"/>
          <p:nvPr/>
        </p:nvSpPr>
        <p:spPr>
          <a:xfrm>
            <a:off x="1225702" y="2344673"/>
            <a:ext cx="999490" cy="269240"/>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C3FF"/>
                </a:solidFill>
                <a:latin typeface="Trebuchet MS"/>
                <a:cs typeface="Trebuchet MS"/>
              </a:rPr>
              <a:t>Permanent</a:t>
            </a:r>
            <a:endParaRPr sz="1600">
              <a:latin typeface="Trebuchet MS"/>
              <a:cs typeface="Trebuchet MS"/>
            </a:endParaRPr>
          </a:p>
        </p:txBody>
      </p:sp>
      <p:sp>
        <p:nvSpPr>
          <p:cNvPr id="11" name="object 11"/>
          <p:cNvSpPr txBox="1"/>
          <p:nvPr/>
        </p:nvSpPr>
        <p:spPr>
          <a:xfrm>
            <a:off x="916025" y="3487927"/>
            <a:ext cx="2225675" cy="942975"/>
          </a:xfrm>
          <a:prstGeom prst="rect">
            <a:avLst/>
          </a:prstGeom>
        </p:spPr>
        <p:txBody>
          <a:bodyPr vert="horz" wrap="square" lIns="0" tIns="12700" rIns="0" bIns="0" rtlCol="0">
            <a:spAutoFit/>
          </a:bodyPr>
          <a:lstStyle/>
          <a:p>
            <a:pPr marL="299085" marR="5080" indent="-287020">
              <a:lnSpc>
                <a:spcPct val="150000"/>
              </a:lnSpc>
              <a:spcBef>
                <a:spcPts val="100"/>
              </a:spcBef>
              <a:buClr>
                <a:srgbClr val="99D3FF"/>
              </a:buClr>
              <a:buFont typeface="Wingdings"/>
              <a:buChar char=""/>
              <a:tabLst>
                <a:tab pos="299085" algn="l"/>
                <a:tab pos="299720" algn="l"/>
              </a:tabLst>
            </a:pPr>
            <a:r>
              <a:rPr sz="1200" b="1" spc="-105" dirty="0">
                <a:solidFill>
                  <a:srgbClr val="D9D9D9"/>
                </a:solidFill>
                <a:latin typeface="Trebuchet MS"/>
                <a:cs typeface="Trebuchet MS"/>
              </a:rPr>
              <a:t>T</a:t>
            </a:r>
            <a:r>
              <a:rPr sz="1200" b="1" spc="-55" dirty="0">
                <a:solidFill>
                  <a:srgbClr val="D9D9D9"/>
                </a:solidFill>
                <a:latin typeface="Trebuchet MS"/>
                <a:cs typeface="Trebuchet MS"/>
              </a:rPr>
              <a:t>ime</a:t>
            </a:r>
            <a:r>
              <a:rPr sz="1200" b="1" spc="-110" dirty="0">
                <a:solidFill>
                  <a:srgbClr val="D9D9D9"/>
                </a:solidFill>
                <a:latin typeface="Trebuchet MS"/>
                <a:cs typeface="Trebuchet MS"/>
              </a:rPr>
              <a:t> </a:t>
            </a:r>
            <a:r>
              <a:rPr sz="1200" b="1" spc="-105" dirty="0">
                <a:solidFill>
                  <a:srgbClr val="D9D9D9"/>
                </a:solidFill>
                <a:latin typeface="Trebuchet MS"/>
                <a:cs typeface="Trebuchet MS"/>
              </a:rPr>
              <a:t>T</a:t>
            </a:r>
            <a:r>
              <a:rPr sz="1200" b="1" spc="-45" dirty="0">
                <a:solidFill>
                  <a:srgbClr val="D9D9D9"/>
                </a:solidFill>
                <a:latin typeface="Trebuchet MS"/>
                <a:cs typeface="Trebuchet MS"/>
              </a:rPr>
              <a:t>r</a:t>
            </a:r>
            <a:r>
              <a:rPr sz="1200" b="1" spc="-60" dirty="0">
                <a:solidFill>
                  <a:srgbClr val="D9D9D9"/>
                </a:solidFill>
                <a:latin typeface="Trebuchet MS"/>
                <a:cs typeface="Trebuchet MS"/>
              </a:rPr>
              <a:t>a</a:t>
            </a:r>
            <a:r>
              <a:rPr sz="1200" b="1" spc="-50" dirty="0">
                <a:solidFill>
                  <a:srgbClr val="D9D9D9"/>
                </a:solidFill>
                <a:latin typeface="Trebuchet MS"/>
                <a:cs typeface="Trebuchet MS"/>
              </a:rPr>
              <a:t>vel</a:t>
            </a:r>
            <a:r>
              <a:rPr sz="1200" b="1" spc="-100" dirty="0">
                <a:solidFill>
                  <a:srgbClr val="D9D9D9"/>
                </a:solidFill>
                <a:latin typeface="Trebuchet MS"/>
                <a:cs typeface="Trebuchet MS"/>
              </a:rPr>
              <a:t> </a:t>
            </a:r>
            <a:r>
              <a:rPr sz="1200" b="1" spc="-45" dirty="0">
                <a:solidFill>
                  <a:srgbClr val="D9D9D9"/>
                </a:solidFill>
                <a:latin typeface="Trebuchet MS"/>
                <a:cs typeface="Trebuchet MS"/>
              </a:rPr>
              <a:t>Rete</a:t>
            </a:r>
            <a:r>
              <a:rPr sz="1200" b="1" spc="-60" dirty="0">
                <a:solidFill>
                  <a:srgbClr val="D9D9D9"/>
                </a:solidFill>
                <a:latin typeface="Trebuchet MS"/>
                <a:cs typeface="Trebuchet MS"/>
              </a:rPr>
              <a:t>n</a:t>
            </a:r>
            <a:r>
              <a:rPr sz="1200" b="1" spc="-45" dirty="0">
                <a:solidFill>
                  <a:srgbClr val="D9D9D9"/>
                </a:solidFill>
                <a:latin typeface="Trebuchet MS"/>
                <a:cs typeface="Trebuchet MS"/>
              </a:rPr>
              <a:t>tion</a:t>
            </a:r>
            <a:r>
              <a:rPr sz="1200" b="1" spc="-80" dirty="0">
                <a:solidFill>
                  <a:srgbClr val="D9D9D9"/>
                </a:solidFill>
                <a:latin typeface="Trebuchet MS"/>
                <a:cs typeface="Trebuchet MS"/>
              </a:rPr>
              <a:t> </a:t>
            </a:r>
            <a:r>
              <a:rPr sz="1200" b="1" spc="-45" dirty="0">
                <a:solidFill>
                  <a:srgbClr val="D9D9D9"/>
                </a:solidFill>
                <a:latin typeface="Trebuchet MS"/>
                <a:cs typeface="Trebuchet MS"/>
              </a:rPr>
              <a:t>Period  </a:t>
            </a:r>
            <a:r>
              <a:rPr sz="1200" b="1" spc="-35" dirty="0">
                <a:solidFill>
                  <a:srgbClr val="66DBFF"/>
                </a:solidFill>
                <a:latin typeface="Trebuchet MS"/>
                <a:cs typeface="Trebuchet MS"/>
              </a:rPr>
              <a:t>0</a:t>
            </a:r>
            <a:r>
              <a:rPr sz="1200" b="1" spc="-100" dirty="0">
                <a:solidFill>
                  <a:srgbClr val="66DBFF"/>
                </a:solidFill>
                <a:latin typeface="Trebuchet MS"/>
                <a:cs typeface="Trebuchet MS"/>
              </a:rPr>
              <a:t> </a:t>
            </a:r>
            <a:r>
              <a:rPr sz="1200" b="1" spc="295" dirty="0">
                <a:solidFill>
                  <a:srgbClr val="66DBFF"/>
                </a:solidFill>
                <a:latin typeface="Trebuchet MS"/>
                <a:cs typeface="Trebuchet MS"/>
              </a:rPr>
              <a:t>–</a:t>
            </a:r>
            <a:r>
              <a:rPr sz="1200" b="1" spc="-105" dirty="0">
                <a:solidFill>
                  <a:srgbClr val="66DBFF"/>
                </a:solidFill>
                <a:latin typeface="Trebuchet MS"/>
                <a:cs typeface="Trebuchet MS"/>
              </a:rPr>
              <a:t> </a:t>
            </a:r>
            <a:r>
              <a:rPr sz="1200" b="1" spc="-35" dirty="0">
                <a:solidFill>
                  <a:srgbClr val="66DBFF"/>
                </a:solidFill>
                <a:latin typeface="Trebuchet MS"/>
                <a:cs typeface="Trebuchet MS"/>
              </a:rPr>
              <a:t>90</a:t>
            </a:r>
            <a:r>
              <a:rPr sz="1200" b="1" spc="-90" dirty="0">
                <a:solidFill>
                  <a:srgbClr val="66DBFF"/>
                </a:solidFill>
                <a:latin typeface="Trebuchet MS"/>
                <a:cs typeface="Trebuchet MS"/>
              </a:rPr>
              <a:t> </a:t>
            </a:r>
            <a:r>
              <a:rPr sz="1200" b="1" spc="-15" dirty="0">
                <a:solidFill>
                  <a:srgbClr val="66DBFF"/>
                </a:solidFill>
                <a:latin typeface="Trebuchet MS"/>
                <a:cs typeface="Trebuchet MS"/>
              </a:rPr>
              <a:t>days</a:t>
            </a:r>
            <a:endParaRPr sz="1200">
              <a:latin typeface="Trebuchet MS"/>
              <a:cs typeface="Trebuchet MS"/>
            </a:endParaRPr>
          </a:p>
          <a:p>
            <a:pPr marL="299085" indent="-287020">
              <a:lnSpc>
                <a:spcPct val="100000"/>
              </a:lnSpc>
              <a:spcBef>
                <a:spcPts val="1460"/>
              </a:spcBef>
              <a:buClr>
                <a:srgbClr val="99D3FF"/>
              </a:buClr>
              <a:buFont typeface="Wingdings"/>
              <a:buChar char=""/>
              <a:tabLst>
                <a:tab pos="299085" algn="l"/>
                <a:tab pos="299720" algn="l"/>
              </a:tabLst>
            </a:pPr>
            <a:r>
              <a:rPr sz="1200" b="1" spc="-45" dirty="0">
                <a:solidFill>
                  <a:srgbClr val="D9D9D9"/>
                </a:solidFill>
                <a:latin typeface="Trebuchet MS"/>
                <a:cs typeface="Trebuchet MS"/>
              </a:rPr>
              <a:t>Fail</a:t>
            </a:r>
            <a:r>
              <a:rPr sz="1200" b="1" spc="-100" dirty="0">
                <a:solidFill>
                  <a:srgbClr val="D9D9D9"/>
                </a:solidFill>
                <a:latin typeface="Trebuchet MS"/>
                <a:cs typeface="Trebuchet MS"/>
              </a:rPr>
              <a:t> </a:t>
            </a:r>
            <a:r>
              <a:rPr sz="1200" b="1" spc="30" dirty="0">
                <a:solidFill>
                  <a:srgbClr val="D9D9D9"/>
                </a:solidFill>
                <a:latin typeface="Trebuchet MS"/>
                <a:cs typeface="Trebuchet MS"/>
              </a:rPr>
              <a:t>S</a:t>
            </a:r>
            <a:r>
              <a:rPr sz="1200" b="1" spc="-40" dirty="0">
                <a:solidFill>
                  <a:srgbClr val="D9D9D9"/>
                </a:solidFill>
                <a:latin typeface="Trebuchet MS"/>
                <a:cs typeface="Trebuchet MS"/>
              </a:rPr>
              <a:t>afe</a:t>
            </a:r>
            <a:endParaRPr sz="1200">
              <a:latin typeface="Trebuchet MS"/>
              <a:cs typeface="Trebuchet MS"/>
            </a:endParaRPr>
          </a:p>
        </p:txBody>
      </p:sp>
      <p:sp>
        <p:nvSpPr>
          <p:cNvPr id="12" name="object 12"/>
          <p:cNvSpPr txBox="1"/>
          <p:nvPr/>
        </p:nvSpPr>
        <p:spPr>
          <a:xfrm>
            <a:off x="1078179" y="3182873"/>
            <a:ext cx="112966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66D5FF"/>
                </a:solidFill>
                <a:latin typeface="Lucida Console"/>
                <a:cs typeface="Lucida Console"/>
              </a:rPr>
              <a:t>CREATE</a:t>
            </a:r>
            <a:r>
              <a:rPr sz="1200" spc="-70" dirty="0">
                <a:solidFill>
                  <a:srgbClr val="66D5FF"/>
                </a:solidFill>
                <a:latin typeface="Lucida Console"/>
                <a:cs typeface="Lucida Console"/>
              </a:rPr>
              <a:t> </a:t>
            </a:r>
            <a:r>
              <a:rPr sz="1200" dirty="0">
                <a:solidFill>
                  <a:srgbClr val="66D5FF"/>
                </a:solidFill>
                <a:latin typeface="Lucida Console"/>
                <a:cs typeface="Lucida Console"/>
              </a:rPr>
              <a:t>TABLE</a:t>
            </a:r>
            <a:endParaRPr sz="1200">
              <a:latin typeface="Lucida Console"/>
              <a:cs typeface="Lucida Console"/>
            </a:endParaRPr>
          </a:p>
        </p:txBody>
      </p:sp>
      <p:sp>
        <p:nvSpPr>
          <p:cNvPr id="13" name="object 13"/>
          <p:cNvSpPr txBox="1"/>
          <p:nvPr/>
        </p:nvSpPr>
        <p:spPr>
          <a:xfrm>
            <a:off x="3389121" y="3454886"/>
            <a:ext cx="2225675" cy="574040"/>
          </a:xfrm>
          <a:prstGeom prst="rect">
            <a:avLst/>
          </a:prstGeom>
        </p:spPr>
        <p:txBody>
          <a:bodyPr vert="horz" wrap="square" lIns="0" tIns="103505" rIns="0" bIns="0" rtlCol="0">
            <a:spAutoFit/>
          </a:bodyPr>
          <a:lstStyle/>
          <a:p>
            <a:pPr marL="299085" indent="-287020">
              <a:lnSpc>
                <a:spcPct val="100000"/>
              </a:lnSpc>
              <a:spcBef>
                <a:spcPts val="815"/>
              </a:spcBef>
              <a:buClr>
                <a:srgbClr val="99D3FF"/>
              </a:buClr>
              <a:buFont typeface="Wingdings"/>
              <a:buChar char=""/>
              <a:tabLst>
                <a:tab pos="299085" algn="l"/>
                <a:tab pos="299720" algn="l"/>
              </a:tabLst>
            </a:pPr>
            <a:r>
              <a:rPr sz="1200" b="1" spc="-105" dirty="0">
                <a:solidFill>
                  <a:srgbClr val="D9D9D9"/>
                </a:solidFill>
                <a:latin typeface="Trebuchet MS"/>
                <a:cs typeface="Trebuchet MS"/>
              </a:rPr>
              <a:t>T</a:t>
            </a:r>
            <a:r>
              <a:rPr sz="1200" b="1" spc="-55" dirty="0">
                <a:solidFill>
                  <a:srgbClr val="D9D9D9"/>
                </a:solidFill>
                <a:latin typeface="Trebuchet MS"/>
                <a:cs typeface="Trebuchet MS"/>
              </a:rPr>
              <a:t>ime</a:t>
            </a:r>
            <a:r>
              <a:rPr sz="1200" b="1" spc="-110" dirty="0">
                <a:solidFill>
                  <a:srgbClr val="D9D9D9"/>
                </a:solidFill>
                <a:latin typeface="Trebuchet MS"/>
                <a:cs typeface="Trebuchet MS"/>
              </a:rPr>
              <a:t> </a:t>
            </a:r>
            <a:r>
              <a:rPr sz="1200" b="1" spc="-105" dirty="0">
                <a:solidFill>
                  <a:srgbClr val="D9D9D9"/>
                </a:solidFill>
                <a:latin typeface="Trebuchet MS"/>
                <a:cs typeface="Trebuchet MS"/>
              </a:rPr>
              <a:t>T</a:t>
            </a:r>
            <a:r>
              <a:rPr sz="1200" b="1" spc="-45" dirty="0">
                <a:solidFill>
                  <a:srgbClr val="D9D9D9"/>
                </a:solidFill>
                <a:latin typeface="Trebuchet MS"/>
                <a:cs typeface="Trebuchet MS"/>
              </a:rPr>
              <a:t>r</a:t>
            </a:r>
            <a:r>
              <a:rPr sz="1200" b="1" spc="-60" dirty="0">
                <a:solidFill>
                  <a:srgbClr val="D9D9D9"/>
                </a:solidFill>
                <a:latin typeface="Trebuchet MS"/>
                <a:cs typeface="Trebuchet MS"/>
              </a:rPr>
              <a:t>a</a:t>
            </a:r>
            <a:r>
              <a:rPr sz="1200" b="1" spc="-50" dirty="0">
                <a:solidFill>
                  <a:srgbClr val="D9D9D9"/>
                </a:solidFill>
                <a:latin typeface="Trebuchet MS"/>
                <a:cs typeface="Trebuchet MS"/>
              </a:rPr>
              <a:t>vel</a:t>
            </a:r>
            <a:r>
              <a:rPr sz="1200" b="1" spc="-100" dirty="0">
                <a:solidFill>
                  <a:srgbClr val="D9D9D9"/>
                </a:solidFill>
                <a:latin typeface="Trebuchet MS"/>
                <a:cs typeface="Trebuchet MS"/>
              </a:rPr>
              <a:t> </a:t>
            </a:r>
            <a:r>
              <a:rPr sz="1200" b="1" spc="-45" dirty="0">
                <a:solidFill>
                  <a:srgbClr val="D9D9D9"/>
                </a:solidFill>
                <a:latin typeface="Trebuchet MS"/>
                <a:cs typeface="Trebuchet MS"/>
              </a:rPr>
              <a:t>Rete</a:t>
            </a:r>
            <a:r>
              <a:rPr sz="1200" b="1" spc="-60" dirty="0">
                <a:solidFill>
                  <a:srgbClr val="D9D9D9"/>
                </a:solidFill>
                <a:latin typeface="Trebuchet MS"/>
                <a:cs typeface="Trebuchet MS"/>
              </a:rPr>
              <a:t>n</a:t>
            </a:r>
            <a:r>
              <a:rPr sz="1200" b="1" spc="-45" dirty="0">
                <a:solidFill>
                  <a:srgbClr val="D9D9D9"/>
                </a:solidFill>
                <a:latin typeface="Trebuchet MS"/>
                <a:cs typeface="Trebuchet MS"/>
              </a:rPr>
              <a:t>tion</a:t>
            </a:r>
            <a:r>
              <a:rPr sz="1200" b="1" spc="-80" dirty="0">
                <a:solidFill>
                  <a:srgbClr val="D9D9D9"/>
                </a:solidFill>
                <a:latin typeface="Trebuchet MS"/>
                <a:cs typeface="Trebuchet MS"/>
              </a:rPr>
              <a:t> </a:t>
            </a:r>
            <a:r>
              <a:rPr sz="1200" b="1" spc="-45" dirty="0">
                <a:solidFill>
                  <a:srgbClr val="D9D9D9"/>
                </a:solidFill>
                <a:latin typeface="Trebuchet MS"/>
                <a:cs typeface="Trebuchet MS"/>
              </a:rPr>
              <a:t>Period</a:t>
            </a:r>
            <a:endParaRPr sz="1200">
              <a:latin typeface="Trebuchet MS"/>
              <a:cs typeface="Trebuchet MS"/>
            </a:endParaRPr>
          </a:p>
          <a:p>
            <a:pPr marL="299085">
              <a:lnSpc>
                <a:spcPct val="100000"/>
              </a:lnSpc>
              <a:spcBef>
                <a:spcPts val="720"/>
              </a:spcBef>
            </a:pPr>
            <a:r>
              <a:rPr sz="1200" b="1" spc="-30" dirty="0">
                <a:solidFill>
                  <a:srgbClr val="66DBFF"/>
                </a:solidFill>
                <a:latin typeface="Trebuchet MS"/>
                <a:cs typeface="Trebuchet MS"/>
              </a:rPr>
              <a:t>0</a:t>
            </a:r>
            <a:r>
              <a:rPr sz="1200" b="1" spc="-100" dirty="0">
                <a:solidFill>
                  <a:srgbClr val="66DBFF"/>
                </a:solidFill>
                <a:latin typeface="Trebuchet MS"/>
                <a:cs typeface="Trebuchet MS"/>
              </a:rPr>
              <a:t> </a:t>
            </a:r>
            <a:r>
              <a:rPr sz="1200" b="1" spc="295" dirty="0">
                <a:solidFill>
                  <a:srgbClr val="66DBFF"/>
                </a:solidFill>
                <a:latin typeface="Trebuchet MS"/>
                <a:cs typeface="Trebuchet MS"/>
              </a:rPr>
              <a:t>–</a:t>
            </a:r>
            <a:r>
              <a:rPr sz="1200" b="1" spc="-105" dirty="0">
                <a:solidFill>
                  <a:srgbClr val="66DBFF"/>
                </a:solidFill>
                <a:latin typeface="Trebuchet MS"/>
                <a:cs typeface="Trebuchet MS"/>
              </a:rPr>
              <a:t> </a:t>
            </a:r>
            <a:r>
              <a:rPr sz="1200" b="1" spc="-30" dirty="0">
                <a:solidFill>
                  <a:srgbClr val="66DBFF"/>
                </a:solidFill>
                <a:latin typeface="Trebuchet MS"/>
                <a:cs typeface="Trebuchet MS"/>
              </a:rPr>
              <a:t>1</a:t>
            </a:r>
            <a:r>
              <a:rPr sz="1200" b="1" spc="-90" dirty="0">
                <a:solidFill>
                  <a:srgbClr val="66DBFF"/>
                </a:solidFill>
                <a:latin typeface="Trebuchet MS"/>
                <a:cs typeface="Trebuchet MS"/>
              </a:rPr>
              <a:t> </a:t>
            </a:r>
            <a:r>
              <a:rPr sz="1200" b="1" spc="-35" dirty="0">
                <a:solidFill>
                  <a:srgbClr val="66DBFF"/>
                </a:solidFill>
                <a:latin typeface="Trebuchet MS"/>
                <a:cs typeface="Trebuchet MS"/>
              </a:rPr>
              <a:t>day</a:t>
            </a:r>
            <a:endParaRPr sz="1200">
              <a:latin typeface="Trebuchet MS"/>
              <a:cs typeface="Trebuchet MS"/>
            </a:endParaRPr>
          </a:p>
        </p:txBody>
      </p:sp>
      <p:sp>
        <p:nvSpPr>
          <p:cNvPr id="14" name="object 14"/>
          <p:cNvSpPr txBox="1"/>
          <p:nvPr/>
        </p:nvSpPr>
        <p:spPr>
          <a:xfrm>
            <a:off x="3430904" y="4222191"/>
            <a:ext cx="897255" cy="208279"/>
          </a:xfrm>
          <a:prstGeom prst="rect">
            <a:avLst/>
          </a:prstGeom>
        </p:spPr>
        <p:txBody>
          <a:bodyPr vert="horz" wrap="square" lIns="0" tIns="12700" rIns="0" bIns="0" rtlCol="0">
            <a:spAutoFit/>
          </a:bodyPr>
          <a:lstStyle/>
          <a:p>
            <a:pPr marL="12700">
              <a:lnSpc>
                <a:spcPct val="100000"/>
              </a:lnSpc>
              <a:spcBef>
                <a:spcPts val="100"/>
              </a:spcBef>
              <a:tabLst>
                <a:tab pos="317500" algn="l"/>
              </a:tabLst>
            </a:pPr>
            <a:r>
              <a:rPr sz="1200" dirty="0">
                <a:solidFill>
                  <a:srgbClr val="99D3FF"/>
                </a:solidFill>
                <a:latin typeface="Arial MT"/>
                <a:cs typeface="Arial MT"/>
              </a:rPr>
              <a:t>×	</a:t>
            </a:r>
            <a:r>
              <a:rPr sz="1200" b="1" spc="-45" dirty="0">
                <a:solidFill>
                  <a:srgbClr val="D9D9D9"/>
                </a:solidFill>
                <a:latin typeface="Trebuchet MS"/>
                <a:cs typeface="Trebuchet MS"/>
              </a:rPr>
              <a:t>Fail</a:t>
            </a:r>
            <a:r>
              <a:rPr sz="1200" b="1" spc="-90" dirty="0">
                <a:solidFill>
                  <a:srgbClr val="D9D9D9"/>
                </a:solidFill>
                <a:latin typeface="Trebuchet MS"/>
                <a:cs typeface="Trebuchet MS"/>
              </a:rPr>
              <a:t> </a:t>
            </a:r>
            <a:r>
              <a:rPr sz="1200" b="1" spc="30" dirty="0">
                <a:solidFill>
                  <a:srgbClr val="D9D9D9"/>
                </a:solidFill>
                <a:latin typeface="Trebuchet MS"/>
                <a:cs typeface="Trebuchet MS"/>
              </a:rPr>
              <a:t>S</a:t>
            </a:r>
            <a:r>
              <a:rPr sz="1200" b="1" spc="-40" dirty="0">
                <a:solidFill>
                  <a:srgbClr val="D9D9D9"/>
                </a:solidFill>
                <a:latin typeface="Trebuchet MS"/>
                <a:cs typeface="Trebuchet MS"/>
              </a:rPr>
              <a:t>afe</a:t>
            </a:r>
            <a:endParaRPr sz="1200">
              <a:latin typeface="Trebuchet MS"/>
              <a:cs typeface="Trebuchet MS"/>
            </a:endParaRPr>
          </a:p>
        </p:txBody>
      </p:sp>
      <p:grpSp>
        <p:nvGrpSpPr>
          <p:cNvPr id="15" name="object 15"/>
          <p:cNvGrpSpPr/>
          <p:nvPr/>
        </p:nvGrpSpPr>
        <p:grpSpPr>
          <a:xfrm>
            <a:off x="5641847" y="1842516"/>
            <a:ext cx="2505075" cy="1648460"/>
            <a:chOff x="5641847" y="1842516"/>
            <a:chExt cx="2505075" cy="1648460"/>
          </a:xfrm>
        </p:grpSpPr>
        <p:pic>
          <p:nvPicPr>
            <p:cNvPr id="16" name="object 16"/>
            <p:cNvPicPr/>
            <p:nvPr/>
          </p:nvPicPr>
          <p:blipFill>
            <a:blip r:embed="rId2" cstate="print"/>
            <a:stretch>
              <a:fillRect/>
            </a:stretch>
          </p:blipFill>
          <p:spPr>
            <a:xfrm>
              <a:off x="5641847" y="1842516"/>
              <a:ext cx="2504567" cy="1648460"/>
            </a:xfrm>
            <a:prstGeom prst="rect">
              <a:avLst/>
            </a:prstGeom>
          </p:spPr>
        </p:pic>
        <p:pic>
          <p:nvPicPr>
            <p:cNvPr id="17" name="object 17"/>
            <p:cNvPicPr/>
            <p:nvPr/>
          </p:nvPicPr>
          <p:blipFill>
            <a:blip r:embed="rId4" cstate="print"/>
            <a:stretch>
              <a:fillRect/>
            </a:stretch>
          </p:blipFill>
          <p:spPr>
            <a:xfrm>
              <a:off x="5968745" y="1997202"/>
              <a:ext cx="1871472" cy="1016508"/>
            </a:xfrm>
            <a:prstGeom prst="rect">
              <a:avLst/>
            </a:prstGeom>
          </p:spPr>
        </p:pic>
        <p:sp>
          <p:nvSpPr>
            <p:cNvPr id="18" name="object 18"/>
            <p:cNvSpPr/>
            <p:nvPr/>
          </p:nvSpPr>
          <p:spPr>
            <a:xfrm>
              <a:off x="5968745" y="1997202"/>
              <a:ext cx="1871980" cy="1016635"/>
            </a:xfrm>
            <a:custGeom>
              <a:avLst/>
              <a:gdLst/>
              <a:ahLst/>
              <a:cxnLst/>
              <a:rect l="l" t="t" r="r" b="b"/>
              <a:pathLst>
                <a:path w="1871979" h="1016635">
                  <a:moveTo>
                    <a:pt x="0" y="508254"/>
                  </a:moveTo>
                  <a:lnTo>
                    <a:pt x="254126" y="0"/>
                  </a:lnTo>
                  <a:lnTo>
                    <a:pt x="1617345" y="0"/>
                  </a:lnTo>
                  <a:lnTo>
                    <a:pt x="1871472" y="508254"/>
                  </a:lnTo>
                  <a:lnTo>
                    <a:pt x="1617345" y="1016508"/>
                  </a:lnTo>
                  <a:lnTo>
                    <a:pt x="254126" y="1016508"/>
                  </a:lnTo>
                  <a:lnTo>
                    <a:pt x="0" y="508254"/>
                  </a:lnTo>
                  <a:close/>
                </a:path>
              </a:pathLst>
            </a:custGeom>
            <a:ln w="19049">
              <a:solidFill>
                <a:srgbClr val="00C3FF"/>
              </a:solidFill>
            </a:ln>
          </p:spPr>
          <p:txBody>
            <a:bodyPr wrap="square" lIns="0" tIns="0" rIns="0" bIns="0" rtlCol="0"/>
            <a:lstStyle/>
            <a:p>
              <a:endParaRPr/>
            </a:p>
          </p:txBody>
        </p:sp>
      </p:grpSp>
      <p:sp>
        <p:nvSpPr>
          <p:cNvPr id="19" name="object 19"/>
          <p:cNvSpPr txBox="1"/>
          <p:nvPr/>
        </p:nvSpPr>
        <p:spPr>
          <a:xfrm>
            <a:off x="6444234" y="2354072"/>
            <a:ext cx="979169" cy="269240"/>
          </a:xfrm>
          <a:prstGeom prst="rect">
            <a:avLst/>
          </a:prstGeom>
        </p:spPr>
        <p:txBody>
          <a:bodyPr vert="horz" wrap="square" lIns="0" tIns="12065" rIns="0" bIns="0" rtlCol="0">
            <a:spAutoFit/>
          </a:bodyPr>
          <a:lstStyle/>
          <a:p>
            <a:pPr marL="12700">
              <a:lnSpc>
                <a:spcPct val="100000"/>
              </a:lnSpc>
              <a:spcBef>
                <a:spcPts val="95"/>
              </a:spcBef>
            </a:pPr>
            <a:r>
              <a:rPr sz="1600" b="1" spc="-80" dirty="0">
                <a:solidFill>
                  <a:srgbClr val="00C3FF"/>
                </a:solidFill>
                <a:latin typeface="Trebuchet MS"/>
                <a:cs typeface="Trebuchet MS"/>
              </a:rPr>
              <a:t>Temporary</a:t>
            </a:r>
            <a:endParaRPr sz="1600">
              <a:latin typeface="Trebuchet MS"/>
              <a:cs typeface="Trebuchet MS"/>
            </a:endParaRPr>
          </a:p>
        </p:txBody>
      </p:sp>
      <p:sp>
        <p:nvSpPr>
          <p:cNvPr id="20" name="object 20"/>
          <p:cNvSpPr txBox="1"/>
          <p:nvPr/>
        </p:nvSpPr>
        <p:spPr>
          <a:xfrm>
            <a:off x="5938520" y="3176397"/>
            <a:ext cx="204851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66D5FF"/>
                </a:solidFill>
                <a:latin typeface="Lucida Console"/>
                <a:cs typeface="Lucida Console"/>
              </a:rPr>
              <a:t>CREATE</a:t>
            </a:r>
            <a:r>
              <a:rPr sz="1200" spc="-15" dirty="0">
                <a:solidFill>
                  <a:srgbClr val="66D5FF"/>
                </a:solidFill>
                <a:latin typeface="Lucida Console"/>
                <a:cs typeface="Lucida Console"/>
              </a:rPr>
              <a:t> </a:t>
            </a:r>
            <a:r>
              <a:rPr sz="1200" spc="-5" dirty="0">
                <a:solidFill>
                  <a:srgbClr val="66D5FF"/>
                </a:solidFill>
                <a:latin typeface="Lucida Console"/>
                <a:cs typeface="Lucida Console"/>
              </a:rPr>
              <a:t>TEMPORARY</a:t>
            </a:r>
            <a:r>
              <a:rPr sz="1200" spc="-10" dirty="0">
                <a:solidFill>
                  <a:srgbClr val="66D5FF"/>
                </a:solidFill>
                <a:latin typeface="Lucida Console"/>
                <a:cs typeface="Lucida Console"/>
              </a:rPr>
              <a:t> </a:t>
            </a:r>
            <a:r>
              <a:rPr sz="1200" spc="-5" dirty="0">
                <a:solidFill>
                  <a:srgbClr val="66D5FF"/>
                </a:solidFill>
                <a:latin typeface="Lucida Console"/>
                <a:cs typeface="Lucida Console"/>
              </a:rPr>
              <a:t>TABLE</a:t>
            </a:r>
            <a:endParaRPr sz="1200">
              <a:latin typeface="Lucida Console"/>
              <a:cs typeface="Lucida Console"/>
            </a:endParaRPr>
          </a:p>
        </p:txBody>
      </p:sp>
      <p:sp>
        <p:nvSpPr>
          <p:cNvPr id="21" name="object 21"/>
          <p:cNvSpPr txBox="1"/>
          <p:nvPr/>
        </p:nvSpPr>
        <p:spPr>
          <a:xfrm>
            <a:off x="6328028" y="1723771"/>
            <a:ext cx="1132840" cy="208279"/>
          </a:xfrm>
          <a:prstGeom prst="rect">
            <a:avLst/>
          </a:prstGeom>
        </p:spPr>
        <p:txBody>
          <a:bodyPr vert="horz" wrap="square" lIns="0" tIns="12700" rIns="0" bIns="0" rtlCol="0">
            <a:spAutoFit/>
          </a:bodyPr>
          <a:lstStyle/>
          <a:p>
            <a:pPr marL="12700">
              <a:lnSpc>
                <a:spcPct val="100000"/>
              </a:lnSpc>
              <a:spcBef>
                <a:spcPts val="100"/>
              </a:spcBef>
            </a:pPr>
            <a:r>
              <a:rPr sz="1200" spc="40" dirty="0">
                <a:solidFill>
                  <a:srgbClr val="1771C1"/>
                </a:solidFill>
                <a:latin typeface="Arial MT"/>
                <a:cs typeface="Arial MT"/>
              </a:rPr>
              <a:t>Only</a:t>
            </a:r>
            <a:r>
              <a:rPr sz="1200" spc="-55" dirty="0">
                <a:solidFill>
                  <a:srgbClr val="1771C1"/>
                </a:solidFill>
                <a:latin typeface="Arial MT"/>
                <a:cs typeface="Arial MT"/>
              </a:rPr>
              <a:t> </a:t>
            </a:r>
            <a:r>
              <a:rPr sz="1200" spc="55" dirty="0">
                <a:solidFill>
                  <a:srgbClr val="1771C1"/>
                </a:solidFill>
                <a:latin typeface="Arial MT"/>
                <a:cs typeface="Arial MT"/>
              </a:rPr>
              <a:t>in</a:t>
            </a:r>
            <a:r>
              <a:rPr sz="1200" spc="-60" dirty="0">
                <a:solidFill>
                  <a:srgbClr val="1771C1"/>
                </a:solidFill>
                <a:latin typeface="Arial MT"/>
                <a:cs typeface="Arial MT"/>
              </a:rPr>
              <a:t> </a:t>
            </a:r>
            <a:r>
              <a:rPr sz="1200" spc="45" dirty="0">
                <a:solidFill>
                  <a:srgbClr val="1771C1"/>
                </a:solidFill>
                <a:latin typeface="Arial MT"/>
                <a:cs typeface="Arial MT"/>
              </a:rPr>
              <a:t>session</a:t>
            </a:r>
            <a:endParaRPr sz="1200">
              <a:latin typeface="Arial MT"/>
              <a:cs typeface="Arial MT"/>
            </a:endParaRPr>
          </a:p>
        </p:txBody>
      </p:sp>
      <p:sp>
        <p:nvSpPr>
          <p:cNvPr id="22" name="object 22"/>
          <p:cNvSpPr txBox="1"/>
          <p:nvPr/>
        </p:nvSpPr>
        <p:spPr>
          <a:xfrm>
            <a:off x="3935984" y="1728673"/>
            <a:ext cx="1039494"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1771C1"/>
                </a:solidFill>
                <a:latin typeface="Arial MT"/>
                <a:cs typeface="Arial MT"/>
              </a:rPr>
              <a:t>Until</a:t>
            </a:r>
            <a:r>
              <a:rPr sz="1200" spc="-65" dirty="0">
                <a:solidFill>
                  <a:srgbClr val="1771C1"/>
                </a:solidFill>
                <a:latin typeface="Arial MT"/>
                <a:cs typeface="Arial MT"/>
              </a:rPr>
              <a:t> </a:t>
            </a:r>
            <a:r>
              <a:rPr sz="1200" spc="75" dirty="0">
                <a:solidFill>
                  <a:srgbClr val="1771C1"/>
                </a:solidFill>
                <a:latin typeface="Arial MT"/>
                <a:cs typeface="Arial MT"/>
              </a:rPr>
              <a:t>dropped</a:t>
            </a:r>
            <a:endParaRPr sz="1200">
              <a:latin typeface="Arial MT"/>
              <a:cs typeface="Arial MT"/>
            </a:endParaRPr>
          </a:p>
        </p:txBody>
      </p:sp>
      <p:sp>
        <p:nvSpPr>
          <p:cNvPr id="23" name="object 23"/>
          <p:cNvSpPr txBox="1"/>
          <p:nvPr/>
        </p:nvSpPr>
        <p:spPr>
          <a:xfrm>
            <a:off x="1196441" y="1735582"/>
            <a:ext cx="1039494" cy="208279"/>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1771C1"/>
                </a:solidFill>
                <a:latin typeface="Arial MT"/>
                <a:cs typeface="Arial MT"/>
              </a:rPr>
              <a:t>Until</a:t>
            </a:r>
            <a:r>
              <a:rPr sz="1200" spc="-80" dirty="0">
                <a:solidFill>
                  <a:srgbClr val="1771C1"/>
                </a:solidFill>
                <a:latin typeface="Arial MT"/>
                <a:cs typeface="Arial MT"/>
              </a:rPr>
              <a:t> </a:t>
            </a:r>
            <a:r>
              <a:rPr sz="1200" spc="75" dirty="0">
                <a:solidFill>
                  <a:srgbClr val="1771C1"/>
                </a:solidFill>
                <a:latin typeface="Arial MT"/>
                <a:cs typeface="Arial MT"/>
              </a:rPr>
              <a:t>dropped</a:t>
            </a:r>
            <a:endParaRPr sz="1200">
              <a:latin typeface="Arial MT"/>
              <a:cs typeface="Arial MT"/>
            </a:endParaRPr>
          </a:p>
        </p:txBody>
      </p:sp>
      <p:sp>
        <p:nvSpPr>
          <p:cNvPr id="24" name="object 24"/>
          <p:cNvSpPr txBox="1"/>
          <p:nvPr/>
        </p:nvSpPr>
        <p:spPr>
          <a:xfrm>
            <a:off x="5938520" y="3511782"/>
            <a:ext cx="2226310" cy="918844"/>
          </a:xfrm>
          <a:prstGeom prst="rect">
            <a:avLst/>
          </a:prstGeom>
        </p:spPr>
        <p:txBody>
          <a:bodyPr vert="horz" wrap="square" lIns="0" tIns="104775" rIns="0" bIns="0" rtlCol="0">
            <a:spAutoFit/>
          </a:bodyPr>
          <a:lstStyle/>
          <a:p>
            <a:pPr marL="299085" indent="-287020">
              <a:lnSpc>
                <a:spcPct val="100000"/>
              </a:lnSpc>
              <a:spcBef>
                <a:spcPts val="825"/>
              </a:spcBef>
              <a:buClr>
                <a:srgbClr val="99D3FF"/>
              </a:buClr>
              <a:buFont typeface="Wingdings"/>
              <a:buChar char=""/>
              <a:tabLst>
                <a:tab pos="299085" algn="l"/>
                <a:tab pos="299720" algn="l"/>
              </a:tabLst>
            </a:pPr>
            <a:r>
              <a:rPr sz="1200" b="1" spc="-75" dirty="0">
                <a:solidFill>
                  <a:srgbClr val="D9D9D9"/>
                </a:solidFill>
                <a:latin typeface="Trebuchet MS"/>
                <a:cs typeface="Trebuchet MS"/>
              </a:rPr>
              <a:t>Ti</a:t>
            </a:r>
            <a:r>
              <a:rPr sz="1200" b="1" spc="-50" dirty="0">
                <a:solidFill>
                  <a:srgbClr val="D9D9D9"/>
                </a:solidFill>
                <a:latin typeface="Trebuchet MS"/>
                <a:cs typeface="Trebuchet MS"/>
              </a:rPr>
              <a:t>me</a:t>
            </a:r>
            <a:r>
              <a:rPr sz="1200" b="1" spc="-114" dirty="0">
                <a:solidFill>
                  <a:srgbClr val="D9D9D9"/>
                </a:solidFill>
                <a:latin typeface="Trebuchet MS"/>
                <a:cs typeface="Trebuchet MS"/>
              </a:rPr>
              <a:t> </a:t>
            </a:r>
            <a:r>
              <a:rPr sz="1200" b="1" spc="-60" dirty="0">
                <a:solidFill>
                  <a:srgbClr val="D9D9D9"/>
                </a:solidFill>
                <a:latin typeface="Trebuchet MS"/>
                <a:cs typeface="Trebuchet MS"/>
              </a:rPr>
              <a:t>Travel</a:t>
            </a:r>
            <a:r>
              <a:rPr sz="1200" b="1" spc="-100" dirty="0">
                <a:solidFill>
                  <a:srgbClr val="D9D9D9"/>
                </a:solidFill>
                <a:latin typeface="Trebuchet MS"/>
                <a:cs typeface="Trebuchet MS"/>
              </a:rPr>
              <a:t> </a:t>
            </a:r>
            <a:r>
              <a:rPr sz="1200" b="1" spc="5" dirty="0">
                <a:solidFill>
                  <a:srgbClr val="D9D9D9"/>
                </a:solidFill>
                <a:latin typeface="Trebuchet MS"/>
                <a:cs typeface="Trebuchet MS"/>
              </a:rPr>
              <a:t>R</a:t>
            </a:r>
            <a:r>
              <a:rPr sz="1200" b="1" spc="-70" dirty="0">
                <a:solidFill>
                  <a:srgbClr val="D9D9D9"/>
                </a:solidFill>
                <a:latin typeface="Trebuchet MS"/>
                <a:cs typeface="Trebuchet MS"/>
              </a:rPr>
              <a:t>e</a:t>
            </a:r>
            <a:r>
              <a:rPr sz="1200" b="1" spc="-60" dirty="0">
                <a:solidFill>
                  <a:srgbClr val="D9D9D9"/>
                </a:solidFill>
                <a:latin typeface="Trebuchet MS"/>
                <a:cs typeface="Trebuchet MS"/>
              </a:rPr>
              <a:t>te</a:t>
            </a:r>
            <a:r>
              <a:rPr sz="1200" b="1" spc="-75" dirty="0">
                <a:solidFill>
                  <a:srgbClr val="D9D9D9"/>
                </a:solidFill>
                <a:latin typeface="Trebuchet MS"/>
                <a:cs typeface="Trebuchet MS"/>
              </a:rPr>
              <a:t>n</a:t>
            </a:r>
            <a:r>
              <a:rPr sz="1200" b="1" spc="-50" dirty="0">
                <a:solidFill>
                  <a:srgbClr val="D9D9D9"/>
                </a:solidFill>
                <a:latin typeface="Trebuchet MS"/>
                <a:cs typeface="Trebuchet MS"/>
              </a:rPr>
              <a:t>t</a:t>
            </a:r>
            <a:r>
              <a:rPr sz="1200" b="1" spc="-45" dirty="0">
                <a:solidFill>
                  <a:srgbClr val="D9D9D9"/>
                </a:solidFill>
                <a:latin typeface="Trebuchet MS"/>
                <a:cs typeface="Trebuchet MS"/>
              </a:rPr>
              <a:t>ion</a:t>
            </a:r>
            <a:r>
              <a:rPr sz="1200" b="1" spc="-85" dirty="0">
                <a:solidFill>
                  <a:srgbClr val="D9D9D9"/>
                </a:solidFill>
                <a:latin typeface="Trebuchet MS"/>
                <a:cs typeface="Trebuchet MS"/>
              </a:rPr>
              <a:t> </a:t>
            </a:r>
            <a:r>
              <a:rPr sz="1200" b="1" spc="-55" dirty="0">
                <a:solidFill>
                  <a:srgbClr val="D9D9D9"/>
                </a:solidFill>
                <a:latin typeface="Trebuchet MS"/>
                <a:cs typeface="Trebuchet MS"/>
              </a:rPr>
              <a:t>Pe</a:t>
            </a:r>
            <a:r>
              <a:rPr sz="1200" b="1" spc="-45" dirty="0">
                <a:solidFill>
                  <a:srgbClr val="D9D9D9"/>
                </a:solidFill>
                <a:latin typeface="Trebuchet MS"/>
                <a:cs typeface="Trebuchet MS"/>
              </a:rPr>
              <a:t>riod</a:t>
            </a:r>
            <a:endParaRPr sz="1200">
              <a:latin typeface="Trebuchet MS"/>
              <a:cs typeface="Trebuchet MS"/>
            </a:endParaRPr>
          </a:p>
          <a:p>
            <a:pPr marR="1315720" algn="r">
              <a:lnSpc>
                <a:spcPct val="100000"/>
              </a:lnSpc>
              <a:spcBef>
                <a:spcPts val="720"/>
              </a:spcBef>
            </a:pPr>
            <a:r>
              <a:rPr sz="1200" b="1" spc="-35" dirty="0">
                <a:solidFill>
                  <a:srgbClr val="66DBFF"/>
                </a:solidFill>
                <a:latin typeface="Trebuchet MS"/>
                <a:cs typeface="Trebuchet MS"/>
              </a:rPr>
              <a:t>0</a:t>
            </a:r>
            <a:r>
              <a:rPr sz="1200" b="1" spc="-100" dirty="0">
                <a:solidFill>
                  <a:srgbClr val="66DBFF"/>
                </a:solidFill>
                <a:latin typeface="Trebuchet MS"/>
                <a:cs typeface="Trebuchet MS"/>
              </a:rPr>
              <a:t> </a:t>
            </a:r>
            <a:r>
              <a:rPr sz="1200" b="1" spc="295" dirty="0">
                <a:solidFill>
                  <a:srgbClr val="66DBFF"/>
                </a:solidFill>
                <a:latin typeface="Trebuchet MS"/>
                <a:cs typeface="Trebuchet MS"/>
              </a:rPr>
              <a:t>–</a:t>
            </a:r>
            <a:r>
              <a:rPr sz="1200" b="1" spc="-105" dirty="0">
                <a:solidFill>
                  <a:srgbClr val="66DBFF"/>
                </a:solidFill>
                <a:latin typeface="Trebuchet MS"/>
                <a:cs typeface="Trebuchet MS"/>
              </a:rPr>
              <a:t> </a:t>
            </a:r>
            <a:r>
              <a:rPr sz="1200" b="1" spc="-35" dirty="0">
                <a:solidFill>
                  <a:srgbClr val="66DBFF"/>
                </a:solidFill>
                <a:latin typeface="Trebuchet MS"/>
                <a:cs typeface="Trebuchet MS"/>
              </a:rPr>
              <a:t>1</a:t>
            </a:r>
            <a:r>
              <a:rPr sz="1200" b="1" spc="-90" dirty="0">
                <a:solidFill>
                  <a:srgbClr val="66DBFF"/>
                </a:solidFill>
                <a:latin typeface="Trebuchet MS"/>
                <a:cs typeface="Trebuchet MS"/>
              </a:rPr>
              <a:t> </a:t>
            </a:r>
            <a:r>
              <a:rPr sz="1200" b="1" spc="-35" dirty="0">
                <a:solidFill>
                  <a:srgbClr val="66DBFF"/>
                </a:solidFill>
                <a:latin typeface="Trebuchet MS"/>
                <a:cs typeface="Trebuchet MS"/>
              </a:rPr>
              <a:t>day</a:t>
            </a:r>
            <a:endParaRPr sz="1200">
              <a:latin typeface="Trebuchet MS"/>
              <a:cs typeface="Trebuchet MS"/>
            </a:endParaRPr>
          </a:p>
          <a:p>
            <a:pPr marR="1297940" algn="r">
              <a:lnSpc>
                <a:spcPct val="100000"/>
              </a:lnSpc>
              <a:spcBef>
                <a:spcPts val="1265"/>
              </a:spcBef>
              <a:tabLst>
                <a:tab pos="304800" algn="l"/>
              </a:tabLst>
            </a:pPr>
            <a:r>
              <a:rPr sz="1200" dirty="0">
                <a:solidFill>
                  <a:srgbClr val="99D3FF"/>
                </a:solidFill>
                <a:latin typeface="Arial MT"/>
                <a:cs typeface="Arial MT"/>
              </a:rPr>
              <a:t>×	</a:t>
            </a:r>
            <a:r>
              <a:rPr sz="1200" b="1" spc="-45" dirty="0">
                <a:solidFill>
                  <a:srgbClr val="D9D9D9"/>
                </a:solidFill>
                <a:latin typeface="Trebuchet MS"/>
                <a:cs typeface="Trebuchet MS"/>
              </a:rPr>
              <a:t>Fail</a:t>
            </a:r>
            <a:r>
              <a:rPr sz="1200" b="1" spc="-90" dirty="0">
                <a:solidFill>
                  <a:srgbClr val="D9D9D9"/>
                </a:solidFill>
                <a:latin typeface="Trebuchet MS"/>
                <a:cs typeface="Trebuchet MS"/>
              </a:rPr>
              <a:t> </a:t>
            </a:r>
            <a:r>
              <a:rPr sz="1200" b="1" spc="30" dirty="0">
                <a:solidFill>
                  <a:srgbClr val="D9D9D9"/>
                </a:solidFill>
                <a:latin typeface="Trebuchet MS"/>
                <a:cs typeface="Trebuchet MS"/>
              </a:rPr>
              <a:t>S</a:t>
            </a:r>
            <a:r>
              <a:rPr sz="1200" b="1" spc="-40" dirty="0">
                <a:solidFill>
                  <a:srgbClr val="D9D9D9"/>
                </a:solidFill>
                <a:latin typeface="Trebuchet MS"/>
                <a:cs typeface="Trebuchet MS"/>
              </a:rPr>
              <a:t>afe</a:t>
            </a:r>
            <a:endParaRPr sz="1200">
              <a:latin typeface="Trebuchet MS"/>
              <a:cs typeface="Trebuchet MS"/>
            </a:endParaRPr>
          </a:p>
        </p:txBody>
      </p:sp>
      <p:grpSp>
        <p:nvGrpSpPr>
          <p:cNvPr id="25" name="object 25"/>
          <p:cNvGrpSpPr/>
          <p:nvPr/>
        </p:nvGrpSpPr>
        <p:grpSpPr>
          <a:xfrm>
            <a:off x="2965704" y="905281"/>
            <a:ext cx="3030855" cy="1249045"/>
            <a:chOff x="2965704" y="905281"/>
            <a:chExt cx="3030855" cy="1249045"/>
          </a:xfrm>
        </p:grpSpPr>
        <p:pic>
          <p:nvPicPr>
            <p:cNvPr id="26" name="object 26"/>
            <p:cNvPicPr/>
            <p:nvPr/>
          </p:nvPicPr>
          <p:blipFill>
            <a:blip r:embed="rId5" cstate="print"/>
            <a:stretch>
              <a:fillRect/>
            </a:stretch>
          </p:blipFill>
          <p:spPr>
            <a:xfrm>
              <a:off x="2965704" y="905281"/>
              <a:ext cx="3030473" cy="1249019"/>
            </a:xfrm>
            <a:prstGeom prst="rect">
              <a:avLst/>
            </a:prstGeom>
          </p:spPr>
        </p:pic>
        <p:sp>
          <p:nvSpPr>
            <p:cNvPr id="27" name="object 27"/>
            <p:cNvSpPr/>
            <p:nvPr/>
          </p:nvSpPr>
          <p:spPr>
            <a:xfrm>
              <a:off x="3292602" y="1059941"/>
              <a:ext cx="2397760" cy="617220"/>
            </a:xfrm>
            <a:custGeom>
              <a:avLst/>
              <a:gdLst/>
              <a:ahLst/>
              <a:cxnLst/>
              <a:rect l="l" t="t" r="r" b="b"/>
              <a:pathLst>
                <a:path w="2397760" h="617219">
                  <a:moveTo>
                    <a:pt x="2294382" y="0"/>
                  </a:moveTo>
                  <a:lnTo>
                    <a:pt x="102870" y="0"/>
                  </a:lnTo>
                  <a:lnTo>
                    <a:pt x="62847" y="8090"/>
                  </a:lnTo>
                  <a:lnTo>
                    <a:pt x="30146" y="30146"/>
                  </a:lnTo>
                  <a:lnTo>
                    <a:pt x="8090" y="62847"/>
                  </a:lnTo>
                  <a:lnTo>
                    <a:pt x="0" y="102870"/>
                  </a:lnTo>
                  <a:lnTo>
                    <a:pt x="0" y="514350"/>
                  </a:lnTo>
                  <a:lnTo>
                    <a:pt x="8090" y="554372"/>
                  </a:lnTo>
                  <a:lnTo>
                    <a:pt x="30146" y="587073"/>
                  </a:lnTo>
                  <a:lnTo>
                    <a:pt x="62847" y="609129"/>
                  </a:lnTo>
                  <a:lnTo>
                    <a:pt x="102870" y="617220"/>
                  </a:lnTo>
                  <a:lnTo>
                    <a:pt x="2294382" y="617220"/>
                  </a:lnTo>
                  <a:lnTo>
                    <a:pt x="2334404" y="609129"/>
                  </a:lnTo>
                  <a:lnTo>
                    <a:pt x="2367105" y="587073"/>
                  </a:lnTo>
                  <a:lnTo>
                    <a:pt x="2389161" y="554372"/>
                  </a:lnTo>
                  <a:lnTo>
                    <a:pt x="2397252" y="514350"/>
                  </a:lnTo>
                  <a:lnTo>
                    <a:pt x="2397252" y="102870"/>
                  </a:lnTo>
                  <a:lnTo>
                    <a:pt x="2389161" y="62847"/>
                  </a:lnTo>
                  <a:lnTo>
                    <a:pt x="2367105" y="30146"/>
                  </a:lnTo>
                  <a:lnTo>
                    <a:pt x="2334404" y="8090"/>
                  </a:lnTo>
                  <a:lnTo>
                    <a:pt x="2294382" y="0"/>
                  </a:lnTo>
                  <a:close/>
                </a:path>
              </a:pathLst>
            </a:custGeom>
            <a:solidFill>
              <a:srgbClr val="2C2C2C"/>
            </a:solidFill>
          </p:spPr>
          <p:txBody>
            <a:bodyPr wrap="square" lIns="0" tIns="0" rIns="0" bIns="0" rtlCol="0"/>
            <a:lstStyle/>
            <a:p>
              <a:endParaRPr/>
            </a:p>
          </p:txBody>
        </p:sp>
        <p:sp>
          <p:nvSpPr>
            <p:cNvPr id="28" name="object 28"/>
            <p:cNvSpPr/>
            <p:nvPr/>
          </p:nvSpPr>
          <p:spPr>
            <a:xfrm>
              <a:off x="3292602" y="1059941"/>
              <a:ext cx="2397760" cy="617220"/>
            </a:xfrm>
            <a:custGeom>
              <a:avLst/>
              <a:gdLst/>
              <a:ahLst/>
              <a:cxnLst/>
              <a:rect l="l" t="t" r="r" b="b"/>
              <a:pathLst>
                <a:path w="2397760" h="617219">
                  <a:moveTo>
                    <a:pt x="0" y="102870"/>
                  </a:moveTo>
                  <a:lnTo>
                    <a:pt x="8090" y="62847"/>
                  </a:lnTo>
                  <a:lnTo>
                    <a:pt x="30146" y="30146"/>
                  </a:lnTo>
                  <a:lnTo>
                    <a:pt x="62847" y="8090"/>
                  </a:lnTo>
                  <a:lnTo>
                    <a:pt x="102870" y="0"/>
                  </a:lnTo>
                  <a:lnTo>
                    <a:pt x="2294382" y="0"/>
                  </a:lnTo>
                  <a:lnTo>
                    <a:pt x="2334404" y="8090"/>
                  </a:lnTo>
                  <a:lnTo>
                    <a:pt x="2367105" y="30146"/>
                  </a:lnTo>
                  <a:lnTo>
                    <a:pt x="2389161" y="62847"/>
                  </a:lnTo>
                  <a:lnTo>
                    <a:pt x="2397252" y="102870"/>
                  </a:lnTo>
                  <a:lnTo>
                    <a:pt x="2397252" y="514350"/>
                  </a:lnTo>
                  <a:lnTo>
                    <a:pt x="2389161" y="554372"/>
                  </a:lnTo>
                  <a:lnTo>
                    <a:pt x="2367105" y="587073"/>
                  </a:lnTo>
                  <a:lnTo>
                    <a:pt x="2334404" y="609129"/>
                  </a:lnTo>
                  <a:lnTo>
                    <a:pt x="2294382" y="617220"/>
                  </a:lnTo>
                  <a:lnTo>
                    <a:pt x="102870" y="617220"/>
                  </a:lnTo>
                  <a:lnTo>
                    <a:pt x="62847" y="609129"/>
                  </a:lnTo>
                  <a:lnTo>
                    <a:pt x="30146" y="587073"/>
                  </a:lnTo>
                  <a:lnTo>
                    <a:pt x="8090" y="554372"/>
                  </a:lnTo>
                  <a:lnTo>
                    <a:pt x="0" y="514350"/>
                  </a:lnTo>
                  <a:lnTo>
                    <a:pt x="0" y="102870"/>
                  </a:lnTo>
                  <a:close/>
                </a:path>
              </a:pathLst>
            </a:custGeom>
            <a:ln w="19050">
              <a:solidFill>
                <a:srgbClr val="00C3FF"/>
              </a:solidFill>
            </a:ln>
          </p:spPr>
          <p:txBody>
            <a:bodyPr wrap="square" lIns="0" tIns="0" rIns="0" bIns="0" rtlCol="0"/>
            <a:lstStyle/>
            <a:p>
              <a:endParaRPr/>
            </a:p>
          </p:txBody>
        </p:sp>
      </p:grpSp>
      <p:sp>
        <p:nvSpPr>
          <p:cNvPr id="29" name="object 29"/>
          <p:cNvSpPr txBox="1"/>
          <p:nvPr/>
        </p:nvSpPr>
        <p:spPr>
          <a:xfrm>
            <a:off x="3404742" y="1117472"/>
            <a:ext cx="2085975" cy="452755"/>
          </a:xfrm>
          <a:prstGeom prst="rect">
            <a:avLst/>
          </a:prstGeom>
        </p:spPr>
        <p:txBody>
          <a:bodyPr vert="horz" wrap="square" lIns="0" tIns="13335" rIns="0" bIns="0" rtlCol="0">
            <a:spAutoFit/>
          </a:bodyPr>
          <a:lstStyle/>
          <a:p>
            <a:pPr marL="247015" marR="5080" indent="-234950">
              <a:lnSpc>
                <a:spcPct val="100000"/>
              </a:lnSpc>
              <a:spcBef>
                <a:spcPts val="105"/>
              </a:spcBef>
            </a:pPr>
            <a:r>
              <a:rPr sz="1400" b="1" spc="-55" dirty="0">
                <a:solidFill>
                  <a:srgbClr val="99E7FF"/>
                </a:solidFill>
                <a:latin typeface="Trebuchet MS"/>
                <a:cs typeface="Trebuchet MS"/>
              </a:rPr>
              <a:t>Onl</a:t>
            </a:r>
            <a:r>
              <a:rPr sz="1400" b="1" spc="-50" dirty="0">
                <a:solidFill>
                  <a:srgbClr val="99E7FF"/>
                </a:solidFill>
                <a:latin typeface="Trebuchet MS"/>
                <a:cs typeface="Trebuchet MS"/>
              </a:rPr>
              <a:t>y</a:t>
            </a:r>
            <a:r>
              <a:rPr sz="1400" b="1" spc="-130" dirty="0">
                <a:solidFill>
                  <a:srgbClr val="99E7FF"/>
                </a:solidFill>
                <a:latin typeface="Trebuchet MS"/>
                <a:cs typeface="Trebuchet MS"/>
              </a:rPr>
              <a:t> </a:t>
            </a:r>
            <a:r>
              <a:rPr sz="1400" b="1" spc="-50" dirty="0">
                <a:solidFill>
                  <a:srgbClr val="99E7FF"/>
                </a:solidFill>
                <a:latin typeface="Trebuchet MS"/>
                <a:cs typeface="Trebuchet MS"/>
              </a:rPr>
              <a:t>for</a:t>
            </a:r>
            <a:r>
              <a:rPr sz="1400" b="1" spc="-110" dirty="0">
                <a:solidFill>
                  <a:srgbClr val="99E7FF"/>
                </a:solidFill>
                <a:latin typeface="Trebuchet MS"/>
                <a:cs typeface="Trebuchet MS"/>
              </a:rPr>
              <a:t> </a:t>
            </a:r>
            <a:r>
              <a:rPr sz="1400" b="1" spc="-45" dirty="0">
                <a:solidFill>
                  <a:srgbClr val="99E7FF"/>
                </a:solidFill>
                <a:latin typeface="Trebuchet MS"/>
                <a:cs typeface="Trebuchet MS"/>
              </a:rPr>
              <a:t>da</a:t>
            </a:r>
            <a:r>
              <a:rPr sz="1400" b="1" spc="-25" dirty="0">
                <a:solidFill>
                  <a:srgbClr val="99E7FF"/>
                </a:solidFill>
                <a:latin typeface="Trebuchet MS"/>
                <a:cs typeface="Trebuchet MS"/>
              </a:rPr>
              <a:t>t</a:t>
            </a:r>
            <a:r>
              <a:rPr sz="1400" b="1" spc="-30" dirty="0">
                <a:solidFill>
                  <a:srgbClr val="99E7FF"/>
                </a:solidFill>
                <a:latin typeface="Trebuchet MS"/>
                <a:cs typeface="Trebuchet MS"/>
              </a:rPr>
              <a:t>a</a:t>
            </a:r>
            <a:r>
              <a:rPr sz="1400" b="1" spc="-135" dirty="0">
                <a:solidFill>
                  <a:srgbClr val="99E7FF"/>
                </a:solidFill>
                <a:latin typeface="Trebuchet MS"/>
                <a:cs typeface="Trebuchet MS"/>
              </a:rPr>
              <a:t> </a:t>
            </a:r>
            <a:r>
              <a:rPr sz="1400" b="1" spc="-45" dirty="0">
                <a:solidFill>
                  <a:srgbClr val="99E7FF"/>
                </a:solidFill>
                <a:latin typeface="Trebuchet MS"/>
                <a:cs typeface="Trebuchet MS"/>
              </a:rPr>
              <a:t>that</a:t>
            </a:r>
            <a:r>
              <a:rPr sz="1400" b="1" spc="-120" dirty="0">
                <a:solidFill>
                  <a:srgbClr val="99E7FF"/>
                </a:solidFill>
                <a:latin typeface="Trebuchet MS"/>
                <a:cs typeface="Trebuchet MS"/>
              </a:rPr>
              <a:t> </a:t>
            </a:r>
            <a:r>
              <a:rPr sz="1400" b="1" spc="-45" dirty="0">
                <a:solidFill>
                  <a:srgbClr val="99E7FF"/>
                </a:solidFill>
                <a:latin typeface="Trebuchet MS"/>
                <a:cs typeface="Trebuchet MS"/>
              </a:rPr>
              <a:t>d</a:t>
            </a:r>
            <a:r>
              <a:rPr sz="1400" b="1" spc="-55" dirty="0">
                <a:solidFill>
                  <a:srgbClr val="99E7FF"/>
                </a:solidFill>
                <a:latin typeface="Trebuchet MS"/>
                <a:cs typeface="Trebuchet MS"/>
              </a:rPr>
              <a:t>o</a:t>
            </a:r>
            <a:r>
              <a:rPr sz="1400" b="1" spc="-15" dirty="0">
                <a:solidFill>
                  <a:srgbClr val="99E7FF"/>
                </a:solidFill>
                <a:latin typeface="Trebuchet MS"/>
                <a:cs typeface="Trebuchet MS"/>
              </a:rPr>
              <a:t>es</a:t>
            </a:r>
            <a:r>
              <a:rPr sz="1400" b="1" spc="-120" dirty="0">
                <a:solidFill>
                  <a:srgbClr val="99E7FF"/>
                </a:solidFill>
                <a:latin typeface="Trebuchet MS"/>
                <a:cs typeface="Trebuchet MS"/>
              </a:rPr>
              <a:t> </a:t>
            </a:r>
            <a:r>
              <a:rPr sz="1400" b="1" spc="-40" dirty="0">
                <a:solidFill>
                  <a:srgbClr val="99E7FF"/>
                </a:solidFill>
                <a:latin typeface="Trebuchet MS"/>
                <a:cs typeface="Trebuchet MS"/>
              </a:rPr>
              <a:t>not  </a:t>
            </a:r>
            <a:r>
              <a:rPr sz="1400" b="1" spc="-75" dirty="0">
                <a:solidFill>
                  <a:srgbClr val="99E7FF"/>
                </a:solidFill>
                <a:latin typeface="Trebuchet MS"/>
                <a:cs typeface="Trebuchet MS"/>
              </a:rPr>
              <a:t>n</a:t>
            </a:r>
            <a:r>
              <a:rPr sz="1400" b="1" spc="-65" dirty="0">
                <a:solidFill>
                  <a:srgbClr val="99E7FF"/>
                </a:solidFill>
                <a:latin typeface="Trebuchet MS"/>
                <a:cs typeface="Trebuchet MS"/>
              </a:rPr>
              <a:t>e</a:t>
            </a:r>
            <a:r>
              <a:rPr sz="1400" b="1" spc="-70" dirty="0">
                <a:solidFill>
                  <a:srgbClr val="99E7FF"/>
                </a:solidFill>
                <a:latin typeface="Trebuchet MS"/>
                <a:cs typeface="Trebuchet MS"/>
              </a:rPr>
              <a:t>ed</a:t>
            </a:r>
            <a:r>
              <a:rPr sz="1400" b="1" spc="-135" dirty="0">
                <a:solidFill>
                  <a:srgbClr val="99E7FF"/>
                </a:solidFill>
                <a:latin typeface="Trebuchet MS"/>
                <a:cs typeface="Trebuchet MS"/>
              </a:rPr>
              <a:t> </a:t>
            </a:r>
            <a:r>
              <a:rPr sz="1400" b="1" spc="-45" dirty="0">
                <a:solidFill>
                  <a:srgbClr val="99E7FF"/>
                </a:solidFill>
                <a:latin typeface="Trebuchet MS"/>
                <a:cs typeface="Trebuchet MS"/>
              </a:rPr>
              <a:t>t</a:t>
            </a:r>
            <a:r>
              <a:rPr sz="1400" b="1" spc="-50" dirty="0">
                <a:solidFill>
                  <a:srgbClr val="99E7FF"/>
                </a:solidFill>
                <a:latin typeface="Trebuchet MS"/>
                <a:cs typeface="Trebuchet MS"/>
              </a:rPr>
              <a:t>o</a:t>
            </a:r>
            <a:r>
              <a:rPr sz="1400" b="1" spc="-114" dirty="0">
                <a:solidFill>
                  <a:srgbClr val="99E7FF"/>
                </a:solidFill>
                <a:latin typeface="Trebuchet MS"/>
                <a:cs typeface="Trebuchet MS"/>
              </a:rPr>
              <a:t> </a:t>
            </a:r>
            <a:r>
              <a:rPr sz="1400" b="1" spc="-55" dirty="0">
                <a:solidFill>
                  <a:srgbClr val="99E7FF"/>
                </a:solidFill>
                <a:latin typeface="Trebuchet MS"/>
                <a:cs typeface="Trebuchet MS"/>
              </a:rPr>
              <a:t>b</a:t>
            </a:r>
            <a:r>
              <a:rPr sz="1400" b="1" spc="-90" dirty="0">
                <a:solidFill>
                  <a:srgbClr val="99E7FF"/>
                </a:solidFill>
                <a:latin typeface="Trebuchet MS"/>
                <a:cs typeface="Trebuchet MS"/>
              </a:rPr>
              <a:t>e</a:t>
            </a:r>
            <a:r>
              <a:rPr sz="1400" b="1" spc="-120" dirty="0">
                <a:solidFill>
                  <a:srgbClr val="99E7FF"/>
                </a:solidFill>
                <a:latin typeface="Trebuchet MS"/>
                <a:cs typeface="Trebuchet MS"/>
              </a:rPr>
              <a:t> </a:t>
            </a:r>
            <a:r>
              <a:rPr sz="1400" b="1" spc="-55" dirty="0">
                <a:solidFill>
                  <a:srgbClr val="99E7FF"/>
                </a:solidFill>
                <a:latin typeface="Trebuchet MS"/>
                <a:cs typeface="Trebuchet MS"/>
              </a:rPr>
              <a:t>p</a:t>
            </a:r>
            <a:r>
              <a:rPr sz="1400" b="1" spc="-80" dirty="0">
                <a:solidFill>
                  <a:srgbClr val="99E7FF"/>
                </a:solidFill>
                <a:latin typeface="Trebuchet MS"/>
                <a:cs typeface="Trebuchet MS"/>
              </a:rPr>
              <a:t>r</a:t>
            </a:r>
            <a:r>
              <a:rPr sz="1400" b="1" spc="-60" dirty="0">
                <a:solidFill>
                  <a:srgbClr val="99E7FF"/>
                </a:solidFill>
                <a:latin typeface="Trebuchet MS"/>
                <a:cs typeface="Trebuchet MS"/>
              </a:rPr>
              <a:t>ote</a:t>
            </a:r>
            <a:r>
              <a:rPr sz="1400" b="1" spc="-70" dirty="0">
                <a:solidFill>
                  <a:srgbClr val="99E7FF"/>
                </a:solidFill>
                <a:latin typeface="Trebuchet MS"/>
                <a:cs typeface="Trebuchet MS"/>
              </a:rPr>
              <a:t>ct</a:t>
            </a:r>
            <a:r>
              <a:rPr sz="1400" b="1" spc="-85" dirty="0">
                <a:solidFill>
                  <a:srgbClr val="99E7FF"/>
                </a:solidFill>
                <a:latin typeface="Trebuchet MS"/>
                <a:cs typeface="Trebuchet MS"/>
              </a:rPr>
              <a:t>e</a:t>
            </a:r>
            <a:r>
              <a:rPr sz="1400" b="1" spc="-45" dirty="0">
                <a:solidFill>
                  <a:srgbClr val="99E7FF"/>
                </a:solidFill>
                <a:latin typeface="Trebuchet MS"/>
                <a:cs typeface="Trebuchet MS"/>
              </a:rPr>
              <a:t>d</a:t>
            </a:r>
            <a:endParaRPr sz="1400">
              <a:latin typeface="Trebuchet MS"/>
              <a:cs typeface="Trebuchet MS"/>
            </a:endParaRPr>
          </a:p>
        </p:txBody>
      </p:sp>
      <p:grpSp>
        <p:nvGrpSpPr>
          <p:cNvPr id="30" name="object 30"/>
          <p:cNvGrpSpPr/>
          <p:nvPr/>
        </p:nvGrpSpPr>
        <p:grpSpPr>
          <a:xfrm>
            <a:off x="5503164" y="906805"/>
            <a:ext cx="2910205" cy="1249045"/>
            <a:chOff x="5503164" y="906805"/>
            <a:chExt cx="2910205" cy="1249045"/>
          </a:xfrm>
        </p:grpSpPr>
        <p:pic>
          <p:nvPicPr>
            <p:cNvPr id="31" name="object 31"/>
            <p:cNvPicPr/>
            <p:nvPr/>
          </p:nvPicPr>
          <p:blipFill>
            <a:blip r:embed="rId6" cstate="print"/>
            <a:stretch>
              <a:fillRect/>
            </a:stretch>
          </p:blipFill>
          <p:spPr>
            <a:xfrm>
              <a:off x="5503164" y="906805"/>
              <a:ext cx="2909951" cy="1249019"/>
            </a:xfrm>
            <a:prstGeom prst="rect">
              <a:avLst/>
            </a:prstGeom>
          </p:spPr>
        </p:pic>
        <p:sp>
          <p:nvSpPr>
            <p:cNvPr id="32" name="object 32"/>
            <p:cNvSpPr/>
            <p:nvPr/>
          </p:nvSpPr>
          <p:spPr>
            <a:xfrm>
              <a:off x="5830062" y="1061466"/>
              <a:ext cx="2277110" cy="617220"/>
            </a:xfrm>
            <a:custGeom>
              <a:avLst/>
              <a:gdLst/>
              <a:ahLst/>
              <a:cxnLst/>
              <a:rect l="l" t="t" r="r" b="b"/>
              <a:pathLst>
                <a:path w="2277109" h="617219">
                  <a:moveTo>
                    <a:pt x="2173986" y="0"/>
                  </a:moveTo>
                  <a:lnTo>
                    <a:pt x="102870" y="0"/>
                  </a:lnTo>
                  <a:lnTo>
                    <a:pt x="62847" y="8090"/>
                  </a:lnTo>
                  <a:lnTo>
                    <a:pt x="30146" y="30146"/>
                  </a:lnTo>
                  <a:lnTo>
                    <a:pt x="8090" y="62847"/>
                  </a:lnTo>
                  <a:lnTo>
                    <a:pt x="0" y="102870"/>
                  </a:lnTo>
                  <a:lnTo>
                    <a:pt x="0" y="514350"/>
                  </a:lnTo>
                  <a:lnTo>
                    <a:pt x="8090" y="554372"/>
                  </a:lnTo>
                  <a:lnTo>
                    <a:pt x="30146" y="587073"/>
                  </a:lnTo>
                  <a:lnTo>
                    <a:pt x="62847" y="609129"/>
                  </a:lnTo>
                  <a:lnTo>
                    <a:pt x="102870" y="617220"/>
                  </a:lnTo>
                  <a:lnTo>
                    <a:pt x="2173986" y="617220"/>
                  </a:lnTo>
                  <a:lnTo>
                    <a:pt x="2214008" y="609129"/>
                  </a:lnTo>
                  <a:lnTo>
                    <a:pt x="2246709" y="587073"/>
                  </a:lnTo>
                  <a:lnTo>
                    <a:pt x="2268765" y="554372"/>
                  </a:lnTo>
                  <a:lnTo>
                    <a:pt x="2276856" y="514350"/>
                  </a:lnTo>
                  <a:lnTo>
                    <a:pt x="2276856" y="102870"/>
                  </a:lnTo>
                  <a:lnTo>
                    <a:pt x="2268765" y="62847"/>
                  </a:lnTo>
                  <a:lnTo>
                    <a:pt x="2246709" y="30146"/>
                  </a:lnTo>
                  <a:lnTo>
                    <a:pt x="2214008" y="8090"/>
                  </a:lnTo>
                  <a:lnTo>
                    <a:pt x="2173986" y="0"/>
                  </a:lnTo>
                  <a:close/>
                </a:path>
              </a:pathLst>
            </a:custGeom>
            <a:solidFill>
              <a:srgbClr val="2C2C2C"/>
            </a:solidFill>
          </p:spPr>
          <p:txBody>
            <a:bodyPr wrap="square" lIns="0" tIns="0" rIns="0" bIns="0" rtlCol="0"/>
            <a:lstStyle/>
            <a:p>
              <a:endParaRPr/>
            </a:p>
          </p:txBody>
        </p:sp>
        <p:sp>
          <p:nvSpPr>
            <p:cNvPr id="33" name="object 33"/>
            <p:cNvSpPr/>
            <p:nvPr/>
          </p:nvSpPr>
          <p:spPr>
            <a:xfrm>
              <a:off x="5830062" y="1061466"/>
              <a:ext cx="2277110" cy="617220"/>
            </a:xfrm>
            <a:custGeom>
              <a:avLst/>
              <a:gdLst/>
              <a:ahLst/>
              <a:cxnLst/>
              <a:rect l="l" t="t" r="r" b="b"/>
              <a:pathLst>
                <a:path w="2277109" h="617219">
                  <a:moveTo>
                    <a:pt x="0" y="102870"/>
                  </a:moveTo>
                  <a:lnTo>
                    <a:pt x="8090" y="62847"/>
                  </a:lnTo>
                  <a:lnTo>
                    <a:pt x="30146" y="30146"/>
                  </a:lnTo>
                  <a:lnTo>
                    <a:pt x="62847" y="8090"/>
                  </a:lnTo>
                  <a:lnTo>
                    <a:pt x="102870" y="0"/>
                  </a:lnTo>
                  <a:lnTo>
                    <a:pt x="2173986" y="0"/>
                  </a:lnTo>
                  <a:lnTo>
                    <a:pt x="2214008" y="8090"/>
                  </a:lnTo>
                  <a:lnTo>
                    <a:pt x="2246709" y="30146"/>
                  </a:lnTo>
                  <a:lnTo>
                    <a:pt x="2268765" y="62847"/>
                  </a:lnTo>
                  <a:lnTo>
                    <a:pt x="2276856" y="102870"/>
                  </a:lnTo>
                  <a:lnTo>
                    <a:pt x="2276856" y="514350"/>
                  </a:lnTo>
                  <a:lnTo>
                    <a:pt x="2268765" y="554372"/>
                  </a:lnTo>
                  <a:lnTo>
                    <a:pt x="2246709" y="587073"/>
                  </a:lnTo>
                  <a:lnTo>
                    <a:pt x="2214008" y="609129"/>
                  </a:lnTo>
                  <a:lnTo>
                    <a:pt x="2173986" y="617220"/>
                  </a:lnTo>
                  <a:lnTo>
                    <a:pt x="102870" y="617220"/>
                  </a:lnTo>
                  <a:lnTo>
                    <a:pt x="62847" y="609129"/>
                  </a:lnTo>
                  <a:lnTo>
                    <a:pt x="30146" y="587073"/>
                  </a:lnTo>
                  <a:lnTo>
                    <a:pt x="8090" y="554372"/>
                  </a:lnTo>
                  <a:lnTo>
                    <a:pt x="0" y="514350"/>
                  </a:lnTo>
                  <a:lnTo>
                    <a:pt x="0" y="102870"/>
                  </a:lnTo>
                  <a:close/>
                </a:path>
              </a:pathLst>
            </a:custGeom>
            <a:ln w="19050">
              <a:solidFill>
                <a:srgbClr val="00C3FF"/>
              </a:solidFill>
            </a:ln>
          </p:spPr>
          <p:txBody>
            <a:bodyPr wrap="square" lIns="0" tIns="0" rIns="0" bIns="0" rtlCol="0"/>
            <a:lstStyle/>
            <a:p>
              <a:endParaRPr/>
            </a:p>
          </p:txBody>
        </p:sp>
      </p:grpSp>
      <p:sp>
        <p:nvSpPr>
          <p:cNvPr id="34" name="object 34"/>
          <p:cNvSpPr txBox="1"/>
          <p:nvPr/>
        </p:nvSpPr>
        <p:spPr>
          <a:xfrm>
            <a:off x="6297929" y="1122426"/>
            <a:ext cx="1266190" cy="453390"/>
          </a:xfrm>
          <a:prstGeom prst="rect">
            <a:avLst/>
          </a:prstGeom>
        </p:spPr>
        <p:txBody>
          <a:bodyPr vert="horz" wrap="square" lIns="0" tIns="13335" rIns="0" bIns="0" rtlCol="0">
            <a:spAutoFit/>
          </a:bodyPr>
          <a:lstStyle/>
          <a:p>
            <a:pPr algn="ctr">
              <a:lnSpc>
                <a:spcPct val="100000"/>
              </a:lnSpc>
              <a:spcBef>
                <a:spcPts val="105"/>
              </a:spcBef>
            </a:pPr>
            <a:r>
              <a:rPr sz="1400" b="1" spc="-40" dirty="0">
                <a:solidFill>
                  <a:srgbClr val="99E7FF"/>
                </a:solidFill>
                <a:latin typeface="Trebuchet MS"/>
                <a:cs typeface="Trebuchet MS"/>
              </a:rPr>
              <a:t>Non-permanent</a:t>
            </a:r>
            <a:endParaRPr sz="1400">
              <a:latin typeface="Trebuchet MS"/>
              <a:cs typeface="Trebuchet MS"/>
            </a:endParaRPr>
          </a:p>
          <a:p>
            <a:pPr algn="ctr">
              <a:lnSpc>
                <a:spcPct val="100000"/>
              </a:lnSpc>
            </a:pPr>
            <a:r>
              <a:rPr sz="1400" b="1" spc="-35" dirty="0">
                <a:solidFill>
                  <a:srgbClr val="99E7FF"/>
                </a:solidFill>
                <a:latin typeface="Trebuchet MS"/>
                <a:cs typeface="Trebuchet MS"/>
              </a:rPr>
              <a:t>data</a:t>
            </a:r>
            <a:endParaRPr sz="1400">
              <a:latin typeface="Trebuchet MS"/>
              <a:cs typeface="Trebuchet MS"/>
            </a:endParaRPr>
          </a:p>
        </p:txBody>
      </p:sp>
      <p:grpSp>
        <p:nvGrpSpPr>
          <p:cNvPr id="35" name="object 35"/>
          <p:cNvGrpSpPr/>
          <p:nvPr/>
        </p:nvGrpSpPr>
        <p:grpSpPr>
          <a:xfrm>
            <a:off x="321563" y="905281"/>
            <a:ext cx="2910205" cy="1249045"/>
            <a:chOff x="321563" y="905281"/>
            <a:chExt cx="2910205" cy="1249045"/>
          </a:xfrm>
        </p:grpSpPr>
        <p:pic>
          <p:nvPicPr>
            <p:cNvPr id="36" name="object 36"/>
            <p:cNvPicPr/>
            <p:nvPr/>
          </p:nvPicPr>
          <p:blipFill>
            <a:blip r:embed="rId6" cstate="print"/>
            <a:stretch>
              <a:fillRect/>
            </a:stretch>
          </p:blipFill>
          <p:spPr>
            <a:xfrm>
              <a:off x="321563" y="905281"/>
              <a:ext cx="2909951" cy="1249019"/>
            </a:xfrm>
            <a:prstGeom prst="rect">
              <a:avLst/>
            </a:prstGeom>
          </p:spPr>
        </p:pic>
        <p:sp>
          <p:nvSpPr>
            <p:cNvPr id="37" name="object 37"/>
            <p:cNvSpPr/>
            <p:nvPr/>
          </p:nvSpPr>
          <p:spPr>
            <a:xfrm>
              <a:off x="648461" y="1059941"/>
              <a:ext cx="2277110" cy="617220"/>
            </a:xfrm>
            <a:custGeom>
              <a:avLst/>
              <a:gdLst/>
              <a:ahLst/>
              <a:cxnLst/>
              <a:rect l="l" t="t" r="r" b="b"/>
              <a:pathLst>
                <a:path w="2277110" h="617219">
                  <a:moveTo>
                    <a:pt x="2173986" y="0"/>
                  </a:moveTo>
                  <a:lnTo>
                    <a:pt x="102869" y="0"/>
                  </a:lnTo>
                  <a:lnTo>
                    <a:pt x="62831" y="8090"/>
                  </a:lnTo>
                  <a:lnTo>
                    <a:pt x="30132" y="30146"/>
                  </a:lnTo>
                  <a:lnTo>
                    <a:pt x="8084" y="62847"/>
                  </a:lnTo>
                  <a:lnTo>
                    <a:pt x="0" y="102870"/>
                  </a:lnTo>
                  <a:lnTo>
                    <a:pt x="0" y="514350"/>
                  </a:lnTo>
                  <a:lnTo>
                    <a:pt x="8084" y="554372"/>
                  </a:lnTo>
                  <a:lnTo>
                    <a:pt x="30132" y="587073"/>
                  </a:lnTo>
                  <a:lnTo>
                    <a:pt x="62831" y="609129"/>
                  </a:lnTo>
                  <a:lnTo>
                    <a:pt x="102869" y="617220"/>
                  </a:lnTo>
                  <a:lnTo>
                    <a:pt x="2173986" y="617220"/>
                  </a:lnTo>
                  <a:lnTo>
                    <a:pt x="2214008" y="609129"/>
                  </a:lnTo>
                  <a:lnTo>
                    <a:pt x="2246709" y="587073"/>
                  </a:lnTo>
                  <a:lnTo>
                    <a:pt x="2268765" y="554372"/>
                  </a:lnTo>
                  <a:lnTo>
                    <a:pt x="2276856" y="514350"/>
                  </a:lnTo>
                  <a:lnTo>
                    <a:pt x="2276856" y="102870"/>
                  </a:lnTo>
                  <a:lnTo>
                    <a:pt x="2268765" y="62847"/>
                  </a:lnTo>
                  <a:lnTo>
                    <a:pt x="2246709" y="30146"/>
                  </a:lnTo>
                  <a:lnTo>
                    <a:pt x="2214008" y="8090"/>
                  </a:lnTo>
                  <a:lnTo>
                    <a:pt x="2173986" y="0"/>
                  </a:lnTo>
                  <a:close/>
                </a:path>
              </a:pathLst>
            </a:custGeom>
            <a:solidFill>
              <a:srgbClr val="2C2C2C"/>
            </a:solidFill>
          </p:spPr>
          <p:txBody>
            <a:bodyPr wrap="square" lIns="0" tIns="0" rIns="0" bIns="0" rtlCol="0"/>
            <a:lstStyle/>
            <a:p>
              <a:endParaRPr/>
            </a:p>
          </p:txBody>
        </p:sp>
        <p:sp>
          <p:nvSpPr>
            <p:cNvPr id="38" name="object 38"/>
            <p:cNvSpPr/>
            <p:nvPr/>
          </p:nvSpPr>
          <p:spPr>
            <a:xfrm>
              <a:off x="648461" y="1059941"/>
              <a:ext cx="2277110" cy="617220"/>
            </a:xfrm>
            <a:custGeom>
              <a:avLst/>
              <a:gdLst/>
              <a:ahLst/>
              <a:cxnLst/>
              <a:rect l="l" t="t" r="r" b="b"/>
              <a:pathLst>
                <a:path w="2277110" h="617219">
                  <a:moveTo>
                    <a:pt x="0" y="102870"/>
                  </a:moveTo>
                  <a:lnTo>
                    <a:pt x="8084" y="62847"/>
                  </a:lnTo>
                  <a:lnTo>
                    <a:pt x="30132" y="30146"/>
                  </a:lnTo>
                  <a:lnTo>
                    <a:pt x="62831" y="8090"/>
                  </a:lnTo>
                  <a:lnTo>
                    <a:pt x="102869" y="0"/>
                  </a:lnTo>
                  <a:lnTo>
                    <a:pt x="2173986" y="0"/>
                  </a:lnTo>
                  <a:lnTo>
                    <a:pt x="2214008" y="8090"/>
                  </a:lnTo>
                  <a:lnTo>
                    <a:pt x="2246709" y="30146"/>
                  </a:lnTo>
                  <a:lnTo>
                    <a:pt x="2268765" y="62847"/>
                  </a:lnTo>
                  <a:lnTo>
                    <a:pt x="2276856" y="102870"/>
                  </a:lnTo>
                  <a:lnTo>
                    <a:pt x="2276856" y="514350"/>
                  </a:lnTo>
                  <a:lnTo>
                    <a:pt x="2268765" y="554372"/>
                  </a:lnTo>
                  <a:lnTo>
                    <a:pt x="2246709" y="587073"/>
                  </a:lnTo>
                  <a:lnTo>
                    <a:pt x="2214008" y="609129"/>
                  </a:lnTo>
                  <a:lnTo>
                    <a:pt x="2173986" y="617220"/>
                  </a:lnTo>
                  <a:lnTo>
                    <a:pt x="102869" y="617220"/>
                  </a:lnTo>
                  <a:lnTo>
                    <a:pt x="62831" y="609129"/>
                  </a:lnTo>
                  <a:lnTo>
                    <a:pt x="30132" y="587073"/>
                  </a:lnTo>
                  <a:lnTo>
                    <a:pt x="8084" y="554372"/>
                  </a:lnTo>
                  <a:lnTo>
                    <a:pt x="0" y="514350"/>
                  </a:lnTo>
                  <a:lnTo>
                    <a:pt x="0" y="102870"/>
                  </a:lnTo>
                  <a:close/>
                </a:path>
              </a:pathLst>
            </a:custGeom>
            <a:ln w="19050">
              <a:solidFill>
                <a:srgbClr val="00C3FF"/>
              </a:solidFill>
            </a:ln>
          </p:spPr>
          <p:txBody>
            <a:bodyPr wrap="square" lIns="0" tIns="0" rIns="0" bIns="0" rtlCol="0"/>
            <a:lstStyle/>
            <a:p>
              <a:endParaRPr/>
            </a:p>
          </p:txBody>
        </p:sp>
      </p:grpSp>
      <p:sp>
        <p:nvSpPr>
          <p:cNvPr id="39" name="object 39"/>
          <p:cNvSpPr txBox="1"/>
          <p:nvPr/>
        </p:nvSpPr>
        <p:spPr>
          <a:xfrm>
            <a:off x="1115364" y="1213865"/>
            <a:ext cx="1263650" cy="239395"/>
          </a:xfrm>
          <a:prstGeom prst="rect">
            <a:avLst/>
          </a:prstGeom>
        </p:spPr>
        <p:txBody>
          <a:bodyPr vert="horz" wrap="square" lIns="0" tIns="13335" rIns="0" bIns="0" rtlCol="0">
            <a:spAutoFit/>
          </a:bodyPr>
          <a:lstStyle/>
          <a:p>
            <a:pPr marL="12700">
              <a:lnSpc>
                <a:spcPct val="100000"/>
              </a:lnSpc>
              <a:spcBef>
                <a:spcPts val="105"/>
              </a:spcBef>
            </a:pPr>
            <a:r>
              <a:rPr sz="1400" b="1" spc="-45" dirty="0">
                <a:solidFill>
                  <a:srgbClr val="99E7FF"/>
                </a:solidFill>
                <a:latin typeface="Trebuchet MS"/>
                <a:cs typeface="Trebuchet MS"/>
              </a:rPr>
              <a:t>Pe</a:t>
            </a:r>
            <a:r>
              <a:rPr sz="1400" b="1" spc="-80" dirty="0">
                <a:solidFill>
                  <a:srgbClr val="99E7FF"/>
                </a:solidFill>
                <a:latin typeface="Trebuchet MS"/>
                <a:cs typeface="Trebuchet MS"/>
              </a:rPr>
              <a:t>r</a:t>
            </a:r>
            <a:r>
              <a:rPr sz="1400" b="1" spc="-50" dirty="0">
                <a:solidFill>
                  <a:srgbClr val="99E7FF"/>
                </a:solidFill>
                <a:latin typeface="Trebuchet MS"/>
                <a:cs typeface="Trebuchet MS"/>
              </a:rPr>
              <a:t>man</a:t>
            </a:r>
            <a:r>
              <a:rPr sz="1400" b="1" spc="-40" dirty="0">
                <a:solidFill>
                  <a:srgbClr val="99E7FF"/>
                </a:solidFill>
                <a:latin typeface="Trebuchet MS"/>
                <a:cs typeface="Trebuchet MS"/>
              </a:rPr>
              <a:t>e</a:t>
            </a:r>
            <a:r>
              <a:rPr sz="1400" b="1" spc="-50" dirty="0">
                <a:solidFill>
                  <a:srgbClr val="99E7FF"/>
                </a:solidFill>
                <a:latin typeface="Trebuchet MS"/>
                <a:cs typeface="Trebuchet MS"/>
              </a:rPr>
              <a:t>nt</a:t>
            </a:r>
            <a:r>
              <a:rPr sz="1400" b="1" spc="-150" dirty="0">
                <a:solidFill>
                  <a:srgbClr val="99E7FF"/>
                </a:solidFill>
                <a:latin typeface="Trebuchet MS"/>
                <a:cs typeface="Trebuchet MS"/>
              </a:rPr>
              <a:t> </a:t>
            </a:r>
            <a:r>
              <a:rPr sz="1400" b="1" spc="-40" dirty="0">
                <a:solidFill>
                  <a:srgbClr val="99E7FF"/>
                </a:solidFill>
                <a:latin typeface="Trebuchet MS"/>
                <a:cs typeface="Trebuchet MS"/>
              </a:rPr>
              <a:t>dat</a:t>
            </a:r>
            <a:r>
              <a:rPr sz="1400" b="1" spc="-30" dirty="0">
                <a:solidFill>
                  <a:srgbClr val="99E7FF"/>
                </a:solidFill>
                <a:latin typeface="Trebuchet MS"/>
                <a:cs typeface="Trebuchet MS"/>
              </a:rPr>
              <a:t>a</a:t>
            </a:r>
            <a:endParaRPr sz="1400">
              <a:latin typeface="Trebuchet MS"/>
              <a:cs typeface="Trebuchet MS"/>
            </a:endParaRPr>
          </a:p>
        </p:txBody>
      </p:sp>
      <p:grpSp>
        <p:nvGrpSpPr>
          <p:cNvPr id="40" name="object 40"/>
          <p:cNvGrpSpPr/>
          <p:nvPr/>
        </p:nvGrpSpPr>
        <p:grpSpPr>
          <a:xfrm>
            <a:off x="2374392" y="2113826"/>
            <a:ext cx="4129404" cy="1869439"/>
            <a:chOff x="2374392" y="2113826"/>
            <a:chExt cx="4129404" cy="1869439"/>
          </a:xfrm>
        </p:grpSpPr>
        <p:pic>
          <p:nvPicPr>
            <p:cNvPr id="41" name="object 41"/>
            <p:cNvPicPr/>
            <p:nvPr/>
          </p:nvPicPr>
          <p:blipFill>
            <a:blip r:embed="rId7" cstate="print"/>
            <a:stretch>
              <a:fillRect/>
            </a:stretch>
          </p:blipFill>
          <p:spPr>
            <a:xfrm>
              <a:off x="2374392" y="2113826"/>
              <a:ext cx="4129278" cy="1869186"/>
            </a:xfrm>
            <a:prstGeom prst="rect">
              <a:avLst/>
            </a:prstGeom>
          </p:spPr>
        </p:pic>
        <p:sp>
          <p:nvSpPr>
            <p:cNvPr id="42" name="object 42"/>
            <p:cNvSpPr/>
            <p:nvPr/>
          </p:nvSpPr>
          <p:spPr>
            <a:xfrm>
              <a:off x="2701290" y="2268473"/>
              <a:ext cx="3496310" cy="1237615"/>
            </a:xfrm>
            <a:custGeom>
              <a:avLst/>
              <a:gdLst/>
              <a:ahLst/>
              <a:cxnLst/>
              <a:rect l="l" t="t" r="r" b="b"/>
              <a:pathLst>
                <a:path w="3496310" h="1237614">
                  <a:moveTo>
                    <a:pt x="3289808" y="0"/>
                  </a:moveTo>
                  <a:lnTo>
                    <a:pt x="206248" y="0"/>
                  </a:lnTo>
                  <a:lnTo>
                    <a:pt x="158953" y="5446"/>
                  </a:lnTo>
                  <a:lnTo>
                    <a:pt x="115540" y="20961"/>
                  </a:lnTo>
                  <a:lnTo>
                    <a:pt x="77245" y="45306"/>
                  </a:lnTo>
                  <a:lnTo>
                    <a:pt x="45306" y="77245"/>
                  </a:lnTo>
                  <a:lnTo>
                    <a:pt x="20961" y="115540"/>
                  </a:lnTo>
                  <a:lnTo>
                    <a:pt x="5446" y="158953"/>
                  </a:lnTo>
                  <a:lnTo>
                    <a:pt x="0" y="206248"/>
                  </a:lnTo>
                  <a:lnTo>
                    <a:pt x="0" y="1031239"/>
                  </a:lnTo>
                  <a:lnTo>
                    <a:pt x="5446" y="1078534"/>
                  </a:lnTo>
                  <a:lnTo>
                    <a:pt x="20961" y="1121947"/>
                  </a:lnTo>
                  <a:lnTo>
                    <a:pt x="45306" y="1160242"/>
                  </a:lnTo>
                  <a:lnTo>
                    <a:pt x="77245" y="1192181"/>
                  </a:lnTo>
                  <a:lnTo>
                    <a:pt x="115540" y="1216526"/>
                  </a:lnTo>
                  <a:lnTo>
                    <a:pt x="158953" y="1232041"/>
                  </a:lnTo>
                  <a:lnTo>
                    <a:pt x="206248" y="1237488"/>
                  </a:lnTo>
                  <a:lnTo>
                    <a:pt x="3289808" y="1237488"/>
                  </a:lnTo>
                  <a:lnTo>
                    <a:pt x="3337102" y="1232041"/>
                  </a:lnTo>
                  <a:lnTo>
                    <a:pt x="3380515" y="1216526"/>
                  </a:lnTo>
                  <a:lnTo>
                    <a:pt x="3418810" y="1192181"/>
                  </a:lnTo>
                  <a:lnTo>
                    <a:pt x="3450749" y="1160242"/>
                  </a:lnTo>
                  <a:lnTo>
                    <a:pt x="3475094" y="1121947"/>
                  </a:lnTo>
                  <a:lnTo>
                    <a:pt x="3490609" y="1078534"/>
                  </a:lnTo>
                  <a:lnTo>
                    <a:pt x="3496056" y="1031239"/>
                  </a:lnTo>
                  <a:lnTo>
                    <a:pt x="3496056" y="206248"/>
                  </a:lnTo>
                  <a:lnTo>
                    <a:pt x="3490609" y="158953"/>
                  </a:lnTo>
                  <a:lnTo>
                    <a:pt x="3475094" y="115540"/>
                  </a:lnTo>
                  <a:lnTo>
                    <a:pt x="3450749" y="77245"/>
                  </a:lnTo>
                  <a:lnTo>
                    <a:pt x="3418810" y="45306"/>
                  </a:lnTo>
                  <a:lnTo>
                    <a:pt x="3380515" y="20961"/>
                  </a:lnTo>
                  <a:lnTo>
                    <a:pt x="3337102" y="5446"/>
                  </a:lnTo>
                  <a:lnTo>
                    <a:pt x="3289808" y="0"/>
                  </a:lnTo>
                  <a:close/>
                </a:path>
              </a:pathLst>
            </a:custGeom>
            <a:solidFill>
              <a:srgbClr val="9B9B9B"/>
            </a:solidFill>
          </p:spPr>
          <p:txBody>
            <a:bodyPr wrap="square" lIns="0" tIns="0" rIns="0" bIns="0" rtlCol="0"/>
            <a:lstStyle/>
            <a:p>
              <a:endParaRPr/>
            </a:p>
          </p:txBody>
        </p:sp>
        <p:sp>
          <p:nvSpPr>
            <p:cNvPr id="43" name="object 43"/>
            <p:cNvSpPr/>
            <p:nvPr/>
          </p:nvSpPr>
          <p:spPr>
            <a:xfrm>
              <a:off x="2701290" y="2268473"/>
              <a:ext cx="3496310" cy="1237615"/>
            </a:xfrm>
            <a:custGeom>
              <a:avLst/>
              <a:gdLst/>
              <a:ahLst/>
              <a:cxnLst/>
              <a:rect l="l" t="t" r="r" b="b"/>
              <a:pathLst>
                <a:path w="3496310" h="1237614">
                  <a:moveTo>
                    <a:pt x="0" y="206248"/>
                  </a:moveTo>
                  <a:lnTo>
                    <a:pt x="5446" y="158953"/>
                  </a:lnTo>
                  <a:lnTo>
                    <a:pt x="20961" y="115540"/>
                  </a:lnTo>
                  <a:lnTo>
                    <a:pt x="45306" y="77245"/>
                  </a:lnTo>
                  <a:lnTo>
                    <a:pt x="77245" y="45306"/>
                  </a:lnTo>
                  <a:lnTo>
                    <a:pt x="115540" y="20961"/>
                  </a:lnTo>
                  <a:lnTo>
                    <a:pt x="158953" y="5446"/>
                  </a:lnTo>
                  <a:lnTo>
                    <a:pt x="206248" y="0"/>
                  </a:lnTo>
                  <a:lnTo>
                    <a:pt x="3289808" y="0"/>
                  </a:lnTo>
                  <a:lnTo>
                    <a:pt x="3337102" y="5446"/>
                  </a:lnTo>
                  <a:lnTo>
                    <a:pt x="3380515" y="20961"/>
                  </a:lnTo>
                  <a:lnTo>
                    <a:pt x="3418810" y="45306"/>
                  </a:lnTo>
                  <a:lnTo>
                    <a:pt x="3450749" y="77245"/>
                  </a:lnTo>
                  <a:lnTo>
                    <a:pt x="3475094" y="115540"/>
                  </a:lnTo>
                  <a:lnTo>
                    <a:pt x="3490609" y="158953"/>
                  </a:lnTo>
                  <a:lnTo>
                    <a:pt x="3496056" y="206248"/>
                  </a:lnTo>
                  <a:lnTo>
                    <a:pt x="3496056" y="1031239"/>
                  </a:lnTo>
                  <a:lnTo>
                    <a:pt x="3490609" y="1078534"/>
                  </a:lnTo>
                  <a:lnTo>
                    <a:pt x="3475094" y="1121947"/>
                  </a:lnTo>
                  <a:lnTo>
                    <a:pt x="3450749" y="1160242"/>
                  </a:lnTo>
                  <a:lnTo>
                    <a:pt x="3418810" y="1192181"/>
                  </a:lnTo>
                  <a:lnTo>
                    <a:pt x="3380515" y="1216526"/>
                  </a:lnTo>
                  <a:lnTo>
                    <a:pt x="3337102" y="1232041"/>
                  </a:lnTo>
                  <a:lnTo>
                    <a:pt x="3289808" y="1237488"/>
                  </a:lnTo>
                  <a:lnTo>
                    <a:pt x="206248" y="1237488"/>
                  </a:lnTo>
                  <a:lnTo>
                    <a:pt x="158953" y="1232041"/>
                  </a:lnTo>
                  <a:lnTo>
                    <a:pt x="115540" y="1216526"/>
                  </a:lnTo>
                  <a:lnTo>
                    <a:pt x="77245" y="1192181"/>
                  </a:lnTo>
                  <a:lnTo>
                    <a:pt x="45306" y="1160242"/>
                  </a:lnTo>
                  <a:lnTo>
                    <a:pt x="20961" y="1121947"/>
                  </a:lnTo>
                  <a:lnTo>
                    <a:pt x="5446" y="1078534"/>
                  </a:lnTo>
                  <a:lnTo>
                    <a:pt x="0" y="1031239"/>
                  </a:lnTo>
                  <a:lnTo>
                    <a:pt x="0" y="206248"/>
                  </a:lnTo>
                  <a:close/>
                </a:path>
              </a:pathLst>
            </a:custGeom>
            <a:ln w="19050">
              <a:solidFill>
                <a:srgbClr val="00497E"/>
              </a:solidFill>
            </a:ln>
          </p:spPr>
          <p:txBody>
            <a:bodyPr wrap="square" lIns="0" tIns="0" rIns="0" bIns="0" rtlCol="0"/>
            <a:lstStyle/>
            <a:p>
              <a:endParaRPr/>
            </a:p>
          </p:txBody>
        </p:sp>
      </p:grpSp>
      <p:sp>
        <p:nvSpPr>
          <p:cNvPr id="44" name="object 44"/>
          <p:cNvSpPr txBox="1"/>
          <p:nvPr/>
        </p:nvSpPr>
        <p:spPr>
          <a:xfrm>
            <a:off x="3035554" y="2360422"/>
            <a:ext cx="2876550" cy="567055"/>
          </a:xfrm>
          <a:prstGeom prst="rect">
            <a:avLst/>
          </a:prstGeom>
        </p:spPr>
        <p:txBody>
          <a:bodyPr vert="horz" wrap="square" lIns="0" tIns="12065" rIns="0" bIns="0" rtlCol="0">
            <a:spAutoFit/>
          </a:bodyPr>
          <a:lstStyle/>
          <a:p>
            <a:pPr marL="57150" algn="ctr">
              <a:lnSpc>
                <a:spcPts val="1770"/>
              </a:lnSpc>
              <a:spcBef>
                <a:spcPts val="95"/>
              </a:spcBef>
            </a:pPr>
            <a:r>
              <a:rPr sz="1600" b="1" spc="-65" dirty="0">
                <a:solidFill>
                  <a:srgbClr val="00C3FF"/>
                </a:solidFill>
                <a:latin typeface="Trebuchet MS"/>
                <a:cs typeface="Trebuchet MS"/>
              </a:rPr>
              <a:t>Transient</a:t>
            </a:r>
            <a:endParaRPr sz="1600">
              <a:latin typeface="Trebuchet MS"/>
              <a:cs typeface="Trebuchet MS"/>
            </a:endParaRPr>
          </a:p>
          <a:p>
            <a:pPr algn="ctr">
              <a:lnSpc>
                <a:spcPts val="2495"/>
              </a:lnSpc>
            </a:pPr>
            <a:r>
              <a:rPr sz="3300" b="1" spc="-562" baseline="-20202" dirty="0">
                <a:solidFill>
                  <a:srgbClr val="3B3B3B"/>
                </a:solidFill>
                <a:latin typeface="Trebuchet MS"/>
                <a:cs typeface="Trebuchet MS"/>
              </a:rPr>
              <a:t>Man</a:t>
            </a:r>
            <a:r>
              <a:rPr sz="1200" spc="-375" dirty="0">
                <a:solidFill>
                  <a:srgbClr val="66D5FF"/>
                </a:solidFill>
                <a:latin typeface="Lucida Console"/>
                <a:cs typeface="Lucida Console"/>
              </a:rPr>
              <a:t>C</a:t>
            </a:r>
            <a:r>
              <a:rPr sz="3300" b="1" spc="-562" baseline="-20202" dirty="0">
                <a:solidFill>
                  <a:srgbClr val="3B3B3B"/>
                </a:solidFill>
                <a:latin typeface="Trebuchet MS"/>
                <a:cs typeface="Trebuchet MS"/>
              </a:rPr>
              <a:t>a</a:t>
            </a:r>
            <a:r>
              <a:rPr sz="1200" spc="-375" dirty="0">
                <a:solidFill>
                  <a:srgbClr val="66D5FF"/>
                </a:solidFill>
                <a:latin typeface="Lucida Console"/>
                <a:cs typeface="Lucida Console"/>
              </a:rPr>
              <a:t>RE</a:t>
            </a:r>
            <a:r>
              <a:rPr sz="3300" b="1" spc="-562" baseline="-20202" dirty="0">
                <a:solidFill>
                  <a:srgbClr val="3B3B3B"/>
                </a:solidFill>
                <a:latin typeface="Trebuchet MS"/>
                <a:cs typeface="Trebuchet MS"/>
              </a:rPr>
              <a:t>g</a:t>
            </a:r>
            <a:r>
              <a:rPr sz="1200" spc="-375" dirty="0">
                <a:solidFill>
                  <a:srgbClr val="66D5FF"/>
                </a:solidFill>
                <a:latin typeface="Lucida Console"/>
                <a:cs typeface="Lucida Console"/>
              </a:rPr>
              <a:t>AT</a:t>
            </a:r>
            <a:r>
              <a:rPr sz="3300" b="1" spc="-562" baseline="-20202" dirty="0">
                <a:solidFill>
                  <a:srgbClr val="3B3B3B"/>
                </a:solidFill>
                <a:latin typeface="Trebuchet MS"/>
                <a:cs typeface="Trebuchet MS"/>
              </a:rPr>
              <a:t>in</a:t>
            </a:r>
            <a:r>
              <a:rPr sz="1200" spc="-375" dirty="0">
                <a:solidFill>
                  <a:srgbClr val="66D5FF"/>
                </a:solidFill>
                <a:latin typeface="Lucida Console"/>
                <a:cs typeface="Lucida Console"/>
              </a:rPr>
              <a:t>E</a:t>
            </a:r>
            <a:r>
              <a:rPr sz="1200" spc="-280" dirty="0">
                <a:solidFill>
                  <a:srgbClr val="66D5FF"/>
                </a:solidFill>
                <a:latin typeface="Lucida Console"/>
                <a:cs typeface="Lucida Console"/>
              </a:rPr>
              <a:t> </a:t>
            </a:r>
            <a:r>
              <a:rPr sz="3300" b="1" spc="-562" baseline="-20202" dirty="0">
                <a:solidFill>
                  <a:srgbClr val="3B3B3B"/>
                </a:solidFill>
                <a:latin typeface="Trebuchet MS"/>
                <a:cs typeface="Trebuchet MS"/>
              </a:rPr>
              <a:t>g</a:t>
            </a:r>
            <a:r>
              <a:rPr sz="1200" spc="-375" dirty="0">
                <a:solidFill>
                  <a:srgbClr val="66D5FF"/>
                </a:solidFill>
                <a:latin typeface="Lucida Console"/>
                <a:cs typeface="Lucida Console"/>
              </a:rPr>
              <a:t>TR</a:t>
            </a:r>
            <a:r>
              <a:rPr sz="3300" b="1" spc="-562" baseline="-20202" dirty="0">
                <a:solidFill>
                  <a:srgbClr val="3B3B3B"/>
                </a:solidFill>
                <a:latin typeface="Trebuchet MS"/>
                <a:cs typeface="Trebuchet MS"/>
              </a:rPr>
              <a:t>S</a:t>
            </a:r>
            <a:r>
              <a:rPr sz="1200" spc="-375" dirty="0">
                <a:solidFill>
                  <a:srgbClr val="66D5FF"/>
                </a:solidFill>
                <a:latin typeface="Lucida Console"/>
                <a:cs typeface="Lucida Console"/>
              </a:rPr>
              <a:t>AN</a:t>
            </a:r>
            <a:r>
              <a:rPr sz="3300" b="1" spc="-562" baseline="-20202" dirty="0">
                <a:solidFill>
                  <a:srgbClr val="3B3B3B"/>
                </a:solidFill>
                <a:latin typeface="Trebuchet MS"/>
                <a:cs typeface="Trebuchet MS"/>
              </a:rPr>
              <a:t>t</a:t>
            </a:r>
            <a:r>
              <a:rPr sz="1200" spc="-375" dirty="0">
                <a:solidFill>
                  <a:srgbClr val="66D5FF"/>
                </a:solidFill>
                <a:latin typeface="Lucida Console"/>
                <a:cs typeface="Lucida Console"/>
              </a:rPr>
              <a:t>S</a:t>
            </a:r>
            <a:r>
              <a:rPr sz="3300" b="1" spc="-562" baseline="-20202" dirty="0">
                <a:solidFill>
                  <a:srgbClr val="3B3B3B"/>
                </a:solidFill>
                <a:latin typeface="Trebuchet MS"/>
                <a:cs typeface="Trebuchet MS"/>
              </a:rPr>
              <a:t>o</a:t>
            </a:r>
            <a:r>
              <a:rPr sz="1200" spc="-375" dirty="0">
                <a:solidFill>
                  <a:srgbClr val="66D5FF"/>
                </a:solidFill>
                <a:latin typeface="Lucida Console"/>
                <a:cs typeface="Lucida Console"/>
              </a:rPr>
              <a:t>IE</a:t>
            </a:r>
            <a:r>
              <a:rPr sz="3300" b="1" spc="-562" baseline="-20202" dirty="0">
                <a:solidFill>
                  <a:srgbClr val="3B3B3B"/>
                </a:solidFill>
                <a:latin typeface="Trebuchet MS"/>
                <a:cs typeface="Trebuchet MS"/>
              </a:rPr>
              <a:t>r</a:t>
            </a:r>
            <a:r>
              <a:rPr sz="1200" spc="-375" dirty="0">
                <a:solidFill>
                  <a:srgbClr val="66D5FF"/>
                </a:solidFill>
                <a:latin typeface="Lucida Console"/>
                <a:cs typeface="Lucida Console"/>
              </a:rPr>
              <a:t>N</a:t>
            </a:r>
            <a:r>
              <a:rPr sz="3300" b="1" spc="-562" baseline="-20202" dirty="0">
                <a:solidFill>
                  <a:srgbClr val="3B3B3B"/>
                </a:solidFill>
                <a:latin typeface="Trebuchet MS"/>
                <a:cs typeface="Trebuchet MS"/>
              </a:rPr>
              <a:t>a</a:t>
            </a:r>
            <a:r>
              <a:rPr sz="1200" spc="-375" dirty="0">
                <a:solidFill>
                  <a:srgbClr val="66D5FF"/>
                </a:solidFill>
                <a:latin typeface="Lucida Console"/>
                <a:cs typeface="Lucida Console"/>
              </a:rPr>
              <a:t>T</a:t>
            </a:r>
            <a:r>
              <a:rPr sz="3300" b="1" spc="-562" baseline="-20202" dirty="0">
                <a:solidFill>
                  <a:srgbClr val="3B3B3B"/>
                </a:solidFill>
                <a:latin typeface="Trebuchet MS"/>
                <a:cs typeface="Trebuchet MS"/>
              </a:rPr>
              <a:t>g</a:t>
            </a:r>
            <a:r>
              <a:rPr sz="1200" spc="-375" dirty="0">
                <a:solidFill>
                  <a:srgbClr val="66D5FF"/>
                </a:solidFill>
                <a:latin typeface="Lucida Console"/>
                <a:cs typeface="Lucida Console"/>
              </a:rPr>
              <a:t>T</a:t>
            </a:r>
            <a:r>
              <a:rPr sz="3300" b="1" spc="-562" baseline="-20202" dirty="0">
                <a:solidFill>
                  <a:srgbClr val="3B3B3B"/>
                </a:solidFill>
                <a:latin typeface="Trebuchet MS"/>
                <a:cs typeface="Trebuchet MS"/>
              </a:rPr>
              <a:t>e</a:t>
            </a:r>
            <a:r>
              <a:rPr sz="1200" spc="-375" dirty="0">
                <a:solidFill>
                  <a:srgbClr val="66D5FF"/>
                </a:solidFill>
                <a:latin typeface="Lucida Console"/>
                <a:cs typeface="Lucida Console"/>
              </a:rPr>
              <a:t>AB</a:t>
            </a:r>
            <a:r>
              <a:rPr sz="3300" b="1" spc="-562" baseline="-20202" dirty="0">
                <a:solidFill>
                  <a:srgbClr val="3B3B3B"/>
                </a:solidFill>
                <a:latin typeface="Trebuchet MS"/>
                <a:cs typeface="Trebuchet MS"/>
              </a:rPr>
              <a:t>C</a:t>
            </a:r>
            <a:r>
              <a:rPr sz="1200" spc="-375" dirty="0">
                <a:solidFill>
                  <a:srgbClr val="66D5FF"/>
                </a:solidFill>
                <a:latin typeface="Lucida Console"/>
                <a:cs typeface="Lucida Console"/>
              </a:rPr>
              <a:t>LE</a:t>
            </a:r>
            <a:r>
              <a:rPr sz="3300" b="1" spc="-562" baseline="-20202" dirty="0">
                <a:solidFill>
                  <a:srgbClr val="3B3B3B"/>
                </a:solidFill>
                <a:latin typeface="Trebuchet MS"/>
                <a:cs typeface="Trebuchet MS"/>
              </a:rPr>
              <a:t>ost</a:t>
            </a:r>
            <a:endParaRPr sz="3300" baseline="-20202">
              <a:latin typeface="Trebuchet MS"/>
              <a:cs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28600" y="586591"/>
            <a:ext cx="8839200" cy="2585323"/>
          </a:xfrm>
          <a:prstGeom prst="rect">
            <a:avLst/>
          </a:prstGeom>
        </p:spPr>
        <p:txBody>
          <a:bodyPr wrap="square">
            <a:spAutoFit/>
          </a:bodyPr>
          <a:lstStyle/>
          <a:p>
            <a:r>
              <a:rPr lang="en-US" dirty="0">
                <a:solidFill>
                  <a:schemeClr val="bg1"/>
                </a:solidFill>
              </a:rPr>
              <a:t>Shared nothing architecture is built using a group of independent servers, with each server taking a predefined workload </a:t>
            </a:r>
            <a:endParaRPr lang="en-US" dirty="0" smtClean="0">
              <a:solidFill>
                <a:schemeClr val="bg1"/>
              </a:solidFill>
            </a:endParaRPr>
          </a:p>
          <a:p>
            <a:r>
              <a:rPr lang="en-US" dirty="0" smtClean="0">
                <a:solidFill>
                  <a:schemeClr val="bg1"/>
                </a:solidFill>
              </a:rPr>
              <a:t> </a:t>
            </a:r>
            <a:r>
              <a:rPr lang="en-US" dirty="0">
                <a:solidFill>
                  <a:schemeClr val="bg1"/>
                </a:solidFill>
              </a:rPr>
              <a:t>If, for example, a number of servers are in the cluster, the total workload is divided by the number of servers, and each server caters to a specific workload. </a:t>
            </a:r>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The </a:t>
            </a:r>
            <a:r>
              <a:rPr lang="en-US" dirty="0">
                <a:solidFill>
                  <a:schemeClr val="bg1"/>
                </a:solidFill>
              </a:rPr>
              <a:t>biggest disadvantage of shared nothing architecture is that it requires careful application partitioning, and no dynamic addition of nodes is possible. Adding a node would require complete redeployment, so it is not a scalable solution. </a:t>
            </a:r>
            <a:endParaRPr lang="en-IN" dirty="0">
              <a:solidFill>
                <a:schemeClr val="bg1"/>
              </a:solidFill>
            </a:endParaRPr>
          </a:p>
        </p:txBody>
      </p:sp>
    </p:spTree>
    <p:extLst>
      <p:ext uri="{BB962C8B-B14F-4D97-AF65-F5344CB8AC3E}">
        <p14:creationId xmlns:p14="http://schemas.microsoft.com/office/powerpoint/2010/main" xmlns="" val="29966431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5404" y="418338"/>
            <a:ext cx="2934970" cy="513715"/>
          </a:xfrm>
          <a:prstGeom prst="rect">
            <a:avLst/>
          </a:prstGeom>
        </p:spPr>
        <p:txBody>
          <a:bodyPr vert="horz" wrap="square" lIns="0" tIns="13335" rIns="0" bIns="0" rtlCol="0">
            <a:spAutoFit/>
          </a:bodyPr>
          <a:lstStyle/>
          <a:p>
            <a:pPr marL="12700">
              <a:lnSpc>
                <a:spcPct val="100000"/>
              </a:lnSpc>
              <a:spcBef>
                <a:spcPts val="105"/>
              </a:spcBef>
            </a:pPr>
            <a:r>
              <a:rPr spc="-5" dirty="0"/>
              <a:t>Table</a:t>
            </a:r>
            <a:r>
              <a:rPr spc="-25" dirty="0"/>
              <a:t> </a:t>
            </a:r>
            <a:r>
              <a:rPr dirty="0"/>
              <a:t>types</a:t>
            </a:r>
            <a:r>
              <a:rPr spc="-25" dirty="0"/>
              <a:t> </a:t>
            </a:r>
            <a:r>
              <a:rPr spc="-5" dirty="0"/>
              <a:t>notes</a:t>
            </a:r>
          </a:p>
        </p:txBody>
      </p:sp>
      <p:sp>
        <p:nvSpPr>
          <p:cNvPr id="3" name="object 3"/>
          <p:cNvSpPr txBox="1"/>
          <p:nvPr/>
        </p:nvSpPr>
        <p:spPr>
          <a:xfrm>
            <a:off x="3089275" y="1270253"/>
            <a:ext cx="2971800" cy="1655445"/>
          </a:xfrm>
          <a:prstGeom prst="rect">
            <a:avLst/>
          </a:prstGeom>
        </p:spPr>
        <p:txBody>
          <a:bodyPr vert="horz" wrap="square" lIns="0" tIns="12700" rIns="0" bIns="0" rtlCol="0">
            <a:spAutoFit/>
          </a:bodyPr>
          <a:lstStyle/>
          <a:p>
            <a:pPr marL="337185" marR="246379" indent="-287020">
              <a:lnSpc>
                <a:spcPct val="150000"/>
              </a:lnSpc>
              <a:spcBef>
                <a:spcPts val="100"/>
              </a:spcBef>
              <a:buClr>
                <a:srgbClr val="99D3FF"/>
              </a:buClr>
              <a:buFont typeface="Wingdings"/>
              <a:buChar char=""/>
              <a:tabLst>
                <a:tab pos="337185" algn="l"/>
                <a:tab pos="337820" algn="l"/>
              </a:tabLst>
            </a:pPr>
            <a:r>
              <a:rPr sz="1200" b="1" spc="-105" dirty="0">
                <a:solidFill>
                  <a:srgbClr val="D9D9D9"/>
                </a:solidFill>
                <a:latin typeface="Trebuchet MS"/>
                <a:cs typeface="Trebuchet MS"/>
              </a:rPr>
              <a:t>T</a:t>
            </a:r>
            <a:r>
              <a:rPr sz="1200" b="1" spc="-45" dirty="0">
                <a:solidFill>
                  <a:srgbClr val="D9D9D9"/>
                </a:solidFill>
                <a:latin typeface="Trebuchet MS"/>
                <a:cs typeface="Trebuchet MS"/>
              </a:rPr>
              <a:t>y</a:t>
            </a:r>
            <a:r>
              <a:rPr sz="1200" b="1" spc="-55" dirty="0">
                <a:solidFill>
                  <a:srgbClr val="D9D9D9"/>
                </a:solidFill>
                <a:latin typeface="Trebuchet MS"/>
                <a:cs typeface="Trebuchet MS"/>
              </a:rPr>
              <a:t>p</a:t>
            </a:r>
            <a:r>
              <a:rPr sz="1200" b="1" spc="-15" dirty="0">
                <a:solidFill>
                  <a:srgbClr val="D9D9D9"/>
                </a:solidFill>
                <a:latin typeface="Trebuchet MS"/>
                <a:cs typeface="Trebuchet MS"/>
              </a:rPr>
              <a:t>es</a:t>
            </a:r>
            <a:r>
              <a:rPr sz="1200" b="1" spc="-114" dirty="0">
                <a:solidFill>
                  <a:srgbClr val="D9D9D9"/>
                </a:solidFill>
                <a:latin typeface="Trebuchet MS"/>
                <a:cs typeface="Trebuchet MS"/>
              </a:rPr>
              <a:t> </a:t>
            </a:r>
            <a:r>
              <a:rPr sz="1200" b="1" spc="-55" dirty="0">
                <a:solidFill>
                  <a:srgbClr val="D9D9D9"/>
                </a:solidFill>
                <a:latin typeface="Trebuchet MS"/>
                <a:cs typeface="Trebuchet MS"/>
              </a:rPr>
              <a:t>a</a:t>
            </a:r>
            <a:r>
              <a:rPr sz="1200" b="1" spc="-50" dirty="0">
                <a:solidFill>
                  <a:srgbClr val="D9D9D9"/>
                </a:solidFill>
                <a:latin typeface="Trebuchet MS"/>
                <a:cs typeface="Trebuchet MS"/>
              </a:rPr>
              <a:t>r</a:t>
            </a:r>
            <a:r>
              <a:rPr sz="1200" b="1" spc="-80" dirty="0">
                <a:solidFill>
                  <a:srgbClr val="D9D9D9"/>
                </a:solidFill>
                <a:latin typeface="Trebuchet MS"/>
                <a:cs typeface="Trebuchet MS"/>
              </a:rPr>
              <a:t>e</a:t>
            </a:r>
            <a:r>
              <a:rPr sz="1200" b="1" spc="-100" dirty="0">
                <a:solidFill>
                  <a:srgbClr val="D9D9D9"/>
                </a:solidFill>
                <a:latin typeface="Trebuchet MS"/>
                <a:cs typeface="Trebuchet MS"/>
              </a:rPr>
              <a:t> </a:t>
            </a:r>
            <a:r>
              <a:rPr sz="1200" b="1" spc="-15" dirty="0">
                <a:solidFill>
                  <a:srgbClr val="D9D9D9"/>
                </a:solidFill>
                <a:latin typeface="Trebuchet MS"/>
                <a:cs typeface="Trebuchet MS"/>
              </a:rPr>
              <a:t>also</a:t>
            </a:r>
            <a:r>
              <a:rPr sz="1200" b="1" spc="-105" dirty="0">
                <a:solidFill>
                  <a:srgbClr val="D9D9D9"/>
                </a:solidFill>
                <a:latin typeface="Trebuchet MS"/>
                <a:cs typeface="Trebuchet MS"/>
              </a:rPr>
              <a:t> </a:t>
            </a:r>
            <a:r>
              <a:rPr sz="1200" b="1" spc="-35" dirty="0">
                <a:solidFill>
                  <a:srgbClr val="D9D9D9"/>
                </a:solidFill>
                <a:latin typeface="Trebuchet MS"/>
                <a:cs typeface="Trebuchet MS"/>
              </a:rPr>
              <a:t>availa</a:t>
            </a:r>
            <a:r>
              <a:rPr sz="1200" b="1" spc="-50" dirty="0">
                <a:solidFill>
                  <a:srgbClr val="D9D9D9"/>
                </a:solidFill>
                <a:latin typeface="Trebuchet MS"/>
                <a:cs typeface="Trebuchet MS"/>
              </a:rPr>
              <a:t>b</a:t>
            </a:r>
            <a:r>
              <a:rPr sz="1200" b="1" spc="-55" dirty="0">
                <a:solidFill>
                  <a:srgbClr val="D9D9D9"/>
                </a:solidFill>
                <a:latin typeface="Trebuchet MS"/>
                <a:cs typeface="Trebuchet MS"/>
              </a:rPr>
              <a:t>le</a:t>
            </a:r>
            <a:r>
              <a:rPr sz="1200" b="1" spc="-90" dirty="0">
                <a:solidFill>
                  <a:srgbClr val="D9D9D9"/>
                </a:solidFill>
                <a:latin typeface="Trebuchet MS"/>
                <a:cs typeface="Trebuchet MS"/>
              </a:rPr>
              <a:t> </a:t>
            </a:r>
            <a:r>
              <a:rPr sz="1200" b="1" spc="-45" dirty="0">
                <a:solidFill>
                  <a:srgbClr val="D9D9D9"/>
                </a:solidFill>
                <a:latin typeface="Trebuchet MS"/>
                <a:cs typeface="Trebuchet MS"/>
              </a:rPr>
              <a:t>for</a:t>
            </a:r>
            <a:r>
              <a:rPr sz="1200" b="1" spc="-100" dirty="0">
                <a:solidFill>
                  <a:srgbClr val="D9D9D9"/>
                </a:solidFill>
                <a:latin typeface="Trebuchet MS"/>
                <a:cs typeface="Trebuchet MS"/>
              </a:rPr>
              <a:t> </a:t>
            </a:r>
            <a:r>
              <a:rPr sz="1200" b="1" spc="-50" dirty="0">
                <a:solidFill>
                  <a:srgbClr val="D9D9D9"/>
                </a:solidFill>
                <a:latin typeface="Trebuchet MS"/>
                <a:cs typeface="Trebuchet MS"/>
              </a:rPr>
              <a:t>o</a:t>
            </a:r>
            <a:r>
              <a:rPr sz="1200" b="1" spc="-45" dirty="0">
                <a:solidFill>
                  <a:srgbClr val="D9D9D9"/>
                </a:solidFill>
                <a:latin typeface="Trebuchet MS"/>
                <a:cs typeface="Trebuchet MS"/>
              </a:rPr>
              <a:t>t</a:t>
            </a:r>
            <a:r>
              <a:rPr sz="1200" b="1" spc="-65" dirty="0">
                <a:solidFill>
                  <a:srgbClr val="D9D9D9"/>
                </a:solidFill>
                <a:latin typeface="Trebuchet MS"/>
                <a:cs typeface="Trebuchet MS"/>
              </a:rPr>
              <a:t>h</a:t>
            </a:r>
            <a:r>
              <a:rPr sz="1200" b="1" spc="-70" dirty="0">
                <a:solidFill>
                  <a:srgbClr val="D9D9D9"/>
                </a:solidFill>
                <a:latin typeface="Trebuchet MS"/>
                <a:cs typeface="Trebuchet MS"/>
              </a:rPr>
              <a:t>e</a:t>
            </a:r>
            <a:r>
              <a:rPr sz="1200" b="1" spc="-55" dirty="0">
                <a:solidFill>
                  <a:srgbClr val="D9D9D9"/>
                </a:solidFill>
                <a:latin typeface="Trebuchet MS"/>
                <a:cs typeface="Trebuchet MS"/>
              </a:rPr>
              <a:t>r  </a:t>
            </a:r>
            <a:r>
              <a:rPr sz="1200" b="1" spc="-40" dirty="0">
                <a:solidFill>
                  <a:srgbClr val="D9D9D9"/>
                </a:solidFill>
                <a:latin typeface="Trebuchet MS"/>
                <a:cs typeface="Trebuchet MS"/>
              </a:rPr>
              <a:t>da</a:t>
            </a:r>
            <a:r>
              <a:rPr sz="1200" b="1" spc="-35" dirty="0">
                <a:solidFill>
                  <a:srgbClr val="D9D9D9"/>
                </a:solidFill>
                <a:latin typeface="Trebuchet MS"/>
                <a:cs typeface="Trebuchet MS"/>
              </a:rPr>
              <a:t>ta</a:t>
            </a:r>
            <a:r>
              <a:rPr sz="1200" b="1" spc="-50" dirty="0">
                <a:solidFill>
                  <a:srgbClr val="D9D9D9"/>
                </a:solidFill>
                <a:latin typeface="Trebuchet MS"/>
                <a:cs typeface="Trebuchet MS"/>
              </a:rPr>
              <a:t>b</a:t>
            </a:r>
            <a:r>
              <a:rPr sz="1200" b="1" spc="-20" dirty="0">
                <a:solidFill>
                  <a:srgbClr val="D9D9D9"/>
                </a:solidFill>
                <a:latin typeface="Trebuchet MS"/>
                <a:cs typeface="Trebuchet MS"/>
              </a:rPr>
              <a:t>ase</a:t>
            </a:r>
            <a:r>
              <a:rPr sz="1200" b="1" spc="-95" dirty="0">
                <a:solidFill>
                  <a:srgbClr val="D9D9D9"/>
                </a:solidFill>
                <a:latin typeface="Trebuchet MS"/>
                <a:cs typeface="Trebuchet MS"/>
              </a:rPr>
              <a:t> </a:t>
            </a:r>
            <a:r>
              <a:rPr sz="1200" b="1" spc="-45" dirty="0">
                <a:solidFill>
                  <a:srgbClr val="D9D9D9"/>
                </a:solidFill>
                <a:latin typeface="Trebuchet MS"/>
                <a:cs typeface="Trebuchet MS"/>
              </a:rPr>
              <a:t>o</a:t>
            </a:r>
            <a:r>
              <a:rPr sz="1200" b="1" spc="-55" dirty="0">
                <a:solidFill>
                  <a:srgbClr val="D9D9D9"/>
                </a:solidFill>
                <a:latin typeface="Trebuchet MS"/>
                <a:cs typeface="Trebuchet MS"/>
              </a:rPr>
              <a:t>b</a:t>
            </a:r>
            <a:r>
              <a:rPr sz="1200" b="1" spc="-100" dirty="0">
                <a:solidFill>
                  <a:srgbClr val="D9D9D9"/>
                </a:solidFill>
                <a:latin typeface="Trebuchet MS"/>
                <a:cs typeface="Trebuchet MS"/>
              </a:rPr>
              <a:t>jec</a:t>
            </a:r>
            <a:r>
              <a:rPr sz="1200" b="1" spc="-45" dirty="0">
                <a:solidFill>
                  <a:srgbClr val="D9D9D9"/>
                </a:solidFill>
                <a:latin typeface="Trebuchet MS"/>
                <a:cs typeface="Trebuchet MS"/>
              </a:rPr>
              <a:t>t</a:t>
            </a:r>
            <a:r>
              <a:rPr sz="1200" b="1" spc="45" dirty="0">
                <a:solidFill>
                  <a:srgbClr val="D9D9D9"/>
                </a:solidFill>
                <a:latin typeface="Trebuchet MS"/>
                <a:cs typeface="Trebuchet MS"/>
              </a:rPr>
              <a:t>s</a:t>
            </a:r>
            <a:r>
              <a:rPr sz="1200" b="1" spc="-100" dirty="0">
                <a:solidFill>
                  <a:srgbClr val="D9D9D9"/>
                </a:solidFill>
                <a:latin typeface="Trebuchet MS"/>
                <a:cs typeface="Trebuchet MS"/>
              </a:rPr>
              <a:t> </a:t>
            </a:r>
            <a:r>
              <a:rPr sz="1200" b="1" spc="-50" dirty="0">
                <a:solidFill>
                  <a:srgbClr val="D9D9D9"/>
                </a:solidFill>
                <a:latin typeface="Trebuchet MS"/>
                <a:cs typeface="Trebuchet MS"/>
              </a:rPr>
              <a:t>(da</a:t>
            </a:r>
            <a:r>
              <a:rPr sz="1200" b="1" spc="-45" dirty="0">
                <a:solidFill>
                  <a:srgbClr val="D9D9D9"/>
                </a:solidFill>
                <a:latin typeface="Trebuchet MS"/>
                <a:cs typeface="Trebuchet MS"/>
              </a:rPr>
              <a:t>t</a:t>
            </a:r>
            <a:r>
              <a:rPr sz="1200" b="1" spc="-35" dirty="0">
                <a:solidFill>
                  <a:srgbClr val="D9D9D9"/>
                </a:solidFill>
                <a:latin typeface="Trebuchet MS"/>
                <a:cs typeface="Trebuchet MS"/>
              </a:rPr>
              <a:t>a</a:t>
            </a:r>
            <a:r>
              <a:rPr sz="1200" b="1" spc="-50" dirty="0">
                <a:solidFill>
                  <a:srgbClr val="D9D9D9"/>
                </a:solidFill>
                <a:latin typeface="Trebuchet MS"/>
                <a:cs typeface="Trebuchet MS"/>
              </a:rPr>
              <a:t>b</a:t>
            </a:r>
            <a:r>
              <a:rPr sz="1200" b="1" spc="-20" dirty="0">
                <a:solidFill>
                  <a:srgbClr val="D9D9D9"/>
                </a:solidFill>
                <a:latin typeface="Trebuchet MS"/>
                <a:cs typeface="Trebuchet MS"/>
              </a:rPr>
              <a:t>as</a:t>
            </a:r>
            <a:r>
              <a:rPr sz="1200" b="1" spc="-30" dirty="0">
                <a:solidFill>
                  <a:srgbClr val="D9D9D9"/>
                </a:solidFill>
                <a:latin typeface="Trebuchet MS"/>
                <a:cs typeface="Trebuchet MS"/>
              </a:rPr>
              <a:t>e</a:t>
            </a:r>
            <a:r>
              <a:rPr sz="1200" b="1" spc="-125" dirty="0">
                <a:solidFill>
                  <a:srgbClr val="D9D9D9"/>
                </a:solidFill>
                <a:latin typeface="Trebuchet MS"/>
                <a:cs typeface="Trebuchet MS"/>
              </a:rPr>
              <a:t>,</a:t>
            </a:r>
            <a:r>
              <a:rPr sz="1200" b="1" spc="-95" dirty="0">
                <a:solidFill>
                  <a:srgbClr val="D9D9D9"/>
                </a:solidFill>
                <a:latin typeface="Trebuchet MS"/>
                <a:cs typeface="Trebuchet MS"/>
              </a:rPr>
              <a:t> </a:t>
            </a:r>
            <a:r>
              <a:rPr sz="1200" b="1" spc="-35" dirty="0">
                <a:solidFill>
                  <a:srgbClr val="D9D9D9"/>
                </a:solidFill>
                <a:latin typeface="Trebuchet MS"/>
                <a:cs typeface="Trebuchet MS"/>
              </a:rPr>
              <a:t>schema  </a:t>
            </a:r>
            <a:r>
              <a:rPr sz="1200" b="1" spc="-85" dirty="0">
                <a:solidFill>
                  <a:srgbClr val="D9D9D9"/>
                </a:solidFill>
                <a:latin typeface="Trebuchet MS"/>
                <a:cs typeface="Trebuchet MS"/>
              </a:rPr>
              <a:t>etc.)</a:t>
            </a:r>
            <a:endParaRPr sz="1200">
              <a:latin typeface="Trebuchet MS"/>
              <a:cs typeface="Trebuchet MS"/>
            </a:endParaRPr>
          </a:p>
          <a:p>
            <a:pPr marL="299085" indent="-287020">
              <a:lnSpc>
                <a:spcPct val="100000"/>
              </a:lnSpc>
              <a:spcBef>
                <a:spcPts val="240"/>
              </a:spcBef>
              <a:buClr>
                <a:srgbClr val="99D3FF"/>
              </a:buClr>
              <a:buFont typeface="Wingdings"/>
              <a:buChar char=""/>
              <a:tabLst>
                <a:tab pos="299085" algn="l"/>
                <a:tab pos="299720" algn="l"/>
              </a:tabLst>
            </a:pPr>
            <a:r>
              <a:rPr sz="1200" b="1" spc="-55" dirty="0">
                <a:solidFill>
                  <a:srgbClr val="D9D9D9"/>
                </a:solidFill>
                <a:latin typeface="Trebuchet MS"/>
                <a:cs typeface="Trebuchet MS"/>
              </a:rPr>
              <a:t>F</a:t>
            </a:r>
            <a:r>
              <a:rPr sz="1200" b="1" spc="-60" dirty="0">
                <a:solidFill>
                  <a:srgbClr val="D9D9D9"/>
                </a:solidFill>
                <a:latin typeface="Trebuchet MS"/>
                <a:cs typeface="Trebuchet MS"/>
              </a:rPr>
              <a:t>o</a:t>
            </a:r>
            <a:r>
              <a:rPr sz="1200" b="1" spc="-70" dirty="0">
                <a:solidFill>
                  <a:srgbClr val="D9D9D9"/>
                </a:solidFill>
                <a:latin typeface="Trebuchet MS"/>
                <a:cs typeface="Trebuchet MS"/>
              </a:rPr>
              <a:t>r</a:t>
            </a:r>
            <a:r>
              <a:rPr sz="1200" b="1" spc="-90" dirty="0">
                <a:solidFill>
                  <a:srgbClr val="D9D9D9"/>
                </a:solidFill>
                <a:latin typeface="Trebuchet MS"/>
                <a:cs typeface="Trebuchet MS"/>
              </a:rPr>
              <a:t> </a:t>
            </a:r>
            <a:r>
              <a:rPr sz="1200" b="1" spc="-45" dirty="0">
                <a:solidFill>
                  <a:srgbClr val="D9D9D9"/>
                </a:solidFill>
                <a:latin typeface="Trebuchet MS"/>
                <a:cs typeface="Trebuchet MS"/>
              </a:rPr>
              <a:t>t</a:t>
            </a:r>
            <a:r>
              <a:rPr sz="1200" b="1" spc="-55" dirty="0">
                <a:solidFill>
                  <a:srgbClr val="D9D9D9"/>
                </a:solidFill>
                <a:latin typeface="Trebuchet MS"/>
                <a:cs typeface="Trebuchet MS"/>
              </a:rPr>
              <a:t>em</a:t>
            </a:r>
            <a:r>
              <a:rPr sz="1200" b="1" spc="-50" dirty="0">
                <a:solidFill>
                  <a:srgbClr val="D9D9D9"/>
                </a:solidFill>
                <a:latin typeface="Trebuchet MS"/>
                <a:cs typeface="Trebuchet MS"/>
              </a:rPr>
              <a:t>p</a:t>
            </a:r>
            <a:r>
              <a:rPr sz="1200" b="1" spc="-65" dirty="0">
                <a:solidFill>
                  <a:srgbClr val="D9D9D9"/>
                </a:solidFill>
                <a:latin typeface="Trebuchet MS"/>
                <a:cs typeface="Trebuchet MS"/>
              </a:rPr>
              <a:t>o</a:t>
            </a:r>
            <a:r>
              <a:rPr sz="1200" b="1" spc="-55" dirty="0">
                <a:solidFill>
                  <a:srgbClr val="D9D9D9"/>
                </a:solidFill>
                <a:latin typeface="Trebuchet MS"/>
                <a:cs typeface="Trebuchet MS"/>
              </a:rPr>
              <a:t>ra</a:t>
            </a:r>
            <a:r>
              <a:rPr sz="1200" b="1" spc="-50" dirty="0">
                <a:solidFill>
                  <a:srgbClr val="D9D9D9"/>
                </a:solidFill>
                <a:latin typeface="Trebuchet MS"/>
                <a:cs typeface="Trebuchet MS"/>
              </a:rPr>
              <a:t>r</a:t>
            </a:r>
            <a:r>
              <a:rPr sz="1200" b="1" spc="-45" dirty="0">
                <a:solidFill>
                  <a:srgbClr val="D9D9D9"/>
                </a:solidFill>
                <a:latin typeface="Trebuchet MS"/>
                <a:cs typeface="Trebuchet MS"/>
              </a:rPr>
              <a:t>y</a:t>
            </a:r>
            <a:r>
              <a:rPr sz="1200" b="1" spc="-75" dirty="0">
                <a:solidFill>
                  <a:srgbClr val="D9D9D9"/>
                </a:solidFill>
                <a:latin typeface="Trebuchet MS"/>
                <a:cs typeface="Trebuchet MS"/>
              </a:rPr>
              <a:t> </a:t>
            </a:r>
            <a:r>
              <a:rPr sz="1200" b="1" spc="-45" dirty="0">
                <a:solidFill>
                  <a:srgbClr val="D9D9D9"/>
                </a:solidFill>
                <a:latin typeface="Trebuchet MS"/>
                <a:cs typeface="Trebuchet MS"/>
              </a:rPr>
              <a:t>t</a:t>
            </a:r>
            <a:r>
              <a:rPr sz="1200" b="1" spc="-35" dirty="0">
                <a:solidFill>
                  <a:srgbClr val="D9D9D9"/>
                </a:solidFill>
                <a:latin typeface="Trebuchet MS"/>
                <a:cs typeface="Trebuchet MS"/>
              </a:rPr>
              <a:t>a</a:t>
            </a:r>
            <a:r>
              <a:rPr sz="1200" b="1" spc="-50" dirty="0">
                <a:solidFill>
                  <a:srgbClr val="D9D9D9"/>
                </a:solidFill>
                <a:latin typeface="Trebuchet MS"/>
                <a:cs typeface="Trebuchet MS"/>
              </a:rPr>
              <a:t>b</a:t>
            </a:r>
            <a:r>
              <a:rPr sz="1200" b="1" spc="-55" dirty="0">
                <a:solidFill>
                  <a:srgbClr val="D9D9D9"/>
                </a:solidFill>
                <a:latin typeface="Trebuchet MS"/>
                <a:cs typeface="Trebuchet MS"/>
              </a:rPr>
              <a:t>le</a:t>
            </a:r>
            <a:r>
              <a:rPr sz="1200" b="1" spc="-100" dirty="0">
                <a:solidFill>
                  <a:srgbClr val="D9D9D9"/>
                </a:solidFill>
                <a:latin typeface="Trebuchet MS"/>
                <a:cs typeface="Trebuchet MS"/>
              </a:rPr>
              <a:t> </a:t>
            </a:r>
            <a:r>
              <a:rPr sz="1200" b="1" spc="-50" dirty="0">
                <a:solidFill>
                  <a:srgbClr val="D9D9D9"/>
                </a:solidFill>
                <a:latin typeface="Trebuchet MS"/>
                <a:cs typeface="Trebuchet MS"/>
              </a:rPr>
              <a:t>n</a:t>
            </a:r>
            <a:r>
              <a:rPr sz="1200" b="1" spc="-45" dirty="0">
                <a:solidFill>
                  <a:srgbClr val="D9D9D9"/>
                </a:solidFill>
                <a:latin typeface="Trebuchet MS"/>
                <a:cs typeface="Trebuchet MS"/>
              </a:rPr>
              <a:t>o</a:t>
            </a:r>
            <a:r>
              <a:rPr sz="1200" b="1" spc="-90" dirty="0">
                <a:solidFill>
                  <a:srgbClr val="D9D9D9"/>
                </a:solidFill>
                <a:latin typeface="Trebuchet MS"/>
                <a:cs typeface="Trebuchet MS"/>
              </a:rPr>
              <a:t> </a:t>
            </a:r>
            <a:r>
              <a:rPr sz="1200" b="1" spc="-40" dirty="0">
                <a:solidFill>
                  <a:srgbClr val="D9D9D9"/>
                </a:solidFill>
                <a:latin typeface="Trebuchet MS"/>
                <a:cs typeface="Trebuchet MS"/>
              </a:rPr>
              <a:t>na</a:t>
            </a:r>
            <a:r>
              <a:rPr sz="1200" b="1" spc="-20" dirty="0">
                <a:solidFill>
                  <a:srgbClr val="D9D9D9"/>
                </a:solidFill>
                <a:latin typeface="Trebuchet MS"/>
                <a:cs typeface="Trebuchet MS"/>
              </a:rPr>
              <a:t>ming</a:t>
            </a:r>
            <a:r>
              <a:rPr sz="1200" b="1" spc="-105" dirty="0">
                <a:solidFill>
                  <a:srgbClr val="D9D9D9"/>
                </a:solidFill>
                <a:latin typeface="Trebuchet MS"/>
                <a:cs typeface="Trebuchet MS"/>
              </a:rPr>
              <a:t> </a:t>
            </a:r>
            <a:r>
              <a:rPr sz="1200" b="1" spc="-80" dirty="0">
                <a:solidFill>
                  <a:srgbClr val="D9D9D9"/>
                </a:solidFill>
                <a:latin typeface="Trebuchet MS"/>
                <a:cs typeface="Trebuchet MS"/>
              </a:rPr>
              <a:t>c</a:t>
            </a:r>
            <a:r>
              <a:rPr sz="1200" b="1" spc="-45" dirty="0">
                <a:solidFill>
                  <a:srgbClr val="D9D9D9"/>
                </a:solidFill>
                <a:latin typeface="Trebuchet MS"/>
                <a:cs typeface="Trebuchet MS"/>
              </a:rPr>
              <a:t>o</a:t>
            </a:r>
            <a:r>
              <a:rPr sz="1200" b="1" spc="-55" dirty="0">
                <a:solidFill>
                  <a:srgbClr val="D9D9D9"/>
                </a:solidFill>
                <a:latin typeface="Trebuchet MS"/>
                <a:cs typeface="Trebuchet MS"/>
              </a:rPr>
              <a:t>n</a:t>
            </a:r>
            <a:r>
              <a:rPr sz="1200" b="1" spc="-25" dirty="0">
                <a:solidFill>
                  <a:srgbClr val="D9D9D9"/>
                </a:solidFill>
                <a:latin typeface="Trebuchet MS"/>
                <a:cs typeface="Trebuchet MS"/>
              </a:rPr>
              <a:t>fl</a:t>
            </a:r>
            <a:r>
              <a:rPr sz="1200" b="1" spc="-50" dirty="0">
                <a:solidFill>
                  <a:srgbClr val="D9D9D9"/>
                </a:solidFill>
                <a:latin typeface="Trebuchet MS"/>
                <a:cs typeface="Trebuchet MS"/>
              </a:rPr>
              <a:t>i</a:t>
            </a:r>
            <a:r>
              <a:rPr sz="1200" b="1" spc="-80" dirty="0">
                <a:solidFill>
                  <a:srgbClr val="D9D9D9"/>
                </a:solidFill>
                <a:latin typeface="Trebuchet MS"/>
                <a:cs typeface="Trebuchet MS"/>
              </a:rPr>
              <a:t>c</a:t>
            </a:r>
            <a:r>
              <a:rPr sz="1200" b="1" spc="-45" dirty="0">
                <a:solidFill>
                  <a:srgbClr val="D9D9D9"/>
                </a:solidFill>
                <a:latin typeface="Trebuchet MS"/>
                <a:cs typeface="Trebuchet MS"/>
              </a:rPr>
              <a:t>t</a:t>
            </a:r>
            <a:r>
              <a:rPr sz="1200" b="1" spc="45" dirty="0">
                <a:solidFill>
                  <a:srgbClr val="D9D9D9"/>
                </a:solidFill>
                <a:latin typeface="Trebuchet MS"/>
                <a:cs typeface="Trebuchet MS"/>
              </a:rPr>
              <a:t>s</a:t>
            </a:r>
            <a:endParaRPr sz="1200">
              <a:latin typeface="Trebuchet MS"/>
              <a:cs typeface="Trebuchet MS"/>
            </a:endParaRPr>
          </a:p>
          <a:p>
            <a:pPr marL="299085">
              <a:lnSpc>
                <a:spcPct val="100000"/>
              </a:lnSpc>
              <a:spcBef>
                <a:spcPts val="720"/>
              </a:spcBef>
            </a:pPr>
            <a:r>
              <a:rPr sz="1200" b="1" spc="-40" dirty="0">
                <a:solidFill>
                  <a:srgbClr val="D9D9D9"/>
                </a:solidFill>
                <a:latin typeface="Trebuchet MS"/>
                <a:cs typeface="Trebuchet MS"/>
              </a:rPr>
              <a:t>wi</a:t>
            </a:r>
            <a:r>
              <a:rPr sz="1200" b="1" spc="-35" dirty="0">
                <a:solidFill>
                  <a:srgbClr val="D9D9D9"/>
                </a:solidFill>
                <a:latin typeface="Trebuchet MS"/>
                <a:cs typeface="Trebuchet MS"/>
              </a:rPr>
              <a:t>t</a:t>
            </a:r>
            <a:r>
              <a:rPr sz="1200" b="1" spc="-50" dirty="0">
                <a:solidFill>
                  <a:srgbClr val="D9D9D9"/>
                </a:solidFill>
                <a:latin typeface="Trebuchet MS"/>
                <a:cs typeface="Trebuchet MS"/>
              </a:rPr>
              <a:t>h</a:t>
            </a:r>
            <a:r>
              <a:rPr sz="1200" b="1" spc="-95" dirty="0">
                <a:solidFill>
                  <a:srgbClr val="D9D9D9"/>
                </a:solidFill>
                <a:latin typeface="Trebuchet MS"/>
                <a:cs typeface="Trebuchet MS"/>
              </a:rPr>
              <a:t> </a:t>
            </a:r>
            <a:r>
              <a:rPr sz="1200" b="1" spc="-55" dirty="0">
                <a:solidFill>
                  <a:srgbClr val="D9D9D9"/>
                </a:solidFill>
                <a:latin typeface="Trebuchet MS"/>
                <a:cs typeface="Trebuchet MS"/>
              </a:rPr>
              <a:t>p</a:t>
            </a:r>
            <a:r>
              <a:rPr sz="1200" b="1" spc="-50" dirty="0">
                <a:solidFill>
                  <a:srgbClr val="D9D9D9"/>
                </a:solidFill>
                <a:latin typeface="Trebuchet MS"/>
                <a:cs typeface="Trebuchet MS"/>
              </a:rPr>
              <a:t>erma</a:t>
            </a:r>
            <a:r>
              <a:rPr sz="1200" b="1" spc="-60" dirty="0">
                <a:solidFill>
                  <a:srgbClr val="D9D9D9"/>
                </a:solidFill>
                <a:latin typeface="Trebuchet MS"/>
                <a:cs typeface="Trebuchet MS"/>
              </a:rPr>
              <a:t>n</a:t>
            </a:r>
            <a:r>
              <a:rPr sz="1200" b="1" spc="-65" dirty="0">
                <a:solidFill>
                  <a:srgbClr val="D9D9D9"/>
                </a:solidFill>
                <a:latin typeface="Trebuchet MS"/>
                <a:cs typeface="Trebuchet MS"/>
              </a:rPr>
              <a:t>e</a:t>
            </a:r>
            <a:r>
              <a:rPr sz="1200" b="1" spc="-70" dirty="0">
                <a:solidFill>
                  <a:srgbClr val="D9D9D9"/>
                </a:solidFill>
                <a:latin typeface="Trebuchet MS"/>
                <a:cs typeface="Trebuchet MS"/>
              </a:rPr>
              <a:t>n</a:t>
            </a:r>
            <a:r>
              <a:rPr sz="1200" b="1" spc="-45" dirty="0">
                <a:solidFill>
                  <a:srgbClr val="D9D9D9"/>
                </a:solidFill>
                <a:latin typeface="Trebuchet MS"/>
                <a:cs typeface="Trebuchet MS"/>
              </a:rPr>
              <a:t>t</a:t>
            </a:r>
            <a:r>
              <a:rPr sz="1200" b="1" spc="90" dirty="0">
                <a:solidFill>
                  <a:srgbClr val="D9D9D9"/>
                </a:solidFill>
                <a:latin typeface="Trebuchet MS"/>
                <a:cs typeface="Trebuchet MS"/>
              </a:rPr>
              <a:t>/</a:t>
            </a:r>
            <a:r>
              <a:rPr sz="1200" b="1" spc="-45" dirty="0">
                <a:solidFill>
                  <a:srgbClr val="D9D9D9"/>
                </a:solidFill>
                <a:latin typeface="Trebuchet MS"/>
                <a:cs typeface="Trebuchet MS"/>
              </a:rPr>
              <a:t>tr</a:t>
            </a:r>
            <a:r>
              <a:rPr sz="1200" b="1" spc="-60" dirty="0">
                <a:solidFill>
                  <a:srgbClr val="D9D9D9"/>
                </a:solidFill>
                <a:latin typeface="Trebuchet MS"/>
                <a:cs typeface="Trebuchet MS"/>
              </a:rPr>
              <a:t>a</a:t>
            </a:r>
            <a:r>
              <a:rPr sz="1200" b="1" dirty="0">
                <a:solidFill>
                  <a:srgbClr val="D9D9D9"/>
                </a:solidFill>
                <a:latin typeface="Trebuchet MS"/>
                <a:cs typeface="Trebuchet MS"/>
              </a:rPr>
              <a:t>n</a:t>
            </a:r>
            <a:r>
              <a:rPr sz="1200" b="1" spc="-10" dirty="0">
                <a:solidFill>
                  <a:srgbClr val="D9D9D9"/>
                </a:solidFill>
                <a:latin typeface="Trebuchet MS"/>
                <a:cs typeface="Trebuchet MS"/>
              </a:rPr>
              <a:t>s</a:t>
            </a:r>
            <a:r>
              <a:rPr sz="1200" b="1" spc="-55" dirty="0">
                <a:solidFill>
                  <a:srgbClr val="D9D9D9"/>
                </a:solidFill>
                <a:latin typeface="Trebuchet MS"/>
                <a:cs typeface="Trebuchet MS"/>
              </a:rPr>
              <a:t>ient</a:t>
            </a:r>
            <a:r>
              <a:rPr sz="1200" b="1" spc="-70" dirty="0">
                <a:solidFill>
                  <a:srgbClr val="D9D9D9"/>
                </a:solidFill>
                <a:latin typeface="Trebuchet MS"/>
                <a:cs typeface="Trebuchet MS"/>
              </a:rPr>
              <a:t> </a:t>
            </a:r>
            <a:r>
              <a:rPr sz="1200" b="1" spc="-45" dirty="0">
                <a:solidFill>
                  <a:srgbClr val="D9D9D9"/>
                </a:solidFill>
                <a:latin typeface="Trebuchet MS"/>
                <a:cs typeface="Trebuchet MS"/>
              </a:rPr>
              <a:t>t</a:t>
            </a:r>
            <a:r>
              <a:rPr sz="1200" b="1" spc="-35" dirty="0">
                <a:solidFill>
                  <a:srgbClr val="D9D9D9"/>
                </a:solidFill>
                <a:latin typeface="Trebuchet MS"/>
                <a:cs typeface="Trebuchet MS"/>
              </a:rPr>
              <a:t>a</a:t>
            </a:r>
            <a:r>
              <a:rPr sz="1200" b="1" spc="-50" dirty="0">
                <a:solidFill>
                  <a:srgbClr val="D9D9D9"/>
                </a:solidFill>
                <a:latin typeface="Trebuchet MS"/>
                <a:cs typeface="Trebuchet MS"/>
              </a:rPr>
              <a:t>b</a:t>
            </a:r>
            <a:r>
              <a:rPr sz="1200" b="1" spc="-45" dirty="0">
                <a:solidFill>
                  <a:srgbClr val="D9D9D9"/>
                </a:solidFill>
                <a:latin typeface="Trebuchet MS"/>
                <a:cs typeface="Trebuchet MS"/>
              </a:rPr>
              <a:t>les!</a:t>
            </a:r>
            <a:endParaRPr sz="1200">
              <a:latin typeface="Trebuchet MS"/>
              <a:cs typeface="Trebuchet MS"/>
            </a:endParaRPr>
          </a:p>
          <a:p>
            <a:pPr marL="584200">
              <a:lnSpc>
                <a:spcPct val="100000"/>
              </a:lnSpc>
              <a:spcBef>
                <a:spcPts val="1075"/>
              </a:spcBef>
            </a:pPr>
            <a:r>
              <a:rPr sz="1200" b="1" i="1" spc="-200" dirty="0">
                <a:solidFill>
                  <a:srgbClr val="D9D9D9"/>
                </a:solidFill>
                <a:latin typeface="Arial"/>
                <a:cs typeface="Arial"/>
              </a:rPr>
              <a:t>O</a:t>
            </a:r>
            <a:r>
              <a:rPr sz="1200" b="1" i="1" spc="-75" dirty="0">
                <a:solidFill>
                  <a:srgbClr val="D9D9D9"/>
                </a:solidFill>
                <a:latin typeface="Arial"/>
                <a:cs typeface="Arial"/>
              </a:rPr>
              <a:t>ther</a:t>
            </a:r>
            <a:r>
              <a:rPr sz="1200" b="1" i="1" spc="-70" dirty="0">
                <a:solidFill>
                  <a:srgbClr val="D9D9D9"/>
                </a:solidFill>
                <a:latin typeface="Arial"/>
                <a:cs typeface="Arial"/>
              </a:rPr>
              <a:t> </a:t>
            </a:r>
            <a:r>
              <a:rPr sz="1200" b="1" i="1" spc="-50" dirty="0">
                <a:solidFill>
                  <a:srgbClr val="D9D9D9"/>
                </a:solidFill>
                <a:latin typeface="Arial"/>
                <a:cs typeface="Arial"/>
              </a:rPr>
              <a:t>tabl</a:t>
            </a:r>
            <a:r>
              <a:rPr sz="1200" b="1" i="1" spc="-100" dirty="0">
                <a:solidFill>
                  <a:srgbClr val="D9D9D9"/>
                </a:solidFill>
                <a:latin typeface="Arial"/>
                <a:cs typeface="Arial"/>
              </a:rPr>
              <a:t>e</a:t>
            </a:r>
            <a:r>
              <a:rPr sz="1200" b="1" i="1" spc="-150" dirty="0">
                <a:solidFill>
                  <a:srgbClr val="D9D9D9"/>
                </a:solidFill>
                <a:latin typeface="Arial"/>
                <a:cs typeface="Arial"/>
              </a:rPr>
              <a:t>s</a:t>
            </a:r>
            <a:r>
              <a:rPr sz="1200" b="1" i="1" spc="-70" dirty="0">
                <a:solidFill>
                  <a:srgbClr val="D9D9D9"/>
                </a:solidFill>
                <a:latin typeface="Arial"/>
                <a:cs typeface="Arial"/>
              </a:rPr>
              <a:t> </a:t>
            </a:r>
            <a:r>
              <a:rPr sz="1200" b="1" i="1" spc="-25" dirty="0">
                <a:solidFill>
                  <a:srgbClr val="D9D9D9"/>
                </a:solidFill>
                <a:latin typeface="Arial"/>
                <a:cs typeface="Arial"/>
              </a:rPr>
              <a:t>w</a:t>
            </a:r>
            <a:r>
              <a:rPr sz="1200" b="1" i="1" spc="-50" dirty="0">
                <a:solidFill>
                  <a:srgbClr val="D9D9D9"/>
                </a:solidFill>
                <a:latin typeface="Arial"/>
                <a:cs typeface="Arial"/>
              </a:rPr>
              <a:t>il</a:t>
            </a:r>
            <a:r>
              <a:rPr sz="1200" b="1" i="1" spc="-45" dirty="0">
                <a:solidFill>
                  <a:srgbClr val="D9D9D9"/>
                </a:solidFill>
                <a:latin typeface="Arial"/>
                <a:cs typeface="Arial"/>
              </a:rPr>
              <a:t>l</a:t>
            </a:r>
            <a:r>
              <a:rPr sz="1200" b="1" i="1" spc="-75" dirty="0">
                <a:solidFill>
                  <a:srgbClr val="D9D9D9"/>
                </a:solidFill>
                <a:latin typeface="Arial"/>
                <a:cs typeface="Arial"/>
              </a:rPr>
              <a:t> </a:t>
            </a:r>
            <a:r>
              <a:rPr sz="1200" b="1" i="1" spc="-100" dirty="0">
                <a:solidFill>
                  <a:srgbClr val="D9D9D9"/>
                </a:solidFill>
                <a:latin typeface="Arial"/>
                <a:cs typeface="Arial"/>
              </a:rPr>
              <a:t>be</a:t>
            </a:r>
            <a:r>
              <a:rPr sz="1200" b="1" i="1" spc="-65" dirty="0">
                <a:solidFill>
                  <a:srgbClr val="D9D9D9"/>
                </a:solidFill>
                <a:latin typeface="Arial"/>
                <a:cs typeface="Arial"/>
              </a:rPr>
              <a:t> </a:t>
            </a:r>
            <a:r>
              <a:rPr sz="1200" b="1" i="1" spc="-100" dirty="0">
                <a:solidFill>
                  <a:srgbClr val="D9D9D9"/>
                </a:solidFill>
                <a:latin typeface="Arial"/>
                <a:cs typeface="Arial"/>
              </a:rPr>
              <a:t>e</a:t>
            </a:r>
            <a:r>
              <a:rPr sz="1200" b="1" i="1" spc="-10" dirty="0">
                <a:solidFill>
                  <a:srgbClr val="D9D9D9"/>
                </a:solidFill>
                <a:latin typeface="Arial"/>
                <a:cs typeface="Arial"/>
              </a:rPr>
              <a:t>ff</a:t>
            </a:r>
            <a:r>
              <a:rPr sz="1200" b="1" i="1" spc="-100" dirty="0">
                <a:solidFill>
                  <a:srgbClr val="D9D9D9"/>
                </a:solidFill>
                <a:latin typeface="Arial"/>
                <a:cs typeface="Arial"/>
              </a:rPr>
              <a:t>e</a:t>
            </a:r>
            <a:r>
              <a:rPr sz="1200" b="1" i="1" spc="-80" dirty="0">
                <a:solidFill>
                  <a:srgbClr val="D9D9D9"/>
                </a:solidFill>
                <a:latin typeface="Arial"/>
                <a:cs typeface="Arial"/>
              </a:rPr>
              <a:t>cti</a:t>
            </a:r>
            <a:r>
              <a:rPr sz="1200" b="1" i="1" spc="-114" dirty="0">
                <a:solidFill>
                  <a:srgbClr val="D9D9D9"/>
                </a:solidFill>
                <a:latin typeface="Arial"/>
                <a:cs typeface="Arial"/>
              </a:rPr>
              <a:t>v</a:t>
            </a:r>
            <a:r>
              <a:rPr sz="1200" b="1" i="1" spc="-100" dirty="0">
                <a:solidFill>
                  <a:srgbClr val="D9D9D9"/>
                </a:solidFill>
                <a:latin typeface="Arial"/>
                <a:cs typeface="Arial"/>
              </a:rPr>
              <a:t>e</a:t>
            </a:r>
            <a:r>
              <a:rPr sz="1200" b="1" i="1" spc="-50" dirty="0">
                <a:solidFill>
                  <a:srgbClr val="D9D9D9"/>
                </a:solidFill>
                <a:latin typeface="Arial"/>
                <a:cs typeface="Arial"/>
              </a:rPr>
              <a:t>l</a:t>
            </a:r>
            <a:r>
              <a:rPr sz="1200" b="1" i="1" spc="-114" dirty="0">
                <a:solidFill>
                  <a:srgbClr val="D9D9D9"/>
                </a:solidFill>
                <a:latin typeface="Arial"/>
                <a:cs typeface="Arial"/>
              </a:rPr>
              <a:t>y</a:t>
            </a:r>
            <a:r>
              <a:rPr sz="1200" b="1" i="1" spc="-90" dirty="0">
                <a:solidFill>
                  <a:srgbClr val="D9D9D9"/>
                </a:solidFill>
                <a:latin typeface="Arial"/>
                <a:cs typeface="Arial"/>
              </a:rPr>
              <a:t> </a:t>
            </a:r>
            <a:r>
              <a:rPr sz="1200" b="1" i="1" spc="-125" dirty="0">
                <a:solidFill>
                  <a:srgbClr val="D9D9D9"/>
                </a:solidFill>
                <a:latin typeface="Arial"/>
                <a:cs typeface="Arial"/>
              </a:rPr>
              <a:t>h</a:t>
            </a:r>
            <a:r>
              <a:rPr sz="1200" b="1" i="1" spc="-50" dirty="0">
                <a:solidFill>
                  <a:srgbClr val="D9D9D9"/>
                </a:solidFill>
                <a:latin typeface="Arial"/>
                <a:cs typeface="Arial"/>
              </a:rPr>
              <a:t>i</a:t>
            </a:r>
            <a:r>
              <a:rPr sz="1200" b="1" i="1" spc="-100" dirty="0">
                <a:solidFill>
                  <a:srgbClr val="D9D9D9"/>
                </a:solidFill>
                <a:latin typeface="Arial"/>
                <a:cs typeface="Arial"/>
              </a:rPr>
              <a:t>dde</a:t>
            </a:r>
            <a:r>
              <a:rPr sz="1200" b="1" i="1" spc="-125" dirty="0">
                <a:solidFill>
                  <a:srgbClr val="D9D9D9"/>
                </a:solidFill>
                <a:latin typeface="Arial"/>
                <a:cs typeface="Arial"/>
              </a:rPr>
              <a:t>n</a:t>
            </a:r>
            <a:r>
              <a:rPr sz="1200" b="1" i="1" spc="-204" dirty="0">
                <a:solidFill>
                  <a:srgbClr val="D9D9D9"/>
                </a:solidFill>
                <a:latin typeface="Arial"/>
                <a:cs typeface="Arial"/>
              </a:rPr>
              <a:t>!</a:t>
            </a:r>
            <a:endParaRPr sz="120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207" y="2339086"/>
            <a:ext cx="3021965" cy="513715"/>
          </a:xfrm>
          <a:prstGeom prst="rect">
            <a:avLst/>
          </a:prstGeom>
        </p:spPr>
        <p:txBody>
          <a:bodyPr vert="horz" wrap="square" lIns="0" tIns="12700" rIns="0" bIns="0" rtlCol="0">
            <a:spAutoFit/>
          </a:bodyPr>
          <a:lstStyle/>
          <a:p>
            <a:pPr marL="12700">
              <a:lnSpc>
                <a:spcPct val="100000"/>
              </a:lnSpc>
              <a:spcBef>
                <a:spcPts val="100"/>
              </a:spcBef>
            </a:pPr>
            <a:r>
              <a:rPr spc="-5" dirty="0"/>
              <a:t>Zero</a:t>
            </a:r>
            <a:r>
              <a:rPr spc="-45" dirty="0"/>
              <a:t> </a:t>
            </a:r>
            <a:r>
              <a:rPr spc="-5" dirty="0"/>
              <a:t>Copy</a:t>
            </a:r>
            <a:r>
              <a:rPr spc="-35" dirty="0"/>
              <a:t> </a:t>
            </a:r>
            <a:r>
              <a:rPr spc="-5" dirty="0"/>
              <a:t>Cloning</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4444" y="418338"/>
            <a:ext cx="3054350" cy="513715"/>
          </a:xfrm>
          <a:prstGeom prst="rect">
            <a:avLst/>
          </a:prstGeom>
        </p:spPr>
        <p:txBody>
          <a:bodyPr vert="horz" wrap="square" lIns="0" tIns="13335" rIns="0" bIns="0" rtlCol="0">
            <a:spAutoFit/>
          </a:bodyPr>
          <a:lstStyle/>
          <a:p>
            <a:pPr marL="12700">
              <a:lnSpc>
                <a:spcPct val="100000"/>
              </a:lnSpc>
              <a:spcBef>
                <a:spcPts val="105"/>
              </a:spcBef>
            </a:pPr>
            <a:r>
              <a:rPr spc="-5" dirty="0"/>
              <a:t>Zero-Copy</a:t>
            </a:r>
            <a:r>
              <a:rPr spc="-70" dirty="0"/>
              <a:t> </a:t>
            </a:r>
            <a:r>
              <a:rPr spc="-5" dirty="0"/>
              <a:t>Cloning</a:t>
            </a:r>
          </a:p>
        </p:txBody>
      </p:sp>
      <p:sp>
        <p:nvSpPr>
          <p:cNvPr id="3" name="object 3"/>
          <p:cNvSpPr txBox="1"/>
          <p:nvPr/>
        </p:nvSpPr>
        <p:spPr>
          <a:xfrm>
            <a:off x="2136394" y="1410340"/>
            <a:ext cx="4006850" cy="756920"/>
          </a:xfrm>
          <a:prstGeom prst="rect">
            <a:avLst/>
          </a:prstGeom>
        </p:spPr>
        <p:txBody>
          <a:bodyPr vert="horz" wrap="square" lIns="0" tIns="133985" rIns="0" bIns="0" rtlCol="0">
            <a:spAutoFit/>
          </a:bodyPr>
          <a:lstStyle/>
          <a:p>
            <a:pPr marL="299085" indent="-287020">
              <a:lnSpc>
                <a:spcPct val="100000"/>
              </a:lnSpc>
              <a:spcBef>
                <a:spcPts val="1055"/>
              </a:spcBef>
              <a:buClr>
                <a:srgbClr val="99D3FF"/>
              </a:buClr>
              <a:buFont typeface="Wingdings"/>
              <a:buChar char=""/>
              <a:tabLst>
                <a:tab pos="299085" algn="l"/>
                <a:tab pos="299720" algn="l"/>
              </a:tabLst>
            </a:pPr>
            <a:r>
              <a:rPr sz="1600" b="1" spc="-90" dirty="0">
                <a:solidFill>
                  <a:srgbClr val="D9D9D9"/>
                </a:solidFill>
                <a:latin typeface="Trebuchet MS"/>
                <a:cs typeface="Trebuchet MS"/>
              </a:rPr>
              <a:t>Create</a:t>
            </a:r>
            <a:r>
              <a:rPr sz="1600" b="1" spc="-114" dirty="0">
                <a:solidFill>
                  <a:srgbClr val="D9D9D9"/>
                </a:solidFill>
                <a:latin typeface="Trebuchet MS"/>
                <a:cs typeface="Trebuchet MS"/>
              </a:rPr>
              <a:t> </a:t>
            </a:r>
            <a:r>
              <a:rPr sz="1600" b="1" spc="-60" dirty="0">
                <a:solidFill>
                  <a:srgbClr val="D9D9D9"/>
                </a:solidFill>
                <a:latin typeface="Trebuchet MS"/>
                <a:cs typeface="Trebuchet MS"/>
              </a:rPr>
              <a:t>copies</a:t>
            </a:r>
            <a:r>
              <a:rPr sz="1600" b="1" spc="-125" dirty="0">
                <a:solidFill>
                  <a:srgbClr val="D9D9D9"/>
                </a:solidFill>
                <a:latin typeface="Trebuchet MS"/>
                <a:cs typeface="Trebuchet MS"/>
              </a:rPr>
              <a:t> </a:t>
            </a:r>
            <a:r>
              <a:rPr sz="1600" b="1" spc="-40" dirty="0">
                <a:solidFill>
                  <a:srgbClr val="D9D9D9"/>
                </a:solidFill>
                <a:latin typeface="Trebuchet MS"/>
                <a:cs typeface="Trebuchet MS"/>
              </a:rPr>
              <a:t>of</a:t>
            </a:r>
            <a:r>
              <a:rPr sz="1600" b="1" spc="-125" dirty="0">
                <a:solidFill>
                  <a:srgbClr val="D9D9D9"/>
                </a:solidFill>
                <a:latin typeface="Trebuchet MS"/>
                <a:cs typeface="Trebuchet MS"/>
              </a:rPr>
              <a:t> </a:t>
            </a:r>
            <a:r>
              <a:rPr sz="1600" b="1" spc="-40" dirty="0">
                <a:solidFill>
                  <a:srgbClr val="D9D9D9"/>
                </a:solidFill>
                <a:latin typeface="Trebuchet MS"/>
                <a:cs typeface="Trebuchet MS"/>
              </a:rPr>
              <a:t>a</a:t>
            </a:r>
            <a:r>
              <a:rPr sz="1600" b="1" spc="-135" dirty="0">
                <a:solidFill>
                  <a:srgbClr val="D9D9D9"/>
                </a:solidFill>
                <a:latin typeface="Trebuchet MS"/>
                <a:cs typeface="Trebuchet MS"/>
              </a:rPr>
              <a:t> </a:t>
            </a:r>
            <a:r>
              <a:rPr sz="1600" b="1" spc="-60" dirty="0">
                <a:solidFill>
                  <a:srgbClr val="D9D9D9"/>
                </a:solidFill>
                <a:latin typeface="Trebuchet MS"/>
                <a:cs typeface="Trebuchet MS"/>
              </a:rPr>
              <a:t>database,</a:t>
            </a:r>
            <a:r>
              <a:rPr sz="1600" b="1" spc="-120" dirty="0">
                <a:solidFill>
                  <a:srgbClr val="D9D9D9"/>
                </a:solidFill>
                <a:latin typeface="Trebuchet MS"/>
                <a:cs typeface="Trebuchet MS"/>
              </a:rPr>
              <a:t> </a:t>
            </a:r>
            <a:r>
              <a:rPr sz="1600" b="1" spc="-40" dirty="0">
                <a:solidFill>
                  <a:srgbClr val="D9D9D9"/>
                </a:solidFill>
                <a:latin typeface="Trebuchet MS"/>
                <a:cs typeface="Trebuchet MS"/>
              </a:rPr>
              <a:t>a</a:t>
            </a:r>
            <a:r>
              <a:rPr sz="1600" b="1" spc="-150" dirty="0">
                <a:solidFill>
                  <a:srgbClr val="D9D9D9"/>
                </a:solidFill>
                <a:latin typeface="Trebuchet MS"/>
                <a:cs typeface="Trebuchet MS"/>
              </a:rPr>
              <a:t> </a:t>
            </a:r>
            <a:r>
              <a:rPr sz="1600" b="1" spc="-50" dirty="0">
                <a:solidFill>
                  <a:srgbClr val="D9D9D9"/>
                </a:solidFill>
                <a:latin typeface="Trebuchet MS"/>
                <a:cs typeface="Trebuchet MS"/>
              </a:rPr>
              <a:t>schema</a:t>
            </a:r>
            <a:r>
              <a:rPr sz="1600" b="1" spc="-145" dirty="0">
                <a:solidFill>
                  <a:srgbClr val="D9D9D9"/>
                </a:solidFill>
                <a:latin typeface="Trebuchet MS"/>
                <a:cs typeface="Trebuchet MS"/>
              </a:rPr>
              <a:t> </a:t>
            </a:r>
            <a:r>
              <a:rPr sz="1600" b="1" spc="-75" dirty="0">
                <a:solidFill>
                  <a:srgbClr val="D9D9D9"/>
                </a:solidFill>
                <a:latin typeface="Trebuchet MS"/>
                <a:cs typeface="Trebuchet MS"/>
              </a:rPr>
              <a:t>or</a:t>
            </a:r>
            <a:r>
              <a:rPr sz="1600" b="1" spc="-130" dirty="0">
                <a:solidFill>
                  <a:srgbClr val="D9D9D9"/>
                </a:solidFill>
                <a:latin typeface="Trebuchet MS"/>
                <a:cs typeface="Trebuchet MS"/>
              </a:rPr>
              <a:t> </a:t>
            </a:r>
            <a:r>
              <a:rPr sz="1600" b="1" spc="-40" dirty="0">
                <a:solidFill>
                  <a:srgbClr val="D9D9D9"/>
                </a:solidFill>
                <a:latin typeface="Trebuchet MS"/>
                <a:cs typeface="Trebuchet MS"/>
              </a:rPr>
              <a:t>a</a:t>
            </a:r>
            <a:endParaRPr sz="1600">
              <a:latin typeface="Trebuchet MS"/>
              <a:cs typeface="Trebuchet MS"/>
            </a:endParaRPr>
          </a:p>
          <a:p>
            <a:pPr marL="299085">
              <a:lnSpc>
                <a:spcPct val="100000"/>
              </a:lnSpc>
              <a:spcBef>
                <a:spcPts val="960"/>
              </a:spcBef>
            </a:pPr>
            <a:r>
              <a:rPr sz="1600" b="1" spc="-65" dirty="0">
                <a:solidFill>
                  <a:srgbClr val="D9D9D9"/>
                </a:solidFill>
                <a:latin typeface="Trebuchet MS"/>
                <a:cs typeface="Trebuchet MS"/>
              </a:rPr>
              <a:t>table</a:t>
            </a:r>
            <a:endParaRPr sz="1600">
              <a:latin typeface="Trebuchet MS"/>
              <a:cs typeface="Trebuchet MS"/>
            </a:endParaRPr>
          </a:p>
        </p:txBody>
      </p:sp>
      <p:pic>
        <p:nvPicPr>
          <p:cNvPr id="4" name="object 4"/>
          <p:cNvPicPr/>
          <p:nvPr/>
        </p:nvPicPr>
        <p:blipFill>
          <a:blip r:embed="rId2" cstate="print"/>
          <a:stretch>
            <a:fillRect/>
          </a:stretch>
        </p:blipFill>
        <p:spPr>
          <a:xfrm>
            <a:off x="3272028" y="1886711"/>
            <a:ext cx="1757172" cy="975360"/>
          </a:xfrm>
          <a:prstGeom prst="rect">
            <a:avLst/>
          </a:prstGeom>
        </p:spPr>
      </p:pic>
      <p:sp>
        <p:nvSpPr>
          <p:cNvPr id="5" name="object 5"/>
          <p:cNvSpPr txBox="1"/>
          <p:nvPr/>
        </p:nvSpPr>
        <p:spPr>
          <a:xfrm>
            <a:off x="2104644" y="2861817"/>
            <a:ext cx="4432935" cy="1711325"/>
          </a:xfrm>
          <a:prstGeom prst="rect">
            <a:avLst/>
          </a:prstGeom>
        </p:spPr>
        <p:txBody>
          <a:bodyPr vert="horz" wrap="square" lIns="0" tIns="12065" rIns="0" bIns="0" rtlCol="0">
            <a:spAutoFit/>
          </a:bodyPr>
          <a:lstStyle/>
          <a:p>
            <a:pPr marL="324485" indent="-287020">
              <a:lnSpc>
                <a:spcPct val="100000"/>
              </a:lnSpc>
              <a:spcBef>
                <a:spcPts val="95"/>
              </a:spcBef>
              <a:buClr>
                <a:srgbClr val="99D3FF"/>
              </a:buClr>
              <a:buFont typeface="Wingdings"/>
              <a:buChar char=""/>
              <a:tabLst>
                <a:tab pos="324485" algn="l"/>
                <a:tab pos="325120" algn="l"/>
              </a:tabLst>
            </a:pPr>
            <a:r>
              <a:rPr sz="1600" b="1" spc="-75" dirty="0">
                <a:solidFill>
                  <a:srgbClr val="D9D9D9"/>
                </a:solidFill>
                <a:latin typeface="Trebuchet MS"/>
                <a:cs typeface="Trebuchet MS"/>
              </a:rPr>
              <a:t>Cloned</a:t>
            </a:r>
            <a:r>
              <a:rPr sz="1600" b="1" spc="-120" dirty="0">
                <a:solidFill>
                  <a:srgbClr val="D9D9D9"/>
                </a:solidFill>
                <a:latin typeface="Trebuchet MS"/>
                <a:cs typeface="Trebuchet MS"/>
              </a:rPr>
              <a:t> </a:t>
            </a:r>
            <a:r>
              <a:rPr sz="1600" b="1" spc="-95" dirty="0">
                <a:solidFill>
                  <a:srgbClr val="D9D9D9"/>
                </a:solidFill>
                <a:latin typeface="Trebuchet MS"/>
                <a:cs typeface="Trebuchet MS"/>
              </a:rPr>
              <a:t>object</a:t>
            </a:r>
            <a:r>
              <a:rPr sz="1600" b="1" spc="-114" dirty="0">
                <a:solidFill>
                  <a:srgbClr val="D9D9D9"/>
                </a:solidFill>
                <a:latin typeface="Trebuchet MS"/>
                <a:cs typeface="Trebuchet MS"/>
              </a:rPr>
              <a:t> </a:t>
            </a:r>
            <a:r>
              <a:rPr sz="1600" b="1" spc="-5" dirty="0">
                <a:solidFill>
                  <a:srgbClr val="D9D9D9"/>
                </a:solidFill>
                <a:latin typeface="Trebuchet MS"/>
                <a:cs typeface="Trebuchet MS"/>
              </a:rPr>
              <a:t>is</a:t>
            </a:r>
            <a:r>
              <a:rPr sz="1600" b="1" spc="-135" dirty="0">
                <a:solidFill>
                  <a:srgbClr val="D9D9D9"/>
                </a:solidFill>
                <a:latin typeface="Trebuchet MS"/>
                <a:cs typeface="Trebuchet MS"/>
              </a:rPr>
              <a:t> </a:t>
            </a:r>
            <a:r>
              <a:rPr sz="1600" b="1" spc="-75" dirty="0">
                <a:solidFill>
                  <a:srgbClr val="D9D9D9"/>
                </a:solidFill>
                <a:latin typeface="Trebuchet MS"/>
                <a:cs typeface="Trebuchet MS"/>
              </a:rPr>
              <a:t>independent</a:t>
            </a:r>
            <a:r>
              <a:rPr sz="1600" b="1" spc="-110" dirty="0">
                <a:solidFill>
                  <a:srgbClr val="D9D9D9"/>
                </a:solidFill>
                <a:latin typeface="Trebuchet MS"/>
                <a:cs typeface="Trebuchet MS"/>
              </a:rPr>
              <a:t> </a:t>
            </a:r>
            <a:r>
              <a:rPr sz="1600" b="1" spc="-55" dirty="0">
                <a:solidFill>
                  <a:srgbClr val="D9D9D9"/>
                </a:solidFill>
                <a:latin typeface="Trebuchet MS"/>
                <a:cs typeface="Trebuchet MS"/>
              </a:rPr>
              <a:t>from</a:t>
            </a:r>
            <a:r>
              <a:rPr sz="1600" b="1" spc="-120" dirty="0">
                <a:solidFill>
                  <a:srgbClr val="D9D9D9"/>
                </a:solidFill>
                <a:latin typeface="Trebuchet MS"/>
                <a:cs typeface="Trebuchet MS"/>
              </a:rPr>
              <a:t> </a:t>
            </a:r>
            <a:r>
              <a:rPr sz="1600" b="1" spc="-50" dirty="0">
                <a:solidFill>
                  <a:srgbClr val="D9D9D9"/>
                </a:solidFill>
                <a:latin typeface="Trebuchet MS"/>
                <a:cs typeface="Trebuchet MS"/>
              </a:rPr>
              <a:t>original</a:t>
            </a:r>
            <a:endParaRPr sz="1600">
              <a:latin typeface="Trebuchet MS"/>
              <a:cs typeface="Trebuchet MS"/>
            </a:endParaRPr>
          </a:p>
          <a:p>
            <a:pPr marL="324485" indent="-287020">
              <a:lnSpc>
                <a:spcPct val="100000"/>
              </a:lnSpc>
              <a:spcBef>
                <a:spcPts val="2014"/>
              </a:spcBef>
              <a:buClr>
                <a:srgbClr val="99D3FF"/>
              </a:buClr>
              <a:buFont typeface="Wingdings"/>
              <a:buChar char=""/>
              <a:tabLst>
                <a:tab pos="324485" algn="l"/>
                <a:tab pos="325120" algn="l"/>
              </a:tabLst>
            </a:pPr>
            <a:r>
              <a:rPr sz="2400" b="1" spc="-502" baseline="36458" dirty="0">
                <a:solidFill>
                  <a:srgbClr val="D9D9D9"/>
                </a:solidFill>
                <a:latin typeface="Trebuchet MS"/>
                <a:cs typeface="Trebuchet MS"/>
              </a:rPr>
              <a:t>t</a:t>
            </a:r>
            <a:r>
              <a:rPr sz="1600" b="1" spc="-335" dirty="0">
                <a:solidFill>
                  <a:srgbClr val="D9D9D9"/>
                </a:solidFill>
                <a:latin typeface="Trebuchet MS"/>
                <a:cs typeface="Trebuchet MS"/>
              </a:rPr>
              <a:t>E</a:t>
            </a:r>
            <a:r>
              <a:rPr sz="2400" b="1" spc="-502" baseline="36458" dirty="0">
                <a:solidFill>
                  <a:srgbClr val="D9D9D9"/>
                </a:solidFill>
                <a:latin typeface="Trebuchet MS"/>
                <a:cs typeface="Trebuchet MS"/>
              </a:rPr>
              <a:t>a</a:t>
            </a:r>
            <a:r>
              <a:rPr sz="1600" b="1" spc="-335" dirty="0">
                <a:solidFill>
                  <a:srgbClr val="D9D9D9"/>
                </a:solidFill>
                <a:latin typeface="Trebuchet MS"/>
                <a:cs typeface="Trebuchet MS"/>
              </a:rPr>
              <a:t>a</a:t>
            </a:r>
            <a:r>
              <a:rPr sz="2400" b="1" spc="-502" baseline="36458" dirty="0">
                <a:solidFill>
                  <a:srgbClr val="D9D9D9"/>
                </a:solidFill>
                <a:latin typeface="Trebuchet MS"/>
                <a:cs typeface="Trebuchet MS"/>
              </a:rPr>
              <a:t>b</a:t>
            </a:r>
            <a:r>
              <a:rPr sz="1600" b="1" spc="-335" dirty="0">
                <a:solidFill>
                  <a:srgbClr val="D9D9D9"/>
                </a:solidFill>
                <a:latin typeface="Trebuchet MS"/>
                <a:cs typeface="Trebuchet MS"/>
              </a:rPr>
              <a:t>s</a:t>
            </a:r>
            <a:r>
              <a:rPr sz="2400" b="1" spc="-502" baseline="36458" dirty="0">
                <a:solidFill>
                  <a:srgbClr val="D9D9D9"/>
                </a:solidFill>
                <a:latin typeface="Trebuchet MS"/>
                <a:cs typeface="Trebuchet MS"/>
              </a:rPr>
              <a:t>l</a:t>
            </a:r>
            <a:r>
              <a:rPr sz="1600" b="1" spc="-335" dirty="0">
                <a:solidFill>
                  <a:srgbClr val="D9D9D9"/>
                </a:solidFill>
                <a:latin typeface="Trebuchet MS"/>
                <a:cs typeface="Trebuchet MS"/>
              </a:rPr>
              <a:t>y</a:t>
            </a:r>
            <a:r>
              <a:rPr sz="2400" b="1" spc="-502" baseline="36458" dirty="0">
                <a:solidFill>
                  <a:srgbClr val="D9D9D9"/>
                </a:solidFill>
                <a:latin typeface="Trebuchet MS"/>
                <a:cs typeface="Trebuchet MS"/>
              </a:rPr>
              <a:t>e</a:t>
            </a:r>
            <a:r>
              <a:rPr sz="1600" b="1" spc="-335" dirty="0">
                <a:solidFill>
                  <a:srgbClr val="D9D9D9"/>
                </a:solidFill>
                <a:latin typeface="Trebuchet MS"/>
                <a:cs typeface="Trebuchet MS"/>
              </a:rPr>
              <a:t>to</a:t>
            </a:r>
            <a:r>
              <a:rPr sz="1600" b="1" spc="-265" dirty="0">
                <a:solidFill>
                  <a:srgbClr val="D9D9D9"/>
                </a:solidFill>
                <a:latin typeface="Trebuchet MS"/>
                <a:cs typeface="Trebuchet MS"/>
              </a:rPr>
              <a:t> </a:t>
            </a:r>
            <a:r>
              <a:rPr sz="1600" b="1" spc="-75" dirty="0">
                <a:solidFill>
                  <a:srgbClr val="D9D9D9"/>
                </a:solidFill>
                <a:latin typeface="Trebuchet MS"/>
                <a:cs typeface="Trebuchet MS"/>
              </a:rPr>
              <a:t>copy</a:t>
            </a:r>
            <a:r>
              <a:rPr sz="1600" b="1" spc="-114" dirty="0">
                <a:solidFill>
                  <a:srgbClr val="D9D9D9"/>
                </a:solidFill>
                <a:latin typeface="Trebuchet MS"/>
                <a:cs typeface="Trebuchet MS"/>
              </a:rPr>
              <a:t> </a:t>
            </a:r>
            <a:r>
              <a:rPr sz="1600" b="1" spc="-40" dirty="0">
                <a:solidFill>
                  <a:srgbClr val="D9D9D9"/>
                </a:solidFill>
                <a:latin typeface="Trebuchet MS"/>
                <a:cs typeface="Trebuchet MS"/>
              </a:rPr>
              <a:t>all</a:t>
            </a:r>
            <a:r>
              <a:rPr sz="1600" b="1" spc="-120" dirty="0">
                <a:solidFill>
                  <a:srgbClr val="D9D9D9"/>
                </a:solidFill>
                <a:latin typeface="Trebuchet MS"/>
                <a:cs typeface="Trebuchet MS"/>
              </a:rPr>
              <a:t> </a:t>
            </a:r>
            <a:r>
              <a:rPr sz="1600" b="1" spc="-60" dirty="0">
                <a:solidFill>
                  <a:srgbClr val="D9D9D9"/>
                </a:solidFill>
                <a:latin typeface="Trebuchet MS"/>
                <a:cs typeface="Trebuchet MS"/>
              </a:rPr>
              <a:t>meta</a:t>
            </a:r>
            <a:r>
              <a:rPr sz="1600" b="1" spc="-135" dirty="0">
                <a:solidFill>
                  <a:srgbClr val="D9D9D9"/>
                </a:solidFill>
                <a:latin typeface="Trebuchet MS"/>
                <a:cs typeface="Trebuchet MS"/>
              </a:rPr>
              <a:t> </a:t>
            </a:r>
            <a:r>
              <a:rPr sz="1600" b="1" spc="-45" dirty="0">
                <a:solidFill>
                  <a:srgbClr val="D9D9D9"/>
                </a:solidFill>
                <a:latin typeface="Trebuchet MS"/>
                <a:cs typeface="Trebuchet MS"/>
              </a:rPr>
              <a:t>data</a:t>
            </a:r>
            <a:r>
              <a:rPr sz="1600" b="1" spc="-135" dirty="0">
                <a:solidFill>
                  <a:srgbClr val="D9D9D9"/>
                </a:solidFill>
                <a:latin typeface="Trebuchet MS"/>
                <a:cs typeface="Trebuchet MS"/>
              </a:rPr>
              <a:t> </a:t>
            </a:r>
            <a:r>
              <a:rPr sz="1600" b="1" spc="-15" dirty="0">
                <a:solidFill>
                  <a:srgbClr val="D9D9D9"/>
                </a:solidFill>
                <a:latin typeface="Trebuchet MS"/>
                <a:cs typeface="Trebuchet MS"/>
              </a:rPr>
              <a:t>&amp;</a:t>
            </a:r>
            <a:r>
              <a:rPr sz="1600" b="1" spc="-125" dirty="0">
                <a:solidFill>
                  <a:srgbClr val="D9D9D9"/>
                </a:solidFill>
                <a:latin typeface="Trebuchet MS"/>
                <a:cs typeface="Trebuchet MS"/>
              </a:rPr>
              <a:t> </a:t>
            </a:r>
            <a:r>
              <a:rPr sz="1600" b="1" spc="-65" dirty="0">
                <a:solidFill>
                  <a:srgbClr val="D9D9D9"/>
                </a:solidFill>
                <a:latin typeface="Trebuchet MS"/>
                <a:cs typeface="Trebuchet MS"/>
              </a:rPr>
              <a:t>improved</a:t>
            </a:r>
            <a:r>
              <a:rPr sz="1600" b="1" spc="-114" dirty="0">
                <a:solidFill>
                  <a:srgbClr val="D9D9D9"/>
                </a:solidFill>
                <a:latin typeface="Trebuchet MS"/>
                <a:cs typeface="Trebuchet MS"/>
              </a:rPr>
              <a:t> </a:t>
            </a:r>
            <a:r>
              <a:rPr sz="1600" b="1" spc="-35" dirty="0">
                <a:solidFill>
                  <a:srgbClr val="D9D9D9"/>
                </a:solidFill>
                <a:latin typeface="Trebuchet MS"/>
                <a:cs typeface="Trebuchet MS"/>
              </a:rPr>
              <a:t>storage</a:t>
            </a:r>
            <a:endParaRPr sz="1600">
              <a:latin typeface="Trebuchet MS"/>
              <a:cs typeface="Trebuchet MS"/>
            </a:endParaRPr>
          </a:p>
          <a:p>
            <a:pPr marL="324485" indent="-287020">
              <a:lnSpc>
                <a:spcPct val="100000"/>
              </a:lnSpc>
              <a:spcBef>
                <a:spcPts val="1764"/>
              </a:spcBef>
              <a:buClr>
                <a:srgbClr val="99D3FF"/>
              </a:buClr>
              <a:buFont typeface="Wingdings"/>
              <a:buChar char=""/>
              <a:tabLst>
                <a:tab pos="324485" algn="l"/>
                <a:tab pos="325120" algn="l"/>
              </a:tabLst>
            </a:pPr>
            <a:r>
              <a:rPr sz="2400" b="1" spc="-607" baseline="27777" dirty="0">
                <a:solidFill>
                  <a:srgbClr val="D9D9D9"/>
                </a:solidFill>
                <a:latin typeface="Trebuchet MS"/>
                <a:cs typeface="Trebuchet MS"/>
              </a:rPr>
              <a:t>m</a:t>
            </a:r>
            <a:r>
              <a:rPr sz="1600" b="1" spc="-405" dirty="0">
                <a:solidFill>
                  <a:srgbClr val="D9D9D9"/>
                </a:solidFill>
                <a:latin typeface="Trebuchet MS"/>
                <a:cs typeface="Trebuchet MS"/>
              </a:rPr>
              <a:t>Cr</a:t>
            </a:r>
            <a:r>
              <a:rPr sz="2400" b="1" spc="-607" baseline="27777" dirty="0">
                <a:solidFill>
                  <a:srgbClr val="D9D9D9"/>
                </a:solidFill>
                <a:latin typeface="Trebuchet MS"/>
                <a:cs typeface="Trebuchet MS"/>
              </a:rPr>
              <a:t>a</a:t>
            </a:r>
            <a:r>
              <a:rPr sz="1600" b="1" spc="-405" dirty="0">
                <a:solidFill>
                  <a:srgbClr val="D9D9D9"/>
                </a:solidFill>
                <a:latin typeface="Trebuchet MS"/>
                <a:cs typeface="Trebuchet MS"/>
              </a:rPr>
              <a:t>e</a:t>
            </a:r>
            <a:r>
              <a:rPr sz="2400" b="1" spc="-607" baseline="27777" dirty="0">
                <a:solidFill>
                  <a:srgbClr val="D9D9D9"/>
                </a:solidFill>
                <a:latin typeface="Trebuchet MS"/>
                <a:cs typeface="Trebuchet MS"/>
              </a:rPr>
              <a:t>n</a:t>
            </a:r>
            <a:r>
              <a:rPr sz="1600" b="1" spc="-405" dirty="0">
                <a:solidFill>
                  <a:srgbClr val="D9D9D9"/>
                </a:solidFill>
                <a:latin typeface="Trebuchet MS"/>
                <a:cs typeface="Trebuchet MS"/>
              </a:rPr>
              <a:t>a</a:t>
            </a:r>
            <a:r>
              <a:rPr sz="2400" b="1" spc="-607" baseline="27777" dirty="0">
                <a:solidFill>
                  <a:srgbClr val="D9D9D9"/>
                </a:solidFill>
                <a:latin typeface="Trebuchet MS"/>
                <a:cs typeface="Trebuchet MS"/>
              </a:rPr>
              <a:t>a</a:t>
            </a:r>
            <a:r>
              <a:rPr sz="1600" b="1" spc="-405" dirty="0">
                <a:solidFill>
                  <a:srgbClr val="D9D9D9"/>
                </a:solidFill>
                <a:latin typeface="Trebuchet MS"/>
                <a:cs typeface="Trebuchet MS"/>
              </a:rPr>
              <a:t>ti</a:t>
            </a:r>
            <a:r>
              <a:rPr sz="2400" b="1" spc="-607" baseline="27777" dirty="0">
                <a:solidFill>
                  <a:srgbClr val="D9D9D9"/>
                </a:solidFill>
                <a:latin typeface="Trebuchet MS"/>
                <a:cs typeface="Trebuchet MS"/>
              </a:rPr>
              <a:t>g</a:t>
            </a:r>
            <a:r>
              <a:rPr sz="1600" b="1" spc="-405" dirty="0">
                <a:solidFill>
                  <a:srgbClr val="D9D9D9"/>
                </a:solidFill>
                <a:latin typeface="Trebuchet MS"/>
                <a:cs typeface="Trebuchet MS"/>
              </a:rPr>
              <a:t>n</a:t>
            </a:r>
            <a:r>
              <a:rPr sz="2400" b="1" spc="-607" baseline="27777" dirty="0">
                <a:solidFill>
                  <a:srgbClr val="D9D9D9"/>
                </a:solidFill>
                <a:latin typeface="Trebuchet MS"/>
                <a:cs typeface="Trebuchet MS"/>
              </a:rPr>
              <a:t>e</a:t>
            </a:r>
            <a:r>
              <a:rPr sz="1600" b="1" spc="-405" dirty="0">
                <a:solidFill>
                  <a:srgbClr val="D9D9D9"/>
                </a:solidFill>
                <a:latin typeface="Trebuchet MS"/>
                <a:cs typeface="Trebuchet MS"/>
              </a:rPr>
              <a:t>g</a:t>
            </a:r>
            <a:r>
              <a:rPr sz="2400" b="1" spc="-607" baseline="27777" dirty="0">
                <a:solidFill>
                  <a:srgbClr val="D9D9D9"/>
                </a:solidFill>
                <a:latin typeface="Trebuchet MS"/>
                <a:cs typeface="Trebuchet MS"/>
              </a:rPr>
              <a:t>m</a:t>
            </a:r>
            <a:r>
              <a:rPr sz="1600" b="1" spc="-405" dirty="0">
                <a:solidFill>
                  <a:srgbClr val="D9D9D9"/>
                </a:solidFill>
                <a:latin typeface="Trebuchet MS"/>
                <a:cs typeface="Trebuchet MS"/>
              </a:rPr>
              <a:t>b</a:t>
            </a:r>
            <a:r>
              <a:rPr sz="2400" b="1" spc="-607" baseline="27777" dirty="0">
                <a:solidFill>
                  <a:srgbClr val="D9D9D9"/>
                </a:solidFill>
                <a:latin typeface="Trebuchet MS"/>
                <a:cs typeface="Trebuchet MS"/>
              </a:rPr>
              <a:t>e</a:t>
            </a:r>
            <a:r>
              <a:rPr sz="1600" b="1" spc="-405" dirty="0">
                <a:solidFill>
                  <a:srgbClr val="D9D9D9"/>
                </a:solidFill>
                <a:latin typeface="Trebuchet MS"/>
                <a:cs typeface="Trebuchet MS"/>
              </a:rPr>
              <a:t>a</a:t>
            </a:r>
            <a:r>
              <a:rPr sz="2400" b="1" spc="-607" baseline="27777" dirty="0">
                <a:solidFill>
                  <a:srgbClr val="D9D9D9"/>
                </a:solidFill>
                <a:latin typeface="Trebuchet MS"/>
                <a:cs typeface="Trebuchet MS"/>
              </a:rPr>
              <a:t>n</a:t>
            </a:r>
            <a:r>
              <a:rPr sz="1600" b="1" spc="-405" dirty="0">
                <a:solidFill>
                  <a:srgbClr val="D9D9D9"/>
                </a:solidFill>
                <a:latin typeface="Trebuchet MS"/>
                <a:cs typeface="Trebuchet MS"/>
              </a:rPr>
              <a:t>c</a:t>
            </a:r>
            <a:r>
              <a:rPr sz="2400" b="1" spc="-607" baseline="27777" dirty="0">
                <a:solidFill>
                  <a:srgbClr val="D9D9D9"/>
                </a:solidFill>
                <a:latin typeface="Trebuchet MS"/>
                <a:cs typeface="Trebuchet MS"/>
              </a:rPr>
              <a:t>t</a:t>
            </a:r>
            <a:r>
              <a:rPr sz="1600" b="1" spc="-405" dirty="0">
                <a:solidFill>
                  <a:srgbClr val="D9D9D9"/>
                </a:solidFill>
                <a:latin typeface="Trebuchet MS"/>
                <a:cs typeface="Trebuchet MS"/>
              </a:rPr>
              <a:t>kups</a:t>
            </a:r>
            <a:r>
              <a:rPr sz="1600" b="1" spc="-330" dirty="0">
                <a:solidFill>
                  <a:srgbClr val="D9D9D9"/>
                </a:solidFill>
                <a:latin typeface="Trebuchet MS"/>
                <a:cs typeface="Trebuchet MS"/>
              </a:rPr>
              <a:t> </a:t>
            </a:r>
            <a:r>
              <a:rPr sz="1600" b="1" spc="-60" dirty="0">
                <a:solidFill>
                  <a:srgbClr val="D9D9D9"/>
                </a:solidFill>
                <a:latin typeface="Trebuchet MS"/>
                <a:cs typeface="Trebuchet MS"/>
              </a:rPr>
              <a:t>for</a:t>
            </a:r>
            <a:r>
              <a:rPr sz="1600" b="1" spc="-114" dirty="0">
                <a:solidFill>
                  <a:srgbClr val="D9D9D9"/>
                </a:solidFill>
                <a:latin typeface="Trebuchet MS"/>
                <a:cs typeface="Trebuchet MS"/>
              </a:rPr>
              <a:t> </a:t>
            </a:r>
            <a:r>
              <a:rPr sz="1600" b="1" spc="-70" dirty="0">
                <a:solidFill>
                  <a:srgbClr val="D9D9D9"/>
                </a:solidFill>
                <a:latin typeface="Trebuchet MS"/>
                <a:cs typeface="Trebuchet MS"/>
              </a:rPr>
              <a:t>development</a:t>
            </a:r>
            <a:r>
              <a:rPr sz="1600" b="1" spc="-125" dirty="0">
                <a:solidFill>
                  <a:srgbClr val="D9D9D9"/>
                </a:solidFill>
                <a:latin typeface="Trebuchet MS"/>
                <a:cs typeface="Trebuchet MS"/>
              </a:rPr>
              <a:t> </a:t>
            </a:r>
            <a:r>
              <a:rPr sz="1600" b="1" spc="-40" dirty="0">
                <a:solidFill>
                  <a:srgbClr val="D9D9D9"/>
                </a:solidFill>
                <a:latin typeface="Trebuchet MS"/>
                <a:cs typeface="Trebuchet MS"/>
              </a:rPr>
              <a:t>purposes</a:t>
            </a:r>
            <a:endParaRPr sz="1600">
              <a:latin typeface="Trebuchet MS"/>
              <a:cs typeface="Trebuchet MS"/>
            </a:endParaRPr>
          </a:p>
          <a:p>
            <a:pPr marL="330835" indent="-287020">
              <a:lnSpc>
                <a:spcPct val="100000"/>
              </a:lnSpc>
              <a:spcBef>
                <a:spcPts val="1814"/>
              </a:spcBef>
              <a:buClr>
                <a:srgbClr val="99D3FF"/>
              </a:buClr>
              <a:buFont typeface="Wingdings"/>
              <a:buChar char=""/>
              <a:tabLst>
                <a:tab pos="331470" algn="l"/>
              </a:tabLst>
            </a:pPr>
            <a:r>
              <a:rPr sz="1600" b="1" spc="-35" dirty="0">
                <a:solidFill>
                  <a:srgbClr val="D9D9D9"/>
                </a:solidFill>
                <a:latin typeface="Trebuchet MS"/>
                <a:cs typeface="Trebuchet MS"/>
              </a:rPr>
              <a:t>Wor</a:t>
            </a:r>
            <a:r>
              <a:rPr sz="1600" b="1" spc="-45" dirty="0">
                <a:solidFill>
                  <a:srgbClr val="D9D9D9"/>
                </a:solidFill>
                <a:latin typeface="Trebuchet MS"/>
                <a:cs typeface="Trebuchet MS"/>
              </a:rPr>
              <a:t>k</a:t>
            </a:r>
            <a:r>
              <a:rPr sz="1600" b="1" spc="65" dirty="0">
                <a:solidFill>
                  <a:srgbClr val="D9D9D9"/>
                </a:solidFill>
                <a:latin typeface="Trebuchet MS"/>
                <a:cs typeface="Trebuchet MS"/>
              </a:rPr>
              <a:t>s</a:t>
            </a:r>
            <a:r>
              <a:rPr sz="1600" b="1" spc="-125" dirty="0">
                <a:solidFill>
                  <a:srgbClr val="D9D9D9"/>
                </a:solidFill>
                <a:latin typeface="Trebuchet MS"/>
                <a:cs typeface="Trebuchet MS"/>
              </a:rPr>
              <a:t> </a:t>
            </a:r>
            <a:r>
              <a:rPr sz="1600" b="1" spc="-55" dirty="0">
                <a:solidFill>
                  <a:srgbClr val="D9D9D9"/>
                </a:solidFill>
                <a:latin typeface="Trebuchet MS"/>
                <a:cs typeface="Trebuchet MS"/>
              </a:rPr>
              <a:t>wi</a:t>
            </a:r>
            <a:r>
              <a:rPr sz="1600" b="1" spc="-50" dirty="0">
                <a:solidFill>
                  <a:srgbClr val="D9D9D9"/>
                </a:solidFill>
                <a:latin typeface="Trebuchet MS"/>
                <a:cs typeface="Trebuchet MS"/>
              </a:rPr>
              <a:t>t</a:t>
            </a:r>
            <a:r>
              <a:rPr sz="1600" b="1" spc="-65" dirty="0">
                <a:solidFill>
                  <a:srgbClr val="D9D9D9"/>
                </a:solidFill>
                <a:latin typeface="Trebuchet MS"/>
                <a:cs typeface="Trebuchet MS"/>
              </a:rPr>
              <a:t>h</a:t>
            </a:r>
            <a:r>
              <a:rPr sz="1600" b="1" spc="-110" dirty="0">
                <a:solidFill>
                  <a:srgbClr val="D9D9D9"/>
                </a:solidFill>
                <a:latin typeface="Trebuchet MS"/>
                <a:cs typeface="Trebuchet MS"/>
              </a:rPr>
              <a:t> </a:t>
            </a:r>
            <a:r>
              <a:rPr sz="1600" b="1" spc="-65" dirty="0">
                <a:solidFill>
                  <a:srgbClr val="D9D9D9"/>
                </a:solidFill>
                <a:latin typeface="Trebuchet MS"/>
                <a:cs typeface="Trebuchet MS"/>
              </a:rPr>
              <a:t>t</a:t>
            </a:r>
            <a:r>
              <a:rPr sz="1600" b="1" spc="-70" dirty="0">
                <a:solidFill>
                  <a:srgbClr val="D9D9D9"/>
                </a:solidFill>
                <a:latin typeface="Trebuchet MS"/>
                <a:cs typeface="Trebuchet MS"/>
              </a:rPr>
              <a:t>ime</a:t>
            </a:r>
            <a:r>
              <a:rPr sz="1600" b="1" spc="-135" dirty="0">
                <a:solidFill>
                  <a:srgbClr val="D9D9D9"/>
                </a:solidFill>
                <a:latin typeface="Trebuchet MS"/>
                <a:cs typeface="Trebuchet MS"/>
              </a:rPr>
              <a:t> </a:t>
            </a:r>
            <a:r>
              <a:rPr sz="1600" b="1" spc="-65" dirty="0">
                <a:solidFill>
                  <a:srgbClr val="D9D9D9"/>
                </a:solidFill>
                <a:latin typeface="Trebuchet MS"/>
                <a:cs typeface="Trebuchet MS"/>
              </a:rPr>
              <a:t>t</a:t>
            </a:r>
            <a:r>
              <a:rPr sz="1600" b="1" spc="-100" dirty="0">
                <a:solidFill>
                  <a:srgbClr val="D9D9D9"/>
                </a:solidFill>
                <a:latin typeface="Trebuchet MS"/>
                <a:cs typeface="Trebuchet MS"/>
              </a:rPr>
              <a:t>r</a:t>
            </a:r>
            <a:r>
              <a:rPr sz="1600" b="1" spc="-60" dirty="0">
                <a:solidFill>
                  <a:srgbClr val="D9D9D9"/>
                </a:solidFill>
                <a:latin typeface="Trebuchet MS"/>
                <a:cs typeface="Trebuchet MS"/>
              </a:rPr>
              <a:t>avel</a:t>
            </a:r>
            <a:r>
              <a:rPr sz="1600" b="1" spc="-105" dirty="0">
                <a:solidFill>
                  <a:srgbClr val="D9D9D9"/>
                </a:solidFill>
                <a:latin typeface="Trebuchet MS"/>
                <a:cs typeface="Trebuchet MS"/>
              </a:rPr>
              <a:t> </a:t>
            </a:r>
            <a:r>
              <a:rPr sz="1600" b="1" spc="-20" dirty="0">
                <a:solidFill>
                  <a:srgbClr val="D9D9D9"/>
                </a:solidFill>
                <a:latin typeface="Trebuchet MS"/>
                <a:cs typeface="Trebuchet MS"/>
              </a:rPr>
              <a:t>also</a:t>
            </a:r>
            <a:endParaRPr sz="1600">
              <a:latin typeface="Trebuchet MS"/>
              <a:cs typeface="Trebuchet M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4444" y="418338"/>
            <a:ext cx="3054350" cy="513715"/>
          </a:xfrm>
          <a:prstGeom prst="rect">
            <a:avLst/>
          </a:prstGeom>
        </p:spPr>
        <p:txBody>
          <a:bodyPr vert="horz" wrap="square" lIns="0" tIns="13335" rIns="0" bIns="0" rtlCol="0">
            <a:spAutoFit/>
          </a:bodyPr>
          <a:lstStyle/>
          <a:p>
            <a:pPr marL="12700">
              <a:lnSpc>
                <a:spcPct val="100000"/>
              </a:lnSpc>
              <a:spcBef>
                <a:spcPts val="105"/>
              </a:spcBef>
            </a:pPr>
            <a:r>
              <a:rPr spc="-5" dirty="0"/>
              <a:t>Zero-Copy</a:t>
            </a:r>
            <a:r>
              <a:rPr spc="-70" dirty="0"/>
              <a:t> </a:t>
            </a:r>
            <a:r>
              <a:rPr spc="-5" dirty="0"/>
              <a:t>Cloning</a:t>
            </a:r>
          </a:p>
        </p:txBody>
      </p:sp>
      <p:sp>
        <p:nvSpPr>
          <p:cNvPr id="3" name="object 3"/>
          <p:cNvSpPr txBox="1"/>
          <p:nvPr/>
        </p:nvSpPr>
        <p:spPr>
          <a:xfrm>
            <a:off x="2209800" y="1549908"/>
            <a:ext cx="4953000" cy="1225550"/>
          </a:xfrm>
          <a:prstGeom prst="rect">
            <a:avLst/>
          </a:prstGeom>
          <a:solidFill>
            <a:srgbClr val="EDEDED"/>
          </a:solidFill>
        </p:spPr>
        <p:txBody>
          <a:bodyPr vert="horz" wrap="square" lIns="0" tIns="5080" rIns="0" bIns="0" rtlCol="0">
            <a:spAutoFit/>
          </a:bodyPr>
          <a:lstStyle/>
          <a:p>
            <a:pPr>
              <a:lnSpc>
                <a:spcPct val="100000"/>
              </a:lnSpc>
              <a:spcBef>
                <a:spcPts val="40"/>
              </a:spcBef>
            </a:pPr>
            <a:endParaRPr sz="2050">
              <a:latin typeface="Times New Roman"/>
              <a:cs typeface="Times New Roman"/>
            </a:endParaRPr>
          </a:p>
          <a:p>
            <a:pPr marR="368300" algn="ctr">
              <a:lnSpc>
                <a:spcPct val="100000"/>
              </a:lnSpc>
              <a:spcBef>
                <a:spcPts val="5"/>
              </a:spcBef>
            </a:pPr>
            <a:r>
              <a:rPr sz="1400" spc="-5" dirty="0">
                <a:latin typeface="Courier New"/>
                <a:cs typeface="Courier New"/>
              </a:rPr>
              <a:t>CREATE</a:t>
            </a:r>
            <a:r>
              <a:rPr sz="1400" spc="-40" dirty="0">
                <a:latin typeface="Courier New"/>
                <a:cs typeface="Courier New"/>
              </a:rPr>
              <a:t> </a:t>
            </a:r>
            <a:r>
              <a:rPr sz="1400" spc="-5" dirty="0">
                <a:latin typeface="Courier New"/>
                <a:cs typeface="Courier New"/>
              </a:rPr>
              <a:t>TABLE</a:t>
            </a:r>
            <a:r>
              <a:rPr sz="1400" spc="-25" dirty="0">
                <a:latin typeface="Courier New"/>
                <a:cs typeface="Courier New"/>
              </a:rPr>
              <a:t> </a:t>
            </a:r>
            <a:r>
              <a:rPr sz="1400" i="1" spc="-5" dirty="0">
                <a:solidFill>
                  <a:srgbClr val="009999"/>
                </a:solidFill>
                <a:latin typeface="Courier New"/>
                <a:cs typeface="Courier New"/>
              </a:rPr>
              <a:t>&lt;table_name&gt;</a:t>
            </a:r>
            <a:r>
              <a:rPr sz="1400" i="1" spc="-45" dirty="0">
                <a:solidFill>
                  <a:srgbClr val="009999"/>
                </a:solidFill>
                <a:latin typeface="Courier New"/>
                <a:cs typeface="Courier New"/>
              </a:rPr>
              <a:t> </a:t>
            </a:r>
            <a:r>
              <a:rPr sz="1400" spc="-5" dirty="0">
                <a:latin typeface="Courier New"/>
                <a:cs typeface="Courier New"/>
              </a:rPr>
              <a:t>...</a:t>
            </a:r>
            <a:endParaRPr sz="1400">
              <a:latin typeface="Courier New"/>
              <a:cs typeface="Courier New"/>
            </a:endParaRPr>
          </a:p>
          <a:p>
            <a:pPr marR="344170" algn="ctr">
              <a:lnSpc>
                <a:spcPct val="100000"/>
              </a:lnSpc>
              <a:tabLst>
                <a:tab pos="744855" algn="l"/>
              </a:tabLst>
            </a:pPr>
            <a:r>
              <a:rPr sz="1400" spc="-5" dirty="0">
                <a:latin typeface="Courier New"/>
                <a:cs typeface="Courier New"/>
              </a:rPr>
              <a:t>CLONE	</a:t>
            </a:r>
            <a:r>
              <a:rPr sz="1400" i="1" spc="-5" dirty="0">
                <a:solidFill>
                  <a:srgbClr val="009999"/>
                </a:solidFill>
                <a:latin typeface="Courier New"/>
                <a:cs typeface="Courier New"/>
              </a:rPr>
              <a:t>&lt;source_table_name&gt;</a:t>
            </a:r>
            <a:endParaRPr sz="1400">
              <a:latin typeface="Courier New"/>
              <a:cs typeface="Courier New"/>
            </a:endParaRPr>
          </a:p>
          <a:p>
            <a:pPr marL="915035">
              <a:lnSpc>
                <a:spcPct val="100000"/>
              </a:lnSpc>
            </a:pPr>
            <a:r>
              <a:rPr sz="1400" spc="-5" dirty="0">
                <a:latin typeface="Courier New"/>
                <a:cs typeface="Courier New"/>
              </a:rPr>
              <a:t>BEFORE</a:t>
            </a:r>
            <a:r>
              <a:rPr sz="1400" spc="-20" dirty="0">
                <a:latin typeface="Courier New"/>
                <a:cs typeface="Courier New"/>
              </a:rPr>
              <a:t> </a:t>
            </a:r>
            <a:r>
              <a:rPr sz="1400" dirty="0">
                <a:latin typeface="Courier New"/>
                <a:cs typeface="Courier New"/>
              </a:rPr>
              <a:t>(</a:t>
            </a:r>
            <a:r>
              <a:rPr sz="1400" spc="-15" dirty="0">
                <a:latin typeface="Courier New"/>
                <a:cs typeface="Courier New"/>
              </a:rPr>
              <a:t> </a:t>
            </a:r>
            <a:r>
              <a:rPr sz="1400" spc="-5" dirty="0">
                <a:latin typeface="Courier New"/>
                <a:cs typeface="Courier New"/>
              </a:rPr>
              <a:t>TIMESTAMP</a:t>
            </a:r>
            <a:r>
              <a:rPr sz="1400" spc="-30" dirty="0">
                <a:latin typeface="Courier New"/>
                <a:cs typeface="Courier New"/>
              </a:rPr>
              <a:t> </a:t>
            </a:r>
            <a:r>
              <a:rPr sz="1400" spc="-5" dirty="0">
                <a:latin typeface="Courier New"/>
                <a:cs typeface="Courier New"/>
              </a:rPr>
              <a:t>=&gt;</a:t>
            </a:r>
            <a:r>
              <a:rPr sz="1400" spc="-25" dirty="0">
                <a:latin typeface="Courier New"/>
                <a:cs typeface="Courier New"/>
              </a:rPr>
              <a:t> </a:t>
            </a:r>
            <a:r>
              <a:rPr sz="1400" i="1" spc="-5" dirty="0">
                <a:solidFill>
                  <a:srgbClr val="009999"/>
                </a:solidFill>
                <a:latin typeface="Courier New"/>
                <a:cs typeface="Courier New"/>
              </a:rPr>
              <a:t>&lt;timestamp&gt;</a:t>
            </a:r>
            <a:r>
              <a:rPr sz="1400" i="1" spc="-25" dirty="0">
                <a:solidFill>
                  <a:srgbClr val="009999"/>
                </a:solidFill>
                <a:latin typeface="Courier New"/>
                <a:cs typeface="Courier New"/>
              </a:rPr>
              <a:t> </a:t>
            </a:r>
            <a:r>
              <a:rPr sz="1400" dirty="0">
                <a:latin typeface="Courier New"/>
                <a:cs typeface="Courier New"/>
              </a:rPr>
              <a:t>)</a:t>
            </a:r>
            <a:endParaRPr sz="1400">
              <a:latin typeface="Courier New"/>
              <a:cs typeface="Courier New"/>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60723" y="2339086"/>
            <a:ext cx="1623060" cy="513715"/>
          </a:xfrm>
          <a:prstGeom prst="rect">
            <a:avLst/>
          </a:prstGeom>
        </p:spPr>
        <p:txBody>
          <a:bodyPr vert="horz" wrap="square" lIns="0" tIns="12700" rIns="0" bIns="0" rtlCol="0">
            <a:spAutoFit/>
          </a:bodyPr>
          <a:lstStyle/>
          <a:p>
            <a:pPr marL="12700">
              <a:lnSpc>
                <a:spcPct val="100000"/>
              </a:lnSpc>
              <a:spcBef>
                <a:spcPts val="100"/>
              </a:spcBef>
            </a:pPr>
            <a:r>
              <a:rPr spc="-5" dirty="0"/>
              <a:t>Swapping</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1857" y="418338"/>
            <a:ext cx="2776855" cy="513715"/>
          </a:xfrm>
          <a:prstGeom prst="rect">
            <a:avLst/>
          </a:prstGeom>
        </p:spPr>
        <p:txBody>
          <a:bodyPr vert="horz" wrap="square" lIns="0" tIns="13335" rIns="0" bIns="0" rtlCol="0">
            <a:spAutoFit/>
          </a:bodyPr>
          <a:lstStyle/>
          <a:p>
            <a:pPr marL="12700">
              <a:lnSpc>
                <a:spcPct val="100000"/>
              </a:lnSpc>
              <a:spcBef>
                <a:spcPts val="105"/>
              </a:spcBef>
            </a:pPr>
            <a:r>
              <a:rPr spc="-5" dirty="0"/>
              <a:t>Swapping</a:t>
            </a:r>
            <a:r>
              <a:rPr spc="-50" dirty="0"/>
              <a:t> </a:t>
            </a:r>
            <a:r>
              <a:rPr spc="-5" dirty="0"/>
              <a:t>Tables</a:t>
            </a:r>
          </a:p>
        </p:txBody>
      </p:sp>
      <p:sp>
        <p:nvSpPr>
          <p:cNvPr id="3" name="object 3"/>
          <p:cNvSpPr txBox="1"/>
          <p:nvPr/>
        </p:nvSpPr>
        <p:spPr>
          <a:xfrm>
            <a:off x="1983994" y="1257940"/>
            <a:ext cx="4275455" cy="756920"/>
          </a:xfrm>
          <a:prstGeom prst="rect">
            <a:avLst/>
          </a:prstGeom>
        </p:spPr>
        <p:txBody>
          <a:bodyPr vert="horz" wrap="square" lIns="0" tIns="133985" rIns="0" bIns="0" rtlCol="0">
            <a:spAutoFit/>
          </a:bodyPr>
          <a:lstStyle/>
          <a:p>
            <a:pPr marL="299085" indent="-287020">
              <a:lnSpc>
                <a:spcPct val="100000"/>
              </a:lnSpc>
              <a:spcBef>
                <a:spcPts val="1055"/>
              </a:spcBef>
              <a:buClr>
                <a:srgbClr val="99D3FF"/>
              </a:buClr>
              <a:buFont typeface="Wingdings"/>
              <a:buChar char=""/>
              <a:tabLst>
                <a:tab pos="299085" algn="l"/>
                <a:tab pos="299720" algn="l"/>
              </a:tabLst>
            </a:pPr>
            <a:r>
              <a:rPr sz="1600" b="1" spc="-30" dirty="0">
                <a:solidFill>
                  <a:srgbClr val="D9D9D9"/>
                </a:solidFill>
                <a:latin typeface="Trebuchet MS"/>
                <a:cs typeface="Trebuchet MS"/>
              </a:rPr>
              <a:t>Use</a:t>
            </a:r>
            <a:r>
              <a:rPr sz="1600" b="1" spc="55" dirty="0">
                <a:solidFill>
                  <a:srgbClr val="D9D9D9"/>
                </a:solidFill>
                <a:latin typeface="Trebuchet MS"/>
                <a:cs typeface="Trebuchet MS"/>
              </a:rPr>
              <a:t>-</a:t>
            </a:r>
            <a:r>
              <a:rPr sz="1600" b="1" spc="-30" dirty="0">
                <a:solidFill>
                  <a:srgbClr val="D9D9D9"/>
                </a:solidFill>
                <a:latin typeface="Trebuchet MS"/>
                <a:cs typeface="Trebuchet MS"/>
              </a:rPr>
              <a:t>cas</a:t>
            </a:r>
            <a:r>
              <a:rPr sz="1600" b="1" spc="-145" dirty="0">
                <a:solidFill>
                  <a:srgbClr val="D9D9D9"/>
                </a:solidFill>
                <a:latin typeface="Trebuchet MS"/>
                <a:cs typeface="Trebuchet MS"/>
              </a:rPr>
              <a:t>e:</a:t>
            </a:r>
            <a:r>
              <a:rPr sz="1600" b="1" spc="-135" dirty="0">
                <a:solidFill>
                  <a:srgbClr val="D9D9D9"/>
                </a:solidFill>
                <a:latin typeface="Trebuchet MS"/>
                <a:cs typeface="Trebuchet MS"/>
              </a:rPr>
              <a:t> </a:t>
            </a:r>
            <a:r>
              <a:rPr sz="1600" b="1" spc="-10" dirty="0">
                <a:solidFill>
                  <a:srgbClr val="D9D9D9"/>
                </a:solidFill>
                <a:latin typeface="Trebuchet MS"/>
                <a:cs typeface="Trebuchet MS"/>
              </a:rPr>
              <a:t>D</a:t>
            </a:r>
            <a:r>
              <a:rPr sz="1600" b="1" spc="-90" dirty="0">
                <a:solidFill>
                  <a:srgbClr val="D9D9D9"/>
                </a:solidFill>
                <a:latin typeface="Trebuchet MS"/>
                <a:cs typeface="Trebuchet MS"/>
              </a:rPr>
              <a:t>ev</a:t>
            </a:r>
            <a:r>
              <a:rPr sz="1600" b="1" spc="-85" dirty="0">
                <a:solidFill>
                  <a:srgbClr val="D9D9D9"/>
                </a:solidFill>
                <a:latin typeface="Trebuchet MS"/>
                <a:cs typeface="Trebuchet MS"/>
              </a:rPr>
              <a:t>e</a:t>
            </a:r>
            <a:r>
              <a:rPr sz="1600" b="1" spc="-50" dirty="0">
                <a:solidFill>
                  <a:srgbClr val="D9D9D9"/>
                </a:solidFill>
                <a:latin typeface="Trebuchet MS"/>
                <a:cs typeface="Trebuchet MS"/>
              </a:rPr>
              <a:t>lopm</a:t>
            </a:r>
            <a:r>
              <a:rPr sz="1600" b="1" spc="-85" dirty="0">
                <a:solidFill>
                  <a:srgbClr val="D9D9D9"/>
                </a:solidFill>
                <a:latin typeface="Trebuchet MS"/>
                <a:cs typeface="Trebuchet MS"/>
              </a:rPr>
              <a:t>e</a:t>
            </a:r>
            <a:r>
              <a:rPr sz="1600" b="1" spc="-75" dirty="0">
                <a:solidFill>
                  <a:srgbClr val="D9D9D9"/>
                </a:solidFill>
                <a:latin typeface="Trebuchet MS"/>
                <a:cs typeface="Trebuchet MS"/>
              </a:rPr>
              <a:t>n</a:t>
            </a:r>
            <a:r>
              <a:rPr sz="1600" b="1" spc="-55" dirty="0">
                <a:solidFill>
                  <a:srgbClr val="D9D9D9"/>
                </a:solidFill>
                <a:latin typeface="Trebuchet MS"/>
                <a:cs typeface="Trebuchet MS"/>
              </a:rPr>
              <a:t>t</a:t>
            </a:r>
            <a:r>
              <a:rPr sz="1600" b="1" spc="-114" dirty="0">
                <a:solidFill>
                  <a:srgbClr val="D9D9D9"/>
                </a:solidFill>
                <a:latin typeface="Trebuchet MS"/>
                <a:cs typeface="Trebuchet MS"/>
              </a:rPr>
              <a:t> </a:t>
            </a:r>
            <a:r>
              <a:rPr sz="1600" b="1" spc="-60" dirty="0">
                <a:solidFill>
                  <a:srgbClr val="D9D9D9"/>
                </a:solidFill>
                <a:latin typeface="Trebuchet MS"/>
                <a:cs typeface="Trebuchet MS"/>
              </a:rPr>
              <a:t>table</a:t>
            </a:r>
            <a:r>
              <a:rPr sz="1600" b="1" spc="-110" dirty="0">
                <a:solidFill>
                  <a:srgbClr val="D9D9D9"/>
                </a:solidFill>
                <a:latin typeface="Trebuchet MS"/>
                <a:cs typeface="Trebuchet MS"/>
              </a:rPr>
              <a:t> </a:t>
            </a:r>
            <a:r>
              <a:rPr sz="1600" b="1" spc="-60" dirty="0">
                <a:solidFill>
                  <a:srgbClr val="D9D9D9"/>
                </a:solidFill>
                <a:latin typeface="Trebuchet MS"/>
                <a:cs typeface="Trebuchet MS"/>
              </a:rPr>
              <a:t>into</a:t>
            </a:r>
            <a:r>
              <a:rPr sz="1600" b="1" spc="-120" dirty="0">
                <a:solidFill>
                  <a:srgbClr val="D9D9D9"/>
                </a:solidFill>
                <a:latin typeface="Trebuchet MS"/>
                <a:cs typeface="Trebuchet MS"/>
              </a:rPr>
              <a:t> </a:t>
            </a:r>
            <a:r>
              <a:rPr sz="1600" b="1" spc="-90" dirty="0">
                <a:solidFill>
                  <a:srgbClr val="D9D9D9"/>
                </a:solidFill>
                <a:latin typeface="Trebuchet MS"/>
                <a:cs typeface="Trebuchet MS"/>
              </a:rPr>
              <a:t>p</a:t>
            </a:r>
            <a:r>
              <a:rPr sz="1600" b="1" spc="-70" dirty="0">
                <a:solidFill>
                  <a:srgbClr val="D9D9D9"/>
                </a:solidFill>
                <a:latin typeface="Trebuchet MS"/>
                <a:cs typeface="Trebuchet MS"/>
              </a:rPr>
              <a:t>r</a:t>
            </a:r>
            <a:r>
              <a:rPr sz="1600" b="1" spc="-60" dirty="0">
                <a:solidFill>
                  <a:srgbClr val="D9D9D9"/>
                </a:solidFill>
                <a:latin typeface="Trebuchet MS"/>
                <a:cs typeface="Trebuchet MS"/>
              </a:rPr>
              <a:t>od</a:t>
            </a:r>
            <a:r>
              <a:rPr sz="1600" b="1" spc="-55" dirty="0">
                <a:solidFill>
                  <a:srgbClr val="D9D9D9"/>
                </a:solidFill>
                <a:latin typeface="Trebuchet MS"/>
                <a:cs typeface="Trebuchet MS"/>
              </a:rPr>
              <a:t>u</a:t>
            </a:r>
            <a:r>
              <a:rPr sz="1600" b="1" spc="-85" dirty="0">
                <a:solidFill>
                  <a:srgbClr val="D9D9D9"/>
                </a:solidFill>
                <a:latin typeface="Trebuchet MS"/>
                <a:cs typeface="Trebuchet MS"/>
              </a:rPr>
              <a:t>ct</a:t>
            </a:r>
            <a:r>
              <a:rPr sz="1600" b="1" spc="-70" dirty="0">
                <a:solidFill>
                  <a:srgbClr val="D9D9D9"/>
                </a:solidFill>
                <a:latin typeface="Trebuchet MS"/>
                <a:cs typeface="Trebuchet MS"/>
              </a:rPr>
              <a:t>i</a:t>
            </a:r>
            <a:r>
              <a:rPr sz="1600" b="1" spc="-60" dirty="0">
                <a:solidFill>
                  <a:srgbClr val="D9D9D9"/>
                </a:solidFill>
                <a:latin typeface="Trebuchet MS"/>
                <a:cs typeface="Trebuchet MS"/>
              </a:rPr>
              <a:t>o</a:t>
            </a:r>
            <a:r>
              <a:rPr sz="1600" b="1" spc="-65" dirty="0">
                <a:solidFill>
                  <a:srgbClr val="D9D9D9"/>
                </a:solidFill>
                <a:latin typeface="Trebuchet MS"/>
                <a:cs typeface="Trebuchet MS"/>
              </a:rPr>
              <a:t>n</a:t>
            </a:r>
            <a:endParaRPr sz="1600">
              <a:latin typeface="Trebuchet MS"/>
              <a:cs typeface="Trebuchet MS"/>
            </a:endParaRPr>
          </a:p>
          <a:p>
            <a:pPr marL="299085">
              <a:lnSpc>
                <a:spcPct val="100000"/>
              </a:lnSpc>
              <a:spcBef>
                <a:spcPts val="960"/>
              </a:spcBef>
            </a:pPr>
            <a:r>
              <a:rPr sz="1600" b="1" spc="-65" dirty="0">
                <a:solidFill>
                  <a:srgbClr val="D9D9D9"/>
                </a:solidFill>
                <a:latin typeface="Trebuchet MS"/>
                <a:cs typeface="Trebuchet MS"/>
              </a:rPr>
              <a:t>table</a:t>
            </a:r>
            <a:endParaRPr sz="1600">
              <a:latin typeface="Trebuchet MS"/>
              <a:cs typeface="Trebuchet MS"/>
            </a:endParaRPr>
          </a:p>
        </p:txBody>
      </p:sp>
      <p:sp>
        <p:nvSpPr>
          <p:cNvPr id="4" name="object 4"/>
          <p:cNvSpPr/>
          <p:nvPr/>
        </p:nvSpPr>
        <p:spPr>
          <a:xfrm>
            <a:off x="5707104" y="1841837"/>
            <a:ext cx="531495" cy="702945"/>
          </a:xfrm>
          <a:custGeom>
            <a:avLst/>
            <a:gdLst/>
            <a:ahLst/>
            <a:cxnLst/>
            <a:rect l="l" t="t" r="r" b="b"/>
            <a:pathLst>
              <a:path w="531495" h="702944">
                <a:moveTo>
                  <a:pt x="531280" y="0"/>
                </a:moveTo>
                <a:lnTo>
                  <a:pt x="0" y="0"/>
                </a:lnTo>
                <a:lnTo>
                  <a:pt x="0" y="702795"/>
                </a:lnTo>
                <a:lnTo>
                  <a:pt x="92004" y="702795"/>
                </a:lnTo>
                <a:lnTo>
                  <a:pt x="139070" y="627496"/>
                </a:lnTo>
                <a:lnTo>
                  <a:pt x="47061" y="627496"/>
                </a:lnTo>
                <a:lnTo>
                  <a:pt x="47061" y="476897"/>
                </a:lnTo>
                <a:lnTo>
                  <a:pt x="233200" y="476897"/>
                </a:lnTo>
                <a:lnTo>
                  <a:pt x="264577" y="426697"/>
                </a:lnTo>
                <a:lnTo>
                  <a:pt x="47061" y="426697"/>
                </a:lnTo>
                <a:lnTo>
                  <a:pt x="47061" y="276098"/>
                </a:lnTo>
                <a:lnTo>
                  <a:pt x="358708" y="276098"/>
                </a:lnTo>
                <a:lnTo>
                  <a:pt x="390084" y="225898"/>
                </a:lnTo>
                <a:lnTo>
                  <a:pt x="47061" y="225898"/>
                </a:lnTo>
                <a:lnTo>
                  <a:pt x="47061" y="75299"/>
                </a:lnTo>
                <a:lnTo>
                  <a:pt x="484215" y="75299"/>
                </a:lnTo>
                <a:lnTo>
                  <a:pt x="531280" y="0"/>
                </a:lnTo>
                <a:close/>
              </a:path>
              <a:path w="531495" h="702944">
                <a:moveTo>
                  <a:pt x="233200" y="476897"/>
                </a:moveTo>
                <a:lnTo>
                  <a:pt x="203934" y="476897"/>
                </a:lnTo>
                <a:lnTo>
                  <a:pt x="203934" y="523720"/>
                </a:lnTo>
                <a:lnTo>
                  <a:pt x="233200" y="476897"/>
                </a:lnTo>
                <a:close/>
              </a:path>
              <a:path w="531495" h="702944">
                <a:moveTo>
                  <a:pt x="235308" y="276098"/>
                </a:moveTo>
                <a:lnTo>
                  <a:pt x="203934" y="276098"/>
                </a:lnTo>
                <a:lnTo>
                  <a:pt x="203934" y="426697"/>
                </a:lnTo>
                <a:lnTo>
                  <a:pt x="235308" y="426697"/>
                </a:lnTo>
                <a:lnTo>
                  <a:pt x="235308" y="276098"/>
                </a:lnTo>
                <a:close/>
              </a:path>
              <a:path w="531495" h="702944">
                <a:moveTo>
                  <a:pt x="235308" y="75299"/>
                </a:moveTo>
                <a:lnTo>
                  <a:pt x="203934" y="75299"/>
                </a:lnTo>
                <a:lnTo>
                  <a:pt x="203934" y="225898"/>
                </a:lnTo>
                <a:lnTo>
                  <a:pt x="235308" y="225898"/>
                </a:lnTo>
                <a:lnTo>
                  <a:pt x="235308" y="75299"/>
                </a:lnTo>
                <a:close/>
              </a:path>
              <a:path w="531495" h="702944">
                <a:moveTo>
                  <a:pt x="423555" y="75299"/>
                </a:moveTo>
                <a:lnTo>
                  <a:pt x="392180" y="75299"/>
                </a:lnTo>
                <a:lnTo>
                  <a:pt x="392180" y="222545"/>
                </a:lnTo>
                <a:lnTo>
                  <a:pt x="423555" y="172349"/>
                </a:lnTo>
                <a:lnTo>
                  <a:pt x="423555" y="75299"/>
                </a:lnTo>
                <a:close/>
              </a:path>
            </a:pathLst>
          </a:custGeom>
          <a:solidFill>
            <a:srgbClr val="006EBE"/>
          </a:solidFill>
        </p:spPr>
        <p:txBody>
          <a:bodyPr wrap="square" lIns="0" tIns="0" rIns="0" bIns="0" rtlCol="0"/>
          <a:lstStyle/>
          <a:p>
            <a:endParaRPr/>
          </a:p>
        </p:txBody>
      </p:sp>
      <p:sp>
        <p:nvSpPr>
          <p:cNvPr id="5" name="object 5"/>
          <p:cNvSpPr/>
          <p:nvPr/>
        </p:nvSpPr>
        <p:spPr>
          <a:xfrm>
            <a:off x="2804668" y="1891512"/>
            <a:ext cx="565150" cy="631190"/>
          </a:xfrm>
          <a:custGeom>
            <a:avLst/>
            <a:gdLst/>
            <a:ahLst/>
            <a:cxnLst/>
            <a:rect l="l" t="t" r="r" b="b"/>
            <a:pathLst>
              <a:path w="565150" h="631189">
                <a:moveTo>
                  <a:pt x="564743" y="0"/>
                </a:moveTo>
                <a:lnTo>
                  <a:pt x="0" y="0"/>
                </a:lnTo>
                <a:lnTo>
                  <a:pt x="0" y="67183"/>
                </a:lnTo>
                <a:lnTo>
                  <a:pt x="0" y="203098"/>
                </a:lnTo>
                <a:lnTo>
                  <a:pt x="0" y="631151"/>
                </a:lnTo>
                <a:lnTo>
                  <a:pt x="564743" y="631151"/>
                </a:lnTo>
                <a:lnTo>
                  <a:pt x="564743" y="564172"/>
                </a:lnTo>
                <a:lnTo>
                  <a:pt x="564743" y="563968"/>
                </a:lnTo>
                <a:lnTo>
                  <a:pt x="564743" y="428828"/>
                </a:lnTo>
                <a:lnTo>
                  <a:pt x="522389" y="428828"/>
                </a:lnTo>
                <a:lnTo>
                  <a:pt x="522389" y="563968"/>
                </a:lnTo>
                <a:lnTo>
                  <a:pt x="381203" y="563968"/>
                </a:lnTo>
                <a:lnTo>
                  <a:pt x="381203" y="428828"/>
                </a:lnTo>
                <a:lnTo>
                  <a:pt x="352958" y="428828"/>
                </a:lnTo>
                <a:lnTo>
                  <a:pt x="352958" y="563968"/>
                </a:lnTo>
                <a:lnTo>
                  <a:pt x="211772" y="563968"/>
                </a:lnTo>
                <a:lnTo>
                  <a:pt x="211772" y="428828"/>
                </a:lnTo>
                <a:lnTo>
                  <a:pt x="183540" y="428828"/>
                </a:lnTo>
                <a:lnTo>
                  <a:pt x="183540" y="563968"/>
                </a:lnTo>
                <a:lnTo>
                  <a:pt x="42354" y="563968"/>
                </a:lnTo>
                <a:lnTo>
                  <a:pt x="42354" y="428053"/>
                </a:lnTo>
                <a:lnTo>
                  <a:pt x="564743" y="428053"/>
                </a:lnTo>
                <a:lnTo>
                  <a:pt x="564743" y="384314"/>
                </a:lnTo>
                <a:lnTo>
                  <a:pt x="42354" y="384314"/>
                </a:lnTo>
                <a:lnTo>
                  <a:pt x="42354" y="248399"/>
                </a:lnTo>
                <a:lnTo>
                  <a:pt x="183540" y="248399"/>
                </a:lnTo>
                <a:lnTo>
                  <a:pt x="183540" y="383705"/>
                </a:lnTo>
                <a:lnTo>
                  <a:pt x="211772" y="383705"/>
                </a:lnTo>
                <a:lnTo>
                  <a:pt x="211772" y="248399"/>
                </a:lnTo>
                <a:lnTo>
                  <a:pt x="352958" y="248399"/>
                </a:lnTo>
                <a:lnTo>
                  <a:pt x="352958" y="383705"/>
                </a:lnTo>
                <a:lnTo>
                  <a:pt x="381203" y="383705"/>
                </a:lnTo>
                <a:lnTo>
                  <a:pt x="381203" y="248399"/>
                </a:lnTo>
                <a:lnTo>
                  <a:pt x="522389" y="248399"/>
                </a:lnTo>
                <a:lnTo>
                  <a:pt x="522389" y="383705"/>
                </a:lnTo>
                <a:lnTo>
                  <a:pt x="564743" y="383705"/>
                </a:lnTo>
                <a:lnTo>
                  <a:pt x="564743" y="67894"/>
                </a:lnTo>
                <a:lnTo>
                  <a:pt x="522389" y="67894"/>
                </a:lnTo>
                <a:lnTo>
                  <a:pt x="522389" y="203098"/>
                </a:lnTo>
                <a:lnTo>
                  <a:pt x="381203" y="203098"/>
                </a:lnTo>
                <a:lnTo>
                  <a:pt x="381203" y="67894"/>
                </a:lnTo>
                <a:lnTo>
                  <a:pt x="352958" y="67894"/>
                </a:lnTo>
                <a:lnTo>
                  <a:pt x="352958" y="203098"/>
                </a:lnTo>
                <a:lnTo>
                  <a:pt x="211772" y="203098"/>
                </a:lnTo>
                <a:lnTo>
                  <a:pt x="211772" y="67894"/>
                </a:lnTo>
                <a:lnTo>
                  <a:pt x="183540" y="67894"/>
                </a:lnTo>
                <a:lnTo>
                  <a:pt x="183540" y="203098"/>
                </a:lnTo>
                <a:lnTo>
                  <a:pt x="42354" y="203098"/>
                </a:lnTo>
                <a:lnTo>
                  <a:pt x="42354" y="67183"/>
                </a:lnTo>
                <a:lnTo>
                  <a:pt x="564743" y="67183"/>
                </a:lnTo>
                <a:lnTo>
                  <a:pt x="564743" y="0"/>
                </a:lnTo>
                <a:close/>
              </a:path>
            </a:pathLst>
          </a:custGeom>
          <a:solidFill>
            <a:srgbClr val="006EBE"/>
          </a:solidFill>
        </p:spPr>
        <p:txBody>
          <a:bodyPr wrap="square" lIns="0" tIns="0" rIns="0" bIns="0" rtlCol="0"/>
          <a:lstStyle/>
          <a:p>
            <a:endParaRPr/>
          </a:p>
        </p:txBody>
      </p:sp>
      <p:sp>
        <p:nvSpPr>
          <p:cNvPr id="6" name="object 6"/>
          <p:cNvSpPr txBox="1"/>
          <p:nvPr/>
        </p:nvSpPr>
        <p:spPr>
          <a:xfrm>
            <a:off x="2606167" y="2590292"/>
            <a:ext cx="1054735" cy="239395"/>
          </a:xfrm>
          <a:prstGeom prst="rect">
            <a:avLst/>
          </a:prstGeom>
        </p:spPr>
        <p:txBody>
          <a:bodyPr vert="horz" wrap="square" lIns="0" tIns="12700" rIns="0" bIns="0" rtlCol="0">
            <a:spAutoFit/>
          </a:bodyPr>
          <a:lstStyle/>
          <a:p>
            <a:pPr marL="12700">
              <a:lnSpc>
                <a:spcPct val="100000"/>
              </a:lnSpc>
              <a:spcBef>
                <a:spcPts val="100"/>
              </a:spcBef>
            </a:pPr>
            <a:r>
              <a:rPr sz="1400" b="1" spc="-55" dirty="0">
                <a:solidFill>
                  <a:srgbClr val="D9D9D9"/>
                </a:solidFill>
                <a:latin typeface="Trebuchet MS"/>
                <a:cs typeface="Trebuchet MS"/>
              </a:rPr>
              <a:t>Development</a:t>
            </a:r>
            <a:endParaRPr sz="1400">
              <a:latin typeface="Trebuchet MS"/>
              <a:cs typeface="Trebuchet MS"/>
            </a:endParaRPr>
          </a:p>
        </p:txBody>
      </p:sp>
      <p:sp>
        <p:nvSpPr>
          <p:cNvPr id="7" name="object 7"/>
          <p:cNvSpPr txBox="1"/>
          <p:nvPr/>
        </p:nvSpPr>
        <p:spPr>
          <a:xfrm>
            <a:off x="5624321" y="2590292"/>
            <a:ext cx="872490" cy="239395"/>
          </a:xfrm>
          <a:prstGeom prst="rect">
            <a:avLst/>
          </a:prstGeom>
        </p:spPr>
        <p:txBody>
          <a:bodyPr vert="horz" wrap="square" lIns="0" tIns="12700" rIns="0" bIns="0" rtlCol="0">
            <a:spAutoFit/>
          </a:bodyPr>
          <a:lstStyle/>
          <a:p>
            <a:pPr marL="12700">
              <a:lnSpc>
                <a:spcPct val="100000"/>
              </a:lnSpc>
              <a:spcBef>
                <a:spcPts val="100"/>
              </a:spcBef>
            </a:pPr>
            <a:r>
              <a:rPr sz="1400" b="1" spc="-55" dirty="0">
                <a:solidFill>
                  <a:srgbClr val="D9D9D9"/>
                </a:solidFill>
                <a:latin typeface="Trebuchet MS"/>
                <a:cs typeface="Trebuchet MS"/>
              </a:rPr>
              <a:t>Production</a:t>
            </a:r>
            <a:endParaRPr sz="1400">
              <a:latin typeface="Trebuchet MS"/>
              <a:cs typeface="Trebuchet MS"/>
            </a:endParaRPr>
          </a:p>
        </p:txBody>
      </p:sp>
      <p:grpSp>
        <p:nvGrpSpPr>
          <p:cNvPr id="8" name="object 8"/>
          <p:cNvGrpSpPr/>
          <p:nvPr/>
        </p:nvGrpSpPr>
        <p:grpSpPr>
          <a:xfrm>
            <a:off x="2720278" y="3098292"/>
            <a:ext cx="4556125" cy="1339850"/>
            <a:chOff x="2720278" y="3098292"/>
            <a:chExt cx="4556125" cy="1339850"/>
          </a:xfrm>
        </p:grpSpPr>
        <p:sp>
          <p:nvSpPr>
            <p:cNvPr id="9" name="object 9"/>
            <p:cNvSpPr/>
            <p:nvPr/>
          </p:nvSpPr>
          <p:spPr>
            <a:xfrm>
              <a:off x="2720276" y="3910444"/>
              <a:ext cx="734695" cy="527685"/>
            </a:xfrm>
            <a:custGeom>
              <a:avLst/>
              <a:gdLst/>
              <a:ahLst/>
              <a:cxnLst/>
              <a:rect l="l" t="t" r="r" b="b"/>
              <a:pathLst>
                <a:path w="734695" h="527685">
                  <a:moveTo>
                    <a:pt x="658863" y="112953"/>
                  </a:moveTo>
                  <a:lnTo>
                    <a:pt x="655891" y="98336"/>
                  </a:lnTo>
                  <a:lnTo>
                    <a:pt x="647801" y="86360"/>
                  </a:lnTo>
                  <a:lnTo>
                    <a:pt x="635825" y="78270"/>
                  </a:lnTo>
                  <a:lnTo>
                    <a:pt x="621207" y="75298"/>
                  </a:lnTo>
                  <a:lnTo>
                    <a:pt x="338836" y="75298"/>
                  </a:lnTo>
                  <a:lnTo>
                    <a:pt x="228714" y="2819"/>
                  </a:lnTo>
                  <a:lnTo>
                    <a:pt x="222123" y="0"/>
                  </a:lnTo>
                  <a:lnTo>
                    <a:pt x="37642" y="0"/>
                  </a:lnTo>
                  <a:lnTo>
                    <a:pt x="23025" y="2971"/>
                  </a:lnTo>
                  <a:lnTo>
                    <a:pt x="11049" y="11061"/>
                  </a:lnTo>
                  <a:lnTo>
                    <a:pt x="2971" y="23037"/>
                  </a:lnTo>
                  <a:lnTo>
                    <a:pt x="0" y="37655"/>
                  </a:lnTo>
                  <a:lnTo>
                    <a:pt x="0" y="498868"/>
                  </a:lnTo>
                  <a:lnTo>
                    <a:pt x="121412" y="204254"/>
                  </a:lnTo>
                  <a:lnTo>
                    <a:pt x="132372" y="186220"/>
                  </a:lnTo>
                  <a:lnTo>
                    <a:pt x="147650" y="172250"/>
                  </a:lnTo>
                  <a:lnTo>
                    <a:pt x="166281" y="163220"/>
                  </a:lnTo>
                  <a:lnTo>
                    <a:pt x="187299" y="160020"/>
                  </a:lnTo>
                  <a:lnTo>
                    <a:pt x="658863" y="160020"/>
                  </a:lnTo>
                  <a:lnTo>
                    <a:pt x="658863" y="112953"/>
                  </a:lnTo>
                  <a:close/>
                </a:path>
                <a:path w="734695" h="527685">
                  <a:moveTo>
                    <a:pt x="734161" y="235318"/>
                  </a:moveTo>
                  <a:lnTo>
                    <a:pt x="731647" y="221361"/>
                  </a:lnTo>
                  <a:lnTo>
                    <a:pt x="724636" y="209791"/>
                  </a:lnTo>
                  <a:lnTo>
                    <a:pt x="713905" y="201561"/>
                  </a:lnTo>
                  <a:lnTo>
                    <a:pt x="700278" y="197662"/>
                  </a:lnTo>
                  <a:lnTo>
                    <a:pt x="187299" y="197662"/>
                  </a:lnTo>
                  <a:lnTo>
                    <a:pt x="155295" y="218376"/>
                  </a:lnTo>
                  <a:lnTo>
                    <a:pt x="28232" y="527113"/>
                  </a:lnTo>
                  <a:lnTo>
                    <a:pt x="602386" y="527113"/>
                  </a:lnTo>
                  <a:lnTo>
                    <a:pt x="730389" y="252260"/>
                  </a:lnTo>
                  <a:lnTo>
                    <a:pt x="733221" y="246608"/>
                  </a:lnTo>
                  <a:lnTo>
                    <a:pt x="734161" y="240969"/>
                  </a:lnTo>
                  <a:lnTo>
                    <a:pt x="734161" y="235318"/>
                  </a:lnTo>
                  <a:close/>
                </a:path>
              </a:pathLst>
            </a:custGeom>
            <a:solidFill>
              <a:srgbClr val="006EBE"/>
            </a:solidFill>
          </p:spPr>
          <p:txBody>
            <a:bodyPr wrap="square" lIns="0" tIns="0" rIns="0" bIns="0" rtlCol="0"/>
            <a:lstStyle/>
            <a:p>
              <a:endParaRPr/>
            </a:p>
          </p:txBody>
        </p:sp>
        <p:sp>
          <p:nvSpPr>
            <p:cNvPr id="10" name="object 10"/>
            <p:cNvSpPr/>
            <p:nvPr/>
          </p:nvSpPr>
          <p:spPr>
            <a:xfrm>
              <a:off x="3504183" y="3613785"/>
              <a:ext cx="2363470" cy="412750"/>
            </a:xfrm>
            <a:custGeom>
              <a:avLst/>
              <a:gdLst/>
              <a:ahLst/>
              <a:cxnLst/>
              <a:rect l="l" t="t" r="r" b="b"/>
              <a:pathLst>
                <a:path w="2363470" h="412750">
                  <a:moveTo>
                    <a:pt x="2286958" y="31353"/>
                  </a:moveTo>
                  <a:lnTo>
                    <a:pt x="0" y="400189"/>
                  </a:lnTo>
                  <a:lnTo>
                    <a:pt x="2031" y="412737"/>
                  </a:lnTo>
                  <a:lnTo>
                    <a:pt x="2288973" y="43929"/>
                  </a:lnTo>
                  <a:lnTo>
                    <a:pt x="2286958" y="31353"/>
                  </a:lnTo>
                  <a:close/>
                </a:path>
                <a:path w="2363470" h="412750">
                  <a:moveTo>
                    <a:pt x="2357918" y="29336"/>
                  </a:moveTo>
                  <a:lnTo>
                    <a:pt x="2299462" y="29336"/>
                  </a:lnTo>
                  <a:lnTo>
                    <a:pt x="2301493" y="41909"/>
                  </a:lnTo>
                  <a:lnTo>
                    <a:pt x="2288973" y="43929"/>
                  </a:lnTo>
                  <a:lnTo>
                    <a:pt x="2294001" y="75310"/>
                  </a:lnTo>
                  <a:lnTo>
                    <a:pt x="2357918" y="29336"/>
                  </a:lnTo>
                  <a:close/>
                </a:path>
                <a:path w="2363470" h="412750">
                  <a:moveTo>
                    <a:pt x="2299462" y="29336"/>
                  </a:moveTo>
                  <a:lnTo>
                    <a:pt x="2286958" y="31353"/>
                  </a:lnTo>
                  <a:lnTo>
                    <a:pt x="2288973" y="43929"/>
                  </a:lnTo>
                  <a:lnTo>
                    <a:pt x="2301493" y="41909"/>
                  </a:lnTo>
                  <a:lnTo>
                    <a:pt x="2299462" y="29336"/>
                  </a:lnTo>
                  <a:close/>
                </a:path>
                <a:path w="2363470" h="412750">
                  <a:moveTo>
                    <a:pt x="2281936" y="0"/>
                  </a:moveTo>
                  <a:lnTo>
                    <a:pt x="2286958" y="31353"/>
                  </a:lnTo>
                  <a:lnTo>
                    <a:pt x="2299462" y="29336"/>
                  </a:lnTo>
                  <a:lnTo>
                    <a:pt x="2357918" y="29336"/>
                  </a:lnTo>
                  <a:lnTo>
                    <a:pt x="2363216" y="25526"/>
                  </a:lnTo>
                  <a:lnTo>
                    <a:pt x="2281936" y="0"/>
                  </a:lnTo>
                  <a:close/>
                </a:path>
              </a:pathLst>
            </a:custGeom>
            <a:solidFill>
              <a:srgbClr val="00C2FF"/>
            </a:solidFill>
          </p:spPr>
          <p:txBody>
            <a:bodyPr wrap="square" lIns="0" tIns="0" rIns="0" bIns="0" rtlCol="0"/>
            <a:lstStyle/>
            <a:p>
              <a:endParaRPr/>
            </a:p>
          </p:txBody>
        </p:sp>
        <p:pic>
          <p:nvPicPr>
            <p:cNvPr id="11" name="object 11"/>
            <p:cNvPicPr/>
            <p:nvPr/>
          </p:nvPicPr>
          <p:blipFill>
            <a:blip r:embed="rId2" cstate="print"/>
            <a:stretch>
              <a:fillRect/>
            </a:stretch>
          </p:blipFill>
          <p:spPr>
            <a:xfrm>
              <a:off x="4771644" y="3098292"/>
              <a:ext cx="2504567" cy="939253"/>
            </a:xfrm>
            <a:prstGeom prst="rect">
              <a:avLst/>
            </a:prstGeom>
          </p:spPr>
        </p:pic>
        <p:pic>
          <p:nvPicPr>
            <p:cNvPr id="12" name="object 12"/>
            <p:cNvPicPr/>
            <p:nvPr/>
          </p:nvPicPr>
          <p:blipFill>
            <a:blip r:embed="rId3" cstate="print"/>
            <a:stretch>
              <a:fillRect/>
            </a:stretch>
          </p:blipFill>
          <p:spPr>
            <a:xfrm>
              <a:off x="5098541" y="3252978"/>
              <a:ext cx="1871472" cy="307848"/>
            </a:xfrm>
            <a:prstGeom prst="rect">
              <a:avLst/>
            </a:prstGeom>
          </p:spPr>
        </p:pic>
        <p:sp>
          <p:nvSpPr>
            <p:cNvPr id="13" name="object 13"/>
            <p:cNvSpPr/>
            <p:nvPr/>
          </p:nvSpPr>
          <p:spPr>
            <a:xfrm>
              <a:off x="5098541" y="3252978"/>
              <a:ext cx="1871980" cy="307975"/>
            </a:xfrm>
            <a:custGeom>
              <a:avLst/>
              <a:gdLst/>
              <a:ahLst/>
              <a:cxnLst/>
              <a:rect l="l" t="t" r="r" b="b"/>
              <a:pathLst>
                <a:path w="1871979" h="307975">
                  <a:moveTo>
                    <a:pt x="0" y="153924"/>
                  </a:moveTo>
                  <a:lnTo>
                    <a:pt x="76962" y="0"/>
                  </a:lnTo>
                  <a:lnTo>
                    <a:pt x="1794510" y="0"/>
                  </a:lnTo>
                  <a:lnTo>
                    <a:pt x="1871472" y="153924"/>
                  </a:lnTo>
                  <a:lnTo>
                    <a:pt x="1794510" y="307848"/>
                  </a:lnTo>
                  <a:lnTo>
                    <a:pt x="76962" y="307848"/>
                  </a:lnTo>
                  <a:lnTo>
                    <a:pt x="0" y="153924"/>
                  </a:lnTo>
                  <a:close/>
                </a:path>
              </a:pathLst>
            </a:custGeom>
            <a:ln w="19050">
              <a:solidFill>
                <a:srgbClr val="00C3FF"/>
              </a:solidFill>
            </a:ln>
          </p:spPr>
          <p:txBody>
            <a:bodyPr wrap="square" lIns="0" tIns="0" rIns="0" bIns="0" rtlCol="0"/>
            <a:lstStyle/>
            <a:p>
              <a:endParaRPr/>
            </a:p>
          </p:txBody>
        </p:sp>
      </p:grpSp>
      <p:sp>
        <p:nvSpPr>
          <p:cNvPr id="14" name="object 14"/>
          <p:cNvSpPr txBox="1"/>
          <p:nvPr/>
        </p:nvSpPr>
        <p:spPr>
          <a:xfrm>
            <a:off x="5590794" y="3261105"/>
            <a:ext cx="91757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Meta</a:t>
            </a:r>
            <a:r>
              <a:rPr sz="1600" b="1" spc="-130" dirty="0">
                <a:solidFill>
                  <a:srgbClr val="00C3FF"/>
                </a:solidFill>
                <a:latin typeface="Trebuchet MS"/>
                <a:cs typeface="Trebuchet MS"/>
              </a:rPr>
              <a:t> </a:t>
            </a:r>
            <a:r>
              <a:rPr sz="1600" b="1" spc="-45" dirty="0">
                <a:solidFill>
                  <a:srgbClr val="00C3FF"/>
                </a:solidFill>
                <a:latin typeface="Trebuchet MS"/>
                <a:cs typeface="Trebuchet MS"/>
              </a:rPr>
              <a:t>data</a:t>
            </a:r>
            <a:endParaRPr sz="1600">
              <a:latin typeface="Trebuchet MS"/>
              <a:cs typeface="Trebuchet MS"/>
            </a:endParaRPr>
          </a:p>
        </p:txBody>
      </p:sp>
      <p:grpSp>
        <p:nvGrpSpPr>
          <p:cNvPr id="15" name="object 15"/>
          <p:cNvGrpSpPr/>
          <p:nvPr/>
        </p:nvGrpSpPr>
        <p:grpSpPr>
          <a:xfrm>
            <a:off x="1901951" y="3076955"/>
            <a:ext cx="2506345" cy="939800"/>
            <a:chOff x="1901951" y="3076955"/>
            <a:chExt cx="2506345" cy="939800"/>
          </a:xfrm>
        </p:grpSpPr>
        <p:pic>
          <p:nvPicPr>
            <p:cNvPr id="16" name="object 16"/>
            <p:cNvPicPr/>
            <p:nvPr/>
          </p:nvPicPr>
          <p:blipFill>
            <a:blip r:embed="rId4" cstate="print"/>
            <a:stretch>
              <a:fillRect/>
            </a:stretch>
          </p:blipFill>
          <p:spPr>
            <a:xfrm>
              <a:off x="1901951" y="3076955"/>
              <a:ext cx="2506091" cy="939253"/>
            </a:xfrm>
            <a:prstGeom prst="rect">
              <a:avLst/>
            </a:prstGeom>
          </p:spPr>
        </p:pic>
        <p:pic>
          <p:nvPicPr>
            <p:cNvPr id="17" name="object 17"/>
            <p:cNvPicPr/>
            <p:nvPr/>
          </p:nvPicPr>
          <p:blipFill>
            <a:blip r:embed="rId5" cstate="print"/>
            <a:stretch>
              <a:fillRect/>
            </a:stretch>
          </p:blipFill>
          <p:spPr>
            <a:xfrm>
              <a:off x="2228849" y="3231641"/>
              <a:ext cx="1872996" cy="307847"/>
            </a:xfrm>
            <a:prstGeom prst="rect">
              <a:avLst/>
            </a:prstGeom>
          </p:spPr>
        </p:pic>
        <p:sp>
          <p:nvSpPr>
            <p:cNvPr id="18" name="object 18"/>
            <p:cNvSpPr/>
            <p:nvPr/>
          </p:nvSpPr>
          <p:spPr>
            <a:xfrm>
              <a:off x="2228849" y="3231641"/>
              <a:ext cx="1873250" cy="307975"/>
            </a:xfrm>
            <a:custGeom>
              <a:avLst/>
              <a:gdLst/>
              <a:ahLst/>
              <a:cxnLst/>
              <a:rect l="l" t="t" r="r" b="b"/>
              <a:pathLst>
                <a:path w="1873250" h="307975">
                  <a:moveTo>
                    <a:pt x="0" y="153924"/>
                  </a:moveTo>
                  <a:lnTo>
                    <a:pt x="76962" y="0"/>
                  </a:lnTo>
                  <a:lnTo>
                    <a:pt x="1796034" y="0"/>
                  </a:lnTo>
                  <a:lnTo>
                    <a:pt x="1872996" y="153924"/>
                  </a:lnTo>
                  <a:lnTo>
                    <a:pt x="1796034" y="307847"/>
                  </a:lnTo>
                  <a:lnTo>
                    <a:pt x="76962" y="307847"/>
                  </a:lnTo>
                  <a:lnTo>
                    <a:pt x="0" y="153924"/>
                  </a:lnTo>
                  <a:close/>
                </a:path>
              </a:pathLst>
            </a:custGeom>
            <a:ln w="19050">
              <a:solidFill>
                <a:srgbClr val="00C3FF"/>
              </a:solidFill>
            </a:ln>
          </p:spPr>
          <p:txBody>
            <a:bodyPr wrap="square" lIns="0" tIns="0" rIns="0" bIns="0" rtlCol="0"/>
            <a:lstStyle/>
            <a:p>
              <a:endParaRPr/>
            </a:p>
          </p:txBody>
        </p:sp>
      </p:grpSp>
      <p:sp>
        <p:nvSpPr>
          <p:cNvPr id="19" name="object 19"/>
          <p:cNvSpPr txBox="1"/>
          <p:nvPr/>
        </p:nvSpPr>
        <p:spPr>
          <a:xfrm>
            <a:off x="2706751" y="3231591"/>
            <a:ext cx="91757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Me</a:t>
            </a:r>
            <a:r>
              <a:rPr sz="1600" b="1" spc="-5" dirty="0">
                <a:solidFill>
                  <a:srgbClr val="00C3FF"/>
                </a:solidFill>
                <a:latin typeface="Trebuchet MS"/>
                <a:cs typeface="Trebuchet MS"/>
              </a:rPr>
              <a:t>t</a:t>
            </a:r>
            <a:r>
              <a:rPr sz="1600" b="1" spc="-40" dirty="0">
                <a:solidFill>
                  <a:srgbClr val="00C3FF"/>
                </a:solidFill>
                <a:latin typeface="Trebuchet MS"/>
                <a:cs typeface="Trebuchet MS"/>
              </a:rPr>
              <a:t>a</a:t>
            </a:r>
            <a:r>
              <a:rPr sz="1600" b="1" spc="-125" dirty="0">
                <a:solidFill>
                  <a:srgbClr val="00C3FF"/>
                </a:solidFill>
                <a:latin typeface="Trebuchet MS"/>
                <a:cs typeface="Trebuchet MS"/>
              </a:rPr>
              <a:t> </a:t>
            </a:r>
            <a:r>
              <a:rPr sz="1600" b="1" spc="-55" dirty="0">
                <a:solidFill>
                  <a:srgbClr val="00C3FF"/>
                </a:solidFill>
                <a:latin typeface="Trebuchet MS"/>
                <a:cs typeface="Trebuchet MS"/>
              </a:rPr>
              <a:t>da</a:t>
            </a:r>
            <a:r>
              <a:rPr sz="1600" b="1" spc="-50" dirty="0">
                <a:solidFill>
                  <a:srgbClr val="00C3FF"/>
                </a:solidFill>
                <a:latin typeface="Trebuchet MS"/>
                <a:cs typeface="Trebuchet MS"/>
              </a:rPr>
              <a:t>t</a:t>
            </a:r>
            <a:r>
              <a:rPr sz="1600" b="1" spc="-40" dirty="0">
                <a:solidFill>
                  <a:srgbClr val="00C3FF"/>
                </a:solidFill>
                <a:latin typeface="Trebuchet MS"/>
                <a:cs typeface="Trebuchet MS"/>
              </a:rPr>
              <a:t>a</a:t>
            </a:r>
            <a:endParaRPr sz="1600">
              <a:latin typeface="Trebuchet MS"/>
              <a:cs typeface="Trebuchet MS"/>
            </a:endParaRPr>
          </a:p>
        </p:txBody>
      </p:sp>
      <p:grpSp>
        <p:nvGrpSpPr>
          <p:cNvPr id="20" name="object 20"/>
          <p:cNvGrpSpPr/>
          <p:nvPr/>
        </p:nvGrpSpPr>
        <p:grpSpPr>
          <a:xfrm>
            <a:off x="3095244" y="2874264"/>
            <a:ext cx="3293110" cy="1563370"/>
            <a:chOff x="3095244" y="2874264"/>
            <a:chExt cx="3293110" cy="1563370"/>
          </a:xfrm>
        </p:grpSpPr>
        <p:sp>
          <p:nvSpPr>
            <p:cNvPr id="21" name="object 21"/>
            <p:cNvSpPr/>
            <p:nvPr/>
          </p:nvSpPr>
          <p:spPr>
            <a:xfrm>
              <a:off x="5653976" y="3910444"/>
              <a:ext cx="734695" cy="527685"/>
            </a:xfrm>
            <a:custGeom>
              <a:avLst/>
              <a:gdLst/>
              <a:ahLst/>
              <a:cxnLst/>
              <a:rect l="l" t="t" r="r" b="b"/>
              <a:pathLst>
                <a:path w="734695" h="527685">
                  <a:moveTo>
                    <a:pt x="658863" y="112953"/>
                  </a:moveTo>
                  <a:lnTo>
                    <a:pt x="655891" y="98336"/>
                  </a:lnTo>
                  <a:lnTo>
                    <a:pt x="647801" y="86360"/>
                  </a:lnTo>
                  <a:lnTo>
                    <a:pt x="635825" y="78270"/>
                  </a:lnTo>
                  <a:lnTo>
                    <a:pt x="621207" y="75298"/>
                  </a:lnTo>
                  <a:lnTo>
                    <a:pt x="338836" y="75298"/>
                  </a:lnTo>
                  <a:lnTo>
                    <a:pt x="228714" y="2819"/>
                  </a:lnTo>
                  <a:lnTo>
                    <a:pt x="222123" y="0"/>
                  </a:lnTo>
                  <a:lnTo>
                    <a:pt x="37642" y="0"/>
                  </a:lnTo>
                  <a:lnTo>
                    <a:pt x="23025" y="2971"/>
                  </a:lnTo>
                  <a:lnTo>
                    <a:pt x="11049" y="11061"/>
                  </a:lnTo>
                  <a:lnTo>
                    <a:pt x="2971" y="23037"/>
                  </a:lnTo>
                  <a:lnTo>
                    <a:pt x="0" y="37655"/>
                  </a:lnTo>
                  <a:lnTo>
                    <a:pt x="0" y="498868"/>
                  </a:lnTo>
                  <a:lnTo>
                    <a:pt x="121412" y="204254"/>
                  </a:lnTo>
                  <a:lnTo>
                    <a:pt x="132372" y="186220"/>
                  </a:lnTo>
                  <a:lnTo>
                    <a:pt x="147650" y="172250"/>
                  </a:lnTo>
                  <a:lnTo>
                    <a:pt x="166281" y="163220"/>
                  </a:lnTo>
                  <a:lnTo>
                    <a:pt x="187299" y="160020"/>
                  </a:lnTo>
                  <a:lnTo>
                    <a:pt x="658863" y="160020"/>
                  </a:lnTo>
                  <a:lnTo>
                    <a:pt x="658863" y="112953"/>
                  </a:lnTo>
                  <a:close/>
                </a:path>
                <a:path w="734695" h="527685">
                  <a:moveTo>
                    <a:pt x="734161" y="235318"/>
                  </a:moveTo>
                  <a:lnTo>
                    <a:pt x="731647" y="221361"/>
                  </a:lnTo>
                  <a:lnTo>
                    <a:pt x="724636" y="209791"/>
                  </a:lnTo>
                  <a:lnTo>
                    <a:pt x="713905" y="201561"/>
                  </a:lnTo>
                  <a:lnTo>
                    <a:pt x="700278" y="197662"/>
                  </a:lnTo>
                  <a:lnTo>
                    <a:pt x="187299" y="197662"/>
                  </a:lnTo>
                  <a:lnTo>
                    <a:pt x="155295" y="218376"/>
                  </a:lnTo>
                  <a:lnTo>
                    <a:pt x="28232" y="527113"/>
                  </a:lnTo>
                  <a:lnTo>
                    <a:pt x="602386" y="527113"/>
                  </a:lnTo>
                  <a:lnTo>
                    <a:pt x="730389" y="252260"/>
                  </a:lnTo>
                  <a:lnTo>
                    <a:pt x="733221" y="246608"/>
                  </a:lnTo>
                  <a:lnTo>
                    <a:pt x="734161" y="240969"/>
                  </a:lnTo>
                  <a:lnTo>
                    <a:pt x="734161" y="235318"/>
                  </a:lnTo>
                  <a:close/>
                </a:path>
              </a:pathLst>
            </a:custGeom>
            <a:solidFill>
              <a:srgbClr val="006EBE"/>
            </a:solidFill>
          </p:spPr>
          <p:txBody>
            <a:bodyPr wrap="square" lIns="0" tIns="0" rIns="0" bIns="0" rtlCol="0"/>
            <a:lstStyle/>
            <a:p>
              <a:endParaRPr/>
            </a:p>
          </p:txBody>
        </p:sp>
        <p:sp>
          <p:nvSpPr>
            <p:cNvPr id="22" name="object 22"/>
            <p:cNvSpPr/>
            <p:nvPr/>
          </p:nvSpPr>
          <p:spPr>
            <a:xfrm>
              <a:off x="3095244" y="2874263"/>
              <a:ext cx="2962910" cy="1152525"/>
            </a:xfrm>
            <a:custGeom>
              <a:avLst/>
              <a:gdLst/>
              <a:ahLst/>
              <a:cxnLst/>
              <a:rect l="l" t="t" r="r" b="b"/>
              <a:pathLst>
                <a:path w="2962910" h="1152525">
                  <a:moveTo>
                    <a:pt x="76200" y="76200"/>
                  </a:moveTo>
                  <a:lnTo>
                    <a:pt x="69850" y="63500"/>
                  </a:lnTo>
                  <a:lnTo>
                    <a:pt x="38100" y="0"/>
                  </a:lnTo>
                  <a:lnTo>
                    <a:pt x="0" y="76200"/>
                  </a:lnTo>
                  <a:lnTo>
                    <a:pt x="31750" y="76200"/>
                  </a:lnTo>
                  <a:lnTo>
                    <a:pt x="31750" y="335280"/>
                  </a:lnTo>
                  <a:lnTo>
                    <a:pt x="44450" y="335280"/>
                  </a:lnTo>
                  <a:lnTo>
                    <a:pt x="44450" y="76200"/>
                  </a:lnTo>
                  <a:lnTo>
                    <a:pt x="76200" y="76200"/>
                  </a:lnTo>
                  <a:close/>
                </a:path>
                <a:path w="2962910" h="1152525">
                  <a:moveTo>
                    <a:pt x="2469007" y="1139710"/>
                  </a:moveTo>
                  <a:lnTo>
                    <a:pt x="125006" y="770572"/>
                  </a:lnTo>
                  <a:lnTo>
                    <a:pt x="125310" y="768604"/>
                  </a:lnTo>
                  <a:lnTo>
                    <a:pt x="129921" y="739267"/>
                  </a:lnTo>
                  <a:lnTo>
                    <a:pt x="48768" y="765048"/>
                  </a:lnTo>
                  <a:lnTo>
                    <a:pt x="118110" y="814578"/>
                  </a:lnTo>
                  <a:lnTo>
                    <a:pt x="123037" y="783158"/>
                  </a:lnTo>
                  <a:lnTo>
                    <a:pt x="2466975" y="1152258"/>
                  </a:lnTo>
                  <a:lnTo>
                    <a:pt x="2469007" y="1139710"/>
                  </a:lnTo>
                  <a:close/>
                </a:path>
                <a:path w="2962910" h="1152525">
                  <a:moveTo>
                    <a:pt x="2962656" y="76200"/>
                  </a:moveTo>
                  <a:lnTo>
                    <a:pt x="2956306" y="63500"/>
                  </a:lnTo>
                  <a:lnTo>
                    <a:pt x="2924556" y="0"/>
                  </a:lnTo>
                  <a:lnTo>
                    <a:pt x="2886456" y="76200"/>
                  </a:lnTo>
                  <a:lnTo>
                    <a:pt x="2918206" y="76200"/>
                  </a:lnTo>
                  <a:lnTo>
                    <a:pt x="2918206" y="335280"/>
                  </a:lnTo>
                  <a:lnTo>
                    <a:pt x="2930906" y="335280"/>
                  </a:lnTo>
                  <a:lnTo>
                    <a:pt x="2930906" y="76200"/>
                  </a:lnTo>
                  <a:lnTo>
                    <a:pt x="2962656" y="76200"/>
                  </a:lnTo>
                  <a:close/>
                </a:path>
              </a:pathLst>
            </a:custGeom>
            <a:solidFill>
              <a:srgbClr val="00C2FF"/>
            </a:solidFill>
          </p:spPr>
          <p:txBody>
            <a:bodyPr wrap="square" lIns="0" tIns="0" rIns="0" bIns="0" rtlCol="0"/>
            <a:lstStyle/>
            <a:p>
              <a:endParaRPr/>
            </a:p>
          </p:txBody>
        </p:sp>
        <p:pic>
          <p:nvPicPr>
            <p:cNvPr id="23" name="object 23"/>
            <p:cNvPicPr/>
            <p:nvPr/>
          </p:nvPicPr>
          <p:blipFill>
            <a:blip r:embed="rId6" cstate="print"/>
            <a:stretch>
              <a:fillRect/>
            </a:stretch>
          </p:blipFill>
          <p:spPr>
            <a:xfrm>
              <a:off x="4143755" y="3269018"/>
              <a:ext cx="955548" cy="318477"/>
            </a:xfrm>
            <a:prstGeom prst="rect">
              <a:avLst/>
            </a:prstGeom>
          </p:spPr>
        </p:pic>
        <p:pic>
          <p:nvPicPr>
            <p:cNvPr id="24" name="object 24"/>
            <p:cNvPicPr/>
            <p:nvPr/>
          </p:nvPicPr>
          <p:blipFill>
            <a:blip r:embed="rId7" cstate="print"/>
            <a:stretch>
              <a:fillRect/>
            </a:stretch>
          </p:blipFill>
          <p:spPr>
            <a:xfrm>
              <a:off x="4191000" y="3296412"/>
              <a:ext cx="865632" cy="228600"/>
            </a:xfrm>
            <a:prstGeom prst="rect">
              <a:avLst/>
            </a:prstGeom>
          </p:spPr>
        </p:pic>
        <p:sp>
          <p:nvSpPr>
            <p:cNvPr id="25" name="object 25"/>
            <p:cNvSpPr/>
            <p:nvPr/>
          </p:nvSpPr>
          <p:spPr>
            <a:xfrm>
              <a:off x="4191000" y="3296412"/>
              <a:ext cx="866140" cy="228600"/>
            </a:xfrm>
            <a:custGeom>
              <a:avLst/>
              <a:gdLst/>
              <a:ahLst/>
              <a:cxnLst/>
              <a:rect l="l" t="t" r="r" b="b"/>
              <a:pathLst>
                <a:path w="866139" h="228600">
                  <a:moveTo>
                    <a:pt x="0" y="114300"/>
                  </a:moveTo>
                  <a:lnTo>
                    <a:pt x="114300" y="0"/>
                  </a:lnTo>
                  <a:lnTo>
                    <a:pt x="114300" y="57150"/>
                  </a:lnTo>
                  <a:lnTo>
                    <a:pt x="751332" y="57150"/>
                  </a:lnTo>
                  <a:lnTo>
                    <a:pt x="751332" y="0"/>
                  </a:lnTo>
                  <a:lnTo>
                    <a:pt x="865632" y="114300"/>
                  </a:lnTo>
                  <a:lnTo>
                    <a:pt x="751332" y="228600"/>
                  </a:lnTo>
                  <a:lnTo>
                    <a:pt x="751332" y="171450"/>
                  </a:lnTo>
                  <a:lnTo>
                    <a:pt x="114300" y="171450"/>
                  </a:lnTo>
                  <a:lnTo>
                    <a:pt x="114300" y="228600"/>
                  </a:lnTo>
                  <a:lnTo>
                    <a:pt x="0" y="114300"/>
                  </a:lnTo>
                  <a:close/>
                </a:path>
              </a:pathLst>
            </a:custGeom>
            <a:ln w="9525">
              <a:solidFill>
                <a:srgbClr val="373737"/>
              </a:solidFill>
            </a:ln>
          </p:spPr>
          <p:txBody>
            <a:bodyPr wrap="square" lIns="0" tIns="0" rIns="0" bIns="0" rtlCol="0"/>
            <a:lstStyle/>
            <a:p>
              <a:endParaRPr/>
            </a:p>
          </p:txBody>
        </p:sp>
      </p:grpSp>
      <p:sp>
        <p:nvSpPr>
          <p:cNvPr id="26" name="object 26"/>
          <p:cNvSpPr txBox="1"/>
          <p:nvPr/>
        </p:nvSpPr>
        <p:spPr>
          <a:xfrm>
            <a:off x="4417821" y="3056001"/>
            <a:ext cx="448945" cy="239395"/>
          </a:xfrm>
          <a:prstGeom prst="rect">
            <a:avLst/>
          </a:prstGeom>
        </p:spPr>
        <p:txBody>
          <a:bodyPr vert="horz" wrap="square" lIns="0" tIns="12700" rIns="0" bIns="0" rtlCol="0">
            <a:spAutoFit/>
          </a:bodyPr>
          <a:lstStyle/>
          <a:p>
            <a:pPr marL="12700">
              <a:lnSpc>
                <a:spcPct val="100000"/>
              </a:lnSpc>
              <a:spcBef>
                <a:spcPts val="100"/>
              </a:spcBef>
            </a:pPr>
            <a:r>
              <a:rPr sz="1400" b="1" spc="45" dirty="0">
                <a:solidFill>
                  <a:srgbClr val="D9D9D9"/>
                </a:solidFill>
                <a:latin typeface="Trebuchet MS"/>
                <a:cs typeface="Trebuchet MS"/>
              </a:rPr>
              <a:t>S</a:t>
            </a:r>
            <a:r>
              <a:rPr sz="1400" b="1" spc="-35" dirty="0">
                <a:solidFill>
                  <a:srgbClr val="D9D9D9"/>
                </a:solidFill>
                <a:latin typeface="Trebuchet MS"/>
                <a:cs typeface="Trebuchet MS"/>
              </a:rPr>
              <a:t>wap</a:t>
            </a:r>
            <a:endParaRPr sz="1400">
              <a:latin typeface="Trebuchet MS"/>
              <a:cs typeface="Trebuchet M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9453" y="418338"/>
            <a:ext cx="1623060" cy="513715"/>
          </a:xfrm>
          <a:prstGeom prst="rect">
            <a:avLst/>
          </a:prstGeom>
        </p:spPr>
        <p:txBody>
          <a:bodyPr vert="horz" wrap="square" lIns="0" tIns="13335" rIns="0" bIns="0" rtlCol="0">
            <a:spAutoFit/>
          </a:bodyPr>
          <a:lstStyle/>
          <a:p>
            <a:pPr marL="12700">
              <a:lnSpc>
                <a:spcPct val="100000"/>
              </a:lnSpc>
              <a:spcBef>
                <a:spcPts val="105"/>
              </a:spcBef>
            </a:pPr>
            <a:r>
              <a:rPr spc="-5" dirty="0"/>
              <a:t>Swapping</a:t>
            </a:r>
          </a:p>
        </p:txBody>
      </p:sp>
      <p:sp>
        <p:nvSpPr>
          <p:cNvPr id="3" name="object 3"/>
          <p:cNvSpPr txBox="1"/>
          <p:nvPr/>
        </p:nvSpPr>
        <p:spPr>
          <a:xfrm>
            <a:off x="2209800" y="1656588"/>
            <a:ext cx="4953000" cy="1010919"/>
          </a:xfrm>
          <a:prstGeom prst="rect">
            <a:avLst/>
          </a:prstGeom>
          <a:solidFill>
            <a:srgbClr val="EDEDED"/>
          </a:solidFill>
        </p:spPr>
        <p:txBody>
          <a:bodyPr vert="horz" wrap="square" lIns="0" tIns="5080" rIns="0" bIns="0" rtlCol="0">
            <a:spAutoFit/>
          </a:bodyPr>
          <a:lstStyle/>
          <a:p>
            <a:pPr>
              <a:lnSpc>
                <a:spcPct val="100000"/>
              </a:lnSpc>
              <a:spcBef>
                <a:spcPts val="40"/>
              </a:spcBef>
            </a:pPr>
            <a:endParaRPr sz="2050">
              <a:latin typeface="Times New Roman"/>
              <a:cs typeface="Times New Roman"/>
            </a:endParaRPr>
          </a:p>
          <a:p>
            <a:pPr marL="745490">
              <a:lnSpc>
                <a:spcPct val="100000"/>
              </a:lnSpc>
              <a:spcBef>
                <a:spcPts val="5"/>
              </a:spcBef>
            </a:pPr>
            <a:r>
              <a:rPr sz="1400" spc="-5" dirty="0">
                <a:latin typeface="Courier New"/>
                <a:cs typeface="Courier New"/>
              </a:rPr>
              <a:t>ALTER</a:t>
            </a:r>
            <a:r>
              <a:rPr sz="1400" spc="-40" dirty="0">
                <a:latin typeface="Courier New"/>
                <a:cs typeface="Courier New"/>
              </a:rPr>
              <a:t> </a:t>
            </a:r>
            <a:r>
              <a:rPr sz="1400" spc="-5" dirty="0">
                <a:latin typeface="Courier New"/>
                <a:cs typeface="Courier New"/>
              </a:rPr>
              <a:t>TABLE</a:t>
            </a:r>
            <a:r>
              <a:rPr sz="1400" spc="-25" dirty="0">
                <a:latin typeface="Courier New"/>
                <a:cs typeface="Courier New"/>
              </a:rPr>
              <a:t> </a:t>
            </a:r>
            <a:r>
              <a:rPr sz="1400" i="1" spc="-5" dirty="0">
                <a:solidFill>
                  <a:srgbClr val="009999"/>
                </a:solidFill>
                <a:latin typeface="Courier New"/>
                <a:cs typeface="Courier New"/>
              </a:rPr>
              <a:t>&lt;table_name&gt;</a:t>
            </a:r>
            <a:r>
              <a:rPr sz="1400" i="1" spc="-50" dirty="0">
                <a:solidFill>
                  <a:srgbClr val="009999"/>
                </a:solidFill>
                <a:latin typeface="Courier New"/>
                <a:cs typeface="Courier New"/>
              </a:rPr>
              <a:t> </a:t>
            </a:r>
            <a:r>
              <a:rPr sz="1400" spc="-5" dirty="0">
                <a:latin typeface="Courier New"/>
                <a:cs typeface="Courier New"/>
              </a:rPr>
              <a:t>...</a:t>
            </a:r>
            <a:endParaRPr sz="1400">
              <a:latin typeface="Courier New"/>
              <a:cs typeface="Courier New"/>
            </a:endParaRPr>
          </a:p>
          <a:p>
            <a:pPr marL="72390" algn="ctr">
              <a:lnSpc>
                <a:spcPct val="100000"/>
              </a:lnSpc>
              <a:tabLst>
                <a:tab pos="1242695" algn="l"/>
              </a:tabLst>
            </a:pPr>
            <a:r>
              <a:rPr sz="1400" spc="-5" dirty="0">
                <a:latin typeface="Courier New"/>
                <a:cs typeface="Courier New"/>
              </a:rPr>
              <a:t>SWAP</a:t>
            </a:r>
            <a:r>
              <a:rPr sz="1400" spc="-10" dirty="0">
                <a:latin typeface="Courier New"/>
                <a:cs typeface="Courier New"/>
              </a:rPr>
              <a:t> </a:t>
            </a:r>
            <a:r>
              <a:rPr sz="1400" spc="-5" dirty="0">
                <a:latin typeface="Courier New"/>
                <a:cs typeface="Courier New"/>
              </a:rPr>
              <a:t>WITH	</a:t>
            </a:r>
            <a:r>
              <a:rPr sz="1400" i="1" spc="-5" dirty="0">
                <a:solidFill>
                  <a:srgbClr val="009999"/>
                </a:solidFill>
                <a:latin typeface="Courier New"/>
                <a:cs typeface="Courier New"/>
              </a:rPr>
              <a:t>&lt;target_table_name&gt;</a:t>
            </a:r>
            <a:endParaRPr sz="1400">
              <a:latin typeface="Courier New"/>
              <a:cs typeface="Courier New"/>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9453" y="418338"/>
            <a:ext cx="1623060" cy="513715"/>
          </a:xfrm>
          <a:prstGeom prst="rect">
            <a:avLst/>
          </a:prstGeom>
        </p:spPr>
        <p:txBody>
          <a:bodyPr vert="horz" wrap="square" lIns="0" tIns="13335" rIns="0" bIns="0" rtlCol="0">
            <a:spAutoFit/>
          </a:bodyPr>
          <a:lstStyle/>
          <a:p>
            <a:pPr marL="12700">
              <a:lnSpc>
                <a:spcPct val="100000"/>
              </a:lnSpc>
              <a:spcBef>
                <a:spcPts val="105"/>
              </a:spcBef>
            </a:pPr>
            <a:r>
              <a:rPr spc="-5" dirty="0"/>
              <a:t>Swapping</a:t>
            </a:r>
          </a:p>
        </p:txBody>
      </p:sp>
      <p:sp>
        <p:nvSpPr>
          <p:cNvPr id="3" name="object 3"/>
          <p:cNvSpPr txBox="1"/>
          <p:nvPr/>
        </p:nvSpPr>
        <p:spPr>
          <a:xfrm>
            <a:off x="2209800" y="1656588"/>
            <a:ext cx="4953000" cy="1010919"/>
          </a:xfrm>
          <a:prstGeom prst="rect">
            <a:avLst/>
          </a:prstGeom>
          <a:solidFill>
            <a:srgbClr val="EDEDED"/>
          </a:solidFill>
        </p:spPr>
        <p:txBody>
          <a:bodyPr vert="horz" wrap="square" lIns="0" tIns="5080" rIns="0" bIns="0" rtlCol="0">
            <a:spAutoFit/>
          </a:bodyPr>
          <a:lstStyle/>
          <a:p>
            <a:pPr>
              <a:lnSpc>
                <a:spcPct val="100000"/>
              </a:lnSpc>
              <a:spcBef>
                <a:spcPts val="40"/>
              </a:spcBef>
            </a:pPr>
            <a:endParaRPr sz="2050">
              <a:latin typeface="Times New Roman"/>
              <a:cs typeface="Times New Roman"/>
            </a:endParaRPr>
          </a:p>
          <a:p>
            <a:pPr marR="261620" algn="ctr">
              <a:lnSpc>
                <a:spcPct val="100000"/>
              </a:lnSpc>
              <a:spcBef>
                <a:spcPts val="5"/>
              </a:spcBef>
            </a:pPr>
            <a:r>
              <a:rPr sz="1400" spc="-5" dirty="0">
                <a:latin typeface="Courier New"/>
                <a:cs typeface="Courier New"/>
              </a:rPr>
              <a:t>ALTER</a:t>
            </a:r>
            <a:r>
              <a:rPr sz="1400" spc="-40" dirty="0">
                <a:latin typeface="Courier New"/>
                <a:cs typeface="Courier New"/>
              </a:rPr>
              <a:t> </a:t>
            </a:r>
            <a:r>
              <a:rPr sz="1400" spc="-5" dirty="0">
                <a:latin typeface="Courier New"/>
                <a:cs typeface="Courier New"/>
              </a:rPr>
              <a:t>SCHEMA</a:t>
            </a:r>
            <a:r>
              <a:rPr sz="1400" spc="-25" dirty="0">
                <a:latin typeface="Courier New"/>
                <a:cs typeface="Courier New"/>
              </a:rPr>
              <a:t> </a:t>
            </a:r>
            <a:r>
              <a:rPr sz="1400" i="1" spc="-5" dirty="0">
                <a:solidFill>
                  <a:srgbClr val="009999"/>
                </a:solidFill>
                <a:latin typeface="Courier New"/>
                <a:cs typeface="Courier New"/>
              </a:rPr>
              <a:t>&lt;schema_name&gt;</a:t>
            </a:r>
            <a:r>
              <a:rPr sz="1400" i="1" spc="-45" dirty="0">
                <a:solidFill>
                  <a:srgbClr val="009999"/>
                </a:solidFill>
                <a:latin typeface="Courier New"/>
                <a:cs typeface="Courier New"/>
              </a:rPr>
              <a:t> </a:t>
            </a:r>
            <a:r>
              <a:rPr sz="1400" spc="-5" dirty="0">
                <a:latin typeface="Courier New"/>
                <a:cs typeface="Courier New"/>
              </a:rPr>
              <a:t>...</a:t>
            </a:r>
            <a:endParaRPr sz="1400">
              <a:latin typeface="Courier New"/>
              <a:cs typeface="Courier New"/>
            </a:endParaRPr>
          </a:p>
          <a:p>
            <a:pPr marL="179070" algn="ctr">
              <a:lnSpc>
                <a:spcPct val="100000"/>
              </a:lnSpc>
              <a:tabLst>
                <a:tab pos="1349375" algn="l"/>
              </a:tabLst>
            </a:pPr>
            <a:r>
              <a:rPr sz="1400" spc="-5" dirty="0">
                <a:latin typeface="Courier New"/>
                <a:cs typeface="Courier New"/>
              </a:rPr>
              <a:t>SWAP</a:t>
            </a:r>
            <a:r>
              <a:rPr sz="1400" spc="-10" dirty="0">
                <a:latin typeface="Courier New"/>
                <a:cs typeface="Courier New"/>
              </a:rPr>
              <a:t> </a:t>
            </a:r>
            <a:r>
              <a:rPr sz="1400" spc="-5" dirty="0">
                <a:latin typeface="Courier New"/>
                <a:cs typeface="Courier New"/>
              </a:rPr>
              <a:t>WITH	</a:t>
            </a:r>
            <a:r>
              <a:rPr sz="1400" i="1" spc="-5" dirty="0">
                <a:solidFill>
                  <a:srgbClr val="009999"/>
                </a:solidFill>
                <a:latin typeface="Courier New"/>
                <a:cs typeface="Courier New"/>
              </a:rPr>
              <a:t>&lt;target_schema_name&gt;</a:t>
            </a:r>
            <a:endParaRPr sz="1400">
              <a:latin typeface="Courier New"/>
              <a:cs typeface="Courier New"/>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8284" y="418338"/>
            <a:ext cx="2567940" cy="513715"/>
          </a:xfrm>
          <a:prstGeom prst="rect">
            <a:avLst/>
          </a:prstGeom>
        </p:spPr>
        <p:txBody>
          <a:bodyPr vert="horz" wrap="square" lIns="0" tIns="13335" rIns="0" bIns="0" rtlCol="0">
            <a:spAutoFit/>
          </a:bodyPr>
          <a:lstStyle/>
          <a:p>
            <a:pPr marL="12700">
              <a:lnSpc>
                <a:spcPct val="100000"/>
              </a:lnSpc>
              <a:spcBef>
                <a:spcPts val="105"/>
              </a:spcBef>
            </a:pPr>
            <a:r>
              <a:rPr dirty="0"/>
              <a:t>Swaping</a:t>
            </a:r>
            <a:r>
              <a:rPr spc="-40" dirty="0"/>
              <a:t> </a:t>
            </a:r>
            <a:r>
              <a:rPr spc="-5" dirty="0"/>
              <a:t>Tables</a:t>
            </a:r>
          </a:p>
        </p:txBody>
      </p:sp>
      <p:sp>
        <p:nvSpPr>
          <p:cNvPr id="3" name="object 3"/>
          <p:cNvSpPr/>
          <p:nvPr/>
        </p:nvSpPr>
        <p:spPr>
          <a:xfrm>
            <a:off x="2453576" y="2842120"/>
            <a:ext cx="553085" cy="527685"/>
          </a:xfrm>
          <a:custGeom>
            <a:avLst/>
            <a:gdLst/>
            <a:ahLst/>
            <a:cxnLst/>
            <a:rect l="l" t="t" r="r" b="b"/>
            <a:pathLst>
              <a:path w="553085" h="527685">
                <a:moveTo>
                  <a:pt x="430441" y="197662"/>
                </a:moveTo>
                <a:lnTo>
                  <a:pt x="187299" y="197662"/>
                </a:lnTo>
                <a:lnTo>
                  <a:pt x="177139" y="199186"/>
                </a:lnTo>
                <a:lnTo>
                  <a:pt x="168122" y="203428"/>
                </a:lnTo>
                <a:lnTo>
                  <a:pt x="160693" y="209981"/>
                </a:lnTo>
                <a:lnTo>
                  <a:pt x="155295" y="218376"/>
                </a:lnTo>
                <a:lnTo>
                  <a:pt x="28232" y="527113"/>
                </a:lnTo>
                <a:lnTo>
                  <a:pt x="100990" y="527113"/>
                </a:lnTo>
                <a:lnTo>
                  <a:pt x="430441" y="197662"/>
                </a:lnTo>
                <a:close/>
              </a:path>
              <a:path w="553085" h="527685">
                <a:moveTo>
                  <a:pt x="552818" y="75298"/>
                </a:moveTo>
                <a:lnTo>
                  <a:pt x="338836" y="75298"/>
                </a:lnTo>
                <a:lnTo>
                  <a:pt x="235305" y="6591"/>
                </a:lnTo>
                <a:lnTo>
                  <a:pt x="228714" y="2819"/>
                </a:lnTo>
                <a:lnTo>
                  <a:pt x="222123" y="0"/>
                </a:lnTo>
                <a:lnTo>
                  <a:pt x="37642" y="0"/>
                </a:lnTo>
                <a:lnTo>
                  <a:pt x="23025" y="2971"/>
                </a:lnTo>
                <a:lnTo>
                  <a:pt x="11049" y="11061"/>
                </a:lnTo>
                <a:lnTo>
                  <a:pt x="2971" y="23037"/>
                </a:lnTo>
                <a:lnTo>
                  <a:pt x="0" y="37655"/>
                </a:lnTo>
                <a:lnTo>
                  <a:pt x="0" y="498868"/>
                </a:lnTo>
                <a:lnTo>
                  <a:pt x="18961" y="453631"/>
                </a:lnTo>
                <a:lnTo>
                  <a:pt x="121412" y="204254"/>
                </a:lnTo>
                <a:lnTo>
                  <a:pt x="132372" y="186220"/>
                </a:lnTo>
                <a:lnTo>
                  <a:pt x="147650" y="172250"/>
                </a:lnTo>
                <a:lnTo>
                  <a:pt x="166281" y="163220"/>
                </a:lnTo>
                <a:lnTo>
                  <a:pt x="187299" y="160020"/>
                </a:lnTo>
                <a:lnTo>
                  <a:pt x="468096" y="160020"/>
                </a:lnTo>
                <a:lnTo>
                  <a:pt x="552818" y="75298"/>
                </a:lnTo>
                <a:close/>
              </a:path>
            </a:pathLst>
          </a:custGeom>
          <a:solidFill>
            <a:srgbClr val="006EBE"/>
          </a:solidFill>
        </p:spPr>
        <p:txBody>
          <a:bodyPr wrap="square" lIns="0" tIns="0" rIns="0" bIns="0" rtlCol="0"/>
          <a:lstStyle/>
          <a:p>
            <a:endParaRPr/>
          </a:p>
        </p:txBody>
      </p:sp>
      <p:sp>
        <p:nvSpPr>
          <p:cNvPr id="4" name="object 4"/>
          <p:cNvSpPr/>
          <p:nvPr/>
        </p:nvSpPr>
        <p:spPr>
          <a:xfrm>
            <a:off x="5478504" y="1992713"/>
            <a:ext cx="531495" cy="702945"/>
          </a:xfrm>
          <a:custGeom>
            <a:avLst/>
            <a:gdLst/>
            <a:ahLst/>
            <a:cxnLst/>
            <a:rect l="l" t="t" r="r" b="b"/>
            <a:pathLst>
              <a:path w="531495" h="702944">
                <a:moveTo>
                  <a:pt x="531280" y="0"/>
                </a:moveTo>
                <a:lnTo>
                  <a:pt x="0" y="0"/>
                </a:lnTo>
                <a:lnTo>
                  <a:pt x="0" y="702795"/>
                </a:lnTo>
                <a:lnTo>
                  <a:pt x="92004" y="702795"/>
                </a:lnTo>
                <a:lnTo>
                  <a:pt x="139070" y="627496"/>
                </a:lnTo>
                <a:lnTo>
                  <a:pt x="47061" y="627496"/>
                </a:lnTo>
                <a:lnTo>
                  <a:pt x="47061" y="476897"/>
                </a:lnTo>
                <a:lnTo>
                  <a:pt x="233200" y="476897"/>
                </a:lnTo>
                <a:lnTo>
                  <a:pt x="264577" y="426697"/>
                </a:lnTo>
                <a:lnTo>
                  <a:pt x="47061" y="426697"/>
                </a:lnTo>
                <a:lnTo>
                  <a:pt x="47061" y="276098"/>
                </a:lnTo>
                <a:lnTo>
                  <a:pt x="358708" y="276098"/>
                </a:lnTo>
                <a:lnTo>
                  <a:pt x="390085" y="225898"/>
                </a:lnTo>
                <a:lnTo>
                  <a:pt x="47061" y="225898"/>
                </a:lnTo>
                <a:lnTo>
                  <a:pt x="47061" y="75299"/>
                </a:lnTo>
                <a:lnTo>
                  <a:pt x="484215" y="75299"/>
                </a:lnTo>
                <a:lnTo>
                  <a:pt x="531280" y="0"/>
                </a:lnTo>
                <a:close/>
              </a:path>
              <a:path w="531495" h="702944">
                <a:moveTo>
                  <a:pt x="233200" y="476897"/>
                </a:moveTo>
                <a:lnTo>
                  <a:pt x="203934" y="476897"/>
                </a:lnTo>
                <a:lnTo>
                  <a:pt x="203934" y="523720"/>
                </a:lnTo>
                <a:lnTo>
                  <a:pt x="233200" y="476897"/>
                </a:lnTo>
                <a:close/>
              </a:path>
              <a:path w="531495" h="702944">
                <a:moveTo>
                  <a:pt x="235308" y="276098"/>
                </a:moveTo>
                <a:lnTo>
                  <a:pt x="203934" y="276098"/>
                </a:lnTo>
                <a:lnTo>
                  <a:pt x="203934" y="426697"/>
                </a:lnTo>
                <a:lnTo>
                  <a:pt x="235308" y="426697"/>
                </a:lnTo>
                <a:lnTo>
                  <a:pt x="235308" y="276098"/>
                </a:lnTo>
                <a:close/>
              </a:path>
              <a:path w="531495" h="702944">
                <a:moveTo>
                  <a:pt x="235308" y="75299"/>
                </a:moveTo>
                <a:lnTo>
                  <a:pt x="203934" y="75299"/>
                </a:lnTo>
                <a:lnTo>
                  <a:pt x="203934" y="225898"/>
                </a:lnTo>
                <a:lnTo>
                  <a:pt x="235308" y="225898"/>
                </a:lnTo>
                <a:lnTo>
                  <a:pt x="235308" y="75299"/>
                </a:lnTo>
                <a:close/>
              </a:path>
              <a:path w="531495" h="702944">
                <a:moveTo>
                  <a:pt x="423555" y="75299"/>
                </a:moveTo>
                <a:lnTo>
                  <a:pt x="392180" y="75299"/>
                </a:lnTo>
                <a:lnTo>
                  <a:pt x="392180" y="222545"/>
                </a:lnTo>
                <a:lnTo>
                  <a:pt x="423555" y="172349"/>
                </a:lnTo>
                <a:lnTo>
                  <a:pt x="423555" y="75299"/>
                </a:lnTo>
                <a:close/>
              </a:path>
            </a:pathLst>
          </a:custGeom>
          <a:solidFill>
            <a:srgbClr val="006EBE"/>
          </a:solidFill>
        </p:spPr>
        <p:txBody>
          <a:bodyPr wrap="square" lIns="0" tIns="0" rIns="0" bIns="0" rtlCol="0"/>
          <a:lstStyle/>
          <a:p>
            <a:endParaRPr/>
          </a:p>
        </p:txBody>
      </p:sp>
      <p:sp>
        <p:nvSpPr>
          <p:cNvPr id="5" name="object 5"/>
          <p:cNvSpPr/>
          <p:nvPr/>
        </p:nvSpPr>
        <p:spPr>
          <a:xfrm>
            <a:off x="3350640" y="2333117"/>
            <a:ext cx="2059939" cy="777240"/>
          </a:xfrm>
          <a:custGeom>
            <a:avLst/>
            <a:gdLst/>
            <a:ahLst/>
            <a:cxnLst/>
            <a:rect l="l" t="t" r="r" b="b"/>
            <a:pathLst>
              <a:path w="2059939" h="777239">
                <a:moveTo>
                  <a:pt x="1985918" y="29814"/>
                </a:moveTo>
                <a:lnTo>
                  <a:pt x="0" y="765428"/>
                </a:lnTo>
                <a:lnTo>
                  <a:pt x="4318" y="777239"/>
                </a:lnTo>
                <a:lnTo>
                  <a:pt x="1990335" y="41715"/>
                </a:lnTo>
                <a:lnTo>
                  <a:pt x="1985918" y="29814"/>
                </a:lnTo>
                <a:close/>
              </a:path>
              <a:path w="2059939" h="777239">
                <a:moveTo>
                  <a:pt x="2044483" y="25400"/>
                </a:moveTo>
                <a:lnTo>
                  <a:pt x="1997837" y="25400"/>
                </a:lnTo>
                <a:lnTo>
                  <a:pt x="2002155" y="37337"/>
                </a:lnTo>
                <a:lnTo>
                  <a:pt x="1990335" y="41715"/>
                </a:lnTo>
                <a:lnTo>
                  <a:pt x="2001393" y="71500"/>
                </a:lnTo>
                <a:lnTo>
                  <a:pt x="2044483" y="25400"/>
                </a:lnTo>
                <a:close/>
              </a:path>
              <a:path w="2059939" h="777239">
                <a:moveTo>
                  <a:pt x="1997837" y="25400"/>
                </a:moveTo>
                <a:lnTo>
                  <a:pt x="1985918" y="29814"/>
                </a:lnTo>
                <a:lnTo>
                  <a:pt x="1990335" y="41715"/>
                </a:lnTo>
                <a:lnTo>
                  <a:pt x="2002155" y="37337"/>
                </a:lnTo>
                <a:lnTo>
                  <a:pt x="1997837" y="25400"/>
                </a:lnTo>
                <a:close/>
              </a:path>
              <a:path w="2059939" h="777239">
                <a:moveTo>
                  <a:pt x="1974850" y="0"/>
                </a:moveTo>
                <a:lnTo>
                  <a:pt x="1985918" y="29814"/>
                </a:lnTo>
                <a:lnTo>
                  <a:pt x="1997837" y="25400"/>
                </a:lnTo>
                <a:lnTo>
                  <a:pt x="2044483" y="25400"/>
                </a:lnTo>
                <a:lnTo>
                  <a:pt x="2059559" y="9270"/>
                </a:lnTo>
                <a:lnTo>
                  <a:pt x="1974850" y="0"/>
                </a:lnTo>
                <a:close/>
              </a:path>
            </a:pathLst>
          </a:custGeom>
          <a:solidFill>
            <a:srgbClr val="00C2FF"/>
          </a:solidFill>
        </p:spPr>
        <p:txBody>
          <a:bodyPr wrap="square" lIns="0" tIns="0" rIns="0" bIns="0" rtlCol="0"/>
          <a:lstStyle/>
          <a:p>
            <a:endParaRPr/>
          </a:p>
        </p:txBody>
      </p:sp>
      <p:sp>
        <p:nvSpPr>
          <p:cNvPr id="6" name="object 6"/>
          <p:cNvSpPr/>
          <p:nvPr/>
        </p:nvSpPr>
        <p:spPr>
          <a:xfrm>
            <a:off x="5478504" y="3364614"/>
            <a:ext cx="531495" cy="704215"/>
          </a:xfrm>
          <a:custGeom>
            <a:avLst/>
            <a:gdLst/>
            <a:ahLst/>
            <a:cxnLst/>
            <a:rect l="l" t="t" r="r" b="b"/>
            <a:pathLst>
              <a:path w="531495" h="704214">
                <a:moveTo>
                  <a:pt x="531281" y="0"/>
                </a:moveTo>
                <a:lnTo>
                  <a:pt x="0" y="0"/>
                </a:lnTo>
                <a:lnTo>
                  <a:pt x="0" y="703692"/>
                </a:lnTo>
                <a:lnTo>
                  <a:pt x="92005" y="703692"/>
                </a:lnTo>
                <a:lnTo>
                  <a:pt x="139070" y="628296"/>
                </a:lnTo>
                <a:lnTo>
                  <a:pt x="47061" y="628296"/>
                </a:lnTo>
                <a:lnTo>
                  <a:pt x="47061" y="477505"/>
                </a:lnTo>
                <a:lnTo>
                  <a:pt x="233201" y="477505"/>
                </a:lnTo>
                <a:lnTo>
                  <a:pt x="264577" y="427241"/>
                </a:lnTo>
                <a:lnTo>
                  <a:pt x="47061" y="427241"/>
                </a:lnTo>
                <a:lnTo>
                  <a:pt x="47061" y="276450"/>
                </a:lnTo>
                <a:lnTo>
                  <a:pt x="358708" y="276450"/>
                </a:lnTo>
                <a:lnTo>
                  <a:pt x="390085" y="226186"/>
                </a:lnTo>
                <a:lnTo>
                  <a:pt x="47061" y="226186"/>
                </a:lnTo>
                <a:lnTo>
                  <a:pt x="47061" y="75395"/>
                </a:lnTo>
                <a:lnTo>
                  <a:pt x="484215" y="75395"/>
                </a:lnTo>
                <a:lnTo>
                  <a:pt x="531281" y="0"/>
                </a:lnTo>
                <a:close/>
              </a:path>
              <a:path w="531495" h="704214">
                <a:moveTo>
                  <a:pt x="233201" y="477505"/>
                </a:moveTo>
                <a:lnTo>
                  <a:pt x="203934" y="477505"/>
                </a:lnTo>
                <a:lnTo>
                  <a:pt x="203934" y="524389"/>
                </a:lnTo>
                <a:lnTo>
                  <a:pt x="233201" y="477505"/>
                </a:lnTo>
                <a:close/>
              </a:path>
              <a:path w="531495" h="704214">
                <a:moveTo>
                  <a:pt x="235308" y="276450"/>
                </a:moveTo>
                <a:lnTo>
                  <a:pt x="203934" y="276450"/>
                </a:lnTo>
                <a:lnTo>
                  <a:pt x="203934" y="427241"/>
                </a:lnTo>
                <a:lnTo>
                  <a:pt x="235308" y="427241"/>
                </a:lnTo>
                <a:lnTo>
                  <a:pt x="235308" y="276450"/>
                </a:lnTo>
                <a:close/>
              </a:path>
              <a:path w="531495" h="704214">
                <a:moveTo>
                  <a:pt x="235308" y="75395"/>
                </a:moveTo>
                <a:lnTo>
                  <a:pt x="203934" y="75395"/>
                </a:lnTo>
                <a:lnTo>
                  <a:pt x="203934" y="226186"/>
                </a:lnTo>
                <a:lnTo>
                  <a:pt x="235308" y="226186"/>
                </a:lnTo>
                <a:lnTo>
                  <a:pt x="235308" y="75395"/>
                </a:lnTo>
                <a:close/>
              </a:path>
              <a:path w="531495" h="704214">
                <a:moveTo>
                  <a:pt x="423555" y="75395"/>
                </a:moveTo>
                <a:lnTo>
                  <a:pt x="392180" y="75395"/>
                </a:lnTo>
                <a:lnTo>
                  <a:pt x="392180" y="222830"/>
                </a:lnTo>
                <a:lnTo>
                  <a:pt x="423555" y="172570"/>
                </a:lnTo>
                <a:lnTo>
                  <a:pt x="423555" y="75395"/>
                </a:lnTo>
                <a:close/>
              </a:path>
            </a:pathLst>
          </a:custGeom>
          <a:solidFill>
            <a:srgbClr val="006EBE"/>
          </a:solidFill>
        </p:spPr>
        <p:txBody>
          <a:bodyPr wrap="square" lIns="0" tIns="0" rIns="0" bIns="0" rtlCol="0"/>
          <a:lstStyle/>
          <a:p>
            <a:endParaRPr/>
          </a:p>
        </p:txBody>
      </p:sp>
      <p:sp>
        <p:nvSpPr>
          <p:cNvPr id="7" name="object 7"/>
          <p:cNvSpPr/>
          <p:nvPr/>
        </p:nvSpPr>
        <p:spPr>
          <a:xfrm>
            <a:off x="3351148" y="3168395"/>
            <a:ext cx="2059305" cy="563880"/>
          </a:xfrm>
          <a:custGeom>
            <a:avLst/>
            <a:gdLst/>
            <a:ahLst/>
            <a:cxnLst/>
            <a:rect l="l" t="t" r="r" b="b"/>
            <a:pathLst>
              <a:path w="2059304" h="563879">
                <a:moveTo>
                  <a:pt x="1983703" y="532698"/>
                </a:moveTo>
                <a:lnTo>
                  <a:pt x="1975612" y="563372"/>
                </a:lnTo>
                <a:lnTo>
                  <a:pt x="2059051" y="545846"/>
                </a:lnTo>
                <a:lnTo>
                  <a:pt x="2047755" y="535940"/>
                </a:lnTo>
                <a:lnTo>
                  <a:pt x="1996059" y="535940"/>
                </a:lnTo>
                <a:lnTo>
                  <a:pt x="1983703" y="532698"/>
                </a:lnTo>
                <a:close/>
              </a:path>
              <a:path w="2059304" h="563879">
                <a:moveTo>
                  <a:pt x="1986948" y="520397"/>
                </a:moveTo>
                <a:lnTo>
                  <a:pt x="1983703" y="532698"/>
                </a:lnTo>
                <a:lnTo>
                  <a:pt x="1996059" y="535940"/>
                </a:lnTo>
                <a:lnTo>
                  <a:pt x="1999234" y="523621"/>
                </a:lnTo>
                <a:lnTo>
                  <a:pt x="1986948" y="520397"/>
                </a:lnTo>
                <a:close/>
              </a:path>
              <a:path w="2059304" h="563879">
                <a:moveTo>
                  <a:pt x="1995042" y="489712"/>
                </a:moveTo>
                <a:lnTo>
                  <a:pt x="1986948" y="520397"/>
                </a:lnTo>
                <a:lnTo>
                  <a:pt x="1999234" y="523621"/>
                </a:lnTo>
                <a:lnTo>
                  <a:pt x="1996059" y="535940"/>
                </a:lnTo>
                <a:lnTo>
                  <a:pt x="2047755" y="535940"/>
                </a:lnTo>
                <a:lnTo>
                  <a:pt x="1995042" y="489712"/>
                </a:lnTo>
                <a:close/>
              </a:path>
              <a:path w="2059304" h="563879">
                <a:moveTo>
                  <a:pt x="3301" y="0"/>
                </a:moveTo>
                <a:lnTo>
                  <a:pt x="0" y="12192"/>
                </a:lnTo>
                <a:lnTo>
                  <a:pt x="1983703" y="532698"/>
                </a:lnTo>
                <a:lnTo>
                  <a:pt x="1986948" y="520397"/>
                </a:lnTo>
                <a:lnTo>
                  <a:pt x="3301" y="0"/>
                </a:lnTo>
                <a:close/>
              </a:path>
            </a:pathLst>
          </a:custGeom>
          <a:solidFill>
            <a:srgbClr val="00C2FF"/>
          </a:solidFill>
        </p:spPr>
        <p:txBody>
          <a:bodyPr wrap="square" lIns="0" tIns="0" rIns="0" bIns="0" rtlCol="0"/>
          <a:lstStyle/>
          <a:p>
            <a:endParaRPr/>
          </a:p>
        </p:txBody>
      </p:sp>
      <p:sp>
        <p:nvSpPr>
          <p:cNvPr id="8" name="object 8"/>
          <p:cNvSpPr txBox="1"/>
          <p:nvPr/>
        </p:nvSpPr>
        <p:spPr>
          <a:xfrm>
            <a:off x="2136394" y="1410340"/>
            <a:ext cx="4824095" cy="1036955"/>
          </a:xfrm>
          <a:prstGeom prst="rect">
            <a:avLst/>
          </a:prstGeom>
        </p:spPr>
        <p:txBody>
          <a:bodyPr vert="horz" wrap="square" lIns="0" tIns="133985" rIns="0" bIns="0" rtlCol="0">
            <a:spAutoFit/>
          </a:bodyPr>
          <a:lstStyle/>
          <a:p>
            <a:pPr marL="299085" indent="-287020">
              <a:lnSpc>
                <a:spcPct val="100000"/>
              </a:lnSpc>
              <a:spcBef>
                <a:spcPts val="1055"/>
              </a:spcBef>
              <a:buClr>
                <a:srgbClr val="99D3FF"/>
              </a:buClr>
              <a:buFont typeface="Wingdings"/>
              <a:buChar char=""/>
              <a:tabLst>
                <a:tab pos="299085" algn="l"/>
                <a:tab pos="299720" algn="l"/>
              </a:tabLst>
            </a:pPr>
            <a:r>
              <a:rPr sz="1600" b="1" spc="-90" dirty="0">
                <a:solidFill>
                  <a:srgbClr val="D9D9D9"/>
                </a:solidFill>
                <a:latin typeface="Trebuchet MS"/>
                <a:cs typeface="Trebuchet MS"/>
              </a:rPr>
              <a:t>Create</a:t>
            </a:r>
            <a:r>
              <a:rPr sz="1600" b="1" spc="-114" dirty="0">
                <a:solidFill>
                  <a:srgbClr val="D9D9D9"/>
                </a:solidFill>
                <a:latin typeface="Trebuchet MS"/>
                <a:cs typeface="Trebuchet MS"/>
              </a:rPr>
              <a:t> </a:t>
            </a:r>
            <a:r>
              <a:rPr sz="1600" b="1" spc="-60" dirty="0">
                <a:solidFill>
                  <a:srgbClr val="D9D9D9"/>
                </a:solidFill>
                <a:latin typeface="Trebuchet MS"/>
                <a:cs typeface="Trebuchet MS"/>
              </a:rPr>
              <a:t>copies</a:t>
            </a:r>
            <a:r>
              <a:rPr sz="1600" b="1" spc="-125" dirty="0">
                <a:solidFill>
                  <a:srgbClr val="D9D9D9"/>
                </a:solidFill>
                <a:latin typeface="Trebuchet MS"/>
                <a:cs typeface="Trebuchet MS"/>
              </a:rPr>
              <a:t> </a:t>
            </a:r>
            <a:r>
              <a:rPr sz="1600" b="1" spc="-40" dirty="0">
                <a:solidFill>
                  <a:srgbClr val="D9D9D9"/>
                </a:solidFill>
                <a:latin typeface="Trebuchet MS"/>
                <a:cs typeface="Trebuchet MS"/>
              </a:rPr>
              <a:t>of</a:t>
            </a:r>
            <a:r>
              <a:rPr sz="1600" b="1" spc="-125" dirty="0">
                <a:solidFill>
                  <a:srgbClr val="D9D9D9"/>
                </a:solidFill>
                <a:latin typeface="Trebuchet MS"/>
                <a:cs typeface="Trebuchet MS"/>
              </a:rPr>
              <a:t> </a:t>
            </a:r>
            <a:r>
              <a:rPr sz="1600" b="1" spc="-40" dirty="0">
                <a:solidFill>
                  <a:srgbClr val="D9D9D9"/>
                </a:solidFill>
                <a:latin typeface="Trebuchet MS"/>
                <a:cs typeface="Trebuchet MS"/>
              </a:rPr>
              <a:t>a</a:t>
            </a:r>
            <a:r>
              <a:rPr sz="1600" b="1" spc="-135" dirty="0">
                <a:solidFill>
                  <a:srgbClr val="D9D9D9"/>
                </a:solidFill>
                <a:latin typeface="Trebuchet MS"/>
                <a:cs typeface="Trebuchet MS"/>
              </a:rPr>
              <a:t> </a:t>
            </a:r>
            <a:r>
              <a:rPr sz="1600" b="1" spc="-60" dirty="0">
                <a:solidFill>
                  <a:srgbClr val="D9D9D9"/>
                </a:solidFill>
                <a:latin typeface="Trebuchet MS"/>
                <a:cs typeface="Trebuchet MS"/>
              </a:rPr>
              <a:t>database,</a:t>
            </a:r>
            <a:r>
              <a:rPr sz="1600" b="1" spc="-125" dirty="0">
                <a:solidFill>
                  <a:srgbClr val="D9D9D9"/>
                </a:solidFill>
                <a:latin typeface="Trebuchet MS"/>
                <a:cs typeface="Trebuchet MS"/>
              </a:rPr>
              <a:t> </a:t>
            </a:r>
            <a:r>
              <a:rPr sz="1600" b="1" spc="-40" dirty="0">
                <a:solidFill>
                  <a:srgbClr val="D9D9D9"/>
                </a:solidFill>
                <a:latin typeface="Trebuchet MS"/>
                <a:cs typeface="Trebuchet MS"/>
              </a:rPr>
              <a:t>a</a:t>
            </a:r>
            <a:r>
              <a:rPr sz="1600" b="1" spc="-145" dirty="0">
                <a:solidFill>
                  <a:srgbClr val="D9D9D9"/>
                </a:solidFill>
                <a:latin typeface="Trebuchet MS"/>
                <a:cs typeface="Trebuchet MS"/>
              </a:rPr>
              <a:t> </a:t>
            </a:r>
            <a:r>
              <a:rPr sz="1600" b="1" spc="-50" dirty="0">
                <a:solidFill>
                  <a:srgbClr val="D9D9D9"/>
                </a:solidFill>
                <a:latin typeface="Trebuchet MS"/>
                <a:cs typeface="Trebuchet MS"/>
              </a:rPr>
              <a:t>schema</a:t>
            </a:r>
            <a:r>
              <a:rPr sz="1600" b="1" spc="-150" dirty="0">
                <a:solidFill>
                  <a:srgbClr val="D9D9D9"/>
                </a:solidFill>
                <a:latin typeface="Trebuchet MS"/>
                <a:cs typeface="Trebuchet MS"/>
              </a:rPr>
              <a:t> </a:t>
            </a:r>
            <a:r>
              <a:rPr sz="1600" b="1" spc="-75" dirty="0">
                <a:solidFill>
                  <a:srgbClr val="D9D9D9"/>
                </a:solidFill>
                <a:latin typeface="Trebuchet MS"/>
                <a:cs typeface="Trebuchet MS"/>
              </a:rPr>
              <a:t>or</a:t>
            </a:r>
            <a:r>
              <a:rPr sz="1600" b="1" spc="-125" dirty="0">
                <a:solidFill>
                  <a:srgbClr val="D9D9D9"/>
                </a:solidFill>
                <a:latin typeface="Trebuchet MS"/>
                <a:cs typeface="Trebuchet MS"/>
              </a:rPr>
              <a:t> </a:t>
            </a:r>
            <a:r>
              <a:rPr sz="1600" b="1" spc="-40" dirty="0">
                <a:solidFill>
                  <a:srgbClr val="D9D9D9"/>
                </a:solidFill>
                <a:latin typeface="Trebuchet MS"/>
                <a:cs typeface="Trebuchet MS"/>
              </a:rPr>
              <a:t>a</a:t>
            </a:r>
            <a:endParaRPr sz="1600">
              <a:latin typeface="Trebuchet MS"/>
              <a:cs typeface="Trebuchet MS"/>
            </a:endParaRPr>
          </a:p>
          <a:p>
            <a:pPr marL="299085">
              <a:lnSpc>
                <a:spcPct val="100000"/>
              </a:lnSpc>
              <a:spcBef>
                <a:spcPts val="960"/>
              </a:spcBef>
            </a:pPr>
            <a:r>
              <a:rPr sz="1600" b="1" spc="-65" dirty="0">
                <a:solidFill>
                  <a:srgbClr val="D9D9D9"/>
                </a:solidFill>
                <a:latin typeface="Trebuchet MS"/>
                <a:cs typeface="Trebuchet MS"/>
              </a:rPr>
              <a:t>table</a:t>
            </a:r>
            <a:endParaRPr sz="1600">
              <a:latin typeface="Trebuchet MS"/>
              <a:cs typeface="Trebuchet MS"/>
            </a:endParaRPr>
          </a:p>
          <a:p>
            <a:pPr marL="4203700">
              <a:lnSpc>
                <a:spcPct val="100000"/>
              </a:lnSpc>
              <a:spcBef>
                <a:spcPts val="525"/>
              </a:spcBef>
            </a:pPr>
            <a:r>
              <a:rPr sz="1400" b="1" spc="-45" dirty="0">
                <a:solidFill>
                  <a:srgbClr val="D9D9D9"/>
                </a:solidFill>
                <a:latin typeface="Trebuchet MS"/>
                <a:cs typeface="Trebuchet MS"/>
              </a:rPr>
              <a:t>Original</a:t>
            </a:r>
            <a:endParaRPr sz="1400">
              <a:latin typeface="Trebuchet MS"/>
              <a:cs typeface="Trebuchet MS"/>
            </a:endParaRPr>
          </a:p>
        </p:txBody>
      </p:sp>
      <p:sp>
        <p:nvSpPr>
          <p:cNvPr id="9" name="object 9"/>
          <p:cNvSpPr txBox="1"/>
          <p:nvPr/>
        </p:nvSpPr>
        <p:spPr>
          <a:xfrm>
            <a:off x="6347205" y="3581146"/>
            <a:ext cx="403860" cy="239395"/>
          </a:xfrm>
          <a:prstGeom prst="rect">
            <a:avLst/>
          </a:prstGeom>
        </p:spPr>
        <p:txBody>
          <a:bodyPr vert="horz" wrap="square" lIns="0" tIns="12700" rIns="0" bIns="0" rtlCol="0">
            <a:spAutoFit/>
          </a:bodyPr>
          <a:lstStyle/>
          <a:p>
            <a:pPr marL="12700">
              <a:lnSpc>
                <a:spcPct val="100000"/>
              </a:lnSpc>
              <a:spcBef>
                <a:spcPts val="100"/>
              </a:spcBef>
            </a:pPr>
            <a:r>
              <a:rPr sz="1400" b="1" spc="-95" dirty="0">
                <a:solidFill>
                  <a:srgbClr val="D9D9D9"/>
                </a:solidFill>
                <a:latin typeface="Trebuchet MS"/>
                <a:cs typeface="Trebuchet MS"/>
              </a:rPr>
              <a:t>C</a:t>
            </a:r>
            <a:r>
              <a:rPr sz="1400" b="1" spc="-50" dirty="0">
                <a:solidFill>
                  <a:srgbClr val="D9D9D9"/>
                </a:solidFill>
                <a:latin typeface="Trebuchet MS"/>
                <a:cs typeface="Trebuchet MS"/>
              </a:rPr>
              <a:t>opy</a:t>
            </a:r>
            <a:endParaRPr sz="1400">
              <a:latin typeface="Trebuchet MS"/>
              <a:cs typeface="Trebuchet MS"/>
            </a:endParaRPr>
          </a:p>
        </p:txBody>
      </p:sp>
      <p:sp>
        <p:nvSpPr>
          <p:cNvPr id="10" name="object 10"/>
          <p:cNvSpPr txBox="1"/>
          <p:nvPr/>
        </p:nvSpPr>
        <p:spPr>
          <a:xfrm>
            <a:off x="3432175" y="4112767"/>
            <a:ext cx="1734185" cy="269240"/>
          </a:xfrm>
          <a:prstGeom prst="rect">
            <a:avLst/>
          </a:prstGeom>
        </p:spPr>
        <p:txBody>
          <a:bodyPr vert="horz" wrap="square" lIns="0" tIns="12065" rIns="0" bIns="0" rtlCol="0">
            <a:spAutoFit/>
          </a:bodyPr>
          <a:lstStyle/>
          <a:p>
            <a:pPr marL="12700">
              <a:lnSpc>
                <a:spcPct val="100000"/>
              </a:lnSpc>
              <a:spcBef>
                <a:spcPts val="95"/>
              </a:spcBef>
            </a:pPr>
            <a:r>
              <a:rPr sz="1600" b="1" i="1" spc="-125" dirty="0">
                <a:solidFill>
                  <a:srgbClr val="D9D9D9"/>
                </a:solidFill>
                <a:latin typeface="Arial"/>
                <a:cs typeface="Arial"/>
              </a:rPr>
              <a:t>M</a:t>
            </a:r>
            <a:r>
              <a:rPr sz="1600" b="1" i="1" spc="-95" dirty="0">
                <a:solidFill>
                  <a:srgbClr val="D9D9D9"/>
                </a:solidFill>
                <a:latin typeface="Arial"/>
                <a:cs typeface="Arial"/>
              </a:rPr>
              <a:t>e</a:t>
            </a:r>
            <a:r>
              <a:rPr sz="1600" b="1" i="1" spc="-30" dirty="0">
                <a:solidFill>
                  <a:srgbClr val="D9D9D9"/>
                </a:solidFill>
                <a:latin typeface="Arial"/>
                <a:cs typeface="Arial"/>
              </a:rPr>
              <a:t>ta</a:t>
            </a:r>
            <a:r>
              <a:rPr sz="1600" b="1" i="1" spc="-90" dirty="0">
                <a:solidFill>
                  <a:srgbClr val="D9D9D9"/>
                </a:solidFill>
                <a:latin typeface="Arial"/>
                <a:cs typeface="Arial"/>
              </a:rPr>
              <a:t> </a:t>
            </a:r>
            <a:r>
              <a:rPr sz="1600" b="1" i="1" spc="-95" dirty="0">
                <a:solidFill>
                  <a:srgbClr val="D9D9D9"/>
                </a:solidFill>
                <a:latin typeface="Arial"/>
                <a:cs typeface="Arial"/>
              </a:rPr>
              <a:t>d</a:t>
            </a:r>
            <a:r>
              <a:rPr sz="1600" b="1" i="1" spc="-100" dirty="0">
                <a:solidFill>
                  <a:srgbClr val="D9D9D9"/>
                </a:solidFill>
                <a:latin typeface="Arial"/>
                <a:cs typeface="Arial"/>
              </a:rPr>
              <a:t>a</a:t>
            </a:r>
            <a:r>
              <a:rPr sz="1600" b="1" i="1" spc="-30" dirty="0">
                <a:solidFill>
                  <a:srgbClr val="D9D9D9"/>
                </a:solidFill>
                <a:latin typeface="Arial"/>
                <a:cs typeface="Arial"/>
              </a:rPr>
              <a:t>ta</a:t>
            </a:r>
            <a:r>
              <a:rPr sz="1600" b="1" i="1" spc="-65" dirty="0">
                <a:solidFill>
                  <a:srgbClr val="D9D9D9"/>
                </a:solidFill>
                <a:latin typeface="Arial"/>
                <a:cs typeface="Arial"/>
              </a:rPr>
              <a:t> </a:t>
            </a:r>
            <a:r>
              <a:rPr sz="1600" b="1" i="1" spc="-155" dirty="0">
                <a:solidFill>
                  <a:srgbClr val="D9D9D9"/>
                </a:solidFill>
                <a:latin typeface="Arial"/>
                <a:cs typeface="Arial"/>
              </a:rPr>
              <a:t>ope</a:t>
            </a:r>
            <a:r>
              <a:rPr sz="1600" b="1" i="1" spc="-100" dirty="0">
                <a:solidFill>
                  <a:srgbClr val="D9D9D9"/>
                </a:solidFill>
                <a:latin typeface="Arial"/>
                <a:cs typeface="Arial"/>
              </a:rPr>
              <a:t>r</a:t>
            </a:r>
            <a:r>
              <a:rPr sz="1600" b="1" i="1" spc="-45" dirty="0">
                <a:solidFill>
                  <a:srgbClr val="D9D9D9"/>
                </a:solidFill>
                <a:latin typeface="Arial"/>
                <a:cs typeface="Arial"/>
              </a:rPr>
              <a:t>at</a:t>
            </a:r>
            <a:r>
              <a:rPr sz="1600" b="1" i="1" spc="-40" dirty="0">
                <a:solidFill>
                  <a:srgbClr val="D9D9D9"/>
                </a:solidFill>
                <a:latin typeface="Arial"/>
                <a:cs typeface="Arial"/>
              </a:rPr>
              <a:t>i</a:t>
            </a:r>
            <a:r>
              <a:rPr sz="1600" b="1" i="1" spc="-175" dirty="0">
                <a:solidFill>
                  <a:srgbClr val="D9D9D9"/>
                </a:solidFill>
                <a:latin typeface="Arial"/>
                <a:cs typeface="Arial"/>
              </a:rPr>
              <a:t>on</a:t>
            </a:r>
            <a:endParaRPr sz="160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215" y="2339086"/>
            <a:ext cx="2129790" cy="513715"/>
          </a:xfrm>
          <a:prstGeom prst="rect">
            <a:avLst/>
          </a:prstGeom>
        </p:spPr>
        <p:txBody>
          <a:bodyPr vert="horz" wrap="square" lIns="0" tIns="12700" rIns="0" bIns="0" rtlCol="0">
            <a:spAutoFit/>
          </a:bodyPr>
          <a:lstStyle/>
          <a:p>
            <a:pPr marL="12700">
              <a:lnSpc>
                <a:spcPct val="100000"/>
              </a:lnSpc>
              <a:spcBef>
                <a:spcPts val="100"/>
              </a:spcBef>
            </a:pPr>
            <a:r>
              <a:rPr spc="-5" dirty="0"/>
              <a:t>Data</a:t>
            </a:r>
            <a:r>
              <a:rPr spc="-55" dirty="0"/>
              <a:t> </a:t>
            </a:r>
            <a:r>
              <a:rPr spc="-5" dirty="0"/>
              <a:t>Sharing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501614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470" y="418338"/>
            <a:ext cx="2129790"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55" dirty="0"/>
              <a:t> </a:t>
            </a:r>
            <a:r>
              <a:rPr spc="-5" dirty="0"/>
              <a:t>Sharing</a:t>
            </a:r>
          </a:p>
        </p:txBody>
      </p:sp>
      <p:sp>
        <p:nvSpPr>
          <p:cNvPr id="3" name="object 3"/>
          <p:cNvSpPr txBox="1"/>
          <p:nvPr/>
        </p:nvSpPr>
        <p:spPr>
          <a:xfrm>
            <a:off x="2146173" y="1410340"/>
            <a:ext cx="4777740" cy="3152775"/>
          </a:xfrm>
          <a:prstGeom prst="rect">
            <a:avLst/>
          </a:prstGeom>
        </p:spPr>
        <p:txBody>
          <a:bodyPr vert="horz" wrap="square" lIns="0" tIns="133985" rIns="0" bIns="0" rtlCol="0">
            <a:spAutoFit/>
          </a:bodyPr>
          <a:lstStyle/>
          <a:p>
            <a:pPr marL="327025" indent="-287020">
              <a:lnSpc>
                <a:spcPct val="100000"/>
              </a:lnSpc>
              <a:spcBef>
                <a:spcPts val="1055"/>
              </a:spcBef>
              <a:buClr>
                <a:srgbClr val="99D3FF"/>
              </a:buClr>
              <a:buFont typeface="Wingdings"/>
              <a:buChar char=""/>
              <a:tabLst>
                <a:tab pos="327025" algn="l"/>
                <a:tab pos="327660" algn="l"/>
              </a:tabLst>
            </a:pPr>
            <a:r>
              <a:rPr sz="1600" b="1" spc="-15" dirty="0">
                <a:solidFill>
                  <a:srgbClr val="D9D9D9"/>
                </a:solidFill>
                <a:latin typeface="Trebuchet MS"/>
                <a:cs typeface="Trebuchet MS"/>
              </a:rPr>
              <a:t>Us</a:t>
            </a:r>
            <a:r>
              <a:rPr sz="1600" b="1" spc="-10" dirty="0">
                <a:solidFill>
                  <a:srgbClr val="D9D9D9"/>
                </a:solidFill>
                <a:latin typeface="Trebuchet MS"/>
                <a:cs typeface="Trebuchet MS"/>
              </a:rPr>
              <a:t>u</a:t>
            </a:r>
            <a:r>
              <a:rPr sz="1600" b="1" spc="-45" dirty="0">
                <a:solidFill>
                  <a:srgbClr val="D9D9D9"/>
                </a:solidFill>
                <a:latin typeface="Trebuchet MS"/>
                <a:cs typeface="Trebuchet MS"/>
              </a:rPr>
              <a:t>ally</a:t>
            </a:r>
            <a:r>
              <a:rPr sz="1600" b="1" spc="-130" dirty="0">
                <a:solidFill>
                  <a:srgbClr val="D9D9D9"/>
                </a:solidFill>
                <a:latin typeface="Trebuchet MS"/>
                <a:cs typeface="Trebuchet MS"/>
              </a:rPr>
              <a:t> </a:t>
            </a:r>
            <a:r>
              <a:rPr sz="1600" b="1" spc="-60" dirty="0">
                <a:solidFill>
                  <a:srgbClr val="D9D9D9"/>
                </a:solidFill>
                <a:latin typeface="Trebuchet MS"/>
                <a:cs typeface="Trebuchet MS"/>
              </a:rPr>
              <a:t>t</a:t>
            </a:r>
            <a:r>
              <a:rPr sz="1600" b="1" spc="-70" dirty="0">
                <a:solidFill>
                  <a:srgbClr val="D9D9D9"/>
                </a:solidFill>
                <a:latin typeface="Trebuchet MS"/>
                <a:cs typeface="Trebuchet MS"/>
              </a:rPr>
              <a:t>h</a:t>
            </a:r>
            <a:r>
              <a:rPr sz="1600" b="1" spc="-5" dirty="0">
                <a:solidFill>
                  <a:srgbClr val="D9D9D9"/>
                </a:solidFill>
                <a:latin typeface="Trebuchet MS"/>
                <a:cs typeface="Trebuchet MS"/>
              </a:rPr>
              <a:t>is</a:t>
            </a:r>
            <a:r>
              <a:rPr sz="1600" b="1" spc="-125" dirty="0">
                <a:solidFill>
                  <a:srgbClr val="D9D9D9"/>
                </a:solidFill>
                <a:latin typeface="Trebuchet MS"/>
                <a:cs typeface="Trebuchet MS"/>
              </a:rPr>
              <a:t> </a:t>
            </a:r>
            <a:r>
              <a:rPr sz="1600" b="1" spc="-70" dirty="0">
                <a:solidFill>
                  <a:srgbClr val="D9D9D9"/>
                </a:solidFill>
                <a:latin typeface="Trebuchet MS"/>
                <a:cs typeface="Trebuchet MS"/>
              </a:rPr>
              <a:t>can</a:t>
            </a:r>
            <a:r>
              <a:rPr sz="1600" b="1" spc="-125" dirty="0">
                <a:solidFill>
                  <a:srgbClr val="D9D9D9"/>
                </a:solidFill>
                <a:latin typeface="Trebuchet MS"/>
                <a:cs typeface="Trebuchet MS"/>
              </a:rPr>
              <a:t> </a:t>
            </a:r>
            <a:r>
              <a:rPr sz="1600" b="1" spc="-85" dirty="0">
                <a:solidFill>
                  <a:srgbClr val="D9D9D9"/>
                </a:solidFill>
                <a:latin typeface="Trebuchet MS"/>
                <a:cs typeface="Trebuchet MS"/>
              </a:rPr>
              <a:t>be</a:t>
            </a:r>
            <a:r>
              <a:rPr sz="1600" b="1" spc="-140" dirty="0">
                <a:solidFill>
                  <a:srgbClr val="D9D9D9"/>
                </a:solidFill>
                <a:latin typeface="Trebuchet MS"/>
                <a:cs typeface="Trebuchet MS"/>
              </a:rPr>
              <a:t> </a:t>
            </a:r>
            <a:r>
              <a:rPr sz="1600" b="1" spc="-20" dirty="0">
                <a:solidFill>
                  <a:srgbClr val="D9D9D9"/>
                </a:solidFill>
                <a:latin typeface="Trebuchet MS"/>
                <a:cs typeface="Trebuchet MS"/>
              </a:rPr>
              <a:t>also</a:t>
            </a:r>
            <a:r>
              <a:rPr sz="1600" b="1" spc="-130" dirty="0">
                <a:solidFill>
                  <a:srgbClr val="D9D9D9"/>
                </a:solidFill>
                <a:latin typeface="Trebuchet MS"/>
                <a:cs typeface="Trebuchet MS"/>
              </a:rPr>
              <a:t> </a:t>
            </a:r>
            <a:r>
              <a:rPr sz="1600" b="1" spc="-40" dirty="0">
                <a:solidFill>
                  <a:srgbClr val="D9D9D9"/>
                </a:solidFill>
                <a:latin typeface="Trebuchet MS"/>
                <a:cs typeface="Trebuchet MS"/>
              </a:rPr>
              <a:t>a</a:t>
            </a:r>
            <a:r>
              <a:rPr sz="1600" b="1" spc="-140" dirty="0">
                <a:solidFill>
                  <a:srgbClr val="D9D9D9"/>
                </a:solidFill>
                <a:latin typeface="Trebuchet MS"/>
                <a:cs typeface="Trebuchet MS"/>
              </a:rPr>
              <a:t> </a:t>
            </a:r>
            <a:r>
              <a:rPr sz="1600" b="1" spc="-100" dirty="0">
                <a:solidFill>
                  <a:srgbClr val="D9D9D9"/>
                </a:solidFill>
                <a:latin typeface="Trebuchet MS"/>
                <a:cs typeface="Trebuchet MS"/>
              </a:rPr>
              <a:t>r</a:t>
            </a:r>
            <a:r>
              <a:rPr sz="1600" b="1" spc="-75" dirty="0">
                <a:solidFill>
                  <a:srgbClr val="D9D9D9"/>
                </a:solidFill>
                <a:latin typeface="Trebuchet MS"/>
                <a:cs typeface="Trebuchet MS"/>
              </a:rPr>
              <a:t>ather</a:t>
            </a:r>
            <a:r>
              <a:rPr sz="1600" b="1" spc="-114" dirty="0">
                <a:solidFill>
                  <a:srgbClr val="D9D9D9"/>
                </a:solidFill>
                <a:latin typeface="Trebuchet MS"/>
                <a:cs typeface="Trebuchet MS"/>
              </a:rPr>
              <a:t> </a:t>
            </a:r>
            <a:r>
              <a:rPr sz="1600" b="1" spc="-70" dirty="0">
                <a:solidFill>
                  <a:srgbClr val="D9D9D9"/>
                </a:solidFill>
                <a:latin typeface="Trebuchet MS"/>
                <a:cs typeface="Trebuchet MS"/>
              </a:rPr>
              <a:t>compli</a:t>
            </a:r>
            <a:r>
              <a:rPr sz="1600" b="1" spc="-80" dirty="0">
                <a:solidFill>
                  <a:srgbClr val="D9D9D9"/>
                </a:solidFill>
                <a:latin typeface="Trebuchet MS"/>
                <a:cs typeface="Trebuchet MS"/>
              </a:rPr>
              <a:t>c</a:t>
            </a:r>
            <a:r>
              <a:rPr sz="1600" b="1" spc="-65" dirty="0">
                <a:solidFill>
                  <a:srgbClr val="D9D9D9"/>
                </a:solidFill>
                <a:latin typeface="Trebuchet MS"/>
                <a:cs typeface="Trebuchet MS"/>
              </a:rPr>
              <a:t>ated</a:t>
            </a:r>
            <a:endParaRPr sz="1600">
              <a:latin typeface="Trebuchet MS"/>
              <a:cs typeface="Trebuchet MS"/>
            </a:endParaRPr>
          </a:p>
          <a:p>
            <a:pPr marL="327025">
              <a:lnSpc>
                <a:spcPct val="100000"/>
              </a:lnSpc>
              <a:spcBef>
                <a:spcPts val="960"/>
              </a:spcBef>
            </a:pPr>
            <a:r>
              <a:rPr sz="1600" b="1" spc="-45" dirty="0">
                <a:solidFill>
                  <a:srgbClr val="D9D9D9"/>
                </a:solidFill>
                <a:latin typeface="Trebuchet MS"/>
                <a:cs typeface="Trebuchet MS"/>
              </a:rPr>
              <a:t>process</a:t>
            </a:r>
            <a:endParaRPr sz="1600">
              <a:latin typeface="Trebuchet MS"/>
              <a:cs typeface="Trebuchet MS"/>
            </a:endParaRPr>
          </a:p>
          <a:p>
            <a:pPr marL="327025" marR="368300" indent="-287020">
              <a:lnSpc>
                <a:spcPts val="2880"/>
              </a:lnSpc>
              <a:spcBef>
                <a:spcPts val="30"/>
              </a:spcBef>
              <a:buClr>
                <a:srgbClr val="99D3FF"/>
              </a:buClr>
              <a:buFont typeface="Wingdings"/>
              <a:buChar char=""/>
              <a:tabLst>
                <a:tab pos="327025" algn="l"/>
                <a:tab pos="327660" algn="l"/>
              </a:tabLst>
            </a:pPr>
            <a:r>
              <a:rPr sz="1600" b="1" spc="-35" dirty="0">
                <a:solidFill>
                  <a:srgbClr val="D9D9D9"/>
                </a:solidFill>
                <a:latin typeface="Trebuchet MS"/>
                <a:cs typeface="Trebuchet MS"/>
              </a:rPr>
              <a:t>Data</a:t>
            </a:r>
            <a:r>
              <a:rPr sz="1600" b="1" spc="-130" dirty="0">
                <a:solidFill>
                  <a:srgbClr val="D9D9D9"/>
                </a:solidFill>
                <a:latin typeface="Trebuchet MS"/>
                <a:cs typeface="Trebuchet MS"/>
              </a:rPr>
              <a:t> </a:t>
            </a:r>
            <a:r>
              <a:rPr sz="1600" b="1" spc="-5" dirty="0">
                <a:solidFill>
                  <a:srgbClr val="D9D9D9"/>
                </a:solidFill>
                <a:latin typeface="Trebuchet MS"/>
                <a:cs typeface="Trebuchet MS"/>
              </a:rPr>
              <a:t>s</a:t>
            </a:r>
            <a:r>
              <a:rPr sz="1600" b="1" dirty="0">
                <a:solidFill>
                  <a:srgbClr val="D9D9D9"/>
                </a:solidFill>
                <a:latin typeface="Trebuchet MS"/>
                <a:cs typeface="Trebuchet MS"/>
              </a:rPr>
              <a:t>h</a:t>
            </a:r>
            <a:r>
              <a:rPr sz="1600" b="1" spc="-75" dirty="0">
                <a:solidFill>
                  <a:srgbClr val="D9D9D9"/>
                </a:solidFill>
                <a:latin typeface="Trebuchet MS"/>
                <a:cs typeface="Trebuchet MS"/>
              </a:rPr>
              <a:t>a</a:t>
            </a:r>
            <a:r>
              <a:rPr sz="1600" b="1" spc="-65" dirty="0">
                <a:solidFill>
                  <a:srgbClr val="D9D9D9"/>
                </a:solidFill>
                <a:latin typeface="Trebuchet MS"/>
                <a:cs typeface="Trebuchet MS"/>
              </a:rPr>
              <a:t>r</a:t>
            </a:r>
            <a:r>
              <a:rPr sz="1600" b="1" spc="-30" dirty="0">
                <a:solidFill>
                  <a:srgbClr val="D9D9D9"/>
                </a:solidFill>
                <a:latin typeface="Trebuchet MS"/>
                <a:cs typeface="Trebuchet MS"/>
              </a:rPr>
              <a:t>ing</a:t>
            </a:r>
            <a:r>
              <a:rPr sz="1600" b="1" spc="-135" dirty="0">
                <a:solidFill>
                  <a:srgbClr val="D9D9D9"/>
                </a:solidFill>
                <a:latin typeface="Trebuchet MS"/>
                <a:cs typeface="Trebuchet MS"/>
              </a:rPr>
              <a:t> </a:t>
            </a:r>
            <a:r>
              <a:rPr sz="1600" b="1" spc="-55" dirty="0">
                <a:solidFill>
                  <a:srgbClr val="D9D9D9"/>
                </a:solidFill>
                <a:latin typeface="Trebuchet MS"/>
                <a:cs typeface="Trebuchet MS"/>
              </a:rPr>
              <a:t>wi</a:t>
            </a:r>
            <a:r>
              <a:rPr sz="1600" b="1" spc="-50" dirty="0">
                <a:solidFill>
                  <a:srgbClr val="D9D9D9"/>
                </a:solidFill>
                <a:latin typeface="Trebuchet MS"/>
                <a:cs typeface="Trebuchet MS"/>
              </a:rPr>
              <a:t>t</a:t>
            </a:r>
            <a:r>
              <a:rPr sz="1600" b="1" spc="-70" dirty="0">
                <a:solidFill>
                  <a:srgbClr val="D9D9D9"/>
                </a:solidFill>
                <a:latin typeface="Trebuchet MS"/>
                <a:cs typeface="Trebuchet MS"/>
              </a:rPr>
              <a:t>h</a:t>
            </a:r>
            <a:r>
              <a:rPr sz="1600" b="1" spc="-60" dirty="0">
                <a:solidFill>
                  <a:srgbClr val="D9D9D9"/>
                </a:solidFill>
                <a:latin typeface="Trebuchet MS"/>
                <a:cs typeface="Trebuchet MS"/>
              </a:rPr>
              <a:t>ou</a:t>
            </a:r>
            <a:r>
              <a:rPr sz="1600" b="1" spc="-55" dirty="0">
                <a:solidFill>
                  <a:srgbClr val="D9D9D9"/>
                </a:solidFill>
                <a:latin typeface="Trebuchet MS"/>
                <a:cs typeface="Trebuchet MS"/>
              </a:rPr>
              <a:t>t</a:t>
            </a:r>
            <a:r>
              <a:rPr sz="1600" b="1" spc="-105" dirty="0">
                <a:solidFill>
                  <a:srgbClr val="D9D9D9"/>
                </a:solidFill>
                <a:latin typeface="Trebuchet MS"/>
                <a:cs typeface="Trebuchet MS"/>
              </a:rPr>
              <a:t> </a:t>
            </a:r>
            <a:r>
              <a:rPr sz="1600" b="1" spc="-75" dirty="0">
                <a:solidFill>
                  <a:srgbClr val="D9D9D9"/>
                </a:solidFill>
                <a:latin typeface="Trebuchet MS"/>
                <a:cs typeface="Trebuchet MS"/>
              </a:rPr>
              <a:t>ac</a:t>
            </a:r>
            <a:r>
              <a:rPr sz="1600" b="1" spc="-65" dirty="0">
                <a:solidFill>
                  <a:srgbClr val="D9D9D9"/>
                </a:solidFill>
                <a:latin typeface="Trebuchet MS"/>
                <a:cs typeface="Trebuchet MS"/>
              </a:rPr>
              <a:t>tu</a:t>
            </a:r>
            <a:r>
              <a:rPr sz="1600" b="1" spc="-40" dirty="0">
                <a:solidFill>
                  <a:srgbClr val="D9D9D9"/>
                </a:solidFill>
                <a:latin typeface="Trebuchet MS"/>
                <a:cs typeface="Trebuchet MS"/>
              </a:rPr>
              <a:t>al</a:t>
            </a:r>
            <a:r>
              <a:rPr sz="1600" b="1" spc="-125" dirty="0">
                <a:solidFill>
                  <a:srgbClr val="D9D9D9"/>
                </a:solidFill>
                <a:latin typeface="Trebuchet MS"/>
                <a:cs typeface="Trebuchet MS"/>
              </a:rPr>
              <a:t> </a:t>
            </a:r>
            <a:r>
              <a:rPr sz="1600" b="1" spc="-75" dirty="0">
                <a:solidFill>
                  <a:srgbClr val="D9D9D9"/>
                </a:solidFill>
                <a:latin typeface="Trebuchet MS"/>
                <a:cs typeface="Trebuchet MS"/>
              </a:rPr>
              <a:t>co</a:t>
            </a:r>
            <a:r>
              <a:rPr sz="1600" b="1" spc="-85" dirty="0">
                <a:solidFill>
                  <a:srgbClr val="D9D9D9"/>
                </a:solidFill>
                <a:latin typeface="Trebuchet MS"/>
                <a:cs typeface="Trebuchet MS"/>
              </a:rPr>
              <a:t>p</a:t>
            </a:r>
            <a:r>
              <a:rPr sz="1600" b="1" spc="-60" dirty="0">
                <a:solidFill>
                  <a:srgbClr val="D9D9D9"/>
                </a:solidFill>
                <a:latin typeface="Trebuchet MS"/>
                <a:cs typeface="Trebuchet MS"/>
              </a:rPr>
              <a:t>y</a:t>
            </a:r>
            <a:r>
              <a:rPr sz="1600" b="1" spc="-120" dirty="0">
                <a:solidFill>
                  <a:srgbClr val="D9D9D9"/>
                </a:solidFill>
                <a:latin typeface="Trebuchet MS"/>
                <a:cs typeface="Trebuchet MS"/>
              </a:rPr>
              <a:t> </a:t>
            </a:r>
            <a:r>
              <a:rPr sz="1600" b="1" spc="-40" dirty="0">
                <a:solidFill>
                  <a:srgbClr val="D9D9D9"/>
                </a:solidFill>
                <a:latin typeface="Trebuchet MS"/>
                <a:cs typeface="Trebuchet MS"/>
              </a:rPr>
              <a:t>of</a:t>
            </a:r>
            <a:r>
              <a:rPr sz="1600" b="1" spc="-130" dirty="0">
                <a:solidFill>
                  <a:srgbClr val="D9D9D9"/>
                </a:solidFill>
                <a:latin typeface="Trebuchet MS"/>
                <a:cs typeface="Trebuchet MS"/>
              </a:rPr>
              <a:t> </a:t>
            </a:r>
            <a:r>
              <a:rPr sz="1600" b="1" spc="-60" dirty="0">
                <a:solidFill>
                  <a:srgbClr val="D9D9D9"/>
                </a:solidFill>
                <a:latin typeface="Trebuchet MS"/>
                <a:cs typeface="Trebuchet MS"/>
              </a:rPr>
              <a:t>t</a:t>
            </a:r>
            <a:r>
              <a:rPr sz="1600" b="1" spc="-70" dirty="0">
                <a:solidFill>
                  <a:srgbClr val="D9D9D9"/>
                </a:solidFill>
                <a:latin typeface="Trebuchet MS"/>
                <a:cs typeface="Trebuchet MS"/>
              </a:rPr>
              <a:t>h</a:t>
            </a:r>
            <a:r>
              <a:rPr sz="1600" b="1" spc="-110" dirty="0">
                <a:solidFill>
                  <a:srgbClr val="D9D9D9"/>
                </a:solidFill>
                <a:latin typeface="Trebuchet MS"/>
                <a:cs typeface="Trebuchet MS"/>
              </a:rPr>
              <a:t>e</a:t>
            </a:r>
            <a:r>
              <a:rPr sz="1600" b="1" spc="-125" dirty="0">
                <a:solidFill>
                  <a:srgbClr val="D9D9D9"/>
                </a:solidFill>
                <a:latin typeface="Trebuchet MS"/>
                <a:cs typeface="Trebuchet MS"/>
              </a:rPr>
              <a:t> </a:t>
            </a:r>
            <a:r>
              <a:rPr sz="1600" b="1" spc="-45" dirty="0">
                <a:solidFill>
                  <a:srgbClr val="D9D9D9"/>
                </a:solidFill>
                <a:latin typeface="Trebuchet MS"/>
                <a:cs typeface="Trebuchet MS"/>
              </a:rPr>
              <a:t>data</a:t>
            </a:r>
            <a:r>
              <a:rPr sz="1600" b="1" spc="-140" dirty="0">
                <a:solidFill>
                  <a:srgbClr val="D9D9D9"/>
                </a:solidFill>
                <a:latin typeface="Trebuchet MS"/>
                <a:cs typeface="Trebuchet MS"/>
              </a:rPr>
              <a:t> </a:t>
            </a:r>
            <a:r>
              <a:rPr sz="1600" b="1" spc="-10" dirty="0">
                <a:solidFill>
                  <a:srgbClr val="D9D9D9"/>
                </a:solidFill>
                <a:latin typeface="Trebuchet MS"/>
                <a:cs typeface="Trebuchet MS"/>
              </a:rPr>
              <a:t>&amp;  </a:t>
            </a:r>
            <a:r>
              <a:rPr sz="1600" b="1" spc="-65" dirty="0">
                <a:solidFill>
                  <a:srgbClr val="D9D9D9"/>
                </a:solidFill>
                <a:latin typeface="Trebuchet MS"/>
                <a:cs typeface="Trebuchet MS"/>
              </a:rPr>
              <a:t>uptodate</a:t>
            </a:r>
            <a:endParaRPr sz="1600">
              <a:latin typeface="Trebuchet MS"/>
              <a:cs typeface="Trebuchet MS"/>
            </a:endParaRPr>
          </a:p>
          <a:p>
            <a:pPr marL="327025" indent="-287020">
              <a:lnSpc>
                <a:spcPct val="100000"/>
              </a:lnSpc>
              <a:spcBef>
                <a:spcPts val="2030"/>
              </a:spcBef>
              <a:buClr>
                <a:srgbClr val="99D3FF"/>
              </a:buClr>
              <a:buFont typeface="Wingdings"/>
              <a:buChar char=""/>
              <a:tabLst>
                <a:tab pos="327660" algn="l"/>
              </a:tabLst>
            </a:pPr>
            <a:r>
              <a:rPr sz="1600" b="1" spc="45" dirty="0">
                <a:solidFill>
                  <a:srgbClr val="D9D9D9"/>
                </a:solidFill>
                <a:latin typeface="Trebuchet MS"/>
                <a:cs typeface="Trebuchet MS"/>
              </a:rPr>
              <a:t>S</a:t>
            </a:r>
            <a:r>
              <a:rPr sz="1600" b="1" spc="-70" dirty="0">
                <a:solidFill>
                  <a:srgbClr val="D9D9D9"/>
                </a:solidFill>
                <a:latin typeface="Trebuchet MS"/>
                <a:cs typeface="Trebuchet MS"/>
              </a:rPr>
              <a:t>hared</a:t>
            </a:r>
            <a:r>
              <a:rPr sz="1600" b="1" spc="-135" dirty="0">
                <a:solidFill>
                  <a:srgbClr val="D9D9D9"/>
                </a:solidFill>
                <a:latin typeface="Trebuchet MS"/>
                <a:cs typeface="Trebuchet MS"/>
              </a:rPr>
              <a:t> </a:t>
            </a:r>
            <a:r>
              <a:rPr sz="1600" b="1" spc="-45" dirty="0">
                <a:solidFill>
                  <a:srgbClr val="D9D9D9"/>
                </a:solidFill>
                <a:latin typeface="Trebuchet MS"/>
                <a:cs typeface="Trebuchet MS"/>
              </a:rPr>
              <a:t>data</a:t>
            </a:r>
            <a:r>
              <a:rPr sz="1600" b="1" spc="-135" dirty="0">
                <a:solidFill>
                  <a:srgbClr val="D9D9D9"/>
                </a:solidFill>
                <a:latin typeface="Trebuchet MS"/>
                <a:cs typeface="Trebuchet MS"/>
              </a:rPr>
              <a:t> </a:t>
            </a:r>
            <a:r>
              <a:rPr sz="1600" b="1" spc="-70" dirty="0">
                <a:solidFill>
                  <a:srgbClr val="D9D9D9"/>
                </a:solidFill>
                <a:latin typeface="Trebuchet MS"/>
                <a:cs typeface="Trebuchet MS"/>
              </a:rPr>
              <a:t>can</a:t>
            </a:r>
            <a:r>
              <a:rPr sz="1600" b="1" spc="-135" dirty="0">
                <a:solidFill>
                  <a:srgbClr val="D9D9D9"/>
                </a:solidFill>
                <a:latin typeface="Trebuchet MS"/>
                <a:cs typeface="Trebuchet MS"/>
              </a:rPr>
              <a:t> </a:t>
            </a:r>
            <a:r>
              <a:rPr sz="1600" b="1" spc="-75" dirty="0">
                <a:solidFill>
                  <a:srgbClr val="D9D9D9"/>
                </a:solidFill>
                <a:latin typeface="Trebuchet MS"/>
                <a:cs typeface="Trebuchet MS"/>
              </a:rPr>
              <a:t>b</a:t>
            </a:r>
            <a:r>
              <a:rPr sz="1600" b="1" spc="-105" dirty="0">
                <a:solidFill>
                  <a:srgbClr val="D9D9D9"/>
                </a:solidFill>
                <a:latin typeface="Trebuchet MS"/>
                <a:cs typeface="Trebuchet MS"/>
              </a:rPr>
              <a:t>e</a:t>
            </a:r>
            <a:r>
              <a:rPr sz="1600" b="1" spc="-125" dirty="0">
                <a:solidFill>
                  <a:srgbClr val="D9D9D9"/>
                </a:solidFill>
                <a:latin typeface="Trebuchet MS"/>
                <a:cs typeface="Trebuchet MS"/>
              </a:rPr>
              <a:t> </a:t>
            </a:r>
            <a:r>
              <a:rPr sz="1600" b="1" spc="-114" dirty="0">
                <a:solidFill>
                  <a:srgbClr val="D9D9D9"/>
                </a:solidFill>
                <a:latin typeface="Trebuchet MS"/>
                <a:cs typeface="Trebuchet MS"/>
              </a:rPr>
              <a:t>c</a:t>
            </a:r>
            <a:r>
              <a:rPr sz="1600" b="1" spc="-60" dirty="0">
                <a:solidFill>
                  <a:srgbClr val="D9D9D9"/>
                </a:solidFill>
                <a:latin typeface="Trebuchet MS"/>
                <a:cs typeface="Trebuchet MS"/>
              </a:rPr>
              <a:t>on</a:t>
            </a:r>
            <a:r>
              <a:rPr sz="1600" b="1" dirty="0">
                <a:solidFill>
                  <a:srgbClr val="D9D9D9"/>
                </a:solidFill>
                <a:latin typeface="Trebuchet MS"/>
                <a:cs typeface="Trebuchet MS"/>
              </a:rPr>
              <a:t>su</a:t>
            </a:r>
            <a:r>
              <a:rPr sz="1600" b="1" spc="-65" dirty="0">
                <a:solidFill>
                  <a:srgbClr val="D9D9D9"/>
                </a:solidFill>
                <a:latin typeface="Trebuchet MS"/>
                <a:cs typeface="Trebuchet MS"/>
              </a:rPr>
              <a:t>med</a:t>
            </a:r>
            <a:r>
              <a:rPr sz="1600" b="1" spc="-145" dirty="0">
                <a:solidFill>
                  <a:srgbClr val="D9D9D9"/>
                </a:solidFill>
                <a:latin typeface="Trebuchet MS"/>
                <a:cs typeface="Trebuchet MS"/>
              </a:rPr>
              <a:t> </a:t>
            </a:r>
            <a:r>
              <a:rPr sz="1600" b="1" spc="-70" dirty="0">
                <a:solidFill>
                  <a:srgbClr val="D9D9D9"/>
                </a:solidFill>
                <a:latin typeface="Trebuchet MS"/>
                <a:cs typeface="Trebuchet MS"/>
              </a:rPr>
              <a:t>b</a:t>
            </a:r>
            <a:r>
              <a:rPr sz="1600" b="1" spc="-55" dirty="0">
                <a:solidFill>
                  <a:srgbClr val="D9D9D9"/>
                </a:solidFill>
                <a:latin typeface="Trebuchet MS"/>
                <a:cs typeface="Trebuchet MS"/>
              </a:rPr>
              <a:t>y</a:t>
            </a:r>
            <a:r>
              <a:rPr sz="1600" b="1" spc="-135" dirty="0">
                <a:solidFill>
                  <a:srgbClr val="D9D9D9"/>
                </a:solidFill>
                <a:latin typeface="Trebuchet MS"/>
                <a:cs typeface="Trebuchet MS"/>
              </a:rPr>
              <a:t> </a:t>
            </a:r>
            <a:r>
              <a:rPr sz="1600" b="1" spc="-65" dirty="0">
                <a:solidFill>
                  <a:srgbClr val="D9D9D9"/>
                </a:solidFill>
                <a:latin typeface="Trebuchet MS"/>
                <a:cs typeface="Trebuchet MS"/>
              </a:rPr>
              <a:t>t</a:t>
            </a:r>
            <a:r>
              <a:rPr sz="1600" b="1" spc="-85" dirty="0">
                <a:solidFill>
                  <a:srgbClr val="D9D9D9"/>
                </a:solidFill>
                <a:latin typeface="Trebuchet MS"/>
                <a:cs typeface="Trebuchet MS"/>
              </a:rPr>
              <a:t>he</a:t>
            </a:r>
            <a:r>
              <a:rPr sz="1600" b="1" spc="-125" dirty="0">
                <a:solidFill>
                  <a:srgbClr val="D9D9D9"/>
                </a:solidFill>
                <a:latin typeface="Trebuchet MS"/>
                <a:cs typeface="Trebuchet MS"/>
              </a:rPr>
              <a:t> </a:t>
            </a:r>
            <a:r>
              <a:rPr sz="1600" b="1" spc="-50" dirty="0">
                <a:solidFill>
                  <a:srgbClr val="D9D9D9"/>
                </a:solidFill>
                <a:latin typeface="Trebuchet MS"/>
                <a:cs typeface="Trebuchet MS"/>
              </a:rPr>
              <a:t>own</a:t>
            </a:r>
            <a:r>
              <a:rPr sz="1600" b="1" spc="-125" dirty="0">
                <a:solidFill>
                  <a:srgbClr val="D9D9D9"/>
                </a:solidFill>
                <a:latin typeface="Trebuchet MS"/>
                <a:cs typeface="Trebuchet MS"/>
              </a:rPr>
              <a:t> </a:t>
            </a:r>
            <a:r>
              <a:rPr sz="1600" b="1" spc="-120" dirty="0">
                <a:solidFill>
                  <a:srgbClr val="D9D9D9"/>
                </a:solidFill>
                <a:latin typeface="Trebuchet MS"/>
                <a:cs typeface="Trebuchet MS"/>
              </a:rPr>
              <a:t>c</a:t>
            </a:r>
            <a:r>
              <a:rPr sz="1600" b="1" spc="-65" dirty="0">
                <a:solidFill>
                  <a:srgbClr val="D9D9D9"/>
                </a:solidFill>
                <a:latin typeface="Trebuchet MS"/>
                <a:cs typeface="Trebuchet MS"/>
              </a:rPr>
              <a:t>ompute</a:t>
            </a:r>
            <a:endParaRPr sz="1600">
              <a:latin typeface="Trebuchet MS"/>
              <a:cs typeface="Trebuchet MS"/>
            </a:endParaRPr>
          </a:p>
          <a:p>
            <a:pPr marL="327025">
              <a:lnSpc>
                <a:spcPct val="100000"/>
              </a:lnSpc>
              <a:spcBef>
                <a:spcPts val="960"/>
              </a:spcBef>
            </a:pPr>
            <a:r>
              <a:rPr sz="1600" b="1" spc="-60" dirty="0">
                <a:solidFill>
                  <a:srgbClr val="D9D9D9"/>
                </a:solidFill>
                <a:latin typeface="Trebuchet MS"/>
                <a:cs typeface="Trebuchet MS"/>
              </a:rPr>
              <a:t>resources</a:t>
            </a:r>
            <a:endParaRPr sz="1600">
              <a:latin typeface="Trebuchet MS"/>
              <a:cs typeface="Trebuchet MS"/>
            </a:endParaRPr>
          </a:p>
          <a:p>
            <a:pPr marL="299085" indent="-287020">
              <a:lnSpc>
                <a:spcPct val="100000"/>
              </a:lnSpc>
              <a:spcBef>
                <a:spcPts val="1445"/>
              </a:spcBef>
              <a:buClr>
                <a:srgbClr val="99D3FF"/>
              </a:buClr>
              <a:buFont typeface="Wingdings"/>
              <a:buChar char=""/>
              <a:tabLst>
                <a:tab pos="299085" algn="l"/>
                <a:tab pos="299720" algn="l"/>
              </a:tabLst>
            </a:pPr>
            <a:r>
              <a:rPr sz="1600" b="1" spc="-30" dirty="0">
                <a:solidFill>
                  <a:srgbClr val="D9D9D9"/>
                </a:solidFill>
                <a:latin typeface="Trebuchet MS"/>
                <a:cs typeface="Trebuchet MS"/>
              </a:rPr>
              <a:t>No</a:t>
            </a:r>
            <a:r>
              <a:rPr sz="1600" b="1" spc="-25" dirty="0">
                <a:solidFill>
                  <a:srgbClr val="D9D9D9"/>
                </a:solidFill>
                <a:latin typeface="Trebuchet MS"/>
                <a:cs typeface="Trebuchet MS"/>
              </a:rPr>
              <a:t>n</a:t>
            </a:r>
            <a:r>
              <a:rPr sz="1600" b="1" spc="55" dirty="0">
                <a:solidFill>
                  <a:srgbClr val="D9D9D9"/>
                </a:solidFill>
                <a:latin typeface="Trebuchet MS"/>
                <a:cs typeface="Trebuchet MS"/>
              </a:rPr>
              <a:t>-</a:t>
            </a:r>
            <a:r>
              <a:rPr sz="1600" b="1" spc="-25" dirty="0">
                <a:solidFill>
                  <a:srgbClr val="D9D9D9"/>
                </a:solidFill>
                <a:latin typeface="Trebuchet MS"/>
                <a:cs typeface="Trebuchet MS"/>
              </a:rPr>
              <a:t>Snow</a:t>
            </a:r>
            <a:r>
              <a:rPr sz="1600" b="1" spc="-35" dirty="0">
                <a:solidFill>
                  <a:srgbClr val="D9D9D9"/>
                </a:solidFill>
                <a:latin typeface="Trebuchet MS"/>
                <a:cs typeface="Trebuchet MS"/>
              </a:rPr>
              <a:t>f</a:t>
            </a:r>
            <a:r>
              <a:rPr sz="1600" b="1" spc="-60" dirty="0">
                <a:solidFill>
                  <a:srgbClr val="D9D9D9"/>
                </a:solidFill>
                <a:latin typeface="Trebuchet MS"/>
                <a:cs typeface="Trebuchet MS"/>
              </a:rPr>
              <a:t>lak</a:t>
            </a:r>
            <a:r>
              <a:rPr sz="1600" b="1" spc="-80" dirty="0">
                <a:solidFill>
                  <a:srgbClr val="D9D9D9"/>
                </a:solidFill>
                <a:latin typeface="Trebuchet MS"/>
                <a:cs typeface="Trebuchet MS"/>
              </a:rPr>
              <a:t>e</a:t>
            </a:r>
            <a:r>
              <a:rPr sz="1600" b="1" spc="55" dirty="0">
                <a:solidFill>
                  <a:srgbClr val="D9D9D9"/>
                </a:solidFill>
                <a:latin typeface="Trebuchet MS"/>
                <a:cs typeface="Trebuchet MS"/>
              </a:rPr>
              <a:t>-</a:t>
            </a:r>
            <a:r>
              <a:rPr sz="1600" b="1" spc="-30" dirty="0">
                <a:solidFill>
                  <a:srgbClr val="D9D9D9"/>
                </a:solidFill>
                <a:latin typeface="Trebuchet MS"/>
                <a:cs typeface="Trebuchet MS"/>
              </a:rPr>
              <a:t>Use</a:t>
            </a:r>
            <a:r>
              <a:rPr sz="1600" b="1" spc="-100" dirty="0">
                <a:solidFill>
                  <a:srgbClr val="D9D9D9"/>
                </a:solidFill>
                <a:latin typeface="Trebuchet MS"/>
                <a:cs typeface="Trebuchet MS"/>
              </a:rPr>
              <a:t>r</a:t>
            </a:r>
            <a:r>
              <a:rPr sz="1600" b="1" spc="60" dirty="0">
                <a:solidFill>
                  <a:srgbClr val="D9D9D9"/>
                </a:solidFill>
                <a:latin typeface="Trebuchet MS"/>
                <a:cs typeface="Trebuchet MS"/>
              </a:rPr>
              <a:t>s</a:t>
            </a:r>
            <a:r>
              <a:rPr sz="1600" b="1" spc="-85" dirty="0">
                <a:solidFill>
                  <a:srgbClr val="D9D9D9"/>
                </a:solidFill>
                <a:latin typeface="Trebuchet MS"/>
                <a:cs typeface="Trebuchet MS"/>
              </a:rPr>
              <a:t> </a:t>
            </a:r>
            <a:r>
              <a:rPr sz="1600" b="1" spc="-70" dirty="0">
                <a:solidFill>
                  <a:srgbClr val="D9D9D9"/>
                </a:solidFill>
                <a:latin typeface="Trebuchet MS"/>
                <a:cs typeface="Trebuchet MS"/>
              </a:rPr>
              <a:t>can</a:t>
            </a:r>
            <a:r>
              <a:rPr sz="1600" b="1" spc="-135" dirty="0">
                <a:solidFill>
                  <a:srgbClr val="D9D9D9"/>
                </a:solidFill>
                <a:latin typeface="Trebuchet MS"/>
                <a:cs typeface="Trebuchet MS"/>
              </a:rPr>
              <a:t> </a:t>
            </a:r>
            <a:r>
              <a:rPr sz="1600" b="1" spc="-20" dirty="0">
                <a:solidFill>
                  <a:srgbClr val="D9D9D9"/>
                </a:solidFill>
                <a:latin typeface="Trebuchet MS"/>
                <a:cs typeface="Trebuchet MS"/>
              </a:rPr>
              <a:t>also</a:t>
            </a:r>
            <a:r>
              <a:rPr sz="1600" b="1" spc="-145" dirty="0">
                <a:solidFill>
                  <a:srgbClr val="D9D9D9"/>
                </a:solidFill>
                <a:latin typeface="Trebuchet MS"/>
                <a:cs typeface="Trebuchet MS"/>
              </a:rPr>
              <a:t> </a:t>
            </a:r>
            <a:r>
              <a:rPr sz="1600" b="1" spc="-85" dirty="0">
                <a:solidFill>
                  <a:srgbClr val="D9D9D9"/>
                </a:solidFill>
                <a:latin typeface="Trebuchet MS"/>
                <a:cs typeface="Trebuchet MS"/>
              </a:rPr>
              <a:t>ac</a:t>
            </a:r>
            <a:r>
              <a:rPr sz="1600" b="1" spc="-95" dirty="0">
                <a:solidFill>
                  <a:srgbClr val="D9D9D9"/>
                </a:solidFill>
                <a:latin typeface="Trebuchet MS"/>
                <a:cs typeface="Trebuchet MS"/>
              </a:rPr>
              <a:t>c</a:t>
            </a:r>
            <a:r>
              <a:rPr sz="1600" b="1" spc="5" dirty="0">
                <a:solidFill>
                  <a:srgbClr val="D9D9D9"/>
                </a:solidFill>
                <a:latin typeface="Trebuchet MS"/>
                <a:cs typeface="Trebuchet MS"/>
              </a:rPr>
              <a:t>ess</a:t>
            </a:r>
            <a:r>
              <a:rPr sz="1600" b="1" spc="-125" dirty="0">
                <a:solidFill>
                  <a:srgbClr val="D9D9D9"/>
                </a:solidFill>
                <a:latin typeface="Trebuchet MS"/>
                <a:cs typeface="Trebuchet MS"/>
              </a:rPr>
              <a:t> </a:t>
            </a:r>
            <a:r>
              <a:rPr sz="1600" b="1" spc="-65" dirty="0">
                <a:solidFill>
                  <a:srgbClr val="D9D9D9"/>
                </a:solidFill>
                <a:latin typeface="Trebuchet MS"/>
                <a:cs typeface="Trebuchet MS"/>
              </a:rPr>
              <a:t>t</a:t>
            </a:r>
            <a:r>
              <a:rPr sz="1600" b="1" spc="-70" dirty="0">
                <a:solidFill>
                  <a:srgbClr val="D9D9D9"/>
                </a:solidFill>
                <a:latin typeface="Trebuchet MS"/>
                <a:cs typeface="Trebuchet MS"/>
              </a:rPr>
              <a:t>h</a:t>
            </a:r>
            <a:r>
              <a:rPr sz="1600" b="1" spc="-100" dirty="0">
                <a:solidFill>
                  <a:srgbClr val="D9D9D9"/>
                </a:solidFill>
                <a:latin typeface="Trebuchet MS"/>
                <a:cs typeface="Trebuchet MS"/>
              </a:rPr>
              <a:t>r</a:t>
            </a:r>
            <a:r>
              <a:rPr sz="1600" b="1" spc="-60" dirty="0">
                <a:solidFill>
                  <a:srgbClr val="D9D9D9"/>
                </a:solidFill>
                <a:latin typeface="Trebuchet MS"/>
                <a:cs typeface="Trebuchet MS"/>
              </a:rPr>
              <a:t>ou</a:t>
            </a:r>
            <a:r>
              <a:rPr sz="1600" b="1" spc="-10" dirty="0">
                <a:solidFill>
                  <a:srgbClr val="D9D9D9"/>
                </a:solidFill>
                <a:latin typeface="Trebuchet MS"/>
                <a:cs typeface="Trebuchet MS"/>
              </a:rPr>
              <a:t>gh</a:t>
            </a:r>
            <a:r>
              <a:rPr sz="1600" b="1" spc="-120" dirty="0">
                <a:solidFill>
                  <a:srgbClr val="D9D9D9"/>
                </a:solidFill>
                <a:latin typeface="Trebuchet MS"/>
                <a:cs typeface="Trebuchet MS"/>
              </a:rPr>
              <a:t> </a:t>
            </a:r>
            <a:r>
              <a:rPr sz="1600" b="1" spc="-40" dirty="0">
                <a:solidFill>
                  <a:srgbClr val="D9D9D9"/>
                </a:solidFill>
                <a:latin typeface="Trebuchet MS"/>
                <a:cs typeface="Trebuchet MS"/>
              </a:rPr>
              <a:t>a</a:t>
            </a:r>
            <a:endParaRPr sz="1600">
              <a:latin typeface="Trebuchet MS"/>
              <a:cs typeface="Trebuchet MS"/>
            </a:endParaRPr>
          </a:p>
          <a:p>
            <a:pPr marL="299085">
              <a:lnSpc>
                <a:spcPct val="100000"/>
              </a:lnSpc>
              <a:spcBef>
                <a:spcPts val="960"/>
              </a:spcBef>
            </a:pPr>
            <a:r>
              <a:rPr sz="1600" b="1" spc="-100" dirty="0">
                <a:solidFill>
                  <a:srgbClr val="D9D9D9"/>
                </a:solidFill>
                <a:latin typeface="Trebuchet MS"/>
                <a:cs typeface="Trebuchet MS"/>
              </a:rPr>
              <a:t>r</a:t>
            </a:r>
            <a:r>
              <a:rPr sz="1600" b="1" spc="-80" dirty="0">
                <a:solidFill>
                  <a:srgbClr val="D9D9D9"/>
                </a:solidFill>
                <a:latin typeface="Trebuchet MS"/>
                <a:cs typeface="Trebuchet MS"/>
              </a:rPr>
              <a:t>eader</a:t>
            </a:r>
            <a:r>
              <a:rPr sz="1600" b="1" spc="-135" dirty="0">
                <a:solidFill>
                  <a:srgbClr val="D9D9D9"/>
                </a:solidFill>
                <a:latin typeface="Trebuchet MS"/>
                <a:cs typeface="Trebuchet MS"/>
              </a:rPr>
              <a:t> </a:t>
            </a:r>
            <a:r>
              <a:rPr sz="1600" b="1" spc="-75" dirty="0">
                <a:solidFill>
                  <a:srgbClr val="D9D9D9"/>
                </a:solidFill>
                <a:latin typeface="Trebuchet MS"/>
                <a:cs typeface="Trebuchet MS"/>
              </a:rPr>
              <a:t>a</a:t>
            </a:r>
            <a:r>
              <a:rPr sz="1600" b="1" spc="-80" dirty="0">
                <a:solidFill>
                  <a:srgbClr val="D9D9D9"/>
                </a:solidFill>
                <a:latin typeface="Trebuchet MS"/>
                <a:cs typeface="Trebuchet MS"/>
              </a:rPr>
              <a:t>c</a:t>
            </a:r>
            <a:r>
              <a:rPr sz="1600" b="1" spc="-114" dirty="0">
                <a:solidFill>
                  <a:srgbClr val="D9D9D9"/>
                </a:solidFill>
                <a:latin typeface="Trebuchet MS"/>
                <a:cs typeface="Trebuchet MS"/>
              </a:rPr>
              <a:t>c</a:t>
            </a:r>
            <a:r>
              <a:rPr sz="1600" b="1" spc="-60" dirty="0">
                <a:solidFill>
                  <a:srgbClr val="D9D9D9"/>
                </a:solidFill>
                <a:latin typeface="Trebuchet MS"/>
                <a:cs typeface="Trebuchet MS"/>
              </a:rPr>
              <a:t>ount</a:t>
            </a:r>
            <a:endParaRPr sz="1600">
              <a:latin typeface="Trebuchet MS"/>
              <a:cs typeface="Trebuchet M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470" y="418338"/>
            <a:ext cx="2129790"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55" dirty="0"/>
              <a:t> </a:t>
            </a:r>
            <a:r>
              <a:rPr spc="-5" dirty="0"/>
              <a:t>Sharing</a:t>
            </a:r>
          </a:p>
        </p:txBody>
      </p:sp>
      <p:pic>
        <p:nvPicPr>
          <p:cNvPr id="3" name="object 3"/>
          <p:cNvPicPr/>
          <p:nvPr/>
        </p:nvPicPr>
        <p:blipFill>
          <a:blip r:embed="rId2" cstate="print"/>
          <a:stretch>
            <a:fillRect/>
          </a:stretch>
        </p:blipFill>
        <p:spPr>
          <a:xfrm>
            <a:off x="2987294" y="1210310"/>
            <a:ext cx="3236468" cy="3105404"/>
          </a:xfrm>
          <a:prstGeom prst="rect">
            <a:avLst/>
          </a:prstGeom>
        </p:spPr>
      </p:pic>
      <p:sp>
        <p:nvSpPr>
          <p:cNvPr id="4" name="object 4"/>
          <p:cNvSpPr txBox="1"/>
          <p:nvPr/>
        </p:nvSpPr>
        <p:spPr>
          <a:xfrm>
            <a:off x="6344539" y="1604299"/>
            <a:ext cx="1061085" cy="779780"/>
          </a:xfrm>
          <a:prstGeom prst="rect">
            <a:avLst/>
          </a:prstGeom>
        </p:spPr>
        <p:txBody>
          <a:bodyPr vert="horz" wrap="square" lIns="0" tIns="84455" rIns="0" bIns="0" rtlCol="0">
            <a:spAutoFit/>
          </a:bodyPr>
          <a:lstStyle/>
          <a:p>
            <a:pPr marL="12700">
              <a:lnSpc>
                <a:spcPct val="100000"/>
              </a:lnSpc>
              <a:spcBef>
                <a:spcPts val="665"/>
              </a:spcBef>
            </a:pPr>
            <a:r>
              <a:rPr sz="2000" dirty="0">
                <a:solidFill>
                  <a:srgbClr val="FFFFFF"/>
                </a:solidFill>
                <a:latin typeface="Calibri"/>
                <a:cs typeface="Calibri"/>
              </a:rPr>
              <a:t>Account</a:t>
            </a:r>
            <a:r>
              <a:rPr sz="2000" spc="-90" dirty="0">
                <a:solidFill>
                  <a:srgbClr val="FFFFFF"/>
                </a:solidFill>
                <a:latin typeface="Calibri"/>
                <a:cs typeface="Calibri"/>
              </a:rPr>
              <a:t> </a:t>
            </a:r>
            <a:r>
              <a:rPr sz="2000" dirty="0">
                <a:solidFill>
                  <a:srgbClr val="FFFFFF"/>
                </a:solidFill>
                <a:latin typeface="Calibri"/>
                <a:cs typeface="Calibri"/>
              </a:rPr>
              <a:t>1</a:t>
            </a:r>
            <a:endParaRPr sz="2000">
              <a:latin typeface="Calibri"/>
              <a:cs typeface="Calibri"/>
            </a:endParaRPr>
          </a:p>
          <a:p>
            <a:pPr marL="68580">
              <a:lnSpc>
                <a:spcPct val="100000"/>
              </a:lnSpc>
              <a:spcBef>
                <a:spcPts val="570"/>
              </a:spcBef>
            </a:pPr>
            <a:r>
              <a:rPr sz="2000" i="1" spc="-5" dirty="0">
                <a:solidFill>
                  <a:srgbClr val="FFFFFF"/>
                </a:solidFill>
                <a:latin typeface="Calibri"/>
                <a:cs typeface="Calibri"/>
              </a:rPr>
              <a:t>Producer</a:t>
            </a:r>
            <a:endParaRPr sz="2000">
              <a:latin typeface="Calibri"/>
              <a:cs typeface="Calibri"/>
            </a:endParaRPr>
          </a:p>
        </p:txBody>
      </p:sp>
      <p:sp>
        <p:nvSpPr>
          <p:cNvPr id="5" name="object 5"/>
          <p:cNvSpPr txBox="1"/>
          <p:nvPr/>
        </p:nvSpPr>
        <p:spPr>
          <a:xfrm>
            <a:off x="4141089" y="3975608"/>
            <a:ext cx="952500" cy="299720"/>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FFFFFF"/>
                </a:solidFill>
                <a:latin typeface="Calibri"/>
                <a:cs typeface="Calibri"/>
              </a:rPr>
              <a:t>Rea</a:t>
            </a:r>
            <a:r>
              <a:rPr sz="1800" i="1" spc="-5" dirty="0">
                <a:solidFill>
                  <a:srgbClr val="FFFFFF"/>
                </a:solidFill>
                <a:latin typeface="Calibri"/>
                <a:cs typeface="Calibri"/>
              </a:rPr>
              <a:t>d</a:t>
            </a:r>
            <a:r>
              <a:rPr sz="1800" i="1" dirty="0">
                <a:solidFill>
                  <a:srgbClr val="FFFFFF"/>
                </a:solidFill>
                <a:latin typeface="Calibri"/>
                <a:cs typeface="Calibri"/>
              </a:rPr>
              <a:t>-</a:t>
            </a:r>
            <a:r>
              <a:rPr sz="1800" i="1" spc="-5" dirty="0">
                <a:solidFill>
                  <a:srgbClr val="FFFFFF"/>
                </a:solidFill>
                <a:latin typeface="Calibri"/>
                <a:cs typeface="Calibri"/>
              </a:rPr>
              <a:t>on</a:t>
            </a:r>
            <a:r>
              <a:rPr sz="1800" i="1" spc="-10" dirty="0">
                <a:solidFill>
                  <a:srgbClr val="FFFFFF"/>
                </a:solidFill>
                <a:latin typeface="Calibri"/>
                <a:cs typeface="Calibri"/>
              </a:rPr>
              <a:t>l</a:t>
            </a:r>
            <a:r>
              <a:rPr sz="1800" i="1" dirty="0">
                <a:solidFill>
                  <a:srgbClr val="FFFFFF"/>
                </a:solidFill>
                <a:latin typeface="Calibri"/>
                <a:cs typeface="Calibri"/>
              </a:rPr>
              <a:t>y</a:t>
            </a:r>
            <a:endParaRPr sz="1800">
              <a:latin typeface="Calibri"/>
              <a:cs typeface="Calibri"/>
            </a:endParaRPr>
          </a:p>
        </p:txBody>
      </p:sp>
      <p:sp>
        <p:nvSpPr>
          <p:cNvPr id="6" name="object 6"/>
          <p:cNvSpPr txBox="1"/>
          <p:nvPr/>
        </p:nvSpPr>
        <p:spPr>
          <a:xfrm>
            <a:off x="6447282" y="3357372"/>
            <a:ext cx="1061085" cy="724535"/>
          </a:xfrm>
          <a:prstGeom prst="rect">
            <a:avLst/>
          </a:prstGeom>
        </p:spPr>
        <p:txBody>
          <a:bodyPr vert="horz" wrap="square" lIns="0" tIns="57150" rIns="0" bIns="0" rtlCol="0">
            <a:spAutoFit/>
          </a:bodyPr>
          <a:lstStyle/>
          <a:p>
            <a:pPr marL="12700">
              <a:lnSpc>
                <a:spcPct val="100000"/>
              </a:lnSpc>
              <a:spcBef>
                <a:spcPts val="450"/>
              </a:spcBef>
            </a:pPr>
            <a:r>
              <a:rPr sz="2000" dirty="0">
                <a:solidFill>
                  <a:srgbClr val="FFFFFF"/>
                </a:solidFill>
                <a:latin typeface="Calibri"/>
                <a:cs typeface="Calibri"/>
              </a:rPr>
              <a:t>Account</a:t>
            </a:r>
            <a:r>
              <a:rPr sz="2000" spc="-100" dirty="0">
                <a:solidFill>
                  <a:srgbClr val="FFFFFF"/>
                </a:solidFill>
                <a:latin typeface="Calibri"/>
                <a:cs typeface="Calibri"/>
              </a:rPr>
              <a:t> </a:t>
            </a:r>
            <a:r>
              <a:rPr sz="2000" dirty="0">
                <a:solidFill>
                  <a:srgbClr val="FFFFFF"/>
                </a:solidFill>
                <a:latin typeface="Calibri"/>
                <a:cs typeface="Calibri"/>
              </a:rPr>
              <a:t>2</a:t>
            </a:r>
            <a:endParaRPr sz="2000">
              <a:latin typeface="Calibri"/>
              <a:cs typeface="Calibri"/>
            </a:endParaRPr>
          </a:p>
          <a:p>
            <a:pPr marL="12700">
              <a:lnSpc>
                <a:spcPct val="100000"/>
              </a:lnSpc>
              <a:spcBef>
                <a:spcPts val="350"/>
              </a:spcBef>
            </a:pPr>
            <a:r>
              <a:rPr sz="2000" i="1" spc="-5" dirty="0">
                <a:solidFill>
                  <a:srgbClr val="FFFFFF"/>
                </a:solidFill>
                <a:latin typeface="Calibri"/>
                <a:cs typeface="Calibri"/>
              </a:rPr>
              <a:t>Consumer</a:t>
            </a:r>
            <a:endParaRPr sz="2000">
              <a:latin typeface="Calibri"/>
              <a:cs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470" y="418338"/>
            <a:ext cx="2129790"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55" dirty="0"/>
              <a:t> </a:t>
            </a:r>
            <a:r>
              <a:rPr spc="-5" dirty="0"/>
              <a:t>Sharing</a:t>
            </a:r>
          </a:p>
        </p:txBody>
      </p:sp>
      <p:pic>
        <p:nvPicPr>
          <p:cNvPr id="3" name="object 3"/>
          <p:cNvPicPr/>
          <p:nvPr/>
        </p:nvPicPr>
        <p:blipFill>
          <a:blip r:embed="rId2" cstate="print"/>
          <a:stretch>
            <a:fillRect/>
          </a:stretch>
        </p:blipFill>
        <p:spPr>
          <a:xfrm>
            <a:off x="2987294" y="1210310"/>
            <a:ext cx="3236468" cy="3105404"/>
          </a:xfrm>
          <a:prstGeom prst="rect">
            <a:avLst/>
          </a:prstGeom>
        </p:spPr>
      </p:pic>
      <p:sp>
        <p:nvSpPr>
          <p:cNvPr id="4" name="object 4"/>
          <p:cNvSpPr txBox="1"/>
          <p:nvPr/>
        </p:nvSpPr>
        <p:spPr>
          <a:xfrm>
            <a:off x="6447282" y="3401314"/>
            <a:ext cx="106108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Account</a:t>
            </a:r>
            <a:r>
              <a:rPr sz="2000" spc="-85" dirty="0">
                <a:solidFill>
                  <a:srgbClr val="FFFFFF"/>
                </a:solidFill>
                <a:latin typeface="Calibri"/>
                <a:cs typeface="Calibri"/>
              </a:rPr>
              <a:t> </a:t>
            </a:r>
            <a:r>
              <a:rPr sz="2000" dirty="0">
                <a:solidFill>
                  <a:srgbClr val="FFFFFF"/>
                </a:solidFill>
                <a:latin typeface="Calibri"/>
                <a:cs typeface="Calibri"/>
              </a:rPr>
              <a:t>2</a:t>
            </a:r>
            <a:endParaRPr sz="2000">
              <a:latin typeface="Calibri"/>
              <a:cs typeface="Calibri"/>
            </a:endParaRPr>
          </a:p>
        </p:txBody>
      </p:sp>
      <p:sp>
        <p:nvSpPr>
          <p:cNvPr id="5" name="object 5"/>
          <p:cNvSpPr txBox="1"/>
          <p:nvPr/>
        </p:nvSpPr>
        <p:spPr>
          <a:xfrm>
            <a:off x="6344539" y="1675587"/>
            <a:ext cx="106108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libri"/>
                <a:cs typeface="Calibri"/>
              </a:rPr>
              <a:t>Account</a:t>
            </a:r>
            <a:r>
              <a:rPr sz="2000" spc="-90" dirty="0">
                <a:solidFill>
                  <a:srgbClr val="FFFFFF"/>
                </a:solidFill>
                <a:latin typeface="Calibri"/>
                <a:cs typeface="Calibri"/>
              </a:rPr>
              <a:t> </a:t>
            </a:r>
            <a:r>
              <a:rPr sz="2000" dirty="0">
                <a:solidFill>
                  <a:srgbClr val="FFFFFF"/>
                </a:solidFill>
                <a:latin typeface="Calibri"/>
                <a:cs typeface="Calibri"/>
              </a:rPr>
              <a:t>1</a:t>
            </a:r>
            <a:endParaRPr sz="2000">
              <a:latin typeface="Calibri"/>
              <a:cs typeface="Calibri"/>
            </a:endParaRPr>
          </a:p>
        </p:txBody>
      </p:sp>
      <p:sp>
        <p:nvSpPr>
          <p:cNvPr id="6" name="object 6"/>
          <p:cNvSpPr txBox="1"/>
          <p:nvPr/>
        </p:nvSpPr>
        <p:spPr>
          <a:xfrm>
            <a:off x="4141089" y="3975608"/>
            <a:ext cx="952500" cy="299720"/>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FFFFFF"/>
                </a:solidFill>
                <a:latin typeface="Calibri"/>
                <a:cs typeface="Calibri"/>
              </a:rPr>
              <a:t>Rea</a:t>
            </a:r>
            <a:r>
              <a:rPr sz="1800" i="1" spc="-5" dirty="0">
                <a:solidFill>
                  <a:srgbClr val="FFFFFF"/>
                </a:solidFill>
                <a:latin typeface="Calibri"/>
                <a:cs typeface="Calibri"/>
              </a:rPr>
              <a:t>d</a:t>
            </a:r>
            <a:r>
              <a:rPr sz="1800" i="1" dirty="0">
                <a:solidFill>
                  <a:srgbClr val="FFFFFF"/>
                </a:solidFill>
                <a:latin typeface="Calibri"/>
                <a:cs typeface="Calibri"/>
              </a:rPr>
              <a:t>-</a:t>
            </a:r>
            <a:r>
              <a:rPr sz="1800" i="1" spc="-5" dirty="0">
                <a:solidFill>
                  <a:srgbClr val="FFFFFF"/>
                </a:solidFill>
                <a:latin typeface="Calibri"/>
                <a:cs typeface="Calibri"/>
              </a:rPr>
              <a:t>on</a:t>
            </a:r>
            <a:r>
              <a:rPr sz="1800" i="1" spc="-10" dirty="0">
                <a:solidFill>
                  <a:srgbClr val="FFFFFF"/>
                </a:solidFill>
                <a:latin typeface="Calibri"/>
                <a:cs typeface="Calibri"/>
              </a:rPr>
              <a:t>l</a:t>
            </a:r>
            <a:r>
              <a:rPr sz="1800" i="1" dirty="0">
                <a:solidFill>
                  <a:srgbClr val="FFFFFF"/>
                </a:solidFill>
                <a:latin typeface="Calibri"/>
                <a:cs typeface="Calibri"/>
              </a:rPr>
              <a:t>y</a:t>
            </a:r>
            <a:endParaRPr sz="1800">
              <a:latin typeface="Calibri"/>
              <a:cs typeface="Calibri"/>
            </a:endParaRPr>
          </a:p>
        </p:txBody>
      </p:sp>
      <p:sp>
        <p:nvSpPr>
          <p:cNvPr id="7" name="object 7"/>
          <p:cNvSpPr txBox="1"/>
          <p:nvPr/>
        </p:nvSpPr>
        <p:spPr>
          <a:xfrm>
            <a:off x="890117" y="3219704"/>
            <a:ext cx="2089150" cy="636270"/>
          </a:xfrm>
          <a:prstGeom prst="rect">
            <a:avLst/>
          </a:prstGeom>
        </p:spPr>
        <p:txBody>
          <a:bodyPr vert="horz" wrap="square" lIns="0" tIns="12700" rIns="0" bIns="0" rtlCol="0">
            <a:spAutoFit/>
          </a:bodyPr>
          <a:lstStyle/>
          <a:p>
            <a:pPr marL="12700" marR="5080" indent="485775">
              <a:lnSpc>
                <a:spcPct val="100000"/>
              </a:lnSpc>
              <a:spcBef>
                <a:spcPts val="100"/>
              </a:spcBef>
            </a:pPr>
            <a:r>
              <a:rPr sz="2000" dirty="0">
                <a:solidFill>
                  <a:srgbClr val="FFFFFF"/>
                </a:solidFill>
                <a:latin typeface="Calibri"/>
                <a:cs typeface="Calibri"/>
              </a:rPr>
              <a:t>Account 2 </a:t>
            </a:r>
            <a:r>
              <a:rPr sz="2000" spc="5" dirty="0">
                <a:solidFill>
                  <a:srgbClr val="FFFFFF"/>
                </a:solidFill>
                <a:latin typeface="Calibri"/>
                <a:cs typeface="Calibri"/>
              </a:rPr>
              <a:t> </a:t>
            </a:r>
            <a:r>
              <a:rPr sz="2000" spc="-5" dirty="0">
                <a:solidFill>
                  <a:srgbClr val="FFFFFF"/>
                </a:solidFill>
                <a:latin typeface="Calibri"/>
                <a:cs typeface="Calibri"/>
              </a:rPr>
              <a:t>Compute</a:t>
            </a:r>
            <a:r>
              <a:rPr sz="2000" spc="-70" dirty="0">
                <a:solidFill>
                  <a:srgbClr val="FFFFFF"/>
                </a:solidFill>
                <a:latin typeface="Calibri"/>
                <a:cs typeface="Calibri"/>
              </a:rPr>
              <a:t> </a:t>
            </a:r>
            <a:r>
              <a:rPr sz="2000" dirty="0">
                <a:solidFill>
                  <a:srgbClr val="FFFFFF"/>
                </a:solidFill>
                <a:latin typeface="Calibri"/>
                <a:cs typeface="Calibri"/>
              </a:rPr>
              <a:t>Resources</a:t>
            </a:r>
            <a:endParaRPr sz="2000">
              <a:latin typeface="Calibri"/>
              <a:cs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470" y="418338"/>
            <a:ext cx="2129790"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55" dirty="0"/>
              <a:t> </a:t>
            </a:r>
            <a:r>
              <a:rPr spc="-5" dirty="0"/>
              <a:t>Sharing</a:t>
            </a:r>
          </a:p>
        </p:txBody>
      </p:sp>
      <p:pic>
        <p:nvPicPr>
          <p:cNvPr id="3" name="object 3"/>
          <p:cNvPicPr/>
          <p:nvPr/>
        </p:nvPicPr>
        <p:blipFill>
          <a:blip r:embed="rId2" cstate="print"/>
          <a:stretch>
            <a:fillRect/>
          </a:stretch>
        </p:blipFill>
        <p:spPr>
          <a:xfrm>
            <a:off x="2987294" y="1210310"/>
            <a:ext cx="3236468" cy="3105404"/>
          </a:xfrm>
          <a:prstGeom prst="rect">
            <a:avLst/>
          </a:prstGeom>
        </p:spPr>
      </p:pic>
      <p:sp>
        <p:nvSpPr>
          <p:cNvPr id="4" name="object 4"/>
          <p:cNvSpPr txBox="1"/>
          <p:nvPr/>
        </p:nvSpPr>
        <p:spPr>
          <a:xfrm>
            <a:off x="6344539" y="1675587"/>
            <a:ext cx="106108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libri"/>
                <a:cs typeface="Calibri"/>
              </a:rPr>
              <a:t>Account</a:t>
            </a:r>
            <a:r>
              <a:rPr sz="2000" spc="-90" dirty="0">
                <a:solidFill>
                  <a:srgbClr val="FFFFFF"/>
                </a:solidFill>
                <a:latin typeface="Calibri"/>
                <a:cs typeface="Calibri"/>
              </a:rPr>
              <a:t> </a:t>
            </a:r>
            <a:r>
              <a:rPr sz="2000" dirty="0">
                <a:solidFill>
                  <a:srgbClr val="FFFFFF"/>
                </a:solidFill>
                <a:latin typeface="Calibri"/>
                <a:cs typeface="Calibri"/>
              </a:rPr>
              <a:t>1</a:t>
            </a:r>
            <a:endParaRPr sz="2000">
              <a:latin typeface="Calibri"/>
              <a:cs typeface="Calibri"/>
            </a:endParaRPr>
          </a:p>
        </p:txBody>
      </p:sp>
      <p:sp>
        <p:nvSpPr>
          <p:cNvPr id="5" name="object 5"/>
          <p:cNvSpPr txBox="1"/>
          <p:nvPr/>
        </p:nvSpPr>
        <p:spPr>
          <a:xfrm>
            <a:off x="1147673" y="3219704"/>
            <a:ext cx="4211320" cy="1056005"/>
          </a:xfrm>
          <a:prstGeom prst="rect">
            <a:avLst/>
          </a:prstGeom>
        </p:spPr>
        <p:txBody>
          <a:bodyPr vert="horz" wrap="square" lIns="0" tIns="12700" rIns="0" bIns="0" rtlCol="0">
            <a:spAutoFit/>
          </a:bodyPr>
          <a:lstStyle/>
          <a:p>
            <a:pPr marL="231775" marR="2699385" indent="-219710">
              <a:lnSpc>
                <a:spcPct val="100000"/>
              </a:lnSpc>
              <a:spcBef>
                <a:spcPts val="100"/>
              </a:spcBef>
            </a:pPr>
            <a:r>
              <a:rPr sz="2000" spc="-5" dirty="0">
                <a:solidFill>
                  <a:srgbClr val="FFFFFF"/>
                </a:solidFill>
                <a:latin typeface="Calibri"/>
                <a:cs typeface="Calibri"/>
              </a:rPr>
              <a:t>Own</a:t>
            </a:r>
            <a:r>
              <a:rPr sz="2000" spc="-85" dirty="0">
                <a:solidFill>
                  <a:srgbClr val="FFFFFF"/>
                </a:solidFill>
                <a:latin typeface="Calibri"/>
                <a:cs typeface="Calibri"/>
              </a:rPr>
              <a:t> </a:t>
            </a:r>
            <a:r>
              <a:rPr sz="2000" spc="-5" dirty="0">
                <a:solidFill>
                  <a:srgbClr val="FFFFFF"/>
                </a:solidFill>
                <a:latin typeface="Calibri"/>
                <a:cs typeface="Calibri"/>
              </a:rPr>
              <a:t>Compute </a:t>
            </a:r>
            <a:r>
              <a:rPr sz="2000" spc="-440" dirty="0">
                <a:solidFill>
                  <a:srgbClr val="FFFFFF"/>
                </a:solidFill>
                <a:latin typeface="Calibri"/>
                <a:cs typeface="Calibri"/>
              </a:rPr>
              <a:t> </a:t>
            </a:r>
            <a:r>
              <a:rPr sz="2000" dirty="0">
                <a:solidFill>
                  <a:srgbClr val="FFFFFF"/>
                </a:solidFill>
                <a:latin typeface="Calibri"/>
                <a:cs typeface="Calibri"/>
              </a:rPr>
              <a:t>Resources</a:t>
            </a:r>
            <a:endParaRPr sz="2000">
              <a:latin typeface="Calibri"/>
              <a:cs typeface="Calibri"/>
            </a:endParaRPr>
          </a:p>
          <a:p>
            <a:pPr marL="2739390">
              <a:lnSpc>
                <a:spcPct val="100000"/>
              </a:lnSpc>
              <a:spcBef>
                <a:spcPts val="1150"/>
              </a:spcBef>
            </a:pPr>
            <a:r>
              <a:rPr sz="1800" i="1" dirty="0">
                <a:solidFill>
                  <a:srgbClr val="FFFFFF"/>
                </a:solidFill>
                <a:latin typeface="Calibri"/>
                <a:cs typeface="Calibri"/>
              </a:rPr>
              <a:t>Reader</a:t>
            </a:r>
            <a:r>
              <a:rPr sz="1800" i="1" spc="-70" dirty="0">
                <a:solidFill>
                  <a:srgbClr val="FFFFFF"/>
                </a:solidFill>
                <a:latin typeface="Calibri"/>
                <a:cs typeface="Calibri"/>
              </a:rPr>
              <a:t> </a:t>
            </a:r>
            <a:r>
              <a:rPr sz="1800" i="1" spc="-5" dirty="0">
                <a:solidFill>
                  <a:srgbClr val="FFFFFF"/>
                </a:solidFill>
                <a:latin typeface="Calibri"/>
                <a:cs typeface="Calibri"/>
              </a:rPr>
              <a:t>Account</a:t>
            </a:r>
            <a:endParaRPr sz="1800">
              <a:latin typeface="Calibri"/>
              <a:cs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470" y="418338"/>
            <a:ext cx="2129790"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55" dirty="0"/>
              <a:t> </a:t>
            </a:r>
            <a:r>
              <a:rPr spc="-5" dirty="0"/>
              <a:t>Sharing</a:t>
            </a:r>
          </a:p>
        </p:txBody>
      </p:sp>
      <p:pic>
        <p:nvPicPr>
          <p:cNvPr id="3" name="object 3"/>
          <p:cNvPicPr/>
          <p:nvPr/>
        </p:nvPicPr>
        <p:blipFill>
          <a:blip r:embed="rId2" cstate="print"/>
          <a:stretch>
            <a:fillRect/>
          </a:stretch>
        </p:blipFill>
        <p:spPr>
          <a:xfrm>
            <a:off x="2987294" y="1210310"/>
            <a:ext cx="3236468" cy="3105404"/>
          </a:xfrm>
          <a:prstGeom prst="rect">
            <a:avLst/>
          </a:prstGeom>
        </p:spPr>
      </p:pic>
      <p:sp>
        <p:nvSpPr>
          <p:cNvPr id="4" name="object 4"/>
          <p:cNvSpPr txBox="1"/>
          <p:nvPr/>
        </p:nvSpPr>
        <p:spPr>
          <a:xfrm>
            <a:off x="6344539" y="1675587"/>
            <a:ext cx="106108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libri"/>
                <a:cs typeface="Calibri"/>
              </a:rPr>
              <a:t>Account</a:t>
            </a:r>
            <a:r>
              <a:rPr sz="2000" spc="-90" dirty="0">
                <a:solidFill>
                  <a:srgbClr val="FFFFFF"/>
                </a:solidFill>
                <a:latin typeface="Calibri"/>
                <a:cs typeface="Calibri"/>
              </a:rPr>
              <a:t> </a:t>
            </a:r>
            <a:r>
              <a:rPr sz="2000" dirty="0">
                <a:solidFill>
                  <a:srgbClr val="FFFFFF"/>
                </a:solidFill>
                <a:latin typeface="Calibri"/>
                <a:cs typeface="Calibri"/>
              </a:rPr>
              <a:t>1</a:t>
            </a:r>
            <a:endParaRPr sz="2000">
              <a:latin typeface="Calibri"/>
              <a:cs typeface="Calibri"/>
            </a:endParaRPr>
          </a:p>
        </p:txBody>
      </p:sp>
      <p:sp>
        <p:nvSpPr>
          <p:cNvPr id="5" name="object 5"/>
          <p:cNvSpPr txBox="1"/>
          <p:nvPr/>
        </p:nvSpPr>
        <p:spPr>
          <a:xfrm>
            <a:off x="3874389" y="3975608"/>
            <a:ext cx="1484630" cy="299720"/>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FFFFFF"/>
                </a:solidFill>
                <a:latin typeface="Calibri"/>
                <a:cs typeface="Calibri"/>
              </a:rPr>
              <a:t>Reader</a:t>
            </a:r>
            <a:r>
              <a:rPr sz="1800" i="1" spc="-70" dirty="0">
                <a:solidFill>
                  <a:srgbClr val="FFFFFF"/>
                </a:solidFill>
                <a:latin typeface="Calibri"/>
                <a:cs typeface="Calibri"/>
              </a:rPr>
              <a:t> </a:t>
            </a:r>
            <a:r>
              <a:rPr sz="1800" i="1" spc="-5" dirty="0">
                <a:solidFill>
                  <a:srgbClr val="FFFFFF"/>
                </a:solidFill>
                <a:latin typeface="Calibri"/>
                <a:cs typeface="Calibri"/>
              </a:rPr>
              <a:t>Account</a:t>
            </a:r>
            <a:endParaRPr sz="1800">
              <a:latin typeface="Calibri"/>
              <a:cs typeface="Calibri"/>
            </a:endParaRPr>
          </a:p>
        </p:txBody>
      </p:sp>
      <p:sp>
        <p:nvSpPr>
          <p:cNvPr id="6" name="object 6"/>
          <p:cNvSpPr txBox="1"/>
          <p:nvPr/>
        </p:nvSpPr>
        <p:spPr>
          <a:xfrm>
            <a:off x="1370457" y="1549730"/>
            <a:ext cx="1516380" cy="636270"/>
          </a:xfrm>
          <a:prstGeom prst="rect">
            <a:avLst/>
          </a:prstGeom>
        </p:spPr>
        <p:txBody>
          <a:bodyPr vert="horz" wrap="square" lIns="0" tIns="13335" rIns="0" bIns="0" rtlCol="0">
            <a:spAutoFit/>
          </a:bodyPr>
          <a:lstStyle/>
          <a:p>
            <a:pPr algn="ctr">
              <a:lnSpc>
                <a:spcPct val="100000"/>
              </a:lnSpc>
              <a:spcBef>
                <a:spcPts val="105"/>
              </a:spcBef>
            </a:pPr>
            <a:r>
              <a:rPr sz="2000" dirty="0">
                <a:solidFill>
                  <a:srgbClr val="FFFFFF"/>
                </a:solidFill>
                <a:latin typeface="Calibri"/>
                <a:cs typeface="Calibri"/>
              </a:rPr>
              <a:t>Own</a:t>
            </a:r>
            <a:r>
              <a:rPr sz="2000" spc="-80" dirty="0">
                <a:solidFill>
                  <a:srgbClr val="FFFFFF"/>
                </a:solidFill>
                <a:latin typeface="Calibri"/>
                <a:cs typeface="Calibri"/>
              </a:rPr>
              <a:t> </a:t>
            </a:r>
            <a:r>
              <a:rPr sz="2000" spc="-5" dirty="0">
                <a:solidFill>
                  <a:srgbClr val="FFFFFF"/>
                </a:solidFill>
                <a:latin typeface="Calibri"/>
                <a:cs typeface="Calibri"/>
              </a:rPr>
              <a:t>Compute</a:t>
            </a:r>
            <a:endParaRPr sz="2000">
              <a:latin typeface="Calibri"/>
              <a:cs typeface="Calibri"/>
            </a:endParaRPr>
          </a:p>
          <a:p>
            <a:pPr marL="2540" algn="ctr">
              <a:lnSpc>
                <a:spcPct val="100000"/>
              </a:lnSpc>
            </a:pPr>
            <a:r>
              <a:rPr sz="2000" dirty="0">
                <a:solidFill>
                  <a:srgbClr val="FFFFFF"/>
                </a:solidFill>
                <a:latin typeface="Calibri"/>
                <a:cs typeface="Calibri"/>
              </a:rPr>
              <a:t>Resources</a:t>
            </a:r>
            <a:endParaRPr sz="2000">
              <a:latin typeface="Calibri"/>
              <a:cs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27857" y="1736089"/>
            <a:ext cx="3236595" cy="3105785"/>
            <a:chOff x="2927857" y="1736089"/>
            <a:chExt cx="3236595" cy="3105785"/>
          </a:xfrm>
        </p:grpSpPr>
        <p:sp>
          <p:nvSpPr>
            <p:cNvPr id="3" name="object 3"/>
            <p:cNvSpPr/>
            <p:nvPr/>
          </p:nvSpPr>
          <p:spPr>
            <a:xfrm>
              <a:off x="2940557" y="1748789"/>
              <a:ext cx="3187065" cy="1350645"/>
            </a:xfrm>
            <a:custGeom>
              <a:avLst/>
              <a:gdLst/>
              <a:ahLst/>
              <a:cxnLst/>
              <a:rect l="l" t="t" r="r" b="b"/>
              <a:pathLst>
                <a:path w="3187065" h="1350645">
                  <a:moveTo>
                    <a:pt x="2961640" y="0"/>
                  </a:moveTo>
                  <a:lnTo>
                    <a:pt x="225044" y="0"/>
                  </a:lnTo>
                  <a:lnTo>
                    <a:pt x="179676" y="4570"/>
                  </a:lnTo>
                  <a:lnTo>
                    <a:pt x="137427" y="17678"/>
                  </a:lnTo>
                  <a:lnTo>
                    <a:pt x="99200" y="38422"/>
                  </a:lnTo>
                  <a:lnTo>
                    <a:pt x="65897" y="65897"/>
                  </a:lnTo>
                  <a:lnTo>
                    <a:pt x="38422" y="99200"/>
                  </a:lnTo>
                  <a:lnTo>
                    <a:pt x="17678" y="137427"/>
                  </a:lnTo>
                  <a:lnTo>
                    <a:pt x="4570" y="179676"/>
                  </a:lnTo>
                  <a:lnTo>
                    <a:pt x="0" y="225044"/>
                  </a:lnTo>
                  <a:lnTo>
                    <a:pt x="0" y="1125220"/>
                  </a:lnTo>
                  <a:lnTo>
                    <a:pt x="4570" y="1170587"/>
                  </a:lnTo>
                  <a:lnTo>
                    <a:pt x="17678" y="1212836"/>
                  </a:lnTo>
                  <a:lnTo>
                    <a:pt x="38422" y="1251063"/>
                  </a:lnTo>
                  <a:lnTo>
                    <a:pt x="65897" y="1284366"/>
                  </a:lnTo>
                  <a:lnTo>
                    <a:pt x="99200" y="1311841"/>
                  </a:lnTo>
                  <a:lnTo>
                    <a:pt x="137427" y="1332585"/>
                  </a:lnTo>
                  <a:lnTo>
                    <a:pt x="179676" y="1345693"/>
                  </a:lnTo>
                  <a:lnTo>
                    <a:pt x="225044" y="1350264"/>
                  </a:lnTo>
                  <a:lnTo>
                    <a:pt x="2961640" y="1350264"/>
                  </a:lnTo>
                  <a:lnTo>
                    <a:pt x="3007007" y="1345693"/>
                  </a:lnTo>
                  <a:lnTo>
                    <a:pt x="3049256" y="1332585"/>
                  </a:lnTo>
                  <a:lnTo>
                    <a:pt x="3087483" y="1311841"/>
                  </a:lnTo>
                  <a:lnTo>
                    <a:pt x="3120786" y="1284366"/>
                  </a:lnTo>
                  <a:lnTo>
                    <a:pt x="3148261" y="1251063"/>
                  </a:lnTo>
                  <a:lnTo>
                    <a:pt x="3169005" y="1212836"/>
                  </a:lnTo>
                  <a:lnTo>
                    <a:pt x="3182113" y="1170587"/>
                  </a:lnTo>
                  <a:lnTo>
                    <a:pt x="3186684" y="1125220"/>
                  </a:lnTo>
                  <a:lnTo>
                    <a:pt x="3186684" y="225044"/>
                  </a:lnTo>
                  <a:lnTo>
                    <a:pt x="3182113" y="179676"/>
                  </a:lnTo>
                  <a:lnTo>
                    <a:pt x="3169005" y="137427"/>
                  </a:lnTo>
                  <a:lnTo>
                    <a:pt x="3148261" y="99200"/>
                  </a:lnTo>
                  <a:lnTo>
                    <a:pt x="3120786" y="65897"/>
                  </a:lnTo>
                  <a:lnTo>
                    <a:pt x="3087483" y="38422"/>
                  </a:lnTo>
                  <a:lnTo>
                    <a:pt x="3049256" y="17678"/>
                  </a:lnTo>
                  <a:lnTo>
                    <a:pt x="3007007" y="4570"/>
                  </a:lnTo>
                  <a:lnTo>
                    <a:pt x="2961640" y="0"/>
                  </a:lnTo>
                  <a:close/>
                </a:path>
              </a:pathLst>
            </a:custGeom>
            <a:solidFill>
              <a:srgbClr val="434343"/>
            </a:solidFill>
          </p:spPr>
          <p:txBody>
            <a:bodyPr wrap="square" lIns="0" tIns="0" rIns="0" bIns="0" rtlCol="0"/>
            <a:lstStyle/>
            <a:p>
              <a:endParaRPr/>
            </a:p>
          </p:txBody>
        </p:sp>
        <p:sp>
          <p:nvSpPr>
            <p:cNvPr id="4" name="object 4"/>
            <p:cNvSpPr/>
            <p:nvPr/>
          </p:nvSpPr>
          <p:spPr>
            <a:xfrm>
              <a:off x="2940557" y="1748789"/>
              <a:ext cx="3187065" cy="1350645"/>
            </a:xfrm>
            <a:custGeom>
              <a:avLst/>
              <a:gdLst/>
              <a:ahLst/>
              <a:cxnLst/>
              <a:rect l="l" t="t" r="r" b="b"/>
              <a:pathLst>
                <a:path w="3187065" h="1350645">
                  <a:moveTo>
                    <a:pt x="0" y="225044"/>
                  </a:moveTo>
                  <a:lnTo>
                    <a:pt x="4570" y="179676"/>
                  </a:lnTo>
                  <a:lnTo>
                    <a:pt x="17678" y="137427"/>
                  </a:lnTo>
                  <a:lnTo>
                    <a:pt x="38422" y="99200"/>
                  </a:lnTo>
                  <a:lnTo>
                    <a:pt x="65897" y="65897"/>
                  </a:lnTo>
                  <a:lnTo>
                    <a:pt x="99200" y="38422"/>
                  </a:lnTo>
                  <a:lnTo>
                    <a:pt x="137427" y="17678"/>
                  </a:lnTo>
                  <a:lnTo>
                    <a:pt x="179676" y="4570"/>
                  </a:lnTo>
                  <a:lnTo>
                    <a:pt x="225044" y="0"/>
                  </a:lnTo>
                  <a:lnTo>
                    <a:pt x="2961640" y="0"/>
                  </a:lnTo>
                  <a:lnTo>
                    <a:pt x="3007007" y="4570"/>
                  </a:lnTo>
                  <a:lnTo>
                    <a:pt x="3049256" y="17678"/>
                  </a:lnTo>
                  <a:lnTo>
                    <a:pt x="3087483" y="38422"/>
                  </a:lnTo>
                  <a:lnTo>
                    <a:pt x="3120786" y="65897"/>
                  </a:lnTo>
                  <a:lnTo>
                    <a:pt x="3148261" y="99200"/>
                  </a:lnTo>
                  <a:lnTo>
                    <a:pt x="3169005" y="137427"/>
                  </a:lnTo>
                  <a:lnTo>
                    <a:pt x="3182113" y="179676"/>
                  </a:lnTo>
                  <a:lnTo>
                    <a:pt x="3186684" y="225044"/>
                  </a:lnTo>
                  <a:lnTo>
                    <a:pt x="3186684" y="1125220"/>
                  </a:lnTo>
                  <a:lnTo>
                    <a:pt x="3182113" y="1170587"/>
                  </a:lnTo>
                  <a:lnTo>
                    <a:pt x="3169005" y="1212836"/>
                  </a:lnTo>
                  <a:lnTo>
                    <a:pt x="3148261" y="1251063"/>
                  </a:lnTo>
                  <a:lnTo>
                    <a:pt x="3120786" y="1284366"/>
                  </a:lnTo>
                  <a:lnTo>
                    <a:pt x="3087483" y="1311841"/>
                  </a:lnTo>
                  <a:lnTo>
                    <a:pt x="3049256" y="1332585"/>
                  </a:lnTo>
                  <a:lnTo>
                    <a:pt x="3007007" y="1345693"/>
                  </a:lnTo>
                  <a:lnTo>
                    <a:pt x="2961640" y="1350264"/>
                  </a:lnTo>
                  <a:lnTo>
                    <a:pt x="225044" y="1350264"/>
                  </a:lnTo>
                  <a:lnTo>
                    <a:pt x="179676" y="1345693"/>
                  </a:lnTo>
                  <a:lnTo>
                    <a:pt x="137427" y="1332585"/>
                  </a:lnTo>
                  <a:lnTo>
                    <a:pt x="99200" y="1311841"/>
                  </a:lnTo>
                  <a:lnTo>
                    <a:pt x="65897" y="1284366"/>
                  </a:lnTo>
                  <a:lnTo>
                    <a:pt x="38422" y="1251063"/>
                  </a:lnTo>
                  <a:lnTo>
                    <a:pt x="17678" y="1212836"/>
                  </a:lnTo>
                  <a:lnTo>
                    <a:pt x="4570" y="1170587"/>
                  </a:lnTo>
                  <a:lnTo>
                    <a:pt x="0" y="1125220"/>
                  </a:lnTo>
                  <a:lnTo>
                    <a:pt x="0" y="225044"/>
                  </a:lnTo>
                  <a:close/>
                </a:path>
              </a:pathLst>
            </a:custGeom>
            <a:ln w="25400">
              <a:solidFill>
                <a:srgbClr val="3B3B3B"/>
              </a:solidFill>
            </a:ln>
          </p:spPr>
          <p:txBody>
            <a:bodyPr wrap="square" lIns="0" tIns="0" rIns="0" bIns="0" rtlCol="0"/>
            <a:lstStyle/>
            <a:p>
              <a:endParaRPr/>
            </a:p>
          </p:txBody>
        </p:sp>
        <p:sp>
          <p:nvSpPr>
            <p:cNvPr id="5" name="object 5"/>
            <p:cNvSpPr/>
            <p:nvPr/>
          </p:nvSpPr>
          <p:spPr>
            <a:xfrm>
              <a:off x="3417582" y="2057488"/>
              <a:ext cx="542290" cy="735965"/>
            </a:xfrm>
            <a:custGeom>
              <a:avLst/>
              <a:gdLst/>
              <a:ahLst/>
              <a:cxnLst/>
              <a:rect l="l" t="t" r="r" b="b"/>
              <a:pathLst>
                <a:path w="542289" h="735964">
                  <a:moveTo>
                    <a:pt x="542010" y="503275"/>
                  </a:moveTo>
                  <a:lnTo>
                    <a:pt x="532295" y="523798"/>
                  </a:lnTo>
                  <a:lnTo>
                    <a:pt x="504875" y="542277"/>
                  </a:lnTo>
                  <a:lnTo>
                    <a:pt x="483946" y="550011"/>
                  </a:lnTo>
                  <a:lnTo>
                    <a:pt x="483946" y="638784"/>
                  </a:lnTo>
                  <a:lnTo>
                    <a:pt x="482549" y="646709"/>
                  </a:lnTo>
                  <a:lnTo>
                    <a:pt x="478624" y="652818"/>
                  </a:lnTo>
                  <a:lnTo>
                    <a:pt x="472516" y="656755"/>
                  </a:lnTo>
                  <a:lnTo>
                    <a:pt x="464591" y="658139"/>
                  </a:lnTo>
                  <a:lnTo>
                    <a:pt x="456666" y="656755"/>
                  </a:lnTo>
                  <a:lnTo>
                    <a:pt x="450545" y="652818"/>
                  </a:lnTo>
                  <a:lnTo>
                    <a:pt x="446620" y="646709"/>
                  </a:lnTo>
                  <a:lnTo>
                    <a:pt x="445223" y="638784"/>
                  </a:lnTo>
                  <a:lnTo>
                    <a:pt x="446620" y="630859"/>
                  </a:lnTo>
                  <a:lnTo>
                    <a:pt x="450545" y="624751"/>
                  </a:lnTo>
                  <a:lnTo>
                    <a:pt x="456666" y="620814"/>
                  </a:lnTo>
                  <a:lnTo>
                    <a:pt x="464591" y="619429"/>
                  </a:lnTo>
                  <a:lnTo>
                    <a:pt x="472516" y="620814"/>
                  </a:lnTo>
                  <a:lnTo>
                    <a:pt x="478624" y="624751"/>
                  </a:lnTo>
                  <a:lnTo>
                    <a:pt x="482549" y="630859"/>
                  </a:lnTo>
                  <a:lnTo>
                    <a:pt x="483946" y="638784"/>
                  </a:lnTo>
                  <a:lnTo>
                    <a:pt x="483946" y="550011"/>
                  </a:lnTo>
                  <a:lnTo>
                    <a:pt x="462407" y="557961"/>
                  </a:lnTo>
                  <a:lnTo>
                    <a:pt x="407517" y="570103"/>
                  </a:lnTo>
                  <a:lnTo>
                    <a:pt x="342836" y="577938"/>
                  </a:lnTo>
                  <a:lnTo>
                    <a:pt x="271005" y="580707"/>
                  </a:lnTo>
                  <a:lnTo>
                    <a:pt x="199186" y="577938"/>
                  </a:lnTo>
                  <a:lnTo>
                    <a:pt x="134505" y="570103"/>
                  </a:lnTo>
                  <a:lnTo>
                    <a:pt x="79616" y="557961"/>
                  </a:lnTo>
                  <a:lnTo>
                    <a:pt x="37147" y="542277"/>
                  </a:lnTo>
                  <a:lnTo>
                    <a:pt x="0" y="503275"/>
                  </a:lnTo>
                  <a:lnTo>
                    <a:pt x="0" y="658139"/>
                  </a:lnTo>
                  <a:lnTo>
                    <a:pt x="37147" y="697141"/>
                  </a:lnTo>
                  <a:lnTo>
                    <a:pt x="79616" y="712825"/>
                  </a:lnTo>
                  <a:lnTo>
                    <a:pt x="134505" y="724966"/>
                  </a:lnTo>
                  <a:lnTo>
                    <a:pt x="199186" y="732802"/>
                  </a:lnTo>
                  <a:lnTo>
                    <a:pt x="271005" y="735571"/>
                  </a:lnTo>
                  <a:lnTo>
                    <a:pt x="342836" y="732802"/>
                  </a:lnTo>
                  <a:lnTo>
                    <a:pt x="407517" y="724966"/>
                  </a:lnTo>
                  <a:lnTo>
                    <a:pt x="462407" y="712825"/>
                  </a:lnTo>
                  <a:lnTo>
                    <a:pt x="504875" y="697141"/>
                  </a:lnTo>
                  <a:lnTo>
                    <a:pt x="542010" y="658139"/>
                  </a:lnTo>
                  <a:lnTo>
                    <a:pt x="542010" y="619429"/>
                  </a:lnTo>
                  <a:lnTo>
                    <a:pt x="542010" y="580707"/>
                  </a:lnTo>
                  <a:lnTo>
                    <a:pt x="542010" y="503275"/>
                  </a:lnTo>
                  <a:close/>
                </a:path>
                <a:path w="542289" h="735964">
                  <a:moveTo>
                    <a:pt x="542010" y="309702"/>
                  </a:moveTo>
                  <a:lnTo>
                    <a:pt x="532295" y="330225"/>
                  </a:lnTo>
                  <a:lnTo>
                    <a:pt x="504875" y="348703"/>
                  </a:lnTo>
                  <a:lnTo>
                    <a:pt x="483946" y="356438"/>
                  </a:lnTo>
                  <a:lnTo>
                    <a:pt x="483946" y="445198"/>
                  </a:lnTo>
                  <a:lnTo>
                    <a:pt x="482549" y="453123"/>
                  </a:lnTo>
                  <a:lnTo>
                    <a:pt x="478624" y="459244"/>
                  </a:lnTo>
                  <a:lnTo>
                    <a:pt x="472503" y="463169"/>
                  </a:lnTo>
                  <a:lnTo>
                    <a:pt x="464591" y="464566"/>
                  </a:lnTo>
                  <a:lnTo>
                    <a:pt x="456666" y="463169"/>
                  </a:lnTo>
                  <a:lnTo>
                    <a:pt x="450545" y="459244"/>
                  </a:lnTo>
                  <a:lnTo>
                    <a:pt x="446620" y="453123"/>
                  </a:lnTo>
                  <a:lnTo>
                    <a:pt x="445223" y="445198"/>
                  </a:lnTo>
                  <a:lnTo>
                    <a:pt x="446620" y="437273"/>
                  </a:lnTo>
                  <a:lnTo>
                    <a:pt x="450545" y="431165"/>
                  </a:lnTo>
                  <a:lnTo>
                    <a:pt x="456666" y="427240"/>
                  </a:lnTo>
                  <a:lnTo>
                    <a:pt x="464591" y="425843"/>
                  </a:lnTo>
                  <a:lnTo>
                    <a:pt x="472503" y="427240"/>
                  </a:lnTo>
                  <a:lnTo>
                    <a:pt x="478624" y="431165"/>
                  </a:lnTo>
                  <a:lnTo>
                    <a:pt x="482549" y="437273"/>
                  </a:lnTo>
                  <a:lnTo>
                    <a:pt x="483946" y="445198"/>
                  </a:lnTo>
                  <a:lnTo>
                    <a:pt x="483946" y="356438"/>
                  </a:lnTo>
                  <a:lnTo>
                    <a:pt x="462407" y="364388"/>
                  </a:lnTo>
                  <a:lnTo>
                    <a:pt x="407517" y="376516"/>
                  </a:lnTo>
                  <a:lnTo>
                    <a:pt x="342836" y="384352"/>
                  </a:lnTo>
                  <a:lnTo>
                    <a:pt x="271005" y="387134"/>
                  </a:lnTo>
                  <a:lnTo>
                    <a:pt x="199186" y="384352"/>
                  </a:lnTo>
                  <a:lnTo>
                    <a:pt x="134505" y="376516"/>
                  </a:lnTo>
                  <a:lnTo>
                    <a:pt x="79616" y="364388"/>
                  </a:lnTo>
                  <a:lnTo>
                    <a:pt x="37147" y="348703"/>
                  </a:lnTo>
                  <a:lnTo>
                    <a:pt x="0" y="309702"/>
                  </a:lnTo>
                  <a:lnTo>
                    <a:pt x="0" y="464566"/>
                  </a:lnTo>
                  <a:lnTo>
                    <a:pt x="37147" y="503567"/>
                  </a:lnTo>
                  <a:lnTo>
                    <a:pt x="79616" y="519252"/>
                  </a:lnTo>
                  <a:lnTo>
                    <a:pt x="134505" y="531380"/>
                  </a:lnTo>
                  <a:lnTo>
                    <a:pt x="199186" y="539216"/>
                  </a:lnTo>
                  <a:lnTo>
                    <a:pt x="271005" y="541997"/>
                  </a:lnTo>
                  <a:lnTo>
                    <a:pt x="342836" y="539216"/>
                  </a:lnTo>
                  <a:lnTo>
                    <a:pt x="407517" y="531380"/>
                  </a:lnTo>
                  <a:lnTo>
                    <a:pt x="462407" y="519252"/>
                  </a:lnTo>
                  <a:lnTo>
                    <a:pt x="504875" y="503567"/>
                  </a:lnTo>
                  <a:lnTo>
                    <a:pt x="542010" y="464566"/>
                  </a:lnTo>
                  <a:lnTo>
                    <a:pt x="542010" y="425843"/>
                  </a:lnTo>
                  <a:lnTo>
                    <a:pt x="542010" y="387134"/>
                  </a:lnTo>
                  <a:lnTo>
                    <a:pt x="542010" y="309702"/>
                  </a:lnTo>
                  <a:close/>
                </a:path>
                <a:path w="542289" h="735964">
                  <a:moveTo>
                    <a:pt x="542010" y="116116"/>
                  </a:moveTo>
                  <a:lnTo>
                    <a:pt x="532295" y="136639"/>
                  </a:lnTo>
                  <a:lnTo>
                    <a:pt x="504875" y="155117"/>
                  </a:lnTo>
                  <a:lnTo>
                    <a:pt x="483946" y="162852"/>
                  </a:lnTo>
                  <a:lnTo>
                    <a:pt x="483946" y="251625"/>
                  </a:lnTo>
                  <a:lnTo>
                    <a:pt x="482549" y="259549"/>
                  </a:lnTo>
                  <a:lnTo>
                    <a:pt x="478624" y="265658"/>
                  </a:lnTo>
                  <a:lnTo>
                    <a:pt x="472503" y="269595"/>
                  </a:lnTo>
                  <a:lnTo>
                    <a:pt x="464591" y="270979"/>
                  </a:lnTo>
                  <a:lnTo>
                    <a:pt x="456666" y="269595"/>
                  </a:lnTo>
                  <a:lnTo>
                    <a:pt x="450545" y="265658"/>
                  </a:lnTo>
                  <a:lnTo>
                    <a:pt x="446620" y="259549"/>
                  </a:lnTo>
                  <a:lnTo>
                    <a:pt x="445223" y="251625"/>
                  </a:lnTo>
                  <a:lnTo>
                    <a:pt x="446620" y="243700"/>
                  </a:lnTo>
                  <a:lnTo>
                    <a:pt x="450545" y="237591"/>
                  </a:lnTo>
                  <a:lnTo>
                    <a:pt x="456666" y="233654"/>
                  </a:lnTo>
                  <a:lnTo>
                    <a:pt x="464591" y="232270"/>
                  </a:lnTo>
                  <a:lnTo>
                    <a:pt x="472503" y="233654"/>
                  </a:lnTo>
                  <a:lnTo>
                    <a:pt x="478624" y="237591"/>
                  </a:lnTo>
                  <a:lnTo>
                    <a:pt x="482549" y="243700"/>
                  </a:lnTo>
                  <a:lnTo>
                    <a:pt x="483946" y="251625"/>
                  </a:lnTo>
                  <a:lnTo>
                    <a:pt x="483946" y="162852"/>
                  </a:lnTo>
                  <a:lnTo>
                    <a:pt x="462407" y="170802"/>
                  </a:lnTo>
                  <a:lnTo>
                    <a:pt x="407517" y="182943"/>
                  </a:lnTo>
                  <a:lnTo>
                    <a:pt x="342836" y="190766"/>
                  </a:lnTo>
                  <a:lnTo>
                    <a:pt x="271005" y="193548"/>
                  </a:lnTo>
                  <a:lnTo>
                    <a:pt x="199186" y="190766"/>
                  </a:lnTo>
                  <a:lnTo>
                    <a:pt x="134505" y="182943"/>
                  </a:lnTo>
                  <a:lnTo>
                    <a:pt x="79616" y="170802"/>
                  </a:lnTo>
                  <a:lnTo>
                    <a:pt x="37147" y="155117"/>
                  </a:lnTo>
                  <a:lnTo>
                    <a:pt x="0" y="116116"/>
                  </a:lnTo>
                  <a:lnTo>
                    <a:pt x="0" y="270979"/>
                  </a:lnTo>
                  <a:lnTo>
                    <a:pt x="37147" y="309981"/>
                  </a:lnTo>
                  <a:lnTo>
                    <a:pt x="79616" y="325666"/>
                  </a:lnTo>
                  <a:lnTo>
                    <a:pt x="134505" y="337807"/>
                  </a:lnTo>
                  <a:lnTo>
                    <a:pt x="199186" y="345630"/>
                  </a:lnTo>
                  <a:lnTo>
                    <a:pt x="271005" y="348411"/>
                  </a:lnTo>
                  <a:lnTo>
                    <a:pt x="342836" y="345630"/>
                  </a:lnTo>
                  <a:lnTo>
                    <a:pt x="407517" y="337807"/>
                  </a:lnTo>
                  <a:lnTo>
                    <a:pt x="462407" y="325666"/>
                  </a:lnTo>
                  <a:lnTo>
                    <a:pt x="504875" y="309981"/>
                  </a:lnTo>
                  <a:lnTo>
                    <a:pt x="542010" y="270979"/>
                  </a:lnTo>
                  <a:lnTo>
                    <a:pt x="542010" y="232270"/>
                  </a:lnTo>
                  <a:lnTo>
                    <a:pt x="542010" y="193548"/>
                  </a:lnTo>
                  <a:lnTo>
                    <a:pt x="542010" y="116116"/>
                  </a:lnTo>
                  <a:close/>
                </a:path>
                <a:path w="542289" h="735964">
                  <a:moveTo>
                    <a:pt x="542010" y="77406"/>
                  </a:moveTo>
                  <a:lnTo>
                    <a:pt x="505015" y="38328"/>
                  </a:lnTo>
                  <a:lnTo>
                    <a:pt x="462635" y="22669"/>
                  </a:lnTo>
                  <a:lnTo>
                    <a:pt x="407797" y="10566"/>
                  </a:lnTo>
                  <a:lnTo>
                    <a:pt x="343052" y="2768"/>
                  </a:lnTo>
                  <a:lnTo>
                    <a:pt x="271005" y="0"/>
                  </a:lnTo>
                  <a:lnTo>
                    <a:pt x="198970" y="2768"/>
                  </a:lnTo>
                  <a:lnTo>
                    <a:pt x="134226" y="10566"/>
                  </a:lnTo>
                  <a:lnTo>
                    <a:pt x="79387" y="22669"/>
                  </a:lnTo>
                  <a:lnTo>
                    <a:pt x="37007" y="38328"/>
                  </a:lnTo>
                  <a:lnTo>
                    <a:pt x="0" y="77406"/>
                  </a:lnTo>
                  <a:lnTo>
                    <a:pt x="9690" y="97980"/>
                  </a:lnTo>
                  <a:lnTo>
                    <a:pt x="79387" y="132156"/>
                  </a:lnTo>
                  <a:lnTo>
                    <a:pt x="134226" y="144259"/>
                  </a:lnTo>
                  <a:lnTo>
                    <a:pt x="198970" y="152069"/>
                  </a:lnTo>
                  <a:lnTo>
                    <a:pt x="271005" y="154838"/>
                  </a:lnTo>
                  <a:lnTo>
                    <a:pt x="343052" y="152069"/>
                  </a:lnTo>
                  <a:lnTo>
                    <a:pt x="407797" y="144259"/>
                  </a:lnTo>
                  <a:lnTo>
                    <a:pt x="462635" y="132156"/>
                  </a:lnTo>
                  <a:lnTo>
                    <a:pt x="505015" y="116484"/>
                  </a:lnTo>
                  <a:lnTo>
                    <a:pt x="542010" y="77406"/>
                  </a:lnTo>
                  <a:close/>
                </a:path>
              </a:pathLst>
            </a:custGeom>
            <a:solidFill>
              <a:srgbClr val="006EBE"/>
            </a:solidFill>
          </p:spPr>
          <p:txBody>
            <a:bodyPr wrap="square" lIns="0" tIns="0" rIns="0" bIns="0" rtlCol="0"/>
            <a:lstStyle/>
            <a:p>
              <a:endParaRPr/>
            </a:p>
          </p:txBody>
        </p:sp>
        <p:sp>
          <p:nvSpPr>
            <p:cNvPr id="6" name="object 6"/>
            <p:cNvSpPr/>
            <p:nvPr/>
          </p:nvSpPr>
          <p:spPr>
            <a:xfrm>
              <a:off x="4248505" y="2057488"/>
              <a:ext cx="542925" cy="348615"/>
            </a:xfrm>
            <a:custGeom>
              <a:avLst/>
              <a:gdLst/>
              <a:ahLst/>
              <a:cxnLst/>
              <a:rect l="l" t="t" r="r" b="b"/>
              <a:pathLst>
                <a:path w="542925" h="348614">
                  <a:moveTo>
                    <a:pt x="467906" y="169062"/>
                  </a:moveTo>
                  <a:lnTo>
                    <a:pt x="463156" y="170802"/>
                  </a:lnTo>
                  <a:lnTo>
                    <a:pt x="408178" y="182943"/>
                  </a:lnTo>
                  <a:lnTo>
                    <a:pt x="343395" y="190766"/>
                  </a:lnTo>
                  <a:lnTo>
                    <a:pt x="271449" y="193548"/>
                  </a:lnTo>
                  <a:lnTo>
                    <a:pt x="199504" y="190766"/>
                  </a:lnTo>
                  <a:lnTo>
                    <a:pt x="134708" y="182943"/>
                  </a:lnTo>
                  <a:lnTo>
                    <a:pt x="79730" y="170802"/>
                  </a:lnTo>
                  <a:lnTo>
                    <a:pt x="37198" y="155117"/>
                  </a:lnTo>
                  <a:lnTo>
                    <a:pt x="0" y="116116"/>
                  </a:lnTo>
                  <a:lnTo>
                    <a:pt x="0" y="270979"/>
                  </a:lnTo>
                  <a:lnTo>
                    <a:pt x="37198" y="309981"/>
                  </a:lnTo>
                  <a:lnTo>
                    <a:pt x="79730" y="325666"/>
                  </a:lnTo>
                  <a:lnTo>
                    <a:pt x="134708" y="337807"/>
                  </a:lnTo>
                  <a:lnTo>
                    <a:pt x="199504" y="345630"/>
                  </a:lnTo>
                  <a:lnTo>
                    <a:pt x="271449" y="348411"/>
                  </a:lnTo>
                  <a:lnTo>
                    <a:pt x="288912" y="347738"/>
                  </a:lnTo>
                  <a:lnTo>
                    <a:pt x="443369" y="193548"/>
                  </a:lnTo>
                  <a:lnTo>
                    <a:pt x="467906" y="169062"/>
                  </a:lnTo>
                  <a:close/>
                </a:path>
                <a:path w="542925" h="348614">
                  <a:moveTo>
                    <a:pt x="542899" y="77406"/>
                  </a:moveTo>
                  <a:lnTo>
                    <a:pt x="505841" y="38328"/>
                  </a:lnTo>
                  <a:lnTo>
                    <a:pt x="463397" y="22669"/>
                  </a:lnTo>
                  <a:lnTo>
                    <a:pt x="408457" y="10566"/>
                  </a:lnTo>
                  <a:lnTo>
                    <a:pt x="343611" y="2768"/>
                  </a:lnTo>
                  <a:lnTo>
                    <a:pt x="271449" y="0"/>
                  </a:lnTo>
                  <a:lnTo>
                    <a:pt x="199288" y="2768"/>
                  </a:lnTo>
                  <a:lnTo>
                    <a:pt x="134442" y="10566"/>
                  </a:lnTo>
                  <a:lnTo>
                    <a:pt x="79502" y="22669"/>
                  </a:lnTo>
                  <a:lnTo>
                    <a:pt x="37058" y="38328"/>
                  </a:lnTo>
                  <a:lnTo>
                    <a:pt x="0" y="77406"/>
                  </a:lnTo>
                  <a:lnTo>
                    <a:pt x="9690" y="97980"/>
                  </a:lnTo>
                  <a:lnTo>
                    <a:pt x="79502" y="132156"/>
                  </a:lnTo>
                  <a:lnTo>
                    <a:pt x="134442" y="144259"/>
                  </a:lnTo>
                  <a:lnTo>
                    <a:pt x="199288" y="152069"/>
                  </a:lnTo>
                  <a:lnTo>
                    <a:pt x="271449" y="154838"/>
                  </a:lnTo>
                  <a:lnTo>
                    <a:pt x="343611" y="152069"/>
                  </a:lnTo>
                  <a:lnTo>
                    <a:pt x="408457" y="144259"/>
                  </a:lnTo>
                  <a:lnTo>
                    <a:pt x="463397" y="132156"/>
                  </a:lnTo>
                  <a:lnTo>
                    <a:pt x="505841" y="116484"/>
                  </a:lnTo>
                  <a:lnTo>
                    <a:pt x="542899" y="77406"/>
                  </a:lnTo>
                  <a:close/>
                </a:path>
              </a:pathLst>
            </a:custGeom>
            <a:solidFill>
              <a:srgbClr val="99E7FF"/>
            </a:solidFill>
          </p:spPr>
          <p:txBody>
            <a:bodyPr wrap="square" lIns="0" tIns="0" rIns="0" bIns="0" rtlCol="0"/>
            <a:lstStyle/>
            <a:p>
              <a:endParaRPr/>
            </a:p>
          </p:txBody>
        </p:sp>
        <p:pic>
          <p:nvPicPr>
            <p:cNvPr id="7" name="object 7"/>
            <p:cNvPicPr/>
            <p:nvPr/>
          </p:nvPicPr>
          <p:blipFill>
            <a:blip r:embed="rId2" cstate="print"/>
            <a:stretch>
              <a:fillRect/>
            </a:stretch>
          </p:blipFill>
          <p:spPr>
            <a:xfrm>
              <a:off x="4248505" y="2367180"/>
              <a:ext cx="250281" cy="326473"/>
            </a:xfrm>
            <a:prstGeom prst="rect">
              <a:avLst/>
            </a:prstGeom>
          </p:spPr>
        </p:pic>
        <p:sp>
          <p:nvSpPr>
            <p:cNvPr id="8" name="object 8"/>
            <p:cNvSpPr/>
            <p:nvPr/>
          </p:nvSpPr>
          <p:spPr>
            <a:xfrm>
              <a:off x="5182717" y="2057488"/>
              <a:ext cx="542925" cy="348615"/>
            </a:xfrm>
            <a:custGeom>
              <a:avLst/>
              <a:gdLst/>
              <a:ahLst/>
              <a:cxnLst/>
              <a:rect l="l" t="t" r="r" b="b"/>
              <a:pathLst>
                <a:path w="542925" h="348614">
                  <a:moveTo>
                    <a:pt x="467906" y="169049"/>
                  </a:moveTo>
                  <a:lnTo>
                    <a:pt x="463156" y="170802"/>
                  </a:lnTo>
                  <a:lnTo>
                    <a:pt x="408178" y="182943"/>
                  </a:lnTo>
                  <a:lnTo>
                    <a:pt x="343395" y="190766"/>
                  </a:lnTo>
                  <a:lnTo>
                    <a:pt x="271449" y="193548"/>
                  </a:lnTo>
                  <a:lnTo>
                    <a:pt x="199504" y="190766"/>
                  </a:lnTo>
                  <a:lnTo>
                    <a:pt x="134708" y="182943"/>
                  </a:lnTo>
                  <a:lnTo>
                    <a:pt x="79730" y="170802"/>
                  </a:lnTo>
                  <a:lnTo>
                    <a:pt x="37198" y="155117"/>
                  </a:lnTo>
                  <a:lnTo>
                    <a:pt x="0" y="116116"/>
                  </a:lnTo>
                  <a:lnTo>
                    <a:pt x="0" y="270979"/>
                  </a:lnTo>
                  <a:lnTo>
                    <a:pt x="37198" y="309981"/>
                  </a:lnTo>
                  <a:lnTo>
                    <a:pt x="79730" y="325666"/>
                  </a:lnTo>
                  <a:lnTo>
                    <a:pt x="134708" y="337807"/>
                  </a:lnTo>
                  <a:lnTo>
                    <a:pt x="199504" y="345630"/>
                  </a:lnTo>
                  <a:lnTo>
                    <a:pt x="271449" y="348411"/>
                  </a:lnTo>
                  <a:lnTo>
                    <a:pt x="288912" y="347738"/>
                  </a:lnTo>
                  <a:lnTo>
                    <a:pt x="443369" y="193548"/>
                  </a:lnTo>
                  <a:lnTo>
                    <a:pt x="467906" y="169049"/>
                  </a:lnTo>
                  <a:close/>
                </a:path>
                <a:path w="542925" h="348614">
                  <a:moveTo>
                    <a:pt x="542899" y="77406"/>
                  </a:moveTo>
                  <a:lnTo>
                    <a:pt x="505841" y="38328"/>
                  </a:lnTo>
                  <a:lnTo>
                    <a:pt x="463397" y="22669"/>
                  </a:lnTo>
                  <a:lnTo>
                    <a:pt x="408457" y="10566"/>
                  </a:lnTo>
                  <a:lnTo>
                    <a:pt x="343611" y="2768"/>
                  </a:lnTo>
                  <a:lnTo>
                    <a:pt x="271449" y="0"/>
                  </a:lnTo>
                  <a:lnTo>
                    <a:pt x="199288" y="2768"/>
                  </a:lnTo>
                  <a:lnTo>
                    <a:pt x="134442" y="10566"/>
                  </a:lnTo>
                  <a:lnTo>
                    <a:pt x="79502" y="22669"/>
                  </a:lnTo>
                  <a:lnTo>
                    <a:pt x="37058" y="38328"/>
                  </a:lnTo>
                  <a:lnTo>
                    <a:pt x="0" y="77406"/>
                  </a:lnTo>
                  <a:lnTo>
                    <a:pt x="9690" y="97980"/>
                  </a:lnTo>
                  <a:lnTo>
                    <a:pt x="79502" y="132156"/>
                  </a:lnTo>
                  <a:lnTo>
                    <a:pt x="134442" y="144259"/>
                  </a:lnTo>
                  <a:lnTo>
                    <a:pt x="199288" y="152069"/>
                  </a:lnTo>
                  <a:lnTo>
                    <a:pt x="271449" y="154838"/>
                  </a:lnTo>
                  <a:lnTo>
                    <a:pt x="343611" y="152069"/>
                  </a:lnTo>
                  <a:lnTo>
                    <a:pt x="408457" y="144259"/>
                  </a:lnTo>
                  <a:lnTo>
                    <a:pt x="463397" y="132156"/>
                  </a:lnTo>
                  <a:lnTo>
                    <a:pt x="505841" y="116484"/>
                  </a:lnTo>
                  <a:lnTo>
                    <a:pt x="542899" y="77406"/>
                  </a:lnTo>
                  <a:close/>
                </a:path>
              </a:pathLst>
            </a:custGeom>
            <a:solidFill>
              <a:srgbClr val="006EBE"/>
            </a:solidFill>
          </p:spPr>
          <p:txBody>
            <a:bodyPr wrap="square" lIns="0" tIns="0" rIns="0" bIns="0" rtlCol="0"/>
            <a:lstStyle/>
            <a:p>
              <a:endParaRPr/>
            </a:p>
          </p:txBody>
        </p:sp>
        <p:pic>
          <p:nvPicPr>
            <p:cNvPr id="9" name="object 9"/>
            <p:cNvPicPr/>
            <p:nvPr/>
          </p:nvPicPr>
          <p:blipFill>
            <a:blip r:embed="rId3" cstate="print"/>
            <a:stretch>
              <a:fillRect/>
            </a:stretch>
          </p:blipFill>
          <p:spPr>
            <a:xfrm>
              <a:off x="5182717" y="2367180"/>
              <a:ext cx="250281" cy="326473"/>
            </a:xfrm>
            <a:prstGeom prst="rect">
              <a:avLst/>
            </a:prstGeom>
          </p:spPr>
        </p:pic>
        <p:sp>
          <p:nvSpPr>
            <p:cNvPr id="10" name="object 10"/>
            <p:cNvSpPr/>
            <p:nvPr/>
          </p:nvSpPr>
          <p:spPr>
            <a:xfrm>
              <a:off x="2963417" y="3480054"/>
              <a:ext cx="3188335" cy="1348740"/>
            </a:xfrm>
            <a:custGeom>
              <a:avLst/>
              <a:gdLst/>
              <a:ahLst/>
              <a:cxnLst/>
              <a:rect l="l" t="t" r="r" b="b"/>
              <a:pathLst>
                <a:path w="3188335" h="1348739">
                  <a:moveTo>
                    <a:pt x="2963418" y="0"/>
                  </a:moveTo>
                  <a:lnTo>
                    <a:pt x="224789" y="0"/>
                  </a:lnTo>
                  <a:lnTo>
                    <a:pt x="179470" y="4564"/>
                  </a:lnTo>
                  <a:lnTo>
                    <a:pt x="137267" y="17656"/>
                  </a:lnTo>
                  <a:lnTo>
                    <a:pt x="99082" y="38375"/>
                  </a:lnTo>
                  <a:lnTo>
                    <a:pt x="65817" y="65817"/>
                  </a:lnTo>
                  <a:lnTo>
                    <a:pt x="38375" y="99082"/>
                  </a:lnTo>
                  <a:lnTo>
                    <a:pt x="17656" y="137267"/>
                  </a:lnTo>
                  <a:lnTo>
                    <a:pt x="4564" y="179470"/>
                  </a:lnTo>
                  <a:lnTo>
                    <a:pt x="0" y="224790"/>
                  </a:lnTo>
                  <a:lnTo>
                    <a:pt x="0" y="1123950"/>
                  </a:lnTo>
                  <a:lnTo>
                    <a:pt x="4564" y="1169251"/>
                  </a:lnTo>
                  <a:lnTo>
                    <a:pt x="17656" y="1211446"/>
                  </a:lnTo>
                  <a:lnTo>
                    <a:pt x="38375" y="1249629"/>
                  </a:lnTo>
                  <a:lnTo>
                    <a:pt x="65817" y="1282898"/>
                  </a:lnTo>
                  <a:lnTo>
                    <a:pt x="99082" y="1310347"/>
                  </a:lnTo>
                  <a:lnTo>
                    <a:pt x="137267" y="1331074"/>
                  </a:lnTo>
                  <a:lnTo>
                    <a:pt x="179470" y="1344172"/>
                  </a:lnTo>
                  <a:lnTo>
                    <a:pt x="224789" y="1348740"/>
                  </a:lnTo>
                  <a:lnTo>
                    <a:pt x="2963418" y="1348740"/>
                  </a:lnTo>
                  <a:lnTo>
                    <a:pt x="3008737" y="1344172"/>
                  </a:lnTo>
                  <a:lnTo>
                    <a:pt x="3050940" y="1331074"/>
                  </a:lnTo>
                  <a:lnTo>
                    <a:pt x="3089125" y="1310347"/>
                  </a:lnTo>
                  <a:lnTo>
                    <a:pt x="3122390" y="1282898"/>
                  </a:lnTo>
                  <a:lnTo>
                    <a:pt x="3149832" y="1249629"/>
                  </a:lnTo>
                  <a:lnTo>
                    <a:pt x="3170551" y="1211446"/>
                  </a:lnTo>
                  <a:lnTo>
                    <a:pt x="3183643" y="1169251"/>
                  </a:lnTo>
                  <a:lnTo>
                    <a:pt x="3188208" y="1123950"/>
                  </a:lnTo>
                  <a:lnTo>
                    <a:pt x="3188208" y="224790"/>
                  </a:lnTo>
                  <a:lnTo>
                    <a:pt x="3183643" y="179470"/>
                  </a:lnTo>
                  <a:lnTo>
                    <a:pt x="3170551" y="137267"/>
                  </a:lnTo>
                  <a:lnTo>
                    <a:pt x="3149832" y="99082"/>
                  </a:lnTo>
                  <a:lnTo>
                    <a:pt x="3122390" y="65817"/>
                  </a:lnTo>
                  <a:lnTo>
                    <a:pt x="3089125" y="38375"/>
                  </a:lnTo>
                  <a:lnTo>
                    <a:pt x="3050940" y="17656"/>
                  </a:lnTo>
                  <a:lnTo>
                    <a:pt x="3008737" y="4564"/>
                  </a:lnTo>
                  <a:lnTo>
                    <a:pt x="2963418" y="0"/>
                  </a:lnTo>
                  <a:close/>
                </a:path>
              </a:pathLst>
            </a:custGeom>
            <a:solidFill>
              <a:srgbClr val="434343"/>
            </a:solidFill>
          </p:spPr>
          <p:txBody>
            <a:bodyPr wrap="square" lIns="0" tIns="0" rIns="0" bIns="0" rtlCol="0"/>
            <a:lstStyle/>
            <a:p>
              <a:endParaRPr/>
            </a:p>
          </p:txBody>
        </p:sp>
        <p:sp>
          <p:nvSpPr>
            <p:cNvPr id="11" name="object 11"/>
            <p:cNvSpPr/>
            <p:nvPr/>
          </p:nvSpPr>
          <p:spPr>
            <a:xfrm>
              <a:off x="2963417" y="3480054"/>
              <a:ext cx="3188335" cy="1348740"/>
            </a:xfrm>
            <a:custGeom>
              <a:avLst/>
              <a:gdLst/>
              <a:ahLst/>
              <a:cxnLst/>
              <a:rect l="l" t="t" r="r" b="b"/>
              <a:pathLst>
                <a:path w="3188335" h="1348739">
                  <a:moveTo>
                    <a:pt x="0" y="224790"/>
                  </a:moveTo>
                  <a:lnTo>
                    <a:pt x="4564" y="179470"/>
                  </a:lnTo>
                  <a:lnTo>
                    <a:pt x="17656" y="137267"/>
                  </a:lnTo>
                  <a:lnTo>
                    <a:pt x="38375" y="99082"/>
                  </a:lnTo>
                  <a:lnTo>
                    <a:pt x="65817" y="65817"/>
                  </a:lnTo>
                  <a:lnTo>
                    <a:pt x="99082" y="38375"/>
                  </a:lnTo>
                  <a:lnTo>
                    <a:pt x="137267" y="17656"/>
                  </a:lnTo>
                  <a:lnTo>
                    <a:pt x="179470" y="4564"/>
                  </a:lnTo>
                  <a:lnTo>
                    <a:pt x="224789" y="0"/>
                  </a:lnTo>
                  <a:lnTo>
                    <a:pt x="2963418" y="0"/>
                  </a:lnTo>
                  <a:lnTo>
                    <a:pt x="3008737" y="4564"/>
                  </a:lnTo>
                  <a:lnTo>
                    <a:pt x="3050940" y="17656"/>
                  </a:lnTo>
                  <a:lnTo>
                    <a:pt x="3089125" y="38375"/>
                  </a:lnTo>
                  <a:lnTo>
                    <a:pt x="3122390" y="65817"/>
                  </a:lnTo>
                  <a:lnTo>
                    <a:pt x="3149832" y="99082"/>
                  </a:lnTo>
                  <a:lnTo>
                    <a:pt x="3170551" y="137267"/>
                  </a:lnTo>
                  <a:lnTo>
                    <a:pt x="3183643" y="179470"/>
                  </a:lnTo>
                  <a:lnTo>
                    <a:pt x="3188208" y="224790"/>
                  </a:lnTo>
                  <a:lnTo>
                    <a:pt x="3188208" y="1123950"/>
                  </a:lnTo>
                  <a:lnTo>
                    <a:pt x="3183643" y="1169251"/>
                  </a:lnTo>
                  <a:lnTo>
                    <a:pt x="3170551" y="1211446"/>
                  </a:lnTo>
                  <a:lnTo>
                    <a:pt x="3149832" y="1249629"/>
                  </a:lnTo>
                  <a:lnTo>
                    <a:pt x="3122390" y="1282898"/>
                  </a:lnTo>
                  <a:lnTo>
                    <a:pt x="3089125" y="1310347"/>
                  </a:lnTo>
                  <a:lnTo>
                    <a:pt x="3050940" y="1331074"/>
                  </a:lnTo>
                  <a:lnTo>
                    <a:pt x="3008737" y="1344172"/>
                  </a:lnTo>
                  <a:lnTo>
                    <a:pt x="2963418" y="1348740"/>
                  </a:lnTo>
                  <a:lnTo>
                    <a:pt x="224789" y="1348740"/>
                  </a:lnTo>
                  <a:lnTo>
                    <a:pt x="179470" y="1344172"/>
                  </a:lnTo>
                  <a:lnTo>
                    <a:pt x="137267" y="1331074"/>
                  </a:lnTo>
                  <a:lnTo>
                    <a:pt x="99082" y="1310347"/>
                  </a:lnTo>
                  <a:lnTo>
                    <a:pt x="65817" y="1282898"/>
                  </a:lnTo>
                  <a:lnTo>
                    <a:pt x="38375" y="1249629"/>
                  </a:lnTo>
                  <a:lnTo>
                    <a:pt x="17656" y="1211446"/>
                  </a:lnTo>
                  <a:lnTo>
                    <a:pt x="4564" y="1169251"/>
                  </a:lnTo>
                  <a:lnTo>
                    <a:pt x="0" y="1123950"/>
                  </a:lnTo>
                  <a:lnTo>
                    <a:pt x="0" y="224790"/>
                  </a:lnTo>
                  <a:close/>
                </a:path>
              </a:pathLst>
            </a:custGeom>
            <a:ln w="25400">
              <a:solidFill>
                <a:srgbClr val="3B3B3B"/>
              </a:solidFill>
            </a:ln>
          </p:spPr>
          <p:txBody>
            <a:bodyPr wrap="square" lIns="0" tIns="0" rIns="0" bIns="0" rtlCol="0"/>
            <a:lstStyle/>
            <a:p>
              <a:endParaRPr/>
            </a:p>
          </p:txBody>
        </p:sp>
        <p:sp>
          <p:nvSpPr>
            <p:cNvPr id="12" name="object 12"/>
            <p:cNvSpPr/>
            <p:nvPr/>
          </p:nvSpPr>
          <p:spPr>
            <a:xfrm>
              <a:off x="4248505" y="3800944"/>
              <a:ext cx="542925" cy="735965"/>
            </a:xfrm>
            <a:custGeom>
              <a:avLst/>
              <a:gdLst/>
              <a:ahLst/>
              <a:cxnLst/>
              <a:rect l="l" t="t" r="r" b="b"/>
              <a:pathLst>
                <a:path w="542925" h="735964">
                  <a:moveTo>
                    <a:pt x="542899" y="503275"/>
                  </a:moveTo>
                  <a:lnTo>
                    <a:pt x="533158" y="523798"/>
                  </a:lnTo>
                  <a:lnTo>
                    <a:pt x="505701" y="542277"/>
                  </a:lnTo>
                  <a:lnTo>
                    <a:pt x="484733" y="550011"/>
                  </a:lnTo>
                  <a:lnTo>
                    <a:pt x="484733" y="638784"/>
                  </a:lnTo>
                  <a:lnTo>
                    <a:pt x="483336" y="646709"/>
                  </a:lnTo>
                  <a:lnTo>
                    <a:pt x="479399" y="652818"/>
                  </a:lnTo>
                  <a:lnTo>
                    <a:pt x="473278" y="656755"/>
                  </a:lnTo>
                  <a:lnTo>
                    <a:pt x="465340" y="658139"/>
                  </a:lnTo>
                  <a:lnTo>
                    <a:pt x="457403" y="656755"/>
                  </a:lnTo>
                  <a:lnTo>
                    <a:pt x="451281" y="652818"/>
                  </a:lnTo>
                  <a:lnTo>
                    <a:pt x="447344" y="646709"/>
                  </a:lnTo>
                  <a:lnTo>
                    <a:pt x="445947" y="638784"/>
                  </a:lnTo>
                  <a:lnTo>
                    <a:pt x="447344" y="630859"/>
                  </a:lnTo>
                  <a:lnTo>
                    <a:pt x="451281" y="624751"/>
                  </a:lnTo>
                  <a:lnTo>
                    <a:pt x="457403" y="620814"/>
                  </a:lnTo>
                  <a:lnTo>
                    <a:pt x="465340" y="619429"/>
                  </a:lnTo>
                  <a:lnTo>
                    <a:pt x="473278" y="620814"/>
                  </a:lnTo>
                  <a:lnTo>
                    <a:pt x="479399" y="624751"/>
                  </a:lnTo>
                  <a:lnTo>
                    <a:pt x="483336" y="630859"/>
                  </a:lnTo>
                  <a:lnTo>
                    <a:pt x="484733" y="638784"/>
                  </a:lnTo>
                  <a:lnTo>
                    <a:pt x="484733" y="550011"/>
                  </a:lnTo>
                  <a:lnTo>
                    <a:pt x="463156" y="557961"/>
                  </a:lnTo>
                  <a:lnTo>
                    <a:pt x="408178" y="570103"/>
                  </a:lnTo>
                  <a:lnTo>
                    <a:pt x="343395" y="577938"/>
                  </a:lnTo>
                  <a:lnTo>
                    <a:pt x="271449" y="580707"/>
                  </a:lnTo>
                  <a:lnTo>
                    <a:pt x="199504" y="577938"/>
                  </a:lnTo>
                  <a:lnTo>
                    <a:pt x="134708" y="570103"/>
                  </a:lnTo>
                  <a:lnTo>
                    <a:pt x="79730" y="557961"/>
                  </a:lnTo>
                  <a:lnTo>
                    <a:pt x="37198" y="542277"/>
                  </a:lnTo>
                  <a:lnTo>
                    <a:pt x="0" y="503275"/>
                  </a:lnTo>
                  <a:lnTo>
                    <a:pt x="0" y="658139"/>
                  </a:lnTo>
                  <a:lnTo>
                    <a:pt x="37198" y="697141"/>
                  </a:lnTo>
                  <a:lnTo>
                    <a:pt x="79730" y="712825"/>
                  </a:lnTo>
                  <a:lnTo>
                    <a:pt x="134708" y="724966"/>
                  </a:lnTo>
                  <a:lnTo>
                    <a:pt x="199504" y="732802"/>
                  </a:lnTo>
                  <a:lnTo>
                    <a:pt x="271449" y="735571"/>
                  </a:lnTo>
                  <a:lnTo>
                    <a:pt x="343395" y="732802"/>
                  </a:lnTo>
                  <a:lnTo>
                    <a:pt x="408178" y="724966"/>
                  </a:lnTo>
                  <a:lnTo>
                    <a:pt x="463156" y="712825"/>
                  </a:lnTo>
                  <a:lnTo>
                    <a:pt x="505701" y="697141"/>
                  </a:lnTo>
                  <a:lnTo>
                    <a:pt x="542899" y="658139"/>
                  </a:lnTo>
                  <a:lnTo>
                    <a:pt x="542899" y="619429"/>
                  </a:lnTo>
                  <a:lnTo>
                    <a:pt x="542899" y="580707"/>
                  </a:lnTo>
                  <a:lnTo>
                    <a:pt x="542899" y="503275"/>
                  </a:lnTo>
                  <a:close/>
                </a:path>
                <a:path w="542925" h="735964">
                  <a:moveTo>
                    <a:pt x="542899" y="309702"/>
                  </a:moveTo>
                  <a:lnTo>
                    <a:pt x="533158" y="330225"/>
                  </a:lnTo>
                  <a:lnTo>
                    <a:pt x="505701" y="348703"/>
                  </a:lnTo>
                  <a:lnTo>
                    <a:pt x="484733" y="356438"/>
                  </a:lnTo>
                  <a:lnTo>
                    <a:pt x="484733" y="445198"/>
                  </a:lnTo>
                  <a:lnTo>
                    <a:pt x="483336" y="453123"/>
                  </a:lnTo>
                  <a:lnTo>
                    <a:pt x="479399" y="459244"/>
                  </a:lnTo>
                  <a:lnTo>
                    <a:pt x="473278" y="463169"/>
                  </a:lnTo>
                  <a:lnTo>
                    <a:pt x="465340" y="464566"/>
                  </a:lnTo>
                  <a:lnTo>
                    <a:pt x="457403" y="463169"/>
                  </a:lnTo>
                  <a:lnTo>
                    <a:pt x="451281" y="459244"/>
                  </a:lnTo>
                  <a:lnTo>
                    <a:pt x="447344" y="453123"/>
                  </a:lnTo>
                  <a:lnTo>
                    <a:pt x="445947" y="445198"/>
                  </a:lnTo>
                  <a:lnTo>
                    <a:pt x="447344" y="437273"/>
                  </a:lnTo>
                  <a:lnTo>
                    <a:pt x="451281" y="431165"/>
                  </a:lnTo>
                  <a:lnTo>
                    <a:pt x="457403" y="427240"/>
                  </a:lnTo>
                  <a:lnTo>
                    <a:pt x="465340" y="425843"/>
                  </a:lnTo>
                  <a:lnTo>
                    <a:pt x="473278" y="427240"/>
                  </a:lnTo>
                  <a:lnTo>
                    <a:pt x="479399" y="431165"/>
                  </a:lnTo>
                  <a:lnTo>
                    <a:pt x="483336" y="437273"/>
                  </a:lnTo>
                  <a:lnTo>
                    <a:pt x="484733" y="445198"/>
                  </a:lnTo>
                  <a:lnTo>
                    <a:pt x="484733" y="356438"/>
                  </a:lnTo>
                  <a:lnTo>
                    <a:pt x="463156" y="364388"/>
                  </a:lnTo>
                  <a:lnTo>
                    <a:pt x="408178" y="376516"/>
                  </a:lnTo>
                  <a:lnTo>
                    <a:pt x="343395" y="384352"/>
                  </a:lnTo>
                  <a:lnTo>
                    <a:pt x="271449" y="387134"/>
                  </a:lnTo>
                  <a:lnTo>
                    <a:pt x="199504" y="384352"/>
                  </a:lnTo>
                  <a:lnTo>
                    <a:pt x="134708" y="376516"/>
                  </a:lnTo>
                  <a:lnTo>
                    <a:pt x="79730" y="364388"/>
                  </a:lnTo>
                  <a:lnTo>
                    <a:pt x="37198" y="348703"/>
                  </a:lnTo>
                  <a:lnTo>
                    <a:pt x="0" y="309702"/>
                  </a:lnTo>
                  <a:lnTo>
                    <a:pt x="0" y="464566"/>
                  </a:lnTo>
                  <a:lnTo>
                    <a:pt x="37198" y="503567"/>
                  </a:lnTo>
                  <a:lnTo>
                    <a:pt x="79730" y="519252"/>
                  </a:lnTo>
                  <a:lnTo>
                    <a:pt x="134708" y="531380"/>
                  </a:lnTo>
                  <a:lnTo>
                    <a:pt x="199504" y="539216"/>
                  </a:lnTo>
                  <a:lnTo>
                    <a:pt x="271449" y="541997"/>
                  </a:lnTo>
                  <a:lnTo>
                    <a:pt x="343395" y="539216"/>
                  </a:lnTo>
                  <a:lnTo>
                    <a:pt x="408178" y="531380"/>
                  </a:lnTo>
                  <a:lnTo>
                    <a:pt x="463156" y="519252"/>
                  </a:lnTo>
                  <a:lnTo>
                    <a:pt x="505701" y="503567"/>
                  </a:lnTo>
                  <a:lnTo>
                    <a:pt x="542899" y="464566"/>
                  </a:lnTo>
                  <a:lnTo>
                    <a:pt x="542899" y="425843"/>
                  </a:lnTo>
                  <a:lnTo>
                    <a:pt x="542899" y="387134"/>
                  </a:lnTo>
                  <a:lnTo>
                    <a:pt x="542899" y="309702"/>
                  </a:lnTo>
                  <a:close/>
                </a:path>
                <a:path w="542925" h="735964">
                  <a:moveTo>
                    <a:pt x="542899" y="116116"/>
                  </a:moveTo>
                  <a:lnTo>
                    <a:pt x="533158" y="136639"/>
                  </a:lnTo>
                  <a:lnTo>
                    <a:pt x="505701" y="155117"/>
                  </a:lnTo>
                  <a:lnTo>
                    <a:pt x="484733" y="162852"/>
                  </a:lnTo>
                  <a:lnTo>
                    <a:pt x="484733" y="251625"/>
                  </a:lnTo>
                  <a:lnTo>
                    <a:pt x="483336" y="259549"/>
                  </a:lnTo>
                  <a:lnTo>
                    <a:pt x="479399" y="265658"/>
                  </a:lnTo>
                  <a:lnTo>
                    <a:pt x="473278" y="269595"/>
                  </a:lnTo>
                  <a:lnTo>
                    <a:pt x="465340" y="270979"/>
                  </a:lnTo>
                  <a:lnTo>
                    <a:pt x="457403" y="269595"/>
                  </a:lnTo>
                  <a:lnTo>
                    <a:pt x="451281" y="265658"/>
                  </a:lnTo>
                  <a:lnTo>
                    <a:pt x="447344" y="259549"/>
                  </a:lnTo>
                  <a:lnTo>
                    <a:pt x="445947" y="251625"/>
                  </a:lnTo>
                  <a:lnTo>
                    <a:pt x="447344" y="243700"/>
                  </a:lnTo>
                  <a:lnTo>
                    <a:pt x="451281" y="237591"/>
                  </a:lnTo>
                  <a:lnTo>
                    <a:pt x="457403" y="233654"/>
                  </a:lnTo>
                  <a:lnTo>
                    <a:pt x="465340" y="232270"/>
                  </a:lnTo>
                  <a:lnTo>
                    <a:pt x="473278" y="233654"/>
                  </a:lnTo>
                  <a:lnTo>
                    <a:pt x="479399" y="237591"/>
                  </a:lnTo>
                  <a:lnTo>
                    <a:pt x="483336" y="243700"/>
                  </a:lnTo>
                  <a:lnTo>
                    <a:pt x="484733" y="251625"/>
                  </a:lnTo>
                  <a:lnTo>
                    <a:pt x="484733" y="162852"/>
                  </a:lnTo>
                  <a:lnTo>
                    <a:pt x="463156" y="170802"/>
                  </a:lnTo>
                  <a:lnTo>
                    <a:pt x="408178" y="182943"/>
                  </a:lnTo>
                  <a:lnTo>
                    <a:pt x="343395" y="190766"/>
                  </a:lnTo>
                  <a:lnTo>
                    <a:pt x="271449" y="193548"/>
                  </a:lnTo>
                  <a:lnTo>
                    <a:pt x="199504" y="190766"/>
                  </a:lnTo>
                  <a:lnTo>
                    <a:pt x="134708" y="182943"/>
                  </a:lnTo>
                  <a:lnTo>
                    <a:pt x="79730" y="170802"/>
                  </a:lnTo>
                  <a:lnTo>
                    <a:pt x="37198" y="155117"/>
                  </a:lnTo>
                  <a:lnTo>
                    <a:pt x="0" y="116116"/>
                  </a:lnTo>
                  <a:lnTo>
                    <a:pt x="0" y="270979"/>
                  </a:lnTo>
                  <a:lnTo>
                    <a:pt x="37198" y="309981"/>
                  </a:lnTo>
                  <a:lnTo>
                    <a:pt x="79730" y="325666"/>
                  </a:lnTo>
                  <a:lnTo>
                    <a:pt x="134708" y="337807"/>
                  </a:lnTo>
                  <a:lnTo>
                    <a:pt x="199504" y="345630"/>
                  </a:lnTo>
                  <a:lnTo>
                    <a:pt x="271449" y="348411"/>
                  </a:lnTo>
                  <a:lnTo>
                    <a:pt x="343395" y="345630"/>
                  </a:lnTo>
                  <a:lnTo>
                    <a:pt x="408178" y="337807"/>
                  </a:lnTo>
                  <a:lnTo>
                    <a:pt x="463156" y="325666"/>
                  </a:lnTo>
                  <a:lnTo>
                    <a:pt x="505701" y="309981"/>
                  </a:lnTo>
                  <a:lnTo>
                    <a:pt x="542899" y="270979"/>
                  </a:lnTo>
                  <a:lnTo>
                    <a:pt x="542899" y="232270"/>
                  </a:lnTo>
                  <a:lnTo>
                    <a:pt x="542899" y="193548"/>
                  </a:lnTo>
                  <a:lnTo>
                    <a:pt x="542899" y="116116"/>
                  </a:lnTo>
                  <a:close/>
                </a:path>
                <a:path w="542925" h="735964">
                  <a:moveTo>
                    <a:pt x="542899" y="77406"/>
                  </a:moveTo>
                  <a:lnTo>
                    <a:pt x="505841" y="38328"/>
                  </a:lnTo>
                  <a:lnTo>
                    <a:pt x="463397" y="22656"/>
                  </a:lnTo>
                  <a:lnTo>
                    <a:pt x="408457" y="10566"/>
                  </a:lnTo>
                  <a:lnTo>
                    <a:pt x="343611" y="2768"/>
                  </a:lnTo>
                  <a:lnTo>
                    <a:pt x="271449" y="0"/>
                  </a:lnTo>
                  <a:lnTo>
                    <a:pt x="199288" y="2768"/>
                  </a:lnTo>
                  <a:lnTo>
                    <a:pt x="134442" y="10566"/>
                  </a:lnTo>
                  <a:lnTo>
                    <a:pt x="79502" y="22656"/>
                  </a:lnTo>
                  <a:lnTo>
                    <a:pt x="37058" y="38328"/>
                  </a:lnTo>
                  <a:lnTo>
                    <a:pt x="0" y="77406"/>
                  </a:lnTo>
                  <a:lnTo>
                    <a:pt x="9690" y="97980"/>
                  </a:lnTo>
                  <a:lnTo>
                    <a:pt x="79502" y="132156"/>
                  </a:lnTo>
                  <a:lnTo>
                    <a:pt x="134442" y="144259"/>
                  </a:lnTo>
                  <a:lnTo>
                    <a:pt x="199288" y="152069"/>
                  </a:lnTo>
                  <a:lnTo>
                    <a:pt x="271449" y="154838"/>
                  </a:lnTo>
                  <a:lnTo>
                    <a:pt x="343611" y="152069"/>
                  </a:lnTo>
                  <a:lnTo>
                    <a:pt x="408457" y="144259"/>
                  </a:lnTo>
                  <a:lnTo>
                    <a:pt x="463397" y="132156"/>
                  </a:lnTo>
                  <a:lnTo>
                    <a:pt x="505841" y="116484"/>
                  </a:lnTo>
                  <a:lnTo>
                    <a:pt x="542899" y="77406"/>
                  </a:lnTo>
                  <a:close/>
                </a:path>
              </a:pathLst>
            </a:custGeom>
            <a:solidFill>
              <a:srgbClr val="99E7FF"/>
            </a:solidFill>
          </p:spPr>
          <p:txBody>
            <a:bodyPr wrap="square" lIns="0" tIns="0" rIns="0" bIns="0" rtlCol="0"/>
            <a:lstStyle/>
            <a:p>
              <a:endParaRPr/>
            </a:p>
          </p:txBody>
        </p:sp>
        <p:sp>
          <p:nvSpPr>
            <p:cNvPr id="13" name="object 13"/>
            <p:cNvSpPr/>
            <p:nvPr/>
          </p:nvSpPr>
          <p:spPr>
            <a:xfrm>
              <a:off x="4404359" y="2894075"/>
              <a:ext cx="228600" cy="803910"/>
            </a:xfrm>
            <a:custGeom>
              <a:avLst/>
              <a:gdLst/>
              <a:ahLst/>
              <a:cxnLst/>
              <a:rect l="l" t="t" r="r" b="b"/>
              <a:pathLst>
                <a:path w="228600" h="803910">
                  <a:moveTo>
                    <a:pt x="152400" y="727202"/>
                  </a:moveTo>
                  <a:lnTo>
                    <a:pt x="76200" y="727202"/>
                  </a:lnTo>
                  <a:lnTo>
                    <a:pt x="76200" y="803402"/>
                  </a:lnTo>
                  <a:lnTo>
                    <a:pt x="152400" y="803402"/>
                  </a:lnTo>
                  <a:lnTo>
                    <a:pt x="152400" y="727202"/>
                  </a:lnTo>
                  <a:close/>
                </a:path>
                <a:path w="228600" h="803910">
                  <a:moveTo>
                    <a:pt x="152400" y="574801"/>
                  </a:moveTo>
                  <a:lnTo>
                    <a:pt x="76200" y="574801"/>
                  </a:lnTo>
                  <a:lnTo>
                    <a:pt x="76200" y="651002"/>
                  </a:lnTo>
                  <a:lnTo>
                    <a:pt x="152400" y="651002"/>
                  </a:lnTo>
                  <a:lnTo>
                    <a:pt x="152400" y="574801"/>
                  </a:lnTo>
                  <a:close/>
                </a:path>
                <a:path w="228600" h="803910">
                  <a:moveTo>
                    <a:pt x="152400" y="422401"/>
                  </a:moveTo>
                  <a:lnTo>
                    <a:pt x="76200" y="422401"/>
                  </a:lnTo>
                  <a:lnTo>
                    <a:pt x="76200" y="498601"/>
                  </a:lnTo>
                  <a:lnTo>
                    <a:pt x="152400" y="498601"/>
                  </a:lnTo>
                  <a:lnTo>
                    <a:pt x="152400" y="422401"/>
                  </a:lnTo>
                  <a:close/>
                </a:path>
                <a:path w="228600" h="803910">
                  <a:moveTo>
                    <a:pt x="152400" y="270001"/>
                  </a:moveTo>
                  <a:lnTo>
                    <a:pt x="76200" y="270001"/>
                  </a:lnTo>
                  <a:lnTo>
                    <a:pt x="76200" y="346201"/>
                  </a:lnTo>
                  <a:lnTo>
                    <a:pt x="152400" y="346201"/>
                  </a:lnTo>
                  <a:lnTo>
                    <a:pt x="152400" y="270001"/>
                  </a:lnTo>
                  <a:close/>
                </a:path>
                <a:path w="228600" h="803910">
                  <a:moveTo>
                    <a:pt x="114300" y="0"/>
                  </a:moveTo>
                  <a:lnTo>
                    <a:pt x="0" y="228600"/>
                  </a:lnTo>
                  <a:lnTo>
                    <a:pt x="228600" y="228600"/>
                  </a:lnTo>
                  <a:lnTo>
                    <a:pt x="211200" y="193801"/>
                  </a:lnTo>
                  <a:lnTo>
                    <a:pt x="76200" y="193801"/>
                  </a:lnTo>
                  <a:lnTo>
                    <a:pt x="76200" y="190500"/>
                  </a:lnTo>
                  <a:lnTo>
                    <a:pt x="209550" y="190500"/>
                  </a:lnTo>
                  <a:lnTo>
                    <a:pt x="114300" y="0"/>
                  </a:lnTo>
                  <a:close/>
                </a:path>
                <a:path w="228600" h="803910">
                  <a:moveTo>
                    <a:pt x="152400" y="190500"/>
                  </a:moveTo>
                  <a:lnTo>
                    <a:pt x="76200" y="190500"/>
                  </a:lnTo>
                  <a:lnTo>
                    <a:pt x="76200" y="193801"/>
                  </a:lnTo>
                  <a:lnTo>
                    <a:pt x="152400" y="193801"/>
                  </a:lnTo>
                  <a:lnTo>
                    <a:pt x="152400" y="190500"/>
                  </a:lnTo>
                  <a:close/>
                </a:path>
                <a:path w="228600" h="803910">
                  <a:moveTo>
                    <a:pt x="209550" y="190500"/>
                  </a:moveTo>
                  <a:lnTo>
                    <a:pt x="152400" y="190500"/>
                  </a:lnTo>
                  <a:lnTo>
                    <a:pt x="152400" y="193801"/>
                  </a:lnTo>
                  <a:lnTo>
                    <a:pt x="211200" y="193801"/>
                  </a:lnTo>
                  <a:lnTo>
                    <a:pt x="209550" y="190500"/>
                  </a:lnTo>
                  <a:close/>
                </a:path>
              </a:pathLst>
            </a:custGeom>
            <a:solidFill>
              <a:srgbClr val="00C2FF"/>
            </a:solidFill>
          </p:spPr>
          <p:txBody>
            <a:bodyPr wrap="square" lIns="0" tIns="0" rIns="0" bIns="0" rtlCol="0"/>
            <a:lstStyle/>
            <a:p>
              <a:endParaRPr/>
            </a:p>
          </p:txBody>
        </p:sp>
      </p:grpSp>
      <p:sp>
        <p:nvSpPr>
          <p:cNvPr id="14" name="object 14"/>
          <p:cNvSpPr txBox="1">
            <a:spLocks noGrp="1"/>
          </p:cNvSpPr>
          <p:nvPr>
            <p:ph type="title"/>
          </p:nvPr>
        </p:nvSpPr>
        <p:spPr>
          <a:xfrm>
            <a:off x="2808223" y="418338"/>
            <a:ext cx="3529329" cy="1002030"/>
          </a:xfrm>
          <a:prstGeom prst="rect">
            <a:avLst/>
          </a:prstGeom>
        </p:spPr>
        <p:txBody>
          <a:bodyPr vert="horz" wrap="square" lIns="0" tIns="13335" rIns="0" bIns="0" rtlCol="0">
            <a:spAutoFit/>
          </a:bodyPr>
          <a:lstStyle/>
          <a:p>
            <a:pPr marL="12700" marR="5080" indent="283210">
              <a:lnSpc>
                <a:spcPct val="100000"/>
              </a:lnSpc>
              <a:spcBef>
                <a:spcPts val="105"/>
              </a:spcBef>
            </a:pPr>
            <a:r>
              <a:rPr spc="-5" dirty="0"/>
              <a:t>Data Sharing</a:t>
            </a:r>
            <a:r>
              <a:rPr dirty="0"/>
              <a:t> with </a:t>
            </a:r>
            <a:r>
              <a:rPr spc="5" dirty="0"/>
              <a:t> </a:t>
            </a:r>
            <a:r>
              <a:rPr dirty="0"/>
              <a:t>Non</a:t>
            </a:r>
            <a:r>
              <a:rPr spc="-20" dirty="0"/>
              <a:t> </a:t>
            </a:r>
            <a:r>
              <a:rPr spc="-5" dirty="0"/>
              <a:t>Snowflake</a:t>
            </a:r>
            <a:r>
              <a:rPr spc="-30" dirty="0"/>
              <a:t> </a:t>
            </a:r>
            <a:r>
              <a:rPr spc="-5" dirty="0"/>
              <a:t>Users</a:t>
            </a:r>
          </a:p>
        </p:txBody>
      </p:sp>
      <p:sp>
        <p:nvSpPr>
          <p:cNvPr id="15" name="object 15"/>
          <p:cNvSpPr txBox="1"/>
          <p:nvPr/>
        </p:nvSpPr>
        <p:spPr>
          <a:xfrm>
            <a:off x="6284721" y="2202561"/>
            <a:ext cx="106108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Account</a:t>
            </a:r>
            <a:r>
              <a:rPr sz="2000" spc="-85" dirty="0">
                <a:solidFill>
                  <a:srgbClr val="FFFFFF"/>
                </a:solidFill>
                <a:latin typeface="Calibri"/>
                <a:cs typeface="Calibri"/>
              </a:rPr>
              <a:t> </a:t>
            </a:r>
            <a:r>
              <a:rPr sz="2000" dirty="0">
                <a:solidFill>
                  <a:srgbClr val="FFFFFF"/>
                </a:solidFill>
                <a:latin typeface="Calibri"/>
                <a:cs typeface="Calibri"/>
              </a:rPr>
              <a:t>1</a:t>
            </a:r>
            <a:endParaRPr sz="2000">
              <a:latin typeface="Calibri"/>
              <a:cs typeface="Calibri"/>
            </a:endParaRPr>
          </a:p>
        </p:txBody>
      </p:sp>
      <p:sp>
        <p:nvSpPr>
          <p:cNvPr id="16" name="object 16"/>
          <p:cNvSpPr txBox="1"/>
          <p:nvPr/>
        </p:nvSpPr>
        <p:spPr>
          <a:xfrm>
            <a:off x="3814698" y="4502302"/>
            <a:ext cx="1484630" cy="299720"/>
          </a:xfrm>
          <a:prstGeom prst="rect">
            <a:avLst/>
          </a:prstGeom>
        </p:spPr>
        <p:txBody>
          <a:bodyPr vert="horz" wrap="square" lIns="0" tIns="12700" rIns="0" bIns="0" rtlCol="0">
            <a:spAutoFit/>
          </a:bodyPr>
          <a:lstStyle/>
          <a:p>
            <a:pPr marL="12700">
              <a:lnSpc>
                <a:spcPct val="100000"/>
              </a:lnSpc>
              <a:spcBef>
                <a:spcPts val="100"/>
              </a:spcBef>
            </a:pPr>
            <a:r>
              <a:rPr sz="1800" i="1" u="heavy" dirty="0">
                <a:solidFill>
                  <a:srgbClr val="FFFFFF"/>
                </a:solidFill>
                <a:uFill>
                  <a:solidFill>
                    <a:srgbClr val="FFFFFF"/>
                  </a:solidFill>
                </a:uFill>
                <a:latin typeface="Calibri"/>
                <a:cs typeface="Calibri"/>
              </a:rPr>
              <a:t>Reader</a:t>
            </a:r>
            <a:r>
              <a:rPr sz="1800" i="1" u="heavy" spc="-70" dirty="0">
                <a:solidFill>
                  <a:srgbClr val="FFFFFF"/>
                </a:solidFill>
                <a:uFill>
                  <a:solidFill>
                    <a:srgbClr val="FFFFFF"/>
                  </a:solidFill>
                </a:uFill>
                <a:latin typeface="Calibri"/>
                <a:cs typeface="Calibri"/>
              </a:rPr>
              <a:t> </a:t>
            </a:r>
            <a:r>
              <a:rPr sz="1800" i="1" u="heavy" spc="-5" dirty="0">
                <a:solidFill>
                  <a:srgbClr val="FFFFFF"/>
                </a:solidFill>
                <a:uFill>
                  <a:solidFill>
                    <a:srgbClr val="FFFFFF"/>
                  </a:solidFill>
                </a:uFill>
                <a:latin typeface="Calibri"/>
                <a:cs typeface="Calibri"/>
              </a:rPr>
              <a:t>Account</a:t>
            </a:r>
            <a:endParaRPr sz="1800">
              <a:latin typeface="Calibri"/>
              <a:cs typeface="Calibri"/>
            </a:endParaRPr>
          </a:p>
        </p:txBody>
      </p:sp>
      <p:sp>
        <p:nvSpPr>
          <p:cNvPr id="17" name="object 17"/>
          <p:cNvSpPr txBox="1"/>
          <p:nvPr/>
        </p:nvSpPr>
        <p:spPr>
          <a:xfrm>
            <a:off x="1310386" y="2076704"/>
            <a:ext cx="1517015" cy="635635"/>
          </a:xfrm>
          <a:prstGeom prst="rect">
            <a:avLst/>
          </a:prstGeom>
        </p:spPr>
        <p:txBody>
          <a:bodyPr vert="horz" wrap="square" lIns="0" tIns="12700" rIns="0" bIns="0" rtlCol="0">
            <a:spAutoFit/>
          </a:bodyPr>
          <a:lstStyle/>
          <a:p>
            <a:pPr marL="231775" marR="5080" indent="-219710">
              <a:lnSpc>
                <a:spcPct val="100000"/>
              </a:lnSpc>
              <a:spcBef>
                <a:spcPts val="100"/>
              </a:spcBef>
            </a:pPr>
            <a:r>
              <a:rPr sz="2000" spc="-5" dirty="0">
                <a:solidFill>
                  <a:srgbClr val="FFFFFF"/>
                </a:solidFill>
                <a:latin typeface="Calibri"/>
                <a:cs typeface="Calibri"/>
              </a:rPr>
              <a:t>Own</a:t>
            </a:r>
            <a:r>
              <a:rPr sz="2000" spc="-85" dirty="0">
                <a:solidFill>
                  <a:srgbClr val="FFFFFF"/>
                </a:solidFill>
                <a:latin typeface="Calibri"/>
                <a:cs typeface="Calibri"/>
              </a:rPr>
              <a:t> </a:t>
            </a:r>
            <a:r>
              <a:rPr sz="2000" spc="-5" dirty="0">
                <a:solidFill>
                  <a:srgbClr val="FFFFFF"/>
                </a:solidFill>
                <a:latin typeface="Calibri"/>
                <a:cs typeface="Calibri"/>
              </a:rPr>
              <a:t>Compute </a:t>
            </a:r>
            <a:r>
              <a:rPr sz="2000" spc="-440" dirty="0">
                <a:solidFill>
                  <a:srgbClr val="FFFFFF"/>
                </a:solidFill>
                <a:latin typeface="Calibri"/>
                <a:cs typeface="Calibri"/>
              </a:rPr>
              <a:t> </a:t>
            </a:r>
            <a:r>
              <a:rPr sz="2000" dirty="0">
                <a:solidFill>
                  <a:srgbClr val="FFFFFF"/>
                </a:solidFill>
                <a:latin typeface="Calibri"/>
                <a:cs typeface="Calibri"/>
              </a:rPr>
              <a:t>Resources</a:t>
            </a:r>
            <a:endParaRPr sz="2000">
              <a:latin typeface="Calibri"/>
              <a:cs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1083" y="262508"/>
            <a:ext cx="3482975" cy="1002030"/>
          </a:xfrm>
          <a:prstGeom prst="rect">
            <a:avLst/>
          </a:prstGeom>
        </p:spPr>
        <p:txBody>
          <a:bodyPr vert="horz" wrap="square" lIns="0" tIns="13335" rIns="0" bIns="0" rtlCol="0">
            <a:spAutoFit/>
          </a:bodyPr>
          <a:lstStyle/>
          <a:p>
            <a:pPr marL="12700" marR="5080" indent="696595">
              <a:lnSpc>
                <a:spcPct val="100000"/>
              </a:lnSpc>
              <a:spcBef>
                <a:spcPts val="105"/>
              </a:spcBef>
            </a:pPr>
            <a:r>
              <a:rPr spc="-5" dirty="0"/>
              <a:t>Sharing</a:t>
            </a:r>
            <a:r>
              <a:rPr spc="120" dirty="0"/>
              <a:t> </a:t>
            </a:r>
            <a:r>
              <a:rPr dirty="0"/>
              <a:t>with </a:t>
            </a:r>
            <a:r>
              <a:rPr spc="5" dirty="0"/>
              <a:t> </a:t>
            </a:r>
            <a:r>
              <a:rPr dirty="0"/>
              <a:t>Non</a:t>
            </a:r>
            <a:r>
              <a:rPr spc="-25" dirty="0"/>
              <a:t> </a:t>
            </a:r>
            <a:r>
              <a:rPr spc="-5" dirty="0"/>
              <a:t>Snowflake</a:t>
            </a:r>
            <a:r>
              <a:rPr spc="-20" dirty="0"/>
              <a:t> </a:t>
            </a:r>
            <a:r>
              <a:rPr spc="-5" dirty="0"/>
              <a:t>users</a:t>
            </a:r>
          </a:p>
        </p:txBody>
      </p:sp>
      <p:sp>
        <p:nvSpPr>
          <p:cNvPr id="3" name="object 3"/>
          <p:cNvSpPr txBox="1"/>
          <p:nvPr/>
        </p:nvSpPr>
        <p:spPr>
          <a:xfrm>
            <a:off x="3898138" y="1575540"/>
            <a:ext cx="2555875" cy="574040"/>
          </a:xfrm>
          <a:prstGeom prst="rect">
            <a:avLst/>
          </a:prstGeom>
        </p:spPr>
        <p:txBody>
          <a:bodyPr vert="horz" wrap="square" lIns="0" tIns="103505" rIns="0" bIns="0" rtlCol="0">
            <a:spAutoFit/>
          </a:bodyPr>
          <a:lstStyle/>
          <a:p>
            <a:pPr marL="299085" indent="-287020">
              <a:lnSpc>
                <a:spcPct val="100000"/>
              </a:lnSpc>
              <a:spcBef>
                <a:spcPts val="815"/>
              </a:spcBef>
              <a:buClr>
                <a:srgbClr val="99D3FF"/>
              </a:buClr>
              <a:buFont typeface="Wingdings"/>
              <a:buChar char=""/>
              <a:tabLst>
                <a:tab pos="299085" algn="l"/>
                <a:tab pos="299720" algn="l"/>
              </a:tabLst>
            </a:pPr>
            <a:r>
              <a:rPr sz="1200" b="1" spc="5" dirty="0">
                <a:solidFill>
                  <a:srgbClr val="D9D9D9"/>
                </a:solidFill>
                <a:latin typeface="Trebuchet MS"/>
                <a:cs typeface="Trebuchet MS"/>
              </a:rPr>
              <a:t>I</a:t>
            </a:r>
            <a:r>
              <a:rPr sz="1200" b="1" spc="-55" dirty="0">
                <a:solidFill>
                  <a:srgbClr val="D9D9D9"/>
                </a:solidFill>
                <a:latin typeface="Trebuchet MS"/>
                <a:cs typeface="Trebuchet MS"/>
              </a:rPr>
              <a:t>nde</a:t>
            </a:r>
            <a:r>
              <a:rPr sz="1200" b="1" spc="-65" dirty="0">
                <a:solidFill>
                  <a:srgbClr val="D9D9D9"/>
                </a:solidFill>
                <a:latin typeface="Trebuchet MS"/>
                <a:cs typeface="Trebuchet MS"/>
              </a:rPr>
              <a:t>pe</a:t>
            </a:r>
            <a:r>
              <a:rPr sz="1200" b="1" spc="-70" dirty="0">
                <a:solidFill>
                  <a:srgbClr val="D9D9D9"/>
                </a:solidFill>
                <a:latin typeface="Trebuchet MS"/>
                <a:cs typeface="Trebuchet MS"/>
              </a:rPr>
              <a:t>n</a:t>
            </a:r>
            <a:r>
              <a:rPr sz="1200" b="1" spc="-45" dirty="0">
                <a:solidFill>
                  <a:srgbClr val="D9D9D9"/>
                </a:solidFill>
                <a:latin typeface="Trebuchet MS"/>
                <a:cs typeface="Trebuchet MS"/>
              </a:rPr>
              <a:t>t</a:t>
            </a:r>
            <a:r>
              <a:rPr sz="1200" b="1" spc="-35" dirty="0">
                <a:solidFill>
                  <a:srgbClr val="D9D9D9"/>
                </a:solidFill>
                <a:latin typeface="Trebuchet MS"/>
                <a:cs typeface="Trebuchet MS"/>
              </a:rPr>
              <a:t>a</a:t>
            </a:r>
            <a:r>
              <a:rPr sz="1200" b="1" spc="-45" dirty="0">
                <a:solidFill>
                  <a:srgbClr val="D9D9D9"/>
                </a:solidFill>
                <a:latin typeface="Trebuchet MS"/>
                <a:cs typeface="Trebuchet MS"/>
              </a:rPr>
              <a:t>n</a:t>
            </a:r>
            <a:r>
              <a:rPr sz="1200" b="1" spc="-40" dirty="0">
                <a:solidFill>
                  <a:srgbClr val="D9D9D9"/>
                </a:solidFill>
                <a:latin typeface="Trebuchet MS"/>
                <a:cs typeface="Trebuchet MS"/>
              </a:rPr>
              <a:t>t</a:t>
            </a:r>
            <a:r>
              <a:rPr sz="1200" b="1" spc="-95" dirty="0">
                <a:solidFill>
                  <a:srgbClr val="D9D9D9"/>
                </a:solidFill>
                <a:latin typeface="Trebuchet MS"/>
                <a:cs typeface="Trebuchet MS"/>
              </a:rPr>
              <a:t> </a:t>
            </a:r>
            <a:r>
              <a:rPr sz="1200" b="1" spc="-15" dirty="0">
                <a:solidFill>
                  <a:srgbClr val="D9D9D9"/>
                </a:solidFill>
                <a:latin typeface="Trebuchet MS"/>
                <a:cs typeface="Trebuchet MS"/>
              </a:rPr>
              <a:t>in</a:t>
            </a:r>
            <a:r>
              <a:rPr sz="1200" b="1" spc="-20" dirty="0">
                <a:solidFill>
                  <a:srgbClr val="D9D9D9"/>
                </a:solidFill>
                <a:latin typeface="Trebuchet MS"/>
                <a:cs typeface="Trebuchet MS"/>
              </a:rPr>
              <a:t>s</a:t>
            </a:r>
            <a:r>
              <a:rPr sz="1200" b="1" spc="-45" dirty="0">
                <a:solidFill>
                  <a:srgbClr val="D9D9D9"/>
                </a:solidFill>
                <a:latin typeface="Trebuchet MS"/>
                <a:cs typeface="Trebuchet MS"/>
              </a:rPr>
              <a:t>t</a:t>
            </a:r>
            <a:r>
              <a:rPr sz="1200" b="1" spc="-35" dirty="0">
                <a:solidFill>
                  <a:srgbClr val="D9D9D9"/>
                </a:solidFill>
                <a:latin typeface="Trebuchet MS"/>
                <a:cs typeface="Trebuchet MS"/>
              </a:rPr>
              <a:t>a</a:t>
            </a:r>
            <a:r>
              <a:rPr sz="1200" b="1" spc="-45" dirty="0">
                <a:solidFill>
                  <a:srgbClr val="D9D9D9"/>
                </a:solidFill>
                <a:latin typeface="Trebuchet MS"/>
                <a:cs typeface="Trebuchet MS"/>
              </a:rPr>
              <a:t>n</a:t>
            </a:r>
            <a:r>
              <a:rPr sz="1200" b="1" spc="-80" dirty="0">
                <a:solidFill>
                  <a:srgbClr val="D9D9D9"/>
                </a:solidFill>
                <a:latin typeface="Trebuchet MS"/>
                <a:cs typeface="Trebuchet MS"/>
              </a:rPr>
              <a:t>ce</a:t>
            </a:r>
            <a:r>
              <a:rPr sz="1200" b="1" spc="-90" dirty="0">
                <a:solidFill>
                  <a:srgbClr val="D9D9D9"/>
                </a:solidFill>
                <a:latin typeface="Trebuchet MS"/>
                <a:cs typeface="Trebuchet MS"/>
              </a:rPr>
              <a:t> </a:t>
            </a:r>
            <a:r>
              <a:rPr sz="1200" b="1" spc="-40" dirty="0">
                <a:solidFill>
                  <a:srgbClr val="D9D9D9"/>
                </a:solidFill>
                <a:latin typeface="Trebuchet MS"/>
                <a:cs typeface="Trebuchet MS"/>
              </a:rPr>
              <a:t>wi</a:t>
            </a:r>
            <a:r>
              <a:rPr sz="1200" b="1" spc="-35" dirty="0">
                <a:solidFill>
                  <a:srgbClr val="D9D9D9"/>
                </a:solidFill>
                <a:latin typeface="Trebuchet MS"/>
                <a:cs typeface="Trebuchet MS"/>
              </a:rPr>
              <a:t>t</a:t>
            </a:r>
            <a:r>
              <a:rPr sz="1200" b="1" spc="-50" dirty="0">
                <a:solidFill>
                  <a:srgbClr val="D9D9D9"/>
                </a:solidFill>
                <a:latin typeface="Trebuchet MS"/>
                <a:cs typeface="Trebuchet MS"/>
              </a:rPr>
              <a:t>h</a:t>
            </a:r>
            <a:endParaRPr sz="1200">
              <a:latin typeface="Trebuchet MS"/>
              <a:cs typeface="Trebuchet MS"/>
            </a:endParaRPr>
          </a:p>
          <a:p>
            <a:pPr marL="299085">
              <a:lnSpc>
                <a:spcPct val="100000"/>
              </a:lnSpc>
              <a:spcBef>
                <a:spcPts val="720"/>
              </a:spcBef>
            </a:pPr>
            <a:r>
              <a:rPr sz="1200" b="1" spc="-45" dirty="0">
                <a:solidFill>
                  <a:srgbClr val="D9D9D9"/>
                </a:solidFill>
                <a:latin typeface="Trebuchet MS"/>
                <a:cs typeface="Trebuchet MS"/>
              </a:rPr>
              <a:t>o</a:t>
            </a:r>
            <a:r>
              <a:rPr sz="1200" b="1" spc="-20" dirty="0">
                <a:solidFill>
                  <a:srgbClr val="D9D9D9"/>
                </a:solidFill>
                <a:latin typeface="Trebuchet MS"/>
                <a:cs typeface="Trebuchet MS"/>
              </a:rPr>
              <a:t>w</a:t>
            </a:r>
            <a:r>
              <a:rPr sz="1200" b="1" spc="-45" dirty="0">
                <a:solidFill>
                  <a:srgbClr val="D9D9D9"/>
                </a:solidFill>
                <a:latin typeface="Trebuchet MS"/>
                <a:cs typeface="Trebuchet MS"/>
              </a:rPr>
              <a:t>n</a:t>
            </a:r>
            <a:r>
              <a:rPr sz="1200" b="1" spc="-105" dirty="0">
                <a:solidFill>
                  <a:srgbClr val="D9D9D9"/>
                </a:solidFill>
                <a:latin typeface="Trebuchet MS"/>
                <a:cs typeface="Trebuchet MS"/>
              </a:rPr>
              <a:t> </a:t>
            </a:r>
            <a:r>
              <a:rPr sz="1200" b="1" spc="-55" dirty="0">
                <a:solidFill>
                  <a:srgbClr val="D9D9D9"/>
                </a:solidFill>
                <a:latin typeface="Trebuchet MS"/>
                <a:cs typeface="Trebuchet MS"/>
              </a:rPr>
              <a:t>u</a:t>
            </a:r>
            <a:r>
              <a:rPr sz="1200" b="1" spc="-50" dirty="0">
                <a:solidFill>
                  <a:srgbClr val="D9D9D9"/>
                </a:solidFill>
                <a:latin typeface="Trebuchet MS"/>
                <a:cs typeface="Trebuchet MS"/>
              </a:rPr>
              <a:t>rl</a:t>
            </a:r>
            <a:r>
              <a:rPr sz="1200" b="1" spc="-90" dirty="0">
                <a:solidFill>
                  <a:srgbClr val="D9D9D9"/>
                </a:solidFill>
                <a:latin typeface="Trebuchet MS"/>
                <a:cs typeface="Trebuchet MS"/>
              </a:rPr>
              <a:t> </a:t>
            </a:r>
            <a:r>
              <a:rPr sz="1200" b="1" spc="-5" dirty="0">
                <a:solidFill>
                  <a:srgbClr val="D9D9D9"/>
                </a:solidFill>
                <a:latin typeface="Trebuchet MS"/>
                <a:cs typeface="Trebuchet MS"/>
              </a:rPr>
              <a:t>&amp;</a:t>
            </a:r>
            <a:r>
              <a:rPr sz="1200" b="1" spc="-100" dirty="0">
                <a:solidFill>
                  <a:srgbClr val="D9D9D9"/>
                </a:solidFill>
                <a:latin typeface="Trebuchet MS"/>
                <a:cs typeface="Trebuchet MS"/>
              </a:rPr>
              <a:t> </a:t>
            </a:r>
            <a:r>
              <a:rPr sz="1200" b="1" spc="-50" dirty="0">
                <a:solidFill>
                  <a:srgbClr val="D9D9D9"/>
                </a:solidFill>
                <a:latin typeface="Trebuchet MS"/>
                <a:cs typeface="Trebuchet MS"/>
              </a:rPr>
              <a:t>o</a:t>
            </a:r>
            <a:r>
              <a:rPr sz="1200" b="1" spc="-20" dirty="0">
                <a:solidFill>
                  <a:srgbClr val="D9D9D9"/>
                </a:solidFill>
                <a:latin typeface="Trebuchet MS"/>
                <a:cs typeface="Trebuchet MS"/>
              </a:rPr>
              <a:t>w</a:t>
            </a:r>
            <a:r>
              <a:rPr sz="1200" b="1" spc="-45" dirty="0">
                <a:solidFill>
                  <a:srgbClr val="D9D9D9"/>
                </a:solidFill>
                <a:latin typeface="Trebuchet MS"/>
                <a:cs typeface="Trebuchet MS"/>
              </a:rPr>
              <a:t>n</a:t>
            </a:r>
            <a:r>
              <a:rPr sz="1200" b="1" spc="-105" dirty="0">
                <a:solidFill>
                  <a:srgbClr val="D9D9D9"/>
                </a:solidFill>
                <a:latin typeface="Trebuchet MS"/>
                <a:cs typeface="Trebuchet MS"/>
              </a:rPr>
              <a:t> </a:t>
            </a:r>
            <a:r>
              <a:rPr sz="1200" b="1" spc="-50" dirty="0">
                <a:solidFill>
                  <a:srgbClr val="D9D9D9"/>
                </a:solidFill>
                <a:latin typeface="Trebuchet MS"/>
                <a:cs typeface="Trebuchet MS"/>
              </a:rPr>
              <a:t>com</a:t>
            </a:r>
            <a:r>
              <a:rPr sz="1200" b="1" spc="-55" dirty="0">
                <a:solidFill>
                  <a:srgbClr val="D9D9D9"/>
                </a:solidFill>
                <a:latin typeface="Trebuchet MS"/>
                <a:cs typeface="Trebuchet MS"/>
              </a:rPr>
              <a:t>p</a:t>
            </a:r>
            <a:r>
              <a:rPr sz="1200" b="1" spc="-50" dirty="0">
                <a:solidFill>
                  <a:srgbClr val="D9D9D9"/>
                </a:solidFill>
                <a:latin typeface="Trebuchet MS"/>
                <a:cs typeface="Trebuchet MS"/>
              </a:rPr>
              <a:t>ut</a:t>
            </a:r>
            <a:r>
              <a:rPr sz="1200" b="1" spc="-80" dirty="0">
                <a:solidFill>
                  <a:srgbClr val="D9D9D9"/>
                </a:solidFill>
                <a:latin typeface="Trebuchet MS"/>
                <a:cs typeface="Trebuchet MS"/>
              </a:rPr>
              <a:t>e</a:t>
            </a:r>
            <a:r>
              <a:rPr sz="1200" b="1" spc="-90" dirty="0">
                <a:solidFill>
                  <a:srgbClr val="D9D9D9"/>
                </a:solidFill>
                <a:latin typeface="Trebuchet MS"/>
                <a:cs typeface="Trebuchet MS"/>
              </a:rPr>
              <a:t> </a:t>
            </a:r>
            <a:r>
              <a:rPr sz="1200" b="1" spc="-65" dirty="0">
                <a:solidFill>
                  <a:srgbClr val="D9D9D9"/>
                </a:solidFill>
                <a:latin typeface="Trebuchet MS"/>
                <a:cs typeface="Trebuchet MS"/>
              </a:rPr>
              <a:t>r</a:t>
            </a:r>
            <a:r>
              <a:rPr sz="1200" b="1" spc="-90" dirty="0">
                <a:solidFill>
                  <a:srgbClr val="D9D9D9"/>
                </a:solidFill>
                <a:latin typeface="Trebuchet MS"/>
                <a:cs typeface="Trebuchet MS"/>
              </a:rPr>
              <a:t>e</a:t>
            </a:r>
            <a:r>
              <a:rPr sz="1200" b="1" dirty="0">
                <a:solidFill>
                  <a:srgbClr val="D9D9D9"/>
                </a:solidFill>
                <a:latin typeface="Trebuchet MS"/>
                <a:cs typeface="Trebuchet MS"/>
              </a:rPr>
              <a:t>s</a:t>
            </a:r>
            <a:r>
              <a:rPr sz="1200" b="1" spc="-5" dirty="0">
                <a:solidFill>
                  <a:srgbClr val="D9D9D9"/>
                </a:solidFill>
                <a:latin typeface="Trebuchet MS"/>
                <a:cs typeface="Trebuchet MS"/>
              </a:rPr>
              <a:t>o</a:t>
            </a:r>
            <a:r>
              <a:rPr sz="1200" b="1" spc="-50" dirty="0">
                <a:solidFill>
                  <a:srgbClr val="D9D9D9"/>
                </a:solidFill>
                <a:latin typeface="Trebuchet MS"/>
                <a:cs typeface="Trebuchet MS"/>
              </a:rPr>
              <a:t>u</a:t>
            </a:r>
            <a:r>
              <a:rPr sz="1200" b="1" spc="-45" dirty="0">
                <a:solidFill>
                  <a:srgbClr val="D9D9D9"/>
                </a:solidFill>
                <a:latin typeface="Trebuchet MS"/>
                <a:cs typeface="Trebuchet MS"/>
              </a:rPr>
              <a:t>rces</a:t>
            </a:r>
            <a:endParaRPr sz="1200">
              <a:latin typeface="Trebuchet MS"/>
              <a:cs typeface="Trebuchet MS"/>
            </a:endParaRPr>
          </a:p>
        </p:txBody>
      </p:sp>
      <p:grpSp>
        <p:nvGrpSpPr>
          <p:cNvPr id="4" name="object 4"/>
          <p:cNvGrpSpPr/>
          <p:nvPr/>
        </p:nvGrpSpPr>
        <p:grpSpPr>
          <a:xfrm>
            <a:off x="1197863" y="1283208"/>
            <a:ext cx="2727325" cy="1393825"/>
            <a:chOff x="1197863" y="1283208"/>
            <a:chExt cx="2727325" cy="1393825"/>
          </a:xfrm>
        </p:grpSpPr>
        <p:pic>
          <p:nvPicPr>
            <p:cNvPr id="5" name="object 5"/>
            <p:cNvPicPr/>
            <p:nvPr/>
          </p:nvPicPr>
          <p:blipFill>
            <a:blip r:embed="rId2" cstate="print"/>
            <a:stretch>
              <a:fillRect/>
            </a:stretch>
          </p:blipFill>
          <p:spPr>
            <a:xfrm>
              <a:off x="1197863" y="1283208"/>
              <a:ext cx="2727325" cy="1393444"/>
            </a:xfrm>
            <a:prstGeom prst="rect">
              <a:avLst/>
            </a:prstGeom>
          </p:spPr>
        </p:pic>
        <p:pic>
          <p:nvPicPr>
            <p:cNvPr id="6" name="object 6"/>
            <p:cNvPicPr/>
            <p:nvPr/>
          </p:nvPicPr>
          <p:blipFill>
            <a:blip r:embed="rId3" cstate="print"/>
            <a:stretch>
              <a:fillRect/>
            </a:stretch>
          </p:blipFill>
          <p:spPr>
            <a:xfrm>
              <a:off x="1524761" y="1437894"/>
              <a:ext cx="2093976" cy="761999"/>
            </a:xfrm>
            <a:prstGeom prst="rect">
              <a:avLst/>
            </a:prstGeom>
          </p:spPr>
        </p:pic>
        <p:sp>
          <p:nvSpPr>
            <p:cNvPr id="7" name="object 7"/>
            <p:cNvSpPr/>
            <p:nvPr/>
          </p:nvSpPr>
          <p:spPr>
            <a:xfrm>
              <a:off x="1524761" y="1437894"/>
              <a:ext cx="2094230" cy="762000"/>
            </a:xfrm>
            <a:custGeom>
              <a:avLst/>
              <a:gdLst/>
              <a:ahLst/>
              <a:cxnLst/>
              <a:rect l="l" t="t" r="r" b="b"/>
              <a:pathLst>
                <a:path w="2094229" h="762000">
                  <a:moveTo>
                    <a:pt x="0" y="381000"/>
                  </a:moveTo>
                  <a:lnTo>
                    <a:pt x="190500" y="0"/>
                  </a:lnTo>
                  <a:lnTo>
                    <a:pt x="1903476" y="0"/>
                  </a:lnTo>
                  <a:lnTo>
                    <a:pt x="2093976" y="381000"/>
                  </a:lnTo>
                  <a:lnTo>
                    <a:pt x="1903476" y="761999"/>
                  </a:lnTo>
                  <a:lnTo>
                    <a:pt x="190500" y="761999"/>
                  </a:lnTo>
                  <a:lnTo>
                    <a:pt x="0" y="381000"/>
                  </a:lnTo>
                  <a:close/>
                </a:path>
              </a:pathLst>
            </a:custGeom>
            <a:ln w="19050">
              <a:solidFill>
                <a:srgbClr val="00C3FF"/>
              </a:solidFill>
            </a:ln>
          </p:spPr>
          <p:txBody>
            <a:bodyPr wrap="square" lIns="0" tIns="0" rIns="0" bIns="0" rtlCol="0"/>
            <a:lstStyle/>
            <a:p>
              <a:endParaRPr/>
            </a:p>
          </p:txBody>
        </p:sp>
      </p:grpSp>
      <p:sp>
        <p:nvSpPr>
          <p:cNvPr id="8" name="object 8"/>
          <p:cNvSpPr txBox="1"/>
          <p:nvPr/>
        </p:nvSpPr>
        <p:spPr>
          <a:xfrm>
            <a:off x="2023998" y="1567053"/>
            <a:ext cx="1094105" cy="513080"/>
          </a:xfrm>
          <a:prstGeom prst="rect">
            <a:avLst/>
          </a:prstGeom>
        </p:spPr>
        <p:txBody>
          <a:bodyPr vert="horz" wrap="square" lIns="0" tIns="12065" rIns="0" bIns="0" rtlCol="0">
            <a:spAutoFit/>
          </a:bodyPr>
          <a:lstStyle/>
          <a:p>
            <a:pPr marL="192405" marR="5080" indent="-180340">
              <a:lnSpc>
                <a:spcPct val="100000"/>
              </a:lnSpc>
              <a:spcBef>
                <a:spcPts val="95"/>
              </a:spcBef>
            </a:pPr>
            <a:r>
              <a:rPr sz="1600" b="1" spc="-30" dirty="0">
                <a:solidFill>
                  <a:srgbClr val="CCEAFF"/>
                </a:solidFill>
                <a:latin typeface="Trebuchet MS"/>
                <a:cs typeface="Trebuchet MS"/>
              </a:rPr>
              <a:t>New</a:t>
            </a:r>
            <a:r>
              <a:rPr sz="1600" b="1" spc="-120" dirty="0">
                <a:solidFill>
                  <a:srgbClr val="CCEAFF"/>
                </a:solidFill>
                <a:latin typeface="Trebuchet MS"/>
                <a:cs typeface="Trebuchet MS"/>
              </a:rPr>
              <a:t> </a:t>
            </a:r>
            <a:r>
              <a:rPr sz="1600" b="1" spc="5" dirty="0">
                <a:solidFill>
                  <a:srgbClr val="CCEAFF"/>
                </a:solidFill>
                <a:latin typeface="Trebuchet MS"/>
                <a:cs typeface="Trebuchet MS"/>
              </a:rPr>
              <a:t>R</a:t>
            </a:r>
            <a:r>
              <a:rPr sz="1600" b="1" spc="-70" dirty="0">
                <a:solidFill>
                  <a:srgbClr val="CCEAFF"/>
                </a:solidFill>
                <a:latin typeface="Trebuchet MS"/>
                <a:cs typeface="Trebuchet MS"/>
              </a:rPr>
              <a:t>eader  </a:t>
            </a:r>
            <a:r>
              <a:rPr sz="1600" b="1" spc="-75" dirty="0">
                <a:solidFill>
                  <a:srgbClr val="CCEAFF"/>
                </a:solidFill>
                <a:latin typeface="Trebuchet MS"/>
                <a:cs typeface="Trebuchet MS"/>
              </a:rPr>
              <a:t>Account</a:t>
            </a:r>
            <a:endParaRPr sz="1600">
              <a:latin typeface="Trebuchet MS"/>
              <a:cs typeface="Trebuchet MS"/>
            </a:endParaRPr>
          </a:p>
        </p:txBody>
      </p:sp>
      <p:grpSp>
        <p:nvGrpSpPr>
          <p:cNvPr id="9" name="object 9"/>
          <p:cNvGrpSpPr/>
          <p:nvPr/>
        </p:nvGrpSpPr>
        <p:grpSpPr>
          <a:xfrm>
            <a:off x="2043683" y="2264638"/>
            <a:ext cx="2727325" cy="1205230"/>
            <a:chOff x="2043683" y="2264638"/>
            <a:chExt cx="2727325" cy="1205230"/>
          </a:xfrm>
        </p:grpSpPr>
        <p:pic>
          <p:nvPicPr>
            <p:cNvPr id="10" name="object 10"/>
            <p:cNvPicPr/>
            <p:nvPr/>
          </p:nvPicPr>
          <p:blipFill>
            <a:blip r:embed="rId4" cstate="print"/>
            <a:stretch>
              <a:fillRect/>
            </a:stretch>
          </p:blipFill>
          <p:spPr>
            <a:xfrm>
              <a:off x="2043683" y="2264638"/>
              <a:ext cx="2727324" cy="1204874"/>
            </a:xfrm>
            <a:prstGeom prst="rect">
              <a:avLst/>
            </a:prstGeom>
          </p:spPr>
        </p:pic>
        <p:pic>
          <p:nvPicPr>
            <p:cNvPr id="11" name="object 11"/>
            <p:cNvPicPr/>
            <p:nvPr/>
          </p:nvPicPr>
          <p:blipFill>
            <a:blip r:embed="rId5" cstate="print"/>
            <a:stretch>
              <a:fillRect/>
            </a:stretch>
          </p:blipFill>
          <p:spPr>
            <a:xfrm>
              <a:off x="2370581" y="2419349"/>
              <a:ext cx="2093976" cy="573024"/>
            </a:xfrm>
            <a:prstGeom prst="rect">
              <a:avLst/>
            </a:prstGeom>
          </p:spPr>
        </p:pic>
        <p:sp>
          <p:nvSpPr>
            <p:cNvPr id="12" name="object 12"/>
            <p:cNvSpPr/>
            <p:nvPr/>
          </p:nvSpPr>
          <p:spPr>
            <a:xfrm>
              <a:off x="2370581" y="2419349"/>
              <a:ext cx="2094230" cy="573405"/>
            </a:xfrm>
            <a:custGeom>
              <a:avLst/>
              <a:gdLst/>
              <a:ahLst/>
              <a:cxnLst/>
              <a:rect l="l" t="t" r="r" b="b"/>
              <a:pathLst>
                <a:path w="2094229" h="573405">
                  <a:moveTo>
                    <a:pt x="0" y="286512"/>
                  </a:moveTo>
                  <a:lnTo>
                    <a:pt x="143256" y="0"/>
                  </a:lnTo>
                  <a:lnTo>
                    <a:pt x="1950720" y="0"/>
                  </a:lnTo>
                  <a:lnTo>
                    <a:pt x="2093976" y="286512"/>
                  </a:lnTo>
                  <a:lnTo>
                    <a:pt x="1950720" y="573024"/>
                  </a:lnTo>
                  <a:lnTo>
                    <a:pt x="143256" y="573024"/>
                  </a:lnTo>
                  <a:lnTo>
                    <a:pt x="0" y="286512"/>
                  </a:lnTo>
                  <a:close/>
                </a:path>
              </a:pathLst>
            </a:custGeom>
            <a:ln w="19050">
              <a:solidFill>
                <a:srgbClr val="00C3FF"/>
              </a:solidFill>
            </a:ln>
          </p:spPr>
          <p:txBody>
            <a:bodyPr wrap="square" lIns="0" tIns="0" rIns="0" bIns="0" rtlCol="0"/>
            <a:lstStyle/>
            <a:p>
              <a:endParaRPr/>
            </a:p>
          </p:txBody>
        </p:sp>
      </p:grpSp>
      <p:sp>
        <p:nvSpPr>
          <p:cNvPr id="13" name="object 13"/>
          <p:cNvSpPr txBox="1"/>
          <p:nvPr/>
        </p:nvSpPr>
        <p:spPr>
          <a:xfrm>
            <a:off x="2933445" y="2548839"/>
            <a:ext cx="969644"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CCEAFF"/>
                </a:solidFill>
                <a:latin typeface="Trebuchet MS"/>
                <a:cs typeface="Trebuchet MS"/>
              </a:rPr>
              <a:t>Sha</a:t>
            </a:r>
            <a:r>
              <a:rPr sz="1600" b="1" spc="-100" dirty="0">
                <a:solidFill>
                  <a:srgbClr val="CCEAFF"/>
                </a:solidFill>
                <a:latin typeface="Trebuchet MS"/>
                <a:cs typeface="Trebuchet MS"/>
              </a:rPr>
              <a:t>re</a:t>
            </a:r>
            <a:r>
              <a:rPr sz="1600" b="1" spc="-125" dirty="0">
                <a:solidFill>
                  <a:srgbClr val="CCEAFF"/>
                </a:solidFill>
                <a:latin typeface="Trebuchet MS"/>
                <a:cs typeface="Trebuchet MS"/>
              </a:rPr>
              <a:t> </a:t>
            </a:r>
            <a:r>
              <a:rPr sz="1600" b="1" spc="-45" dirty="0">
                <a:solidFill>
                  <a:srgbClr val="CCEAFF"/>
                </a:solidFill>
                <a:latin typeface="Trebuchet MS"/>
                <a:cs typeface="Trebuchet MS"/>
              </a:rPr>
              <a:t>data</a:t>
            </a:r>
            <a:endParaRPr sz="1600">
              <a:latin typeface="Trebuchet MS"/>
              <a:cs typeface="Trebuchet MS"/>
            </a:endParaRPr>
          </a:p>
        </p:txBody>
      </p:sp>
      <p:sp>
        <p:nvSpPr>
          <p:cNvPr id="14" name="object 14"/>
          <p:cNvSpPr txBox="1"/>
          <p:nvPr/>
        </p:nvSpPr>
        <p:spPr>
          <a:xfrm>
            <a:off x="4669282" y="2620517"/>
            <a:ext cx="1835785" cy="208279"/>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30" dirty="0">
                <a:solidFill>
                  <a:srgbClr val="D9D9D9"/>
                </a:solidFill>
                <a:latin typeface="Trebuchet MS"/>
                <a:cs typeface="Trebuchet MS"/>
              </a:rPr>
              <a:t>S</a:t>
            </a:r>
            <a:r>
              <a:rPr sz="1200" b="1" spc="-40" dirty="0">
                <a:solidFill>
                  <a:srgbClr val="D9D9D9"/>
                </a:solidFill>
                <a:latin typeface="Trebuchet MS"/>
                <a:cs typeface="Trebuchet MS"/>
              </a:rPr>
              <a:t>ha</a:t>
            </a:r>
            <a:r>
              <a:rPr sz="1200" b="1" spc="-75" dirty="0">
                <a:solidFill>
                  <a:srgbClr val="D9D9D9"/>
                </a:solidFill>
                <a:latin typeface="Trebuchet MS"/>
                <a:cs typeface="Trebuchet MS"/>
              </a:rPr>
              <a:t>re</a:t>
            </a:r>
            <a:r>
              <a:rPr sz="1200" b="1" spc="-90" dirty="0">
                <a:solidFill>
                  <a:srgbClr val="D9D9D9"/>
                </a:solidFill>
                <a:latin typeface="Trebuchet MS"/>
                <a:cs typeface="Trebuchet MS"/>
              </a:rPr>
              <a:t> </a:t>
            </a:r>
            <a:r>
              <a:rPr sz="1200" b="1" spc="-40" dirty="0">
                <a:solidFill>
                  <a:srgbClr val="D9D9D9"/>
                </a:solidFill>
                <a:latin typeface="Trebuchet MS"/>
                <a:cs typeface="Trebuchet MS"/>
              </a:rPr>
              <a:t>da</a:t>
            </a:r>
            <a:r>
              <a:rPr sz="1200" b="1" spc="-35" dirty="0">
                <a:solidFill>
                  <a:srgbClr val="D9D9D9"/>
                </a:solidFill>
                <a:latin typeface="Trebuchet MS"/>
                <a:cs typeface="Trebuchet MS"/>
              </a:rPr>
              <a:t>ta</a:t>
            </a:r>
            <a:r>
              <a:rPr sz="1200" b="1" spc="-50" dirty="0">
                <a:solidFill>
                  <a:srgbClr val="D9D9D9"/>
                </a:solidFill>
                <a:latin typeface="Trebuchet MS"/>
                <a:cs typeface="Trebuchet MS"/>
              </a:rPr>
              <a:t>b</a:t>
            </a:r>
            <a:r>
              <a:rPr sz="1200" b="1" spc="-20" dirty="0">
                <a:solidFill>
                  <a:srgbClr val="D9D9D9"/>
                </a:solidFill>
                <a:latin typeface="Trebuchet MS"/>
                <a:cs typeface="Trebuchet MS"/>
              </a:rPr>
              <a:t>ase</a:t>
            </a:r>
            <a:r>
              <a:rPr sz="1200" b="1" spc="-95" dirty="0">
                <a:solidFill>
                  <a:srgbClr val="D9D9D9"/>
                </a:solidFill>
                <a:latin typeface="Trebuchet MS"/>
                <a:cs typeface="Trebuchet MS"/>
              </a:rPr>
              <a:t> </a:t>
            </a:r>
            <a:r>
              <a:rPr sz="1200" b="1" spc="-10" dirty="0">
                <a:solidFill>
                  <a:srgbClr val="D9D9D9"/>
                </a:solidFill>
                <a:latin typeface="Trebuchet MS"/>
                <a:cs typeface="Trebuchet MS"/>
              </a:rPr>
              <a:t>&amp;</a:t>
            </a:r>
            <a:r>
              <a:rPr sz="1200" b="1" spc="-114" dirty="0">
                <a:solidFill>
                  <a:srgbClr val="D9D9D9"/>
                </a:solidFill>
                <a:latin typeface="Trebuchet MS"/>
                <a:cs typeface="Trebuchet MS"/>
              </a:rPr>
              <a:t> </a:t>
            </a:r>
            <a:r>
              <a:rPr sz="1200" b="1" spc="-45" dirty="0">
                <a:solidFill>
                  <a:srgbClr val="D9D9D9"/>
                </a:solidFill>
                <a:latin typeface="Trebuchet MS"/>
                <a:cs typeface="Trebuchet MS"/>
              </a:rPr>
              <a:t>t</a:t>
            </a:r>
            <a:r>
              <a:rPr sz="1200" b="1" spc="-35" dirty="0">
                <a:solidFill>
                  <a:srgbClr val="D9D9D9"/>
                </a:solidFill>
                <a:latin typeface="Trebuchet MS"/>
                <a:cs typeface="Trebuchet MS"/>
              </a:rPr>
              <a:t>a</a:t>
            </a:r>
            <a:r>
              <a:rPr sz="1200" b="1" spc="-50" dirty="0">
                <a:solidFill>
                  <a:srgbClr val="D9D9D9"/>
                </a:solidFill>
                <a:latin typeface="Trebuchet MS"/>
                <a:cs typeface="Trebuchet MS"/>
              </a:rPr>
              <a:t>b</a:t>
            </a:r>
            <a:r>
              <a:rPr sz="1200" b="1" spc="-55" dirty="0">
                <a:solidFill>
                  <a:srgbClr val="D9D9D9"/>
                </a:solidFill>
                <a:latin typeface="Trebuchet MS"/>
                <a:cs typeface="Trebuchet MS"/>
              </a:rPr>
              <a:t>le</a:t>
            </a:r>
            <a:endParaRPr sz="1200">
              <a:latin typeface="Trebuchet MS"/>
              <a:cs typeface="Trebuchet MS"/>
            </a:endParaRPr>
          </a:p>
        </p:txBody>
      </p:sp>
      <p:sp>
        <p:nvSpPr>
          <p:cNvPr id="15" name="object 15"/>
          <p:cNvSpPr txBox="1"/>
          <p:nvPr/>
        </p:nvSpPr>
        <p:spPr>
          <a:xfrm>
            <a:off x="5698616" y="3816197"/>
            <a:ext cx="3296285" cy="208279"/>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20" dirty="0">
                <a:solidFill>
                  <a:srgbClr val="D9D9D9"/>
                </a:solidFill>
                <a:latin typeface="Trebuchet MS"/>
                <a:cs typeface="Trebuchet MS"/>
              </a:rPr>
              <a:t>In</a:t>
            </a:r>
            <a:r>
              <a:rPr sz="1200" b="1" spc="-114" dirty="0">
                <a:solidFill>
                  <a:srgbClr val="D9D9D9"/>
                </a:solidFill>
                <a:latin typeface="Trebuchet MS"/>
                <a:cs typeface="Trebuchet MS"/>
              </a:rPr>
              <a:t> </a:t>
            </a:r>
            <a:r>
              <a:rPr sz="1200" b="1" spc="-60" dirty="0">
                <a:solidFill>
                  <a:srgbClr val="D9D9D9"/>
                </a:solidFill>
                <a:latin typeface="Trebuchet MS"/>
                <a:cs typeface="Trebuchet MS"/>
              </a:rPr>
              <a:t>reader</a:t>
            </a:r>
            <a:r>
              <a:rPr sz="1200" b="1" spc="-95" dirty="0">
                <a:solidFill>
                  <a:srgbClr val="D9D9D9"/>
                </a:solidFill>
                <a:latin typeface="Trebuchet MS"/>
                <a:cs typeface="Trebuchet MS"/>
              </a:rPr>
              <a:t> </a:t>
            </a:r>
            <a:r>
              <a:rPr sz="1200" b="1" spc="-55" dirty="0">
                <a:solidFill>
                  <a:srgbClr val="D9D9D9"/>
                </a:solidFill>
                <a:latin typeface="Trebuchet MS"/>
                <a:cs typeface="Trebuchet MS"/>
              </a:rPr>
              <a:t>account</a:t>
            </a:r>
            <a:r>
              <a:rPr sz="1200" b="1" spc="-95" dirty="0">
                <a:solidFill>
                  <a:srgbClr val="D9D9D9"/>
                </a:solidFill>
                <a:latin typeface="Trebuchet MS"/>
                <a:cs typeface="Trebuchet MS"/>
              </a:rPr>
              <a:t> </a:t>
            </a:r>
            <a:r>
              <a:rPr sz="1200" b="1" spc="-65" dirty="0">
                <a:solidFill>
                  <a:srgbClr val="D9D9D9"/>
                </a:solidFill>
                <a:latin typeface="Trebuchet MS"/>
                <a:cs typeface="Trebuchet MS"/>
              </a:rPr>
              <a:t>create</a:t>
            </a:r>
            <a:r>
              <a:rPr sz="1200" b="1" spc="-90" dirty="0">
                <a:solidFill>
                  <a:srgbClr val="D9D9D9"/>
                </a:solidFill>
                <a:latin typeface="Trebuchet MS"/>
                <a:cs typeface="Trebuchet MS"/>
              </a:rPr>
              <a:t> </a:t>
            </a:r>
            <a:r>
              <a:rPr sz="1200" b="1" spc="-35" dirty="0">
                <a:solidFill>
                  <a:srgbClr val="D9D9D9"/>
                </a:solidFill>
                <a:latin typeface="Trebuchet MS"/>
                <a:cs typeface="Trebuchet MS"/>
              </a:rPr>
              <a:t>database</a:t>
            </a:r>
            <a:r>
              <a:rPr sz="1200" b="1" spc="-100" dirty="0">
                <a:solidFill>
                  <a:srgbClr val="D9D9D9"/>
                </a:solidFill>
                <a:latin typeface="Trebuchet MS"/>
                <a:cs typeface="Trebuchet MS"/>
              </a:rPr>
              <a:t> </a:t>
            </a:r>
            <a:r>
              <a:rPr sz="1200" b="1" spc="-40" dirty="0">
                <a:solidFill>
                  <a:srgbClr val="D9D9D9"/>
                </a:solidFill>
                <a:latin typeface="Trebuchet MS"/>
                <a:cs typeface="Trebuchet MS"/>
              </a:rPr>
              <a:t>from</a:t>
            </a:r>
            <a:r>
              <a:rPr sz="1200" b="1" spc="-90" dirty="0">
                <a:solidFill>
                  <a:srgbClr val="D9D9D9"/>
                </a:solidFill>
                <a:latin typeface="Trebuchet MS"/>
                <a:cs typeface="Trebuchet MS"/>
              </a:rPr>
              <a:t> </a:t>
            </a:r>
            <a:r>
              <a:rPr sz="1200" b="1" spc="-40" dirty="0">
                <a:solidFill>
                  <a:srgbClr val="D9D9D9"/>
                </a:solidFill>
                <a:latin typeface="Trebuchet MS"/>
                <a:cs typeface="Trebuchet MS"/>
              </a:rPr>
              <a:t>share</a:t>
            </a:r>
            <a:endParaRPr sz="1200">
              <a:latin typeface="Trebuchet MS"/>
              <a:cs typeface="Trebuchet MS"/>
            </a:endParaRPr>
          </a:p>
        </p:txBody>
      </p:sp>
      <p:grpSp>
        <p:nvGrpSpPr>
          <p:cNvPr id="16" name="object 16"/>
          <p:cNvGrpSpPr/>
          <p:nvPr/>
        </p:nvGrpSpPr>
        <p:grpSpPr>
          <a:xfrm>
            <a:off x="3090672" y="3523488"/>
            <a:ext cx="2727325" cy="1101090"/>
            <a:chOff x="3090672" y="3523488"/>
            <a:chExt cx="2727325" cy="1101090"/>
          </a:xfrm>
        </p:grpSpPr>
        <p:pic>
          <p:nvPicPr>
            <p:cNvPr id="17" name="object 17"/>
            <p:cNvPicPr/>
            <p:nvPr/>
          </p:nvPicPr>
          <p:blipFill>
            <a:blip r:embed="rId6" cstate="print"/>
            <a:stretch>
              <a:fillRect/>
            </a:stretch>
          </p:blipFill>
          <p:spPr>
            <a:xfrm>
              <a:off x="3090672" y="3523488"/>
              <a:ext cx="2727325" cy="1100886"/>
            </a:xfrm>
            <a:prstGeom prst="rect">
              <a:avLst/>
            </a:prstGeom>
          </p:spPr>
        </p:pic>
        <p:sp>
          <p:nvSpPr>
            <p:cNvPr id="18" name="object 18"/>
            <p:cNvSpPr/>
            <p:nvPr/>
          </p:nvSpPr>
          <p:spPr>
            <a:xfrm>
              <a:off x="3417570" y="3678174"/>
              <a:ext cx="2094230" cy="469900"/>
            </a:xfrm>
            <a:custGeom>
              <a:avLst/>
              <a:gdLst/>
              <a:ahLst/>
              <a:cxnLst/>
              <a:rect l="l" t="t" r="r" b="b"/>
              <a:pathLst>
                <a:path w="2094229" h="469900">
                  <a:moveTo>
                    <a:pt x="1976627" y="0"/>
                  </a:moveTo>
                  <a:lnTo>
                    <a:pt x="117347" y="0"/>
                  </a:lnTo>
                  <a:lnTo>
                    <a:pt x="0" y="234695"/>
                  </a:lnTo>
                  <a:lnTo>
                    <a:pt x="117347" y="469391"/>
                  </a:lnTo>
                  <a:lnTo>
                    <a:pt x="1976627" y="469391"/>
                  </a:lnTo>
                  <a:lnTo>
                    <a:pt x="2093976" y="234695"/>
                  </a:lnTo>
                  <a:lnTo>
                    <a:pt x="1976627" y="0"/>
                  </a:lnTo>
                  <a:close/>
                </a:path>
              </a:pathLst>
            </a:custGeom>
            <a:solidFill>
              <a:srgbClr val="BEBEBE"/>
            </a:solidFill>
          </p:spPr>
          <p:txBody>
            <a:bodyPr wrap="square" lIns="0" tIns="0" rIns="0" bIns="0" rtlCol="0"/>
            <a:lstStyle/>
            <a:p>
              <a:endParaRPr/>
            </a:p>
          </p:txBody>
        </p:sp>
        <p:sp>
          <p:nvSpPr>
            <p:cNvPr id="19" name="object 19"/>
            <p:cNvSpPr/>
            <p:nvPr/>
          </p:nvSpPr>
          <p:spPr>
            <a:xfrm>
              <a:off x="3417570" y="3678174"/>
              <a:ext cx="2094230" cy="469900"/>
            </a:xfrm>
            <a:custGeom>
              <a:avLst/>
              <a:gdLst/>
              <a:ahLst/>
              <a:cxnLst/>
              <a:rect l="l" t="t" r="r" b="b"/>
              <a:pathLst>
                <a:path w="2094229" h="469900">
                  <a:moveTo>
                    <a:pt x="0" y="234695"/>
                  </a:moveTo>
                  <a:lnTo>
                    <a:pt x="117347" y="0"/>
                  </a:lnTo>
                  <a:lnTo>
                    <a:pt x="1976627" y="0"/>
                  </a:lnTo>
                  <a:lnTo>
                    <a:pt x="2093976" y="234695"/>
                  </a:lnTo>
                  <a:lnTo>
                    <a:pt x="1976627" y="469391"/>
                  </a:lnTo>
                  <a:lnTo>
                    <a:pt x="117347" y="469391"/>
                  </a:lnTo>
                  <a:lnTo>
                    <a:pt x="0" y="234695"/>
                  </a:lnTo>
                  <a:close/>
                </a:path>
              </a:pathLst>
            </a:custGeom>
            <a:ln w="19049">
              <a:solidFill>
                <a:srgbClr val="00607E"/>
              </a:solidFill>
            </a:ln>
          </p:spPr>
          <p:txBody>
            <a:bodyPr wrap="square" lIns="0" tIns="0" rIns="0" bIns="0" rtlCol="0"/>
            <a:lstStyle/>
            <a:p>
              <a:endParaRPr/>
            </a:p>
          </p:txBody>
        </p:sp>
      </p:grpSp>
      <p:sp>
        <p:nvSpPr>
          <p:cNvPr id="20" name="object 20"/>
          <p:cNvSpPr txBox="1"/>
          <p:nvPr/>
        </p:nvSpPr>
        <p:spPr>
          <a:xfrm>
            <a:off x="3918330" y="3813454"/>
            <a:ext cx="1091565" cy="208279"/>
          </a:xfrm>
          <a:prstGeom prst="rect">
            <a:avLst/>
          </a:prstGeom>
        </p:spPr>
        <p:txBody>
          <a:bodyPr vert="horz" wrap="square" lIns="0" tIns="12700" rIns="0" bIns="0" rtlCol="0">
            <a:spAutoFit/>
          </a:bodyPr>
          <a:lstStyle/>
          <a:p>
            <a:pPr marL="12700">
              <a:lnSpc>
                <a:spcPct val="100000"/>
              </a:lnSpc>
              <a:spcBef>
                <a:spcPts val="100"/>
              </a:spcBef>
            </a:pPr>
            <a:r>
              <a:rPr sz="1200" b="1" spc="-90" dirty="0">
                <a:solidFill>
                  <a:srgbClr val="434343"/>
                </a:solidFill>
                <a:latin typeface="Trebuchet MS"/>
                <a:cs typeface="Trebuchet MS"/>
              </a:rPr>
              <a:t>C</a:t>
            </a:r>
            <a:r>
              <a:rPr sz="1200" b="1" spc="-75" dirty="0">
                <a:solidFill>
                  <a:srgbClr val="434343"/>
                </a:solidFill>
                <a:latin typeface="Trebuchet MS"/>
                <a:cs typeface="Trebuchet MS"/>
              </a:rPr>
              <a:t>r</a:t>
            </a:r>
            <a:r>
              <a:rPr sz="1200" b="1" spc="-55" dirty="0">
                <a:solidFill>
                  <a:srgbClr val="434343"/>
                </a:solidFill>
                <a:latin typeface="Trebuchet MS"/>
                <a:cs typeface="Trebuchet MS"/>
              </a:rPr>
              <a:t>ea</a:t>
            </a:r>
            <a:r>
              <a:rPr sz="1200" b="1" spc="-50" dirty="0">
                <a:solidFill>
                  <a:srgbClr val="434343"/>
                </a:solidFill>
                <a:latin typeface="Trebuchet MS"/>
                <a:cs typeface="Trebuchet MS"/>
              </a:rPr>
              <a:t>t</a:t>
            </a:r>
            <a:r>
              <a:rPr sz="1200" b="1" spc="-80" dirty="0">
                <a:solidFill>
                  <a:srgbClr val="434343"/>
                </a:solidFill>
                <a:latin typeface="Trebuchet MS"/>
                <a:cs typeface="Trebuchet MS"/>
              </a:rPr>
              <a:t>e</a:t>
            </a:r>
            <a:r>
              <a:rPr sz="1200" b="1" spc="-90" dirty="0">
                <a:solidFill>
                  <a:srgbClr val="434343"/>
                </a:solidFill>
                <a:latin typeface="Trebuchet MS"/>
                <a:cs typeface="Trebuchet MS"/>
              </a:rPr>
              <a:t> </a:t>
            </a:r>
            <a:r>
              <a:rPr sz="1200" b="1" spc="-40" dirty="0">
                <a:solidFill>
                  <a:srgbClr val="434343"/>
                </a:solidFill>
                <a:latin typeface="Trebuchet MS"/>
                <a:cs typeface="Trebuchet MS"/>
              </a:rPr>
              <a:t>da</a:t>
            </a:r>
            <a:r>
              <a:rPr sz="1200" b="1" spc="-35" dirty="0">
                <a:solidFill>
                  <a:srgbClr val="434343"/>
                </a:solidFill>
                <a:latin typeface="Trebuchet MS"/>
                <a:cs typeface="Trebuchet MS"/>
              </a:rPr>
              <a:t>ta</a:t>
            </a:r>
            <a:r>
              <a:rPr sz="1200" b="1" spc="-50" dirty="0">
                <a:solidFill>
                  <a:srgbClr val="434343"/>
                </a:solidFill>
                <a:latin typeface="Trebuchet MS"/>
                <a:cs typeface="Trebuchet MS"/>
              </a:rPr>
              <a:t>b</a:t>
            </a:r>
            <a:r>
              <a:rPr sz="1200" b="1" spc="-20" dirty="0">
                <a:solidFill>
                  <a:srgbClr val="434343"/>
                </a:solidFill>
                <a:latin typeface="Trebuchet MS"/>
                <a:cs typeface="Trebuchet MS"/>
              </a:rPr>
              <a:t>ase</a:t>
            </a:r>
            <a:endParaRPr sz="1200">
              <a:latin typeface="Trebuchet MS"/>
              <a:cs typeface="Trebuchet MS"/>
            </a:endParaRPr>
          </a:p>
        </p:txBody>
      </p:sp>
      <p:sp>
        <p:nvSpPr>
          <p:cNvPr id="21" name="object 21"/>
          <p:cNvSpPr txBox="1"/>
          <p:nvPr/>
        </p:nvSpPr>
        <p:spPr>
          <a:xfrm>
            <a:off x="5281040" y="3243198"/>
            <a:ext cx="2696210" cy="208279"/>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5" dirty="0">
                <a:solidFill>
                  <a:srgbClr val="D9D9D9"/>
                </a:solidFill>
                <a:latin typeface="Trebuchet MS"/>
                <a:cs typeface="Trebuchet MS"/>
              </a:rPr>
              <a:t>As</a:t>
            </a:r>
            <a:r>
              <a:rPr sz="1200" b="1" spc="-100" dirty="0">
                <a:solidFill>
                  <a:srgbClr val="D9D9D9"/>
                </a:solidFill>
                <a:latin typeface="Trebuchet MS"/>
                <a:cs typeface="Trebuchet MS"/>
              </a:rPr>
              <a:t> </a:t>
            </a:r>
            <a:r>
              <a:rPr sz="1200" b="1" spc="-35" dirty="0">
                <a:solidFill>
                  <a:srgbClr val="D9D9D9"/>
                </a:solidFill>
                <a:latin typeface="Trebuchet MS"/>
                <a:cs typeface="Trebuchet MS"/>
              </a:rPr>
              <a:t>ad</a:t>
            </a:r>
            <a:r>
              <a:rPr sz="1200" b="1" spc="-25" dirty="0">
                <a:solidFill>
                  <a:srgbClr val="D9D9D9"/>
                </a:solidFill>
                <a:latin typeface="Trebuchet MS"/>
                <a:cs typeface="Trebuchet MS"/>
              </a:rPr>
              <a:t>m</a:t>
            </a:r>
            <a:r>
              <a:rPr sz="1200" b="1" spc="-50" dirty="0">
                <a:solidFill>
                  <a:srgbClr val="D9D9D9"/>
                </a:solidFill>
                <a:latin typeface="Trebuchet MS"/>
                <a:cs typeface="Trebuchet MS"/>
              </a:rPr>
              <a:t>ini</a:t>
            </a:r>
            <a:r>
              <a:rPr sz="1200" b="1" spc="5" dirty="0">
                <a:solidFill>
                  <a:srgbClr val="D9D9D9"/>
                </a:solidFill>
                <a:latin typeface="Trebuchet MS"/>
                <a:cs typeface="Trebuchet MS"/>
              </a:rPr>
              <a:t>s</a:t>
            </a:r>
            <a:r>
              <a:rPr sz="1200" b="1" dirty="0">
                <a:solidFill>
                  <a:srgbClr val="D9D9D9"/>
                </a:solidFill>
                <a:latin typeface="Trebuchet MS"/>
                <a:cs typeface="Trebuchet MS"/>
              </a:rPr>
              <a:t>t</a:t>
            </a:r>
            <a:r>
              <a:rPr sz="1200" b="1" spc="-50" dirty="0">
                <a:solidFill>
                  <a:srgbClr val="D9D9D9"/>
                </a:solidFill>
                <a:latin typeface="Trebuchet MS"/>
                <a:cs typeface="Trebuchet MS"/>
              </a:rPr>
              <a:t>rat</a:t>
            </a:r>
            <a:r>
              <a:rPr sz="1200" b="1" spc="-55" dirty="0">
                <a:solidFill>
                  <a:srgbClr val="D9D9D9"/>
                </a:solidFill>
                <a:latin typeface="Trebuchet MS"/>
                <a:cs typeface="Trebuchet MS"/>
              </a:rPr>
              <a:t>or</a:t>
            </a:r>
            <a:r>
              <a:rPr sz="1200" b="1" spc="-70" dirty="0">
                <a:solidFill>
                  <a:srgbClr val="D9D9D9"/>
                </a:solidFill>
                <a:latin typeface="Trebuchet MS"/>
                <a:cs typeface="Trebuchet MS"/>
              </a:rPr>
              <a:t> </a:t>
            </a:r>
            <a:r>
              <a:rPr sz="1200" b="1" spc="-75" dirty="0">
                <a:solidFill>
                  <a:srgbClr val="D9D9D9"/>
                </a:solidFill>
                <a:latin typeface="Trebuchet MS"/>
                <a:cs typeface="Trebuchet MS"/>
              </a:rPr>
              <a:t>c</a:t>
            </a:r>
            <a:r>
              <a:rPr sz="1200" b="1" spc="-60" dirty="0">
                <a:solidFill>
                  <a:srgbClr val="D9D9D9"/>
                </a:solidFill>
                <a:latin typeface="Trebuchet MS"/>
                <a:cs typeface="Trebuchet MS"/>
              </a:rPr>
              <a:t>reate</a:t>
            </a:r>
            <a:r>
              <a:rPr sz="1200" b="1" spc="-90" dirty="0">
                <a:solidFill>
                  <a:srgbClr val="D9D9D9"/>
                </a:solidFill>
                <a:latin typeface="Trebuchet MS"/>
                <a:cs typeface="Trebuchet MS"/>
              </a:rPr>
              <a:t> </a:t>
            </a:r>
            <a:r>
              <a:rPr sz="1200" b="1" spc="-35" dirty="0">
                <a:solidFill>
                  <a:srgbClr val="D9D9D9"/>
                </a:solidFill>
                <a:latin typeface="Trebuchet MS"/>
                <a:cs typeface="Trebuchet MS"/>
              </a:rPr>
              <a:t>user</a:t>
            </a:r>
            <a:r>
              <a:rPr sz="1200" b="1" spc="-100" dirty="0">
                <a:solidFill>
                  <a:srgbClr val="D9D9D9"/>
                </a:solidFill>
                <a:latin typeface="Trebuchet MS"/>
                <a:cs typeface="Trebuchet MS"/>
              </a:rPr>
              <a:t> </a:t>
            </a:r>
            <a:r>
              <a:rPr sz="1200" b="1" spc="-10" dirty="0">
                <a:solidFill>
                  <a:srgbClr val="D9D9D9"/>
                </a:solidFill>
                <a:latin typeface="Trebuchet MS"/>
                <a:cs typeface="Trebuchet MS"/>
              </a:rPr>
              <a:t>&amp;</a:t>
            </a:r>
            <a:r>
              <a:rPr sz="1200" b="1" spc="-100" dirty="0">
                <a:solidFill>
                  <a:srgbClr val="D9D9D9"/>
                </a:solidFill>
                <a:latin typeface="Trebuchet MS"/>
                <a:cs typeface="Trebuchet MS"/>
              </a:rPr>
              <a:t> </a:t>
            </a:r>
            <a:r>
              <a:rPr sz="1200" b="1" spc="-35" dirty="0">
                <a:solidFill>
                  <a:srgbClr val="D9D9D9"/>
                </a:solidFill>
                <a:latin typeface="Trebuchet MS"/>
                <a:cs typeface="Trebuchet MS"/>
              </a:rPr>
              <a:t>roles</a:t>
            </a:r>
            <a:endParaRPr sz="1200">
              <a:latin typeface="Trebuchet MS"/>
              <a:cs typeface="Trebuchet MS"/>
            </a:endParaRPr>
          </a:p>
        </p:txBody>
      </p:sp>
      <p:grpSp>
        <p:nvGrpSpPr>
          <p:cNvPr id="22" name="object 22"/>
          <p:cNvGrpSpPr/>
          <p:nvPr/>
        </p:nvGrpSpPr>
        <p:grpSpPr>
          <a:xfrm>
            <a:off x="2673095" y="2951988"/>
            <a:ext cx="2727325" cy="1099820"/>
            <a:chOff x="2673095" y="2951988"/>
            <a:chExt cx="2727325" cy="1099820"/>
          </a:xfrm>
        </p:grpSpPr>
        <p:pic>
          <p:nvPicPr>
            <p:cNvPr id="23" name="object 23"/>
            <p:cNvPicPr/>
            <p:nvPr/>
          </p:nvPicPr>
          <p:blipFill>
            <a:blip r:embed="rId7" cstate="print"/>
            <a:stretch>
              <a:fillRect/>
            </a:stretch>
          </p:blipFill>
          <p:spPr>
            <a:xfrm>
              <a:off x="2673095" y="2951988"/>
              <a:ext cx="2727325" cy="1099400"/>
            </a:xfrm>
            <a:prstGeom prst="rect">
              <a:avLst/>
            </a:prstGeom>
          </p:spPr>
        </p:pic>
        <p:sp>
          <p:nvSpPr>
            <p:cNvPr id="24" name="object 24"/>
            <p:cNvSpPr/>
            <p:nvPr/>
          </p:nvSpPr>
          <p:spPr>
            <a:xfrm>
              <a:off x="2999993" y="3106674"/>
              <a:ext cx="2094230" cy="467995"/>
            </a:xfrm>
            <a:custGeom>
              <a:avLst/>
              <a:gdLst/>
              <a:ahLst/>
              <a:cxnLst/>
              <a:rect l="l" t="t" r="r" b="b"/>
              <a:pathLst>
                <a:path w="2094229" h="467995">
                  <a:moveTo>
                    <a:pt x="1977008" y="0"/>
                  </a:moveTo>
                  <a:lnTo>
                    <a:pt x="116967" y="0"/>
                  </a:lnTo>
                  <a:lnTo>
                    <a:pt x="0" y="233933"/>
                  </a:lnTo>
                  <a:lnTo>
                    <a:pt x="116967" y="467867"/>
                  </a:lnTo>
                  <a:lnTo>
                    <a:pt x="1977008" y="467867"/>
                  </a:lnTo>
                  <a:lnTo>
                    <a:pt x="2093976" y="233933"/>
                  </a:lnTo>
                  <a:lnTo>
                    <a:pt x="1977008" y="0"/>
                  </a:lnTo>
                  <a:close/>
                </a:path>
              </a:pathLst>
            </a:custGeom>
            <a:solidFill>
              <a:srgbClr val="BEBEBE"/>
            </a:solidFill>
          </p:spPr>
          <p:txBody>
            <a:bodyPr wrap="square" lIns="0" tIns="0" rIns="0" bIns="0" rtlCol="0"/>
            <a:lstStyle/>
            <a:p>
              <a:endParaRPr/>
            </a:p>
          </p:txBody>
        </p:sp>
        <p:sp>
          <p:nvSpPr>
            <p:cNvPr id="25" name="object 25"/>
            <p:cNvSpPr/>
            <p:nvPr/>
          </p:nvSpPr>
          <p:spPr>
            <a:xfrm>
              <a:off x="2999993" y="3106674"/>
              <a:ext cx="2094230" cy="467995"/>
            </a:xfrm>
            <a:custGeom>
              <a:avLst/>
              <a:gdLst/>
              <a:ahLst/>
              <a:cxnLst/>
              <a:rect l="l" t="t" r="r" b="b"/>
              <a:pathLst>
                <a:path w="2094229" h="467995">
                  <a:moveTo>
                    <a:pt x="0" y="233933"/>
                  </a:moveTo>
                  <a:lnTo>
                    <a:pt x="116967" y="0"/>
                  </a:lnTo>
                  <a:lnTo>
                    <a:pt x="1977008" y="0"/>
                  </a:lnTo>
                  <a:lnTo>
                    <a:pt x="2093976" y="233933"/>
                  </a:lnTo>
                  <a:lnTo>
                    <a:pt x="1977008" y="467867"/>
                  </a:lnTo>
                  <a:lnTo>
                    <a:pt x="116967" y="467867"/>
                  </a:lnTo>
                  <a:lnTo>
                    <a:pt x="0" y="233933"/>
                  </a:lnTo>
                  <a:close/>
                </a:path>
              </a:pathLst>
            </a:custGeom>
            <a:ln w="19050">
              <a:solidFill>
                <a:srgbClr val="00607E"/>
              </a:solidFill>
            </a:ln>
          </p:spPr>
          <p:txBody>
            <a:bodyPr wrap="square" lIns="0" tIns="0" rIns="0" bIns="0" rtlCol="0"/>
            <a:lstStyle/>
            <a:p>
              <a:endParaRPr/>
            </a:p>
          </p:txBody>
        </p:sp>
      </p:grpSp>
      <p:sp>
        <p:nvSpPr>
          <p:cNvPr id="26" name="object 26"/>
          <p:cNvSpPr txBox="1"/>
          <p:nvPr/>
        </p:nvSpPr>
        <p:spPr>
          <a:xfrm>
            <a:off x="3615054" y="3240404"/>
            <a:ext cx="866775" cy="208279"/>
          </a:xfrm>
          <a:prstGeom prst="rect">
            <a:avLst/>
          </a:prstGeom>
        </p:spPr>
        <p:txBody>
          <a:bodyPr vert="horz" wrap="square" lIns="0" tIns="12700" rIns="0" bIns="0" rtlCol="0">
            <a:spAutoFit/>
          </a:bodyPr>
          <a:lstStyle/>
          <a:p>
            <a:pPr marL="12700">
              <a:lnSpc>
                <a:spcPct val="100000"/>
              </a:lnSpc>
              <a:spcBef>
                <a:spcPts val="100"/>
              </a:spcBef>
            </a:pPr>
            <a:r>
              <a:rPr sz="1200" b="1" spc="-65" dirty="0">
                <a:solidFill>
                  <a:srgbClr val="434343"/>
                </a:solidFill>
                <a:latin typeface="Trebuchet MS"/>
                <a:cs typeface="Trebuchet MS"/>
              </a:rPr>
              <a:t>Crea</a:t>
            </a:r>
            <a:r>
              <a:rPr sz="1200" b="1" spc="-55" dirty="0">
                <a:solidFill>
                  <a:srgbClr val="434343"/>
                </a:solidFill>
                <a:latin typeface="Trebuchet MS"/>
                <a:cs typeface="Trebuchet MS"/>
              </a:rPr>
              <a:t>t</a:t>
            </a:r>
            <a:r>
              <a:rPr sz="1200" b="1" spc="-80" dirty="0">
                <a:solidFill>
                  <a:srgbClr val="434343"/>
                </a:solidFill>
                <a:latin typeface="Trebuchet MS"/>
                <a:cs typeface="Trebuchet MS"/>
              </a:rPr>
              <a:t>e</a:t>
            </a:r>
            <a:r>
              <a:rPr sz="1200" b="1" spc="-85" dirty="0">
                <a:solidFill>
                  <a:srgbClr val="434343"/>
                </a:solidFill>
                <a:latin typeface="Trebuchet MS"/>
                <a:cs typeface="Trebuchet MS"/>
              </a:rPr>
              <a:t> </a:t>
            </a:r>
            <a:r>
              <a:rPr sz="1200" b="1" spc="-15" dirty="0">
                <a:solidFill>
                  <a:srgbClr val="434343"/>
                </a:solidFill>
                <a:latin typeface="Trebuchet MS"/>
                <a:cs typeface="Trebuchet MS"/>
              </a:rPr>
              <a:t>Users</a:t>
            </a:r>
            <a:endParaRPr sz="1200">
              <a:latin typeface="Trebuchet MS"/>
              <a:cs typeface="Trebuchet M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9055" y="2339086"/>
            <a:ext cx="2404745" cy="513715"/>
          </a:xfrm>
          <a:prstGeom prst="rect">
            <a:avLst/>
          </a:prstGeom>
        </p:spPr>
        <p:txBody>
          <a:bodyPr vert="horz" wrap="square" lIns="0" tIns="12700" rIns="0" bIns="0" rtlCol="0">
            <a:spAutoFit/>
          </a:bodyPr>
          <a:lstStyle/>
          <a:p>
            <a:pPr marL="12700">
              <a:lnSpc>
                <a:spcPct val="100000"/>
              </a:lnSpc>
              <a:spcBef>
                <a:spcPts val="100"/>
              </a:spcBef>
            </a:pPr>
            <a:r>
              <a:rPr spc="-5" dirty="0"/>
              <a:t>Data</a:t>
            </a:r>
            <a:r>
              <a:rPr spc="-60" dirty="0"/>
              <a:t> </a:t>
            </a:r>
            <a:r>
              <a:rPr spc="-5" dirty="0"/>
              <a:t>Sampling</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7785" y="418338"/>
            <a:ext cx="2404745"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60" dirty="0"/>
              <a:t> </a:t>
            </a:r>
            <a:r>
              <a:rPr spc="-5" dirty="0"/>
              <a:t>Sampling</a:t>
            </a:r>
          </a:p>
        </p:txBody>
      </p:sp>
      <p:grpSp>
        <p:nvGrpSpPr>
          <p:cNvPr id="3" name="object 3"/>
          <p:cNvGrpSpPr/>
          <p:nvPr/>
        </p:nvGrpSpPr>
        <p:grpSpPr>
          <a:xfrm>
            <a:off x="4366407" y="1437092"/>
            <a:ext cx="821055" cy="963294"/>
            <a:chOff x="4366407" y="1437092"/>
            <a:chExt cx="821055" cy="963294"/>
          </a:xfrm>
        </p:grpSpPr>
        <p:sp>
          <p:nvSpPr>
            <p:cNvPr id="4" name="object 4"/>
            <p:cNvSpPr/>
            <p:nvPr/>
          </p:nvSpPr>
          <p:spPr>
            <a:xfrm>
              <a:off x="4366399" y="1437093"/>
              <a:ext cx="821055" cy="796925"/>
            </a:xfrm>
            <a:custGeom>
              <a:avLst/>
              <a:gdLst/>
              <a:ahLst/>
              <a:cxnLst/>
              <a:rect l="l" t="t" r="r" b="b"/>
              <a:pathLst>
                <a:path w="821054" h="796925">
                  <a:moveTo>
                    <a:pt x="377850" y="585228"/>
                  </a:moveTo>
                  <a:lnTo>
                    <a:pt x="336765" y="584161"/>
                  </a:lnTo>
                  <a:lnTo>
                    <a:pt x="267487" y="578700"/>
                  </a:lnTo>
                  <a:lnTo>
                    <a:pt x="203619" y="570001"/>
                  </a:lnTo>
                  <a:lnTo>
                    <a:pt x="146316" y="558406"/>
                  </a:lnTo>
                  <a:lnTo>
                    <a:pt x="96799" y="544258"/>
                  </a:lnTo>
                  <a:lnTo>
                    <a:pt x="56222" y="527888"/>
                  </a:lnTo>
                  <a:lnTo>
                    <a:pt x="6642" y="489839"/>
                  </a:lnTo>
                  <a:lnTo>
                    <a:pt x="0" y="468845"/>
                  </a:lnTo>
                  <a:lnTo>
                    <a:pt x="0" y="703287"/>
                  </a:lnTo>
                  <a:lnTo>
                    <a:pt x="25781" y="744080"/>
                  </a:lnTo>
                  <a:lnTo>
                    <a:pt x="96799" y="778700"/>
                  </a:lnTo>
                  <a:lnTo>
                    <a:pt x="146316" y="792848"/>
                  </a:lnTo>
                  <a:lnTo>
                    <a:pt x="166204" y="796874"/>
                  </a:lnTo>
                  <a:lnTo>
                    <a:pt x="377850" y="585228"/>
                  </a:lnTo>
                  <a:close/>
                </a:path>
                <a:path w="821054" h="796925">
                  <a:moveTo>
                    <a:pt x="707136" y="255943"/>
                  </a:moveTo>
                  <a:lnTo>
                    <a:pt x="616915" y="276948"/>
                  </a:lnTo>
                  <a:lnTo>
                    <a:pt x="553034" y="285648"/>
                  </a:lnTo>
                  <a:lnTo>
                    <a:pt x="483768" y="291109"/>
                  </a:lnTo>
                  <a:lnTo>
                    <a:pt x="410260" y="293014"/>
                  </a:lnTo>
                  <a:lnTo>
                    <a:pt x="336765" y="291109"/>
                  </a:lnTo>
                  <a:lnTo>
                    <a:pt x="267487" y="285648"/>
                  </a:lnTo>
                  <a:lnTo>
                    <a:pt x="203619" y="276948"/>
                  </a:lnTo>
                  <a:lnTo>
                    <a:pt x="146316" y="265353"/>
                  </a:lnTo>
                  <a:lnTo>
                    <a:pt x="96799" y="251206"/>
                  </a:lnTo>
                  <a:lnTo>
                    <a:pt x="56222" y="234835"/>
                  </a:lnTo>
                  <a:lnTo>
                    <a:pt x="6642" y="196786"/>
                  </a:lnTo>
                  <a:lnTo>
                    <a:pt x="0" y="175793"/>
                  </a:lnTo>
                  <a:lnTo>
                    <a:pt x="0" y="410235"/>
                  </a:lnTo>
                  <a:lnTo>
                    <a:pt x="25781" y="451027"/>
                  </a:lnTo>
                  <a:lnTo>
                    <a:pt x="96799" y="485648"/>
                  </a:lnTo>
                  <a:lnTo>
                    <a:pt x="146316" y="499795"/>
                  </a:lnTo>
                  <a:lnTo>
                    <a:pt x="203619" y="511390"/>
                  </a:lnTo>
                  <a:lnTo>
                    <a:pt x="267487" y="520090"/>
                  </a:lnTo>
                  <a:lnTo>
                    <a:pt x="336765" y="525551"/>
                  </a:lnTo>
                  <a:lnTo>
                    <a:pt x="410260" y="527456"/>
                  </a:lnTo>
                  <a:lnTo>
                    <a:pt x="436295" y="526783"/>
                  </a:lnTo>
                  <a:lnTo>
                    <a:pt x="670077" y="293014"/>
                  </a:lnTo>
                  <a:lnTo>
                    <a:pt x="707136" y="255943"/>
                  </a:lnTo>
                  <a:close/>
                </a:path>
                <a:path w="821054" h="796925">
                  <a:moveTo>
                    <a:pt x="820521" y="117182"/>
                  </a:moveTo>
                  <a:lnTo>
                    <a:pt x="794854" y="76276"/>
                  </a:lnTo>
                  <a:lnTo>
                    <a:pt x="724039" y="41668"/>
                  </a:lnTo>
                  <a:lnTo>
                    <a:pt x="674598" y="27559"/>
                  </a:lnTo>
                  <a:lnTo>
                    <a:pt x="617334" y="16002"/>
                  </a:lnTo>
                  <a:lnTo>
                    <a:pt x="553415" y="7327"/>
                  </a:lnTo>
                  <a:lnTo>
                    <a:pt x="484009" y="1892"/>
                  </a:lnTo>
                  <a:lnTo>
                    <a:pt x="410260" y="0"/>
                  </a:lnTo>
                  <a:lnTo>
                    <a:pt x="336524" y="1892"/>
                  </a:lnTo>
                  <a:lnTo>
                    <a:pt x="267119" y="7327"/>
                  </a:lnTo>
                  <a:lnTo>
                    <a:pt x="203200" y="16002"/>
                  </a:lnTo>
                  <a:lnTo>
                    <a:pt x="145935" y="27559"/>
                  </a:lnTo>
                  <a:lnTo>
                    <a:pt x="96494" y="41668"/>
                  </a:lnTo>
                  <a:lnTo>
                    <a:pt x="56019" y="58026"/>
                  </a:lnTo>
                  <a:lnTo>
                    <a:pt x="6616" y="96113"/>
                  </a:lnTo>
                  <a:lnTo>
                    <a:pt x="0" y="117182"/>
                  </a:lnTo>
                  <a:lnTo>
                    <a:pt x="6616" y="138252"/>
                  </a:lnTo>
                  <a:lnTo>
                    <a:pt x="56019" y="176339"/>
                  </a:lnTo>
                  <a:lnTo>
                    <a:pt x="96494" y="192697"/>
                  </a:lnTo>
                  <a:lnTo>
                    <a:pt x="145935" y="206832"/>
                  </a:lnTo>
                  <a:lnTo>
                    <a:pt x="203200" y="218401"/>
                  </a:lnTo>
                  <a:lnTo>
                    <a:pt x="267119" y="227063"/>
                  </a:lnTo>
                  <a:lnTo>
                    <a:pt x="336524" y="232511"/>
                  </a:lnTo>
                  <a:lnTo>
                    <a:pt x="410260" y="234403"/>
                  </a:lnTo>
                  <a:lnTo>
                    <a:pt x="484009" y="232511"/>
                  </a:lnTo>
                  <a:lnTo>
                    <a:pt x="553415" y="227063"/>
                  </a:lnTo>
                  <a:lnTo>
                    <a:pt x="617334" y="218401"/>
                  </a:lnTo>
                  <a:lnTo>
                    <a:pt x="674598" y="206832"/>
                  </a:lnTo>
                  <a:lnTo>
                    <a:pt x="724039" y="192697"/>
                  </a:lnTo>
                  <a:lnTo>
                    <a:pt x="764514" y="176339"/>
                  </a:lnTo>
                  <a:lnTo>
                    <a:pt x="813917" y="138252"/>
                  </a:lnTo>
                  <a:lnTo>
                    <a:pt x="820521" y="117182"/>
                  </a:lnTo>
                  <a:close/>
                </a:path>
              </a:pathLst>
            </a:custGeom>
            <a:solidFill>
              <a:srgbClr val="006EBE"/>
            </a:solidFill>
          </p:spPr>
          <p:txBody>
            <a:bodyPr wrap="square" lIns="0" tIns="0" rIns="0" bIns="0" rtlCol="0"/>
            <a:lstStyle/>
            <a:p>
              <a:endParaRPr/>
            </a:p>
          </p:txBody>
        </p:sp>
        <p:pic>
          <p:nvPicPr>
            <p:cNvPr id="5" name="object 5"/>
            <p:cNvPicPr/>
            <p:nvPr/>
          </p:nvPicPr>
          <p:blipFill>
            <a:blip r:embed="rId2" cstate="print"/>
            <a:stretch>
              <a:fillRect/>
            </a:stretch>
          </p:blipFill>
          <p:spPr>
            <a:xfrm>
              <a:off x="4366407" y="2198985"/>
              <a:ext cx="119323" cy="201172"/>
            </a:xfrm>
            <a:prstGeom prst="rect">
              <a:avLst/>
            </a:prstGeom>
          </p:spPr>
        </p:pic>
      </p:grpSp>
      <p:sp>
        <p:nvSpPr>
          <p:cNvPr id="6" name="object 6"/>
          <p:cNvSpPr/>
          <p:nvPr/>
        </p:nvSpPr>
        <p:spPr>
          <a:xfrm>
            <a:off x="4660391" y="2703576"/>
            <a:ext cx="228600" cy="476884"/>
          </a:xfrm>
          <a:custGeom>
            <a:avLst/>
            <a:gdLst/>
            <a:ahLst/>
            <a:cxnLst/>
            <a:rect l="l" t="t" r="r" b="b"/>
            <a:pathLst>
              <a:path w="228600" h="476885">
                <a:moveTo>
                  <a:pt x="152400" y="0"/>
                </a:moveTo>
                <a:lnTo>
                  <a:pt x="76200" y="0"/>
                </a:lnTo>
                <a:lnTo>
                  <a:pt x="76200" y="76200"/>
                </a:lnTo>
                <a:lnTo>
                  <a:pt x="152400" y="76200"/>
                </a:lnTo>
                <a:lnTo>
                  <a:pt x="152400" y="0"/>
                </a:lnTo>
                <a:close/>
              </a:path>
              <a:path w="228600" h="476885">
                <a:moveTo>
                  <a:pt x="152400" y="152400"/>
                </a:moveTo>
                <a:lnTo>
                  <a:pt x="76200" y="152400"/>
                </a:lnTo>
                <a:lnTo>
                  <a:pt x="76200" y="228600"/>
                </a:lnTo>
                <a:lnTo>
                  <a:pt x="152400" y="228600"/>
                </a:lnTo>
                <a:lnTo>
                  <a:pt x="152400" y="152400"/>
                </a:lnTo>
                <a:close/>
              </a:path>
              <a:path w="228600" h="476885">
                <a:moveTo>
                  <a:pt x="228600" y="248285"/>
                </a:moveTo>
                <a:lnTo>
                  <a:pt x="0" y="248285"/>
                </a:lnTo>
                <a:lnTo>
                  <a:pt x="114300" y="476885"/>
                </a:lnTo>
                <a:lnTo>
                  <a:pt x="228600" y="248285"/>
                </a:lnTo>
                <a:close/>
              </a:path>
            </a:pathLst>
          </a:custGeom>
          <a:solidFill>
            <a:srgbClr val="00C2FF"/>
          </a:solidFill>
        </p:spPr>
        <p:txBody>
          <a:bodyPr wrap="square" lIns="0" tIns="0" rIns="0" bIns="0" rtlCol="0"/>
          <a:lstStyle/>
          <a:p>
            <a:endParaRPr/>
          </a:p>
        </p:txBody>
      </p:sp>
      <p:grpSp>
        <p:nvGrpSpPr>
          <p:cNvPr id="7" name="object 7"/>
          <p:cNvGrpSpPr/>
          <p:nvPr/>
        </p:nvGrpSpPr>
        <p:grpSpPr>
          <a:xfrm>
            <a:off x="3810000" y="3310640"/>
            <a:ext cx="1139190" cy="468630"/>
            <a:chOff x="3810000" y="3310640"/>
            <a:chExt cx="1139190" cy="468630"/>
          </a:xfrm>
        </p:grpSpPr>
        <p:sp>
          <p:nvSpPr>
            <p:cNvPr id="8" name="object 8"/>
            <p:cNvSpPr/>
            <p:nvPr/>
          </p:nvSpPr>
          <p:spPr>
            <a:xfrm>
              <a:off x="4602454" y="3310648"/>
              <a:ext cx="346710" cy="468630"/>
            </a:xfrm>
            <a:custGeom>
              <a:avLst/>
              <a:gdLst/>
              <a:ahLst/>
              <a:cxnLst/>
              <a:rect l="l" t="t" r="r" b="b"/>
              <a:pathLst>
                <a:path w="346710" h="468629">
                  <a:moveTo>
                    <a:pt x="346125" y="320573"/>
                  </a:moveTo>
                  <a:lnTo>
                    <a:pt x="332473" y="339725"/>
                  </a:lnTo>
                  <a:lnTo>
                    <a:pt x="309041" y="349618"/>
                  </a:lnTo>
                  <a:lnTo>
                    <a:pt x="309041" y="399491"/>
                  </a:lnTo>
                  <a:lnTo>
                    <a:pt x="309041" y="414286"/>
                  </a:lnTo>
                  <a:lnTo>
                    <a:pt x="304088" y="419214"/>
                  </a:lnTo>
                  <a:lnTo>
                    <a:pt x="289255" y="419214"/>
                  </a:lnTo>
                  <a:lnTo>
                    <a:pt x="284314" y="414286"/>
                  </a:lnTo>
                  <a:lnTo>
                    <a:pt x="284314" y="399491"/>
                  </a:lnTo>
                  <a:lnTo>
                    <a:pt x="289255" y="394550"/>
                  </a:lnTo>
                  <a:lnTo>
                    <a:pt x="304088" y="394550"/>
                  </a:lnTo>
                  <a:lnTo>
                    <a:pt x="309041" y="399491"/>
                  </a:lnTo>
                  <a:lnTo>
                    <a:pt x="309041" y="349618"/>
                  </a:lnTo>
                  <a:lnTo>
                    <a:pt x="295287" y="355409"/>
                  </a:lnTo>
                  <a:lnTo>
                    <a:pt x="240258" y="366001"/>
                  </a:lnTo>
                  <a:lnTo>
                    <a:pt x="173062" y="369900"/>
                  </a:lnTo>
                  <a:lnTo>
                    <a:pt x="105867" y="366001"/>
                  </a:lnTo>
                  <a:lnTo>
                    <a:pt x="50838" y="355409"/>
                  </a:lnTo>
                  <a:lnTo>
                    <a:pt x="13652" y="339725"/>
                  </a:lnTo>
                  <a:lnTo>
                    <a:pt x="0" y="320573"/>
                  </a:lnTo>
                  <a:lnTo>
                    <a:pt x="0" y="419214"/>
                  </a:lnTo>
                  <a:lnTo>
                    <a:pt x="13652" y="438365"/>
                  </a:lnTo>
                  <a:lnTo>
                    <a:pt x="50838" y="454050"/>
                  </a:lnTo>
                  <a:lnTo>
                    <a:pt x="105867" y="464654"/>
                  </a:lnTo>
                  <a:lnTo>
                    <a:pt x="173062" y="468541"/>
                  </a:lnTo>
                  <a:lnTo>
                    <a:pt x="240258" y="464654"/>
                  </a:lnTo>
                  <a:lnTo>
                    <a:pt x="295287" y="454050"/>
                  </a:lnTo>
                  <a:lnTo>
                    <a:pt x="332473" y="438365"/>
                  </a:lnTo>
                  <a:lnTo>
                    <a:pt x="346125" y="419214"/>
                  </a:lnTo>
                  <a:lnTo>
                    <a:pt x="346125" y="394550"/>
                  </a:lnTo>
                  <a:lnTo>
                    <a:pt x="346125" y="369900"/>
                  </a:lnTo>
                  <a:lnTo>
                    <a:pt x="346125" y="320573"/>
                  </a:lnTo>
                  <a:close/>
                </a:path>
                <a:path w="346710" h="468629">
                  <a:moveTo>
                    <a:pt x="346125" y="197269"/>
                  </a:moveTo>
                  <a:lnTo>
                    <a:pt x="332473" y="216420"/>
                  </a:lnTo>
                  <a:lnTo>
                    <a:pt x="309041" y="226314"/>
                  </a:lnTo>
                  <a:lnTo>
                    <a:pt x="309041" y="276186"/>
                  </a:lnTo>
                  <a:lnTo>
                    <a:pt x="309041" y="290982"/>
                  </a:lnTo>
                  <a:lnTo>
                    <a:pt x="304088" y="295910"/>
                  </a:lnTo>
                  <a:lnTo>
                    <a:pt x="289255" y="295910"/>
                  </a:lnTo>
                  <a:lnTo>
                    <a:pt x="284314" y="290982"/>
                  </a:lnTo>
                  <a:lnTo>
                    <a:pt x="284314" y="276186"/>
                  </a:lnTo>
                  <a:lnTo>
                    <a:pt x="289255" y="271246"/>
                  </a:lnTo>
                  <a:lnTo>
                    <a:pt x="304088" y="271246"/>
                  </a:lnTo>
                  <a:lnTo>
                    <a:pt x="309041" y="276186"/>
                  </a:lnTo>
                  <a:lnTo>
                    <a:pt x="309041" y="226314"/>
                  </a:lnTo>
                  <a:lnTo>
                    <a:pt x="295287" y="232105"/>
                  </a:lnTo>
                  <a:lnTo>
                    <a:pt x="240258" y="242697"/>
                  </a:lnTo>
                  <a:lnTo>
                    <a:pt x="173062" y="246583"/>
                  </a:lnTo>
                  <a:lnTo>
                    <a:pt x="105867" y="242697"/>
                  </a:lnTo>
                  <a:lnTo>
                    <a:pt x="50838" y="232105"/>
                  </a:lnTo>
                  <a:lnTo>
                    <a:pt x="13652" y="216420"/>
                  </a:lnTo>
                  <a:lnTo>
                    <a:pt x="0" y="197269"/>
                  </a:lnTo>
                  <a:lnTo>
                    <a:pt x="0" y="295910"/>
                  </a:lnTo>
                  <a:lnTo>
                    <a:pt x="13652" y="315061"/>
                  </a:lnTo>
                  <a:lnTo>
                    <a:pt x="50838" y="330746"/>
                  </a:lnTo>
                  <a:lnTo>
                    <a:pt x="105867" y="341337"/>
                  </a:lnTo>
                  <a:lnTo>
                    <a:pt x="173062" y="345236"/>
                  </a:lnTo>
                  <a:lnTo>
                    <a:pt x="240258" y="341337"/>
                  </a:lnTo>
                  <a:lnTo>
                    <a:pt x="295287" y="330746"/>
                  </a:lnTo>
                  <a:lnTo>
                    <a:pt x="332473" y="315061"/>
                  </a:lnTo>
                  <a:lnTo>
                    <a:pt x="346125" y="295910"/>
                  </a:lnTo>
                  <a:lnTo>
                    <a:pt x="346125" y="271246"/>
                  </a:lnTo>
                  <a:lnTo>
                    <a:pt x="346125" y="246583"/>
                  </a:lnTo>
                  <a:lnTo>
                    <a:pt x="346125" y="197269"/>
                  </a:lnTo>
                  <a:close/>
                </a:path>
                <a:path w="346710" h="468629">
                  <a:moveTo>
                    <a:pt x="346125" y="73964"/>
                  </a:moveTo>
                  <a:lnTo>
                    <a:pt x="332473" y="93116"/>
                  </a:lnTo>
                  <a:lnTo>
                    <a:pt x="309041" y="103009"/>
                  </a:lnTo>
                  <a:lnTo>
                    <a:pt x="309041" y="152882"/>
                  </a:lnTo>
                  <a:lnTo>
                    <a:pt x="309041" y="167678"/>
                  </a:lnTo>
                  <a:lnTo>
                    <a:pt x="304088" y="172605"/>
                  </a:lnTo>
                  <a:lnTo>
                    <a:pt x="289255" y="172605"/>
                  </a:lnTo>
                  <a:lnTo>
                    <a:pt x="284314" y="167678"/>
                  </a:lnTo>
                  <a:lnTo>
                    <a:pt x="284314" y="152882"/>
                  </a:lnTo>
                  <a:lnTo>
                    <a:pt x="289255" y="147942"/>
                  </a:lnTo>
                  <a:lnTo>
                    <a:pt x="304088" y="147942"/>
                  </a:lnTo>
                  <a:lnTo>
                    <a:pt x="309041" y="152882"/>
                  </a:lnTo>
                  <a:lnTo>
                    <a:pt x="309041" y="103009"/>
                  </a:lnTo>
                  <a:lnTo>
                    <a:pt x="295287" y="108800"/>
                  </a:lnTo>
                  <a:lnTo>
                    <a:pt x="240258" y="119392"/>
                  </a:lnTo>
                  <a:lnTo>
                    <a:pt x="173062" y="123278"/>
                  </a:lnTo>
                  <a:lnTo>
                    <a:pt x="105867" y="119392"/>
                  </a:lnTo>
                  <a:lnTo>
                    <a:pt x="50838" y="108800"/>
                  </a:lnTo>
                  <a:lnTo>
                    <a:pt x="13652" y="93116"/>
                  </a:lnTo>
                  <a:lnTo>
                    <a:pt x="0" y="73964"/>
                  </a:lnTo>
                  <a:lnTo>
                    <a:pt x="0" y="172605"/>
                  </a:lnTo>
                  <a:lnTo>
                    <a:pt x="13652" y="191757"/>
                  </a:lnTo>
                  <a:lnTo>
                    <a:pt x="50838" y="207441"/>
                  </a:lnTo>
                  <a:lnTo>
                    <a:pt x="105867" y="218033"/>
                  </a:lnTo>
                  <a:lnTo>
                    <a:pt x="173062" y="221932"/>
                  </a:lnTo>
                  <a:lnTo>
                    <a:pt x="240258" y="218033"/>
                  </a:lnTo>
                  <a:lnTo>
                    <a:pt x="295287" y="207441"/>
                  </a:lnTo>
                  <a:lnTo>
                    <a:pt x="332473" y="191757"/>
                  </a:lnTo>
                  <a:lnTo>
                    <a:pt x="346125" y="172605"/>
                  </a:lnTo>
                  <a:lnTo>
                    <a:pt x="346125" y="147942"/>
                  </a:lnTo>
                  <a:lnTo>
                    <a:pt x="346125" y="123278"/>
                  </a:lnTo>
                  <a:lnTo>
                    <a:pt x="346125" y="73964"/>
                  </a:lnTo>
                  <a:close/>
                </a:path>
                <a:path w="346710" h="468629">
                  <a:moveTo>
                    <a:pt x="346125" y="49301"/>
                  </a:moveTo>
                  <a:lnTo>
                    <a:pt x="332524" y="30099"/>
                  </a:lnTo>
                  <a:lnTo>
                    <a:pt x="295440" y="14427"/>
                  </a:lnTo>
                  <a:lnTo>
                    <a:pt x="240423" y="3873"/>
                  </a:lnTo>
                  <a:lnTo>
                    <a:pt x="173062" y="0"/>
                  </a:lnTo>
                  <a:lnTo>
                    <a:pt x="105702" y="3873"/>
                  </a:lnTo>
                  <a:lnTo>
                    <a:pt x="50685" y="14427"/>
                  </a:lnTo>
                  <a:lnTo>
                    <a:pt x="13601" y="30099"/>
                  </a:lnTo>
                  <a:lnTo>
                    <a:pt x="0" y="49301"/>
                  </a:lnTo>
                  <a:lnTo>
                    <a:pt x="13601" y="68503"/>
                  </a:lnTo>
                  <a:lnTo>
                    <a:pt x="50685" y="84175"/>
                  </a:lnTo>
                  <a:lnTo>
                    <a:pt x="105702" y="94742"/>
                  </a:lnTo>
                  <a:lnTo>
                    <a:pt x="173062" y="98628"/>
                  </a:lnTo>
                  <a:lnTo>
                    <a:pt x="240423" y="94742"/>
                  </a:lnTo>
                  <a:lnTo>
                    <a:pt x="295440" y="84175"/>
                  </a:lnTo>
                  <a:lnTo>
                    <a:pt x="332524" y="68503"/>
                  </a:lnTo>
                  <a:lnTo>
                    <a:pt x="346125" y="49301"/>
                  </a:lnTo>
                  <a:close/>
                </a:path>
              </a:pathLst>
            </a:custGeom>
            <a:solidFill>
              <a:srgbClr val="99E7FF"/>
            </a:solidFill>
          </p:spPr>
          <p:txBody>
            <a:bodyPr wrap="square" lIns="0" tIns="0" rIns="0" bIns="0" rtlCol="0"/>
            <a:lstStyle/>
            <a:p>
              <a:endParaRPr/>
            </a:p>
          </p:txBody>
        </p:sp>
        <p:sp>
          <p:nvSpPr>
            <p:cNvPr id="9" name="object 9"/>
            <p:cNvSpPr/>
            <p:nvPr/>
          </p:nvSpPr>
          <p:spPr>
            <a:xfrm>
              <a:off x="3810000" y="3448812"/>
              <a:ext cx="762000" cy="228600"/>
            </a:xfrm>
            <a:custGeom>
              <a:avLst/>
              <a:gdLst/>
              <a:ahLst/>
              <a:cxnLst/>
              <a:rect l="l" t="t" r="r" b="b"/>
              <a:pathLst>
                <a:path w="762000" h="228600">
                  <a:moveTo>
                    <a:pt x="762000" y="76200"/>
                  </a:moveTo>
                  <a:lnTo>
                    <a:pt x="685800" y="76200"/>
                  </a:lnTo>
                  <a:lnTo>
                    <a:pt x="685800" y="152400"/>
                  </a:lnTo>
                  <a:lnTo>
                    <a:pt x="762000" y="152400"/>
                  </a:lnTo>
                  <a:lnTo>
                    <a:pt x="762000" y="76200"/>
                  </a:lnTo>
                  <a:close/>
                </a:path>
                <a:path w="762000" h="228600">
                  <a:moveTo>
                    <a:pt x="609600" y="76200"/>
                  </a:moveTo>
                  <a:lnTo>
                    <a:pt x="533400" y="76200"/>
                  </a:lnTo>
                  <a:lnTo>
                    <a:pt x="533400" y="152400"/>
                  </a:lnTo>
                  <a:lnTo>
                    <a:pt x="609600" y="152400"/>
                  </a:lnTo>
                  <a:lnTo>
                    <a:pt x="609600" y="76200"/>
                  </a:lnTo>
                  <a:close/>
                </a:path>
                <a:path w="762000" h="228600">
                  <a:moveTo>
                    <a:pt x="457200" y="76200"/>
                  </a:moveTo>
                  <a:lnTo>
                    <a:pt x="381000" y="76200"/>
                  </a:lnTo>
                  <a:lnTo>
                    <a:pt x="381000" y="152400"/>
                  </a:lnTo>
                  <a:lnTo>
                    <a:pt x="457200" y="152400"/>
                  </a:lnTo>
                  <a:lnTo>
                    <a:pt x="457200" y="76200"/>
                  </a:lnTo>
                  <a:close/>
                </a:path>
                <a:path w="762000" h="228600">
                  <a:moveTo>
                    <a:pt x="228600" y="0"/>
                  </a:moveTo>
                  <a:lnTo>
                    <a:pt x="0" y="114300"/>
                  </a:lnTo>
                  <a:lnTo>
                    <a:pt x="228600" y="228600"/>
                  </a:lnTo>
                  <a:lnTo>
                    <a:pt x="228600" y="0"/>
                  </a:lnTo>
                  <a:close/>
                </a:path>
                <a:path w="762000" h="228600">
                  <a:moveTo>
                    <a:pt x="304800" y="76200"/>
                  </a:moveTo>
                  <a:lnTo>
                    <a:pt x="228600" y="76200"/>
                  </a:lnTo>
                  <a:lnTo>
                    <a:pt x="228600" y="152400"/>
                  </a:lnTo>
                  <a:lnTo>
                    <a:pt x="304800" y="152400"/>
                  </a:lnTo>
                  <a:lnTo>
                    <a:pt x="304800" y="76200"/>
                  </a:lnTo>
                  <a:close/>
                </a:path>
              </a:pathLst>
            </a:custGeom>
            <a:solidFill>
              <a:srgbClr val="00C2FF"/>
            </a:solidFill>
          </p:spPr>
          <p:txBody>
            <a:bodyPr wrap="square" lIns="0" tIns="0" rIns="0" bIns="0" rtlCol="0"/>
            <a:lstStyle/>
            <a:p>
              <a:endParaRPr/>
            </a:p>
          </p:txBody>
        </p:sp>
      </p:grpSp>
      <p:sp>
        <p:nvSpPr>
          <p:cNvPr id="10" name="object 10"/>
          <p:cNvSpPr txBox="1"/>
          <p:nvPr/>
        </p:nvSpPr>
        <p:spPr>
          <a:xfrm>
            <a:off x="5305425" y="1824990"/>
            <a:ext cx="60198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libri"/>
                <a:cs typeface="Calibri"/>
              </a:rPr>
              <a:t>10</a:t>
            </a:r>
            <a:r>
              <a:rPr sz="2000" spc="-90" dirty="0">
                <a:solidFill>
                  <a:srgbClr val="FFFFFF"/>
                </a:solidFill>
                <a:latin typeface="Calibri"/>
                <a:cs typeface="Calibri"/>
              </a:rPr>
              <a:t> </a:t>
            </a:r>
            <a:r>
              <a:rPr sz="2000" spc="-5" dirty="0">
                <a:solidFill>
                  <a:srgbClr val="FFFFFF"/>
                </a:solidFill>
                <a:latin typeface="Calibri"/>
                <a:cs typeface="Calibri"/>
              </a:rPr>
              <a:t>TB</a:t>
            </a:r>
            <a:endParaRPr sz="2000">
              <a:latin typeface="Calibri"/>
              <a:cs typeface="Calibri"/>
            </a:endParaRPr>
          </a:p>
        </p:txBody>
      </p:sp>
      <p:sp>
        <p:nvSpPr>
          <p:cNvPr id="11" name="object 11"/>
          <p:cNvSpPr txBox="1"/>
          <p:nvPr/>
        </p:nvSpPr>
        <p:spPr>
          <a:xfrm>
            <a:off x="1824354" y="1903552"/>
            <a:ext cx="1620520"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libri"/>
                <a:cs typeface="Calibri"/>
              </a:rPr>
              <a:t>Why</a:t>
            </a:r>
            <a:r>
              <a:rPr sz="2000" spc="-70" dirty="0">
                <a:solidFill>
                  <a:srgbClr val="FFFFFF"/>
                </a:solidFill>
                <a:latin typeface="Calibri"/>
                <a:cs typeface="Calibri"/>
              </a:rPr>
              <a:t> </a:t>
            </a:r>
            <a:r>
              <a:rPr sz="2000" spc="-5" dirty="0">
                <a:solidFill>
                  <a:srgbClr val="FFFFFF"/>
                </a:solidFill>
                <a:latin typeface="Calibri"/>
                <a:cs typeface="Calibri"/>
              </a:rPr>
              <a:t>Sampling?</a:t>
            </a:r>
            <a:endParaRPr sz="2000">
              <a:latin typeface="Calibri"/>
              <a:cs typeface="Calibri"/>
            </a:endParaRPr>
          </a:p>
        </p:txBody>
      </p:sp>
      <p:sp>
        <p:nvSpPr>
          <p:cNvPr id="12" name="object 12"/>
          <p:cNvSpPr txBox="1"/>
          <p:nvPr/>
        </p:nvSpPr>
        <p:spPr>
          <a:xfrm>
            <a:off x="5166105" y="2689986"/>
            <a:ext cx="781685" cy="1021715"/>
          </a:xfrm>
          <a:prstGeom prst="rect">
            <a:avLst/>
          </a:prstGeom>
        </p:spPr>
        <p:txBody>
          <a:bodyPr vert="horz" wrap="square" lIns="0" tIns="12700" rIns="0" bIns="0" rtlCol="0">
            <a:spAutoFit/>
          </a:bodyPr>
          <a:lstStyle/>
          <a:p>
            <a:pPr marL="12700">
              <a:lnSpc>
                <a:spcPct val="100000"/>
              </a:lnSpc>
              <a:spcBef>
                <a:spcPts val="100"/>
              </a:spcBef>
            </a:pPr>
            <a:r>
              <a:rPr sz="1800" i="1" spc="-10" dirty="0">
                <a:solidFill>
                  <a:srgbClr val="FFFFFF"/>
                </a:solidFill>
                <a:latin typeface="Calibri"/>
                <a:cs typeface="Calibri"/>
              </a:rPr>
              <a:t>SAMPLE</a:t>
            </a:r>
            <a:endParaRPr sz="1800">
              <a:latin typeface="Calibri"/>
              <a:cs typeface="Calibri"/>
            </a:endParaRPr>
          </a:p>
          <a:p>
            <a:pPr>
              <a:lnSpc>
                <a:spcPct val="100000"/>
              </a:lnSpc>
              <a:spcBef>
                <a:spcPts val="45"/>
              </a:spcBef>
            </a:pPr>
            <a:endParaRPr sz="2650">
              <a:latin typeface="Calibri"/>
              <a:cs typeface="Calibri"/>
            </a:endParaRPr>
          </a:p>
          <a:p>
            <a:pPr marL="19050">
              <a:lnSpc>
                <a:spcPct val="100000"/>
              </a:lnSpc>
            </a:pPr>
            <a:r>
              <a:rPr sz="2000" dirty="0">
                <a:solidFill>
                  <a:srgbClr val="FFFFFF"/>
                </a:solidFill>
                <a:latin typeface="Calibri"/>
                <a:cs typeface="Calibri"/>
              </a:rPr>
              <a:t>500</a:t>
            </a:r>
            <a:r>
              <a:rPr sz="2000" spc="-100" dirty="0">
                <a:solidFill>
                  <a:srgbClr val="FFFFFF"/>
                </a:solidFill>
                <a:latin typeface="Calibri"/>
                <a:cs typeface="Calibri"/>
              </a:rPr>
              <a:t> </a:t>
            </a:r>
            <a:r>
              <a:rPr sz="2000" spc="-5" dirty="0">
                <a:solidFill>
                  <a:srgbClr val="FFFFFF"/>
                </a:solidFill>
                <a:latin typeface="Calibri"/>
                <a:cs typeface="Calibri"/>
              </a:rPr>
              <a:t>GB</a:t>
            </a:r>
            <a:endParaRPr sz="2000">
              <a:latin typeface="Calibri"/>
              <a:cs typeface="Calibri"/>
            </a:endParaRPr>
          </a:p>
        </p:txBody>
      </p:sp>
      <p:graphicFrame>
        <p:nvGraphicFramePr>
          <p:cNvPr id="13" name="object 13"/>
          <p:cNvGraphicFramePr>
            <a:graphicFrameLocks noGrp="1"/>
          </p:cNvGraphicFramePr>
          <p:nvPr/>
        </p:nvGraphicFramePr>
        <p:xfrm>
          <a:off x="2930321" y="3254490"/>
          <a:ext cx="697230" cy="471176"/>
        </p:xfrm>
        <a:graphic>
          <a:graphicData uri="http://schemas.openxmlformats.org/drawingml/2006/table">
            <a:tbl>
              <a:tblPr firstRow="1" bandRow="1">
                <a:tableStyleId>{2D5ABB26-0587-4C30-8999-92F81FD0307C}</a:tableStyleId>
              </a:tblPr>
              <a:tblGrid>
                <a:gridCol w="235585"/>
                <a:gridCol w="226060"/>
                <a:gridCol w="235585"/>
              </a:tblGrid>
              <a:tr h="160657">
                <a:tc>
                  <a:txBody>
                    <a:bodyPr/>
                    <a:lstStyle/>
                    <a:p>
                      <a:pPr>
                        <a:lnSpc>
                          <a:spcPct val="100000"/>
                        </a:lnSpc>
                      </a:pPr>
                      <a:endParaRPr sz="900">
                        <a:latin typeface="Times New Roman"/>
                        <a:cs typeface="Times New Roman"/>
                      </a:endParaRPr>
                    </a:p>
                  </a:txBody>
                  <a:tcPr marL="0" marR="0" marT="0" marB="0">
                    <a:lnL w="76200">
                      <a:solidFill>
                        <a:srgbClr val="AEAEAE"/>
                      </a:solidFill>
                      <a:prstDash val="solid"/>
                    </a:lnL>
                    <a:lnR w="38100">
                      <a:solidFill>
                        <a:srgbClr val="AEAEAE"/>
                      </a:solidFill>
                      <a:prstDash val="solid"/>
                    </a:lnR>
                    <a:lnT w="76200">
                      <a:solidFill>
                        <a:srgbClr val="AEAEAE"/>
                      </a:solidFill>
                      <a:prstDash val="solid"/>
                    </a:lnT>
                    <a:lnB w="53975">
                      <a:solidFill>
                        <a:srgbClr val="AEAEAE"/>
                      </a:solidFill>
                      <a:prstDash val="solid"/>
                    </a:lnB>
                  </a:tcPr>
                </a:tc>
                <a:tc>
                  <a:txBody>
                    <a:bodyPr/>
                    <a:lstStyle/>
                    <a:p>
                      <a:pPr>
                        <a:lnSpc>
                          <a:spcPct val="100000"/>
                        </a:lnSpc>
                      </a:pPr>
                      <a:endParaRPr sz="900">
                        <a:latin typeface="Times New Roman"/>
                        <a:cs typeface="Times New Roman"/>
                      </a:endParaRPr>
                    </a:p>
                  </a:txBody>
                  <a:tcPr marL="0" marR="0" marT="0" marB="0">
                    <a:lnL w="38100">
                      <a:solidFill>
                        <a:srgbClr val="AEAEAE"/>
                      </a:solidFill>
                      <a:prstDash val="solid"/>
                    </a:lnL>
                    <a:lnR w="38100">
                      <a:solidFill>
                        <a:srgbClr val="AEAEAE"/>
                      </a:solidFill>
                      <a:prstDash val="solid"/>
                    </a:lnR>
                    <a:lnT w="76200">
                      <a:solidFill>
                        <a:srgbClr val="AEAEAE"/>
                      </a:solidFill>
                      <a:prstDash val="solid"/>
                    </a:lnT>
                    <a:lnB w="53975">
                      <a:solidFill>
                        <a:srgbClr val="AEAEAE"/>
                      </a:solidFill>
                      <a:prstDash val="solid"/>
                    </a:lnB>
                  </a:tcPr>
                </a:tc>
                <a:tc>
                  <a:txBody>
                    <a:bodyPr/>
                    <a:lstStyle/>
                    <a:p>
                      <a:pPr>
                        <a:lnSpc>
                          <a:spcPct val="100000"/>
                        </a:lnSpc>
                      </a:pPr>
                      <a:endParaRPr sz="900">
                        <a:latin typeface="Times New Roman"/>
                        <a:cs typeface="Times New Roman"/>
                      </a:endParaRPr>
                    </a:p>
                  </a:txBody>
                  <a:tcPr marL="0" marR="0" marT="0" marB="0">
                    <a:lnL w="38100">
                      <a:solidFill>
                        <a:srgbClr val="AEAEAE"/>
                      </a:solidFill>
                      <a:prstDash val="solid"/>
                    </a:lnL>
                    <a:lnR w="76200">
                      <a:solidFill>
                        <a:srgbClr val="AEAEAE"/>
                      </a:solidFill>
                      <a:prstDash val="solid"/>
                    </a:lnR>
                    <a:lnT w="76200">
                      <a:solidFill>
                        <a:srgbClr val="AEAEAE"/>
                      </a:solidFill>
                      <a:prstDash val="solid"/>
                    </a:lnT>
                    <a:lnB w="53975">
                      <a:solidFill>
                        <a:srgbClr val="AEAEAE"/>
                      </a:solidFill>
                      <a:prstDash val="solid"/>
                    </a:lnB>
                  </a:tcPr>
                </a:tc>
              </a:tr>
              <a:tr h="149862">
                <a:tc>
                  <a:txBody>
                    <a:bodyPr/>
                    <a:lstStyle/>
                    <a:p>
                      <a:pPr>
                        <a:lnSpc>
                          <a:spcPct val="100000"/>
                        </a:lnSpc>
                      </a:pPr>
                      <a:endParaRPr sz="800">
                        <a:latin typeface="Times New Roman"/>
                        <a:cs typeface="Times New Roman"/>
                      </a:endParaRPr>
                    </a:p>
                  </a:txBody>
                  <a:tcPr marL="0" marR="0" marT="0" marB="0">
                    <a:lnL w="76200">
                      <a:solidFill>
                        <a:srgbClr val="AEAEAE"/>
                      </a:solidFill>
                      <a:prstDash val="solid"/>
                    </a:lnL>
                    <a:lnR w="38100">
                      <a:solidFill>
                        <a:srgbClr val="AEAEAE"/>
                      </a:solidFill>
                      <a:prstDash val="solid"/>
                    </a:lnR>
                    <a:lnT w="53975">
                      <a:solidFill>
                        <a:srgbClr val="AEAEAE"/>
                      </a:solidFill>
                      <a:prstDash val="solid"/>
                    </a:lnT>
                    <a:lnB w="53975">
                      <a:solidFill>
                        <a:srgbClr val="AEAEAE"/>
                      </a:solidFill>
                      <a:prstDash val="solid"/>
                    </a:lnB>
                  </a:tcPr>
                </a:tc>
                <a:tc>
                  <a:txBody>
                    <a:bodyPr/>
                    <a:lstStyle/>
                    <a:p>
                      <a:pPr>
                        <a:lnSpc>
                          <a:spcPct val="100000"/>
                        </a:lnSpc>
                      </a:pPr>
                      <a:endParaRPr sz="800">
                        <a:latin typeface="Times New Roman"/>
                        <a:cs typeface="Times New Roman"/>
                      </a:endParaRPr>
                    </a:p>
                  </a:txBody>
                  <a:tcPr marL="0" marR="0" marT="0" marB="0">
                    <a:lnL w="38100">
                      <a:solidFill>
                        <a:srgbClr val="AEAEAE"/>
                      </a:solidFill>
                      <a:prstDash val="solid"/>
                    </a:lnL>
                    <a:lnR w="38100">
                      <a:solidFill>
                        <a:srgbClr val="AEAEAE"/>
                      </a:solidFill>
                      <a:prstDash val="solid"/>
                    </a:lnR>
                    <a:lnT w="53975">
                      <a:solidFill>
                        <a:srgbClr val="AEAEAE"/>
                      </a:solidFill>
                      <a:prstDash val="solid"/>
                    </a:lnT>
                    <a:lnB w="53975">
                      <a:solidFill>
                        <a:srgbClr val="AEAEAE"/>
                      </a:solidFill>
                      <a:prstDash val="solid"/>
                    </a:lnB>
                  </a:tcPr>
                </a:tc>
                <a:tc>
                  <a:txBody>
                    <a:bodyPr/>
                    <a:lstStyle/>
                    <a:p>
                      <a:pPr>
                        <a:lnSpc>
                          <a:spcPct val="100000"/>
                        </a:lnSpc>
                      </a:pPr>
                      <a:endParaRPr sz="800">
                        <a:latin typeface="Times New Roman"/>
                        <a:cs typeface="Times New Roman"/>
                      </a:endParaRPr>
                    </a:p>
                  </a:txBody>
                  <a:tcPr marL="0" marR="0" marT="0" marB="0">
                    <a:lnL w="38100">
                      <a:solidFill>
                        <a:srgbClr val="AEAEAE"/>
                      </a:solidFill>
                      <a:prstDash val="solid"/>
                    </a:lnL>
                    <a:lnR w="76200">
                      <a:solidFill>
                        <a:srgbClr val="AEAEAE"/>
                      </a:solidFill>
                      <a:prstDash val="solid"/>
                    </a:lnR>
                    <a:lnT w="53975">
                      <a:solidFill>
                        <a:srgbClr val="AEAEAE"/>
                      </a:solidFill>
                      <a:prstDash val="solid"/>
                    </a:lnT>
                    <a:lnB w="53975">
                      <a:solidFill>
                        <a:srgbClr val="AEAEAE"/>
                      </a:solidFill>
                      <a:prstDash val="solid"/>
                    </a:lnB>
                  </a:tcPr>
                </a:tc>
              </a:tr>
              <a:tr h="160657">
                <a:tc>
                  <a:txBody>
                    <a:bodyPr/>
                    <a:lstStyle/>
                    <a:p>
                      <a:pPr>
                        <a:lnSpc>
                          <a:spcPct val="100000"/>
                        </a:lnSpc>
                      </a:pPr>
                      <a:endParaRPr sz="900">
                        <a:latin typeface="Times New Roman"/>
                        <a:cs typeface="Times New Roman"/>
                      </a:endParaRPr>
                    </a:p>
                  </a:txBody>
                  <a:tcPr marL="0" marR="0" marT="0" marB="0">
                    <a:lnL w="76200">
                      <a:solidFill>
                        <a:srgbClr val="AEAEAE"/>
                      </a:solidFill>
                      <a:prstDash val="solid"/>
                    </a:lnL>
                    <a:lnR w="38100">
                      <a:solidFill>
                        <a:srgbClr val="AEAEAE"/>
                      </a:solidFill>
                      <a:prstDash val="solid"/>
                    </a:lnR>
                    <a:lnT w="53975">
                      <a:solidFill>
                        <a:srgbClr val="AEAEAE"/>
                      </a:solidFill>
                      <a:prstDash val="solid"/>
                    </a:lnT>
                    <a:lnB w="76200">
                      <a:solidFill>
                        <a:srgbClr val="AEAEAE"/>
                      </a:solidFill>
                      <a:prstDash val="solid"/>
                    </a:lnB>
                  </a:tcPr>
                </a:tc>
                <a:tc>
                  <a:txBody>
                    <a:bodyPr/>
                    <a:lstStyle/>
                    <a:p>
                      <a:pPr>
                        <a:lnSpc>
                          <a:spcPct val="100000"/>
                        </a:lnSpc>
                      </a:pPr>
                      <a:endParaRPr sz="900">
                        <a:latin typeface="Times New Roman"/>
                        <a:cs typeface="Times New Roman"/>
                      </a:endParaRPr>
                    </a:p>
                  </a:txBody>
                  <a:tcPr marL="0" marR="0" marT="0" marB="0">
                    <a:lnL w="38100">
                      <a:solidFill>
                        <a:srgbClr val="AEAEAE"/>
                      </a:solidFill>
                      <a:prstDash val="solid"/>
                    </a:lnL>
                    <a:lnR w="38100">
                      <a:solidFill>
                        <a:srgbClr val="AEAEAE"/>
                      </a:solidFill>
                      <a:prstDash val="solid"/>
                    </a:lnR>
                    <a:lnT w="53975">
                      <a:solidFill>
                        <a:srgbClr val="AEAEAE"/>
                      </a:solidFill>
                      <a:prstDash val="solid"/>
                    </a:lnT>
                    <a:lnB w="76200">
                      <a:solidFill>
                        <a:srgbClr val="AEAEAE"/>
                      </a:solidFill>
                      <a:prstDash val="solid"/>
                    </a:lnB>
                  </a:tcPr>
                </a:tc>
                <a:tc>
                  <a:txBody>
                    <a:bodyPr/>
                    <a:lstStyle/>
                    <a:p>
                      <a:pPr>
                        <a:lnSpc>
                          <a:spcPct val="100000"/>
                        </a:lnSpc>
                      </a:pPr>
                      <a:endParaRPr sz="900">
                        <a:latin typeface="Times New Roman"/>
                        <a:cs typeface="Times New Roman"/>
                      </a:endParaRPr>
                    </a:p>
                  </a:txBody>
                  <a:tcPr marL="0" marR="0" marT="0" marB="0">
                    <a:lnL w="38100">
                      <a:solidFill>
                        <a:srgbClr val="AEAEAE"/>
                      </a:solidFill>
                      <a:prstDash val="solid"/>
                    </a:lnL>
                    <a:lnR w="76200">
                      <a:solidFill>
                        <a:srgbClr val="AEAEAE"/>
                      </a:solidFill>
                      <a:prstDash val="solid"/>
                    </a:lnR>
                    <a:lnT w="53975">
                      <a:solidFill>
                        <a:srgbClr val="AEAEAE"/>
                      </a:solidFill>
                      <a:prstDash val="solid"/>
                    </a:lnT>
                    <a:lnB w="76200">
                      <a:solidFill>
                        <a:srgbClr val="AEAEAE"/>
                      </a:solidFill>
                      <a:prstDash val="solid"/>
                    </a:lnB>
                  </a:tcPr>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7785" y="418338"/>
            <a:ext cx="2404745"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60" dirty="0"/>
              <a:t> </a:t>
            </a:r>
            <a:r>
              <a:rPr spc="-5" dirty="0"/>
              <a:t>Sampling</a:t>
            </a:r>
          </a:p>
        </p:txBody>
      </p:sp>
      <p:sp>
        <p:nvSpPr>
          <p:cNvPr id="3" name="object 3"/>
          <p:cNvSpPr txBox="1"/>
          <p:nvPr/>
        </p:nvSpPr>
        <p:spPr>
          <a:xfrm>
            <a:off x="1063548" y="1903552"/>
            <a:ext cx="5704205" cy="1477010"/>
          </a:xfrm>
          <a:prstGeom prst="rect">
            <a:avLst/>
          </a:prstGeom>
        </p:spPr>
        <p:txBody>
          <a:bodyPr vert="horz" wrap="square" lIns="0" tIns="13335" rIns="0" bIns="0" rtlCol="0">
            <a:spAutoFit/>
          </a:bodyPr>
          <a:lstStyle/>
          <a:p>
            <a:pPr marL="773430">
              <a:lnSpc>
                <a:spcPct val="100000"/>
              </a:lnSpc>
              <a:spcBef>
                <a:spcPts val="105"/>
              </a:spcBef>
            </a:pPr>
            <a:r>
              <a:rPr sz="2000" dirty="0">
                <a:solidFill>
                  <a:srgbClr val="FFFFFF"/>
                </a:solidFill>
                <a:latin typeface="Calibri"/>
                <a:cs typeface="Calibri"/>
              </a:rPr>
              <a:t>Why</a:t>
            </a:r>
            <a:r>
              <a:rPr sz="2000" spc="-50" dirty="0">
                <a:solidFill>
                  <a:srgbClr val="FFFFFF"/>
                </a:solidFill>
                <a:latin typeface="Calibri"/>
                <a:cs typeface="Calibri"/>
              </a:rPr>
              <a:t> </a:t>
            </a:r>
            <a:r>
              <a:rPr sz="2000" spc="-5" dirty="0">
                <a:solidFill>
                  <a:srgbClr val="FFFFFF"/>
                </a:solidFill>
                <a:latin typeface="Calibri"/>
                <a:cs typeface="Calibri"/>
              </a:rPr>
              <a:t>Sampling?</a:t>
            </a:r>
            <a:endParaRPr sz="2000">
              <a:latin typeface="Calibri"/>
              <a:cs typeface="Calibri"/>
            </a:endParaRPr>
          </a:p>
          <a:p>
            <a:pPr>
              <a:lnSpc>
                <a:spcPct val="100000"/>
              </a:lnSpc>
              <a:spcBef>
                <a:spcPts val="20"/>
              </a:spcBef>
            </a:pPr>
            <a:endParaRPr sz="1700">
              <a:latin typeface="Calibri"/>
              <a:cs typeface="Calibri"/>
            </a:endParaRPr>
          </a:p>
          <a:p>
            <a:pPr marL="147955" indent="-135890">
              <a:lnSpc>
                <a:spcPct val="100000"/>
              </a:lnSpc>
              <a:buChar char="-"/>
              <a:tabLst>
                <a:tab pos="148590" algn="l"/>
              </a:tabLst>
            </a:pPr>
            <a:r>
              <a:rPr sz="2000" dirty="0">
                <a:solidFill>
                  <a:srgbClr val="FFFFFF"/>
                </a:solidFill>
                <a:latin typeface="Calibri"/>
                <a:cs typeface="Calibri"/>
              </a:rPr>
              <a:t>Use-cases:</a:t>
            </a:r>
            <a:r>
              <a:rPr sz="2000" spc="20" dirty="0">
                <a:solidFill>
                  <a:srgbClr val="FFFFFF"/>
                </a:solidFill>
                <a:latin typeface="Calibri"/>
                <a:cs typeface="Calibri"/>
              </a:rPr>
              <a:t> </a:t>
            </a:r>
            <a:r>
              <a:rPr sz="2000" spc="-5" dirty="0">
                <a:solidFill>
                  <a:srgbClr val="FFFFFF"/>
                </a:solidFill>
                <a:latin typeface="Calibri"/>
                <a:cs typeface="Calibri"/>
              </a:rPr>
              <a:t>Query</a:t>
            </a:r>
            <a:r>
              <a:rPr sz="2000" spc="-20" dirty="0">
                <a:solidFill>
                  <a:srgbClr val="FFFFFF"/>
                </a:solidFill>
                <a:latin typeface="Calibri"/>
                <a:cs typeface="Calibri"/>
              </a:rPr>
              <a:t> </a:t>
            </a:r>
            <a:r>
              <a:rPr sz="2000" spc="-5" dirty="0">
                <a:solidFill>
                  <a:srgbClr val="FFFFFF"/>
                </a:solidFill>
                <a:latin typeface="Calibri"/>
                <a:cs typeface="Calibri"/>
              </a:rPr>
              <a:t>development,</a:t>
            </a:r>
            <a:r>
              <a:rPr sz="2000" spc="-10" dirty="0">
                <a:solidFill>
                  <a:srgbClr val="FFFFFF"/>
                </a:solidFill>
                <a:latin typeface="Calibri"/>
                <a:cs typeface="Calibri"/>
              </a:rPr>
              <a:t> </a:t>
            </a:r>
            <a:r>
              <a:rPr sz="2000" spc="-5" dirty="0">
                <a:solidFill>
                  <a:srgbClr val="FFFFFF"/>
                </a:solidFill>
                <a:latin typeface="Calibri"/>
                <a:cs typeface="Calibri"/>
              </a:rPr>
              <a:t>data</a:t>
            </a:r>
            <a:r>
              <a:rPr sz="2000" spc="-10" dirty="0">
                <a:solidFill>
                  <a:srgbClr val="FFFFFF"/>
                </a:solidFill>
                <a:latin typeface="Calibri"/>
                <a:cs typeface="Calibri"/>
              </a:rPr>
              <a:t> </a:t>
            </a:r>
            <a:r>
              <a:rPr sz="2000" dirty="0">
                <a:solidFill>
                  <a:srgbClr val="FFFFFF"/>
                </a:solidFill>
                <a:latin typeface="Calibri"/>
                <a:cs typeface="Calibri"/>
              </a:rPr>
              <a:t>analysis etc.</a:t>
            </a:r>
            <a:endParaRPr sz="2000">
              <a:latin typeface="Calibri"/>
              <a:cs typeface="Calibri"/>
            </a:endParaRPr>
          </a:p>
          <a:p>
            <a:pPr>
              <a:lnSpc>
                <a:spcPct val="100000"/>
              </a:lnSpc>
              <a:spcBef>
                <a:spcPts val="50"/>
              </a:spcBef>
              <a:buClr>
                <a:srgbClr val="FFFFFF"/>
              </a:buClr>
              <a:buFont typeface="Calibri"/>
              <a:buChar char="-"/>
            </a:pPr>
            <a:endParaRPr sz="1700">
              <a:latin typeface="Calibri"/>
              <a:cs typeface="Calibri"/>
            </a:endParaRPr>
          </a:p>
          <a:p>
            <a:pPr marL="173990" indent="-136525">
              <a:lnSpc>
                <a:spcPct val="100000"/>
              </a:lnSpc>
              <a:buChar char="-"/>
              <a:tabLst>
                <a:tab pos="174625" algn="l"/>
              </a:tabLst>
            </a:pPr>
            <a:r>
              <a:rPr sz="2000" spc="-5" dirty="0">
                <a:solidFill>
                  <a:srgbClr val="FFFFFF"/>
                </a:solidFill>
                <a:latin typeface="Calibri"/>
                <a:cs typeface="Calibri"/>
              </a:rPr>
              <a:t>Faster</a:t>
            </a:r>
            <a:r>
              <a:rPr sz="2000" dirty="0">
                <a:solidFill>
                  <a:srgbClr val="FFFFFF"/>
                </a:solidFill>
                <a:latin typeface="Calibri"/>
                <a:cs typeface="Calibri"/>
              </a:rPr>
              <a:t> &amp;</a:t>
            </a:r>
            <a:r>
              <a:rPr sz="2000" spc="-5" dirty="0">
                <a:solidFill>
                  <a:srgbClr val="FFFFFF"/>
                </a:solidFill>
                <a:latin typeface="Calibri"/>
                <a:cs typeface="Calibri"/>
              </a:rPr>
              <a:t> </a:t>
            </a:r>
            <a:r>
              <a:rPr sz="2000" dirty="0">
                <a:solidFill>
                  <a:srgbClr val="FFFFFF"/>
                </a:solidFill>
                <a:latin typeface="Calibri"/>
                <a:cs typeface="Calibri"/>
              </a:rPr>
              <a:t>more</a:t>
            </a:r>
            <a:r>
              <a:rPr sz="2000" spc="-10" dirty="0">
                <a:solidFill>
                  <a:srgbClr val="FFFFFF"/>
                </a:solidFill>
                <a:latin typeface="Calibri"/>
                <a:cs typeface="Calibri"/>
              </a:rPr>
              <a:t> </a:t>
            </a:r>
            <a:r>
              <a:rPr sz="2000" dirty="0">
                <a:solidFill>
                  <a:srgbClr val="FFFFFF"/>
                </a:solidFill>
                <a:latin typeface="Calibri"/>
                <a:cs typeface="Calibri"/>
              </a:rPr>
              <a:t>cost</a:t>
            </a:r>
            <a:r>
              <a:rPr sz="2000" spc="5" dirty="0">
                <a:solidFill>
                  <a:srgbClr val="FFFFFF"/>
                </a:solidFill>
                <a:latin typeface="Calibri"/>
                <a:cs typeface="Calibri"/>
              </a:rPr>
              <a:t> </a:t>
            </a:r>
            <a:r>
              <a:rPr sz="2000" dirty="0">
                <a:solidFill>
                  <a:srgbClr val="FFFFFF"/>
                </a:solidFill>
                <a:latin typeface="Calibri"/>
                <a:cs typeface="Calibri"/>
              </a:rPr>
              <a:t>efficient</a:t>
            </a:r>
            <a:r>
              <a:rPr sz="2000" spc="15" dirty="0">
                <a:solidFill>
                  <a:srgbClr val="FFFFFF"/>
                </a:solidFill>
                <a:latin typeface="Calibri"/>
                <a:cs typeface="Calibri"/>
              </a:rPr>
              <a:t> </a:t>
            </a:r>
            <a:r>
              <a:rPr sz="2000" spc="-5" dirty="0">
                <a:solidFill>
                  <a:srgbClr val="FFFFFF"/>
                </a:solidFill>
                <a:latin typeface="Calibri"/>
                <a:cs typeface="Calibri"/>
              </a:rPr>
              <a:t>(less</a:t>
            </a:r>
            <a:r>
              <a:rPr sz="2000" spc="5" dirty="0">
                <a:solidFill>
                  <a:srgbClr val="FFFFFF"/>
                </a:solidFill>
                <a:latin typeface="Calibri"/>
                <a:cs typeface="Calibri"/>
              </a:rPr>
              <a:t> </a:t>
            </a:r>
            <a:r>
              <a:rPr sz="2000" dirty="0">
                <a:solidFill>
                  <a:srgbClr val="FFFFFF"/>
                </a:solidFill>
                <a:latin typeface="Calibri"/>
                <a:cs typeface="Calibri"/>
              </a:rPr>
              <a:t>compute</a:t>
            </a:r>
            <a:r>
              <a:rPr sz="2000" spc="-5" dirty="0">
                <a:solidFill>
                  <a:srgbClr val="FFFFFF"/>
                </a:solidFill>
                <a:latin typeface="Calibri"/>
                <a:cs typeface="Calibri"/>
              </a:rPr>
              <a:t> resources)</a:t>
            </a:r>
            <a:endParaRPr sz="20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31185" y="418338"/>
            <a:ext cx="3888740" cy="513715"/>
          </a:xfrm>
          <a:prstGeom prst="rect">
            <a:avLst/>
          </a:prstGeom>
        </p:spPr>
        <p:txBody>
          <a:bodyPr vert="horz" wrap="square" lIns="0" tIns="13335" rIns="0" bIns="0" rtlCol="0">
            <a:spAutoFit/>
          </a:bodyPr>
          <a:lstStyle/>
          <a:p>
            <a:pPr marL="12700">
              <a:lnSpc>
                <a:spcPct val="100000"/>
              </a:lnSpc>
              <a:spcBef>
                <a:spcPts val="105"/>
              </a:spcBef>
            </a:pPr>
            <a:r>
              <a:rPr dirty="0"/>
              <a:t>Snowflake</a:t>
            </a:r>
            <a:r>
              <a:rPr spc="-60" dirty="0"/>
              <a:t> </a:t>
            </a:r>
            <a:r>
              <a:rPr dirty="0"/>
              <a:t>Architecture</a:t>
            </a:r>
          </a:p>
        </p:txBody>
      </p:sp>
      <p:pic>
        <p:nvPicPr>
          <p:cNvPr id="4" name="object 4"/>
          <p:cNvPicPr/>
          <p:nvPr/>
        </p:nvPicPr>
        <p:blipFill>
          <a:blip r:embed="rId2" cstate="print"/>
          <a:stretch>
            <a:fillRect/>
          </a:stretch>
        </p:blipFill>
        <p:spPr>
          <a:xfrm>
            <a:off x="3343655" y="2787205"/>
            <a:ext cx="720852" cy="734758"/>
          </a:xfrm>
          <a:prstGeom prst="rect">
            <a:avLst/>
          </a:prstGeom>
        </p:spPr>
      </p:pic>
      <p:grpSp>
        <p:nvGrpSpPr>
          <p:cNvPr id="5" name="object 5"/>
          <p:cNvGrpSpPr/>
          <p:nvPr/>
        </p:nvGrpSpPr>
        <p:grpSpPr>
          <a:xfrm>
            <a:off x="3356479" y="1257236"/>
            <a:ext cx="874394" cy="724535"/>
            <a:chOff x="4248911" y="1344167"/>
            <a:chExt cx="874394" cy="724535"/>
          </a:xfrm>
        </p:grpSpPr>
        <p:sp>
          <p:nvSpPr>
            <p:cNvPr id="6" name="object 6"/>
            <p:cNvSpPr/>
            <p:nvPr/>
          </p:nvSpPr>
          <p:spPr>
            <a:xfrm>
              <a:off x="4248911" y="1700783"/>
              <a:ext cx="89535" cy="0"/>
            </a:xfrm>
            <a:custGeom>
              <a:avLst/>
              <a:gdLst/>
              <a:ahLst/>
              <a:cxnLst/>
              <a:rect l="l" t="t" r="r" b="b"/>
              <a:pathLst>
                <a:path w="89535">
                  <a:moveTo>
                    <a:pt x="89280" y="0"/>
                  </a:moveTo>
                  <a:lnTo>
                    <a:pt x="0" y="0"/>
                  </a:lnTo>
                </a:path>
              </a:pathLst>
            </a:custGeom>
            <a:ln w="9525">
              <a:solidFill>
                <a:srgbClr val="667D92"/>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265485" y="1344167"/>
              <a:ext cx="857567" cy="724471"/>
            </a:xfrm>
            <a:prstGeom prst="rect">
              <a:avLst/>
            </a:prstGeom>
          </p:spPr>
        </p:pic>
      </p:grpSp>
      <p:grpSp>
        <p:nvGrpSpPr>
          <p:cNvPr id="8" name="object 8"/>
          <p:cNvGrpSpPr/>
          <p:nvPr/>
        </p:nvGrpSpPr>
        <p:grpSpPr>
          <a:xfrm>
            <a:off x="3314509" y="4015549"/>
            <a:ext cx="848360" cy="721360"/>
            <a:chOff x="3314509" y="4015549"/>
            <a:chExt cx="848360" cy="721360"/>
          </a:xfrm>
        </p:grpSpPr>
        <p:sp>
          <p:nvSpPr>
            <p:cNvPr id="9" name="object 9"/>
            <p:cNvSpPr/>
            <p:nvPr/>
          </p:nvSpPr>
          <p:spPr>
            <a:xfrm>
              <a:off x="4119371" y="4506467"/>
              <a:ext cx="38735" cy="36830"/>
            </a:xfrm>
            <a:custGeom>
              <a:avLst/>
              <a:gdLst/>
              <a:ahLst/>
              <a:cxnLst/>
              <a:rect l="l" t="t" r="r" b="b"/>
              <a:pathLst>
                <a:path w="38735" h="36829">
                  <a:moveTo>
                    <a:pt x="18287" y="0"/>
                  </a:moveTo>
                  <a:lnTo>
                    <a:pt x="11197" y="1439"/>
                  </a:lnTo>
                  <a:lnTo>
                    <a:pt x="5381" y="5330"/>
                  </a:lnTo>
                  <a:lnTo>
                    <a:pt x="1446" y="11037"/>
                  </a:lnTo>
                  <a:lnTo>
                    <a:pt x="0" y="17919"/>
                  </a:lnTo>
                  <a:lnTo>
                    <a:pt x="1448" y="25426"/>
                  </a:lnTo>
                  <a:lnTo>
                    <a:pt x="5492" y="31329"/>
                  </a:lnTo>
                  <a:lnTo>
                    <a:pt x="11680" y="35191"/>
                  </a:lnTo>
                  <a:lnTo>
                    <a:pt x="19557" y="36575"/>
                  </a:lnTo>
                  <a:lnTo>
                    <a:pt x="30674" y="33357"/>
                  </a:lnTo>
                  <a:lnTo>
                    <a:pt x="37433" y="25403"/>
                  </a:lnTo>
                  <a:lnTo>
                    <a:pt x="38524" y="15262"/>
                  </a:lnTo>
                  <a:lnTo>
                    <a:pt x="32638" y="5486"/>
                  </a:lnTo>
                  <a:lnTo>
                    <a:pt x="29337" y="1600"/>
                  </a:lnTo>
                  <a:lnTo>
                    <a:pt x="24511" y="50"/>
                  </a:lnTo>
                  <a:lnTo>
                    <a:pt x="19557" y="50"/>
                  </a:lnTo>
                  <a:lnTo>
                    <a:pt x="19176" y="12"/>
                  </a:lnTo>
                  <a:lnTo>
                    <a:pt x="18668" y="0"/>
                  </a:lnTo>
                  <a:lnTo>
                    <a:pt x="18287" y="0"/>
                  </a:lnTo>
                  <a:close/>
                </a:path>
              </a:pathLst>
            </a:custGeom>
            <a:ln w="9525">
              <a:solidFill>
                <a:srgbClr val="435D74"/>
              </a:solidFill>
            </a:ln>
          </p:spPr>
          <p:txBody>
            <a:bodyPr wrap="square" lIns="0" tIns="0" rIns="0" bIns="0" rtlCol="0"/>
            <a:lstStyle/>
            <a:p>
              <a:endParaRPr/>
            </a:p>
          </p:txBody>
        </p:sp>
        <p:sp>
          <p:nvSpPr>
            <p:cNvPr id="10" name="object 10"/>
            <p:cNvSpPr/>
            <p:nvPr/>
          </p:nvSpPr>
          <p:spPr>
            <a:xfrm>
              <a:off x="4119371" y="4399787"/>
              <a:ext cx="38735" cy="36830"/>
            </a:xfrm>
            <a:custGeom>
              <a:avLst/>
              <a:gdLst/>
              <a:ahLst/>
              <a:cxnLst/>
              <a:rect l="l" t="t" r="r" b="b"/>
              <a:pathLst>
                <a:path w="38735" h="36829">
                  <a:moveTo>
                    <a:pt x="21462" y="0"/>
                  </a:moveTo>
                  <a:lnTo>
                    <a:pt x="20827" y="0"/>
                  </a:lnTo>
                  <a:lnTo>
                    <a:pt x="20192" y="50"/>
                  </a:lnTo>
                  <a:lnTo>
                    <a:pt x="19557" y="152"/>
                  </a:lnTo>
                  <a:lnTo>
                    <a:pt x="19176" y="114"/>
                  </a:lnTo>
                  <a:lnTo>
                    <a:pt x="0" y="17970"/>
                  </a:lnTo>
                  <a:lnTo>
                    <a:pt x="1448" y="25131"/>
                  </a:lnTo>
                  <a:lnTo>
                    <a:pt x="5492" y="31054"/>
                  </a:lnTo>
                  <a:lnTo>
                    <a:pt x="11680" y="35086"/>
                  </a:lnTo>
                  <a:lnTo>
                    <a:pt x="19557" y="36576"/>
                  </a:lnTo>
                  <a:lnTo>
                    <a:pt x="30674" y="33245"/>
                  </a:lnTo>
                  <a:lnTo>
                    <a:pt x="37433" y="25045"/>
                  </a:lnTo>
                  <a:lnTo>
                    <a:pt x="38524" y="14667"/>
                  </a:lnTo>
                  <a:lnTo>
                    <a:pt x="32638" y="4800"/>
                  </a:lnTo>
                  <a:lnTo>
                    <a:pt x="29844" y="2108"/>
                  </a:lnTo>
                  <a:lnTo>
                    <a:pt x="25780" y="0"/>
                  </a:lnTo>
                  <a:lnTo>
                    <a:pt x="21462" y="0"/>
                  </a:lnTo>
                  <a:close/>
                </a:path>
              </a:pathLst>
            </a:custGeom>
            <a:ln w="9525">
              <a:solidFill>
                <a:srgbClr val="859FB1"/>
              </a:solidFill>
            </a:ln>
          </p:spPr>
          <p:txBody>
            <a:bodyPr wrap="square" lIns="0" tIns="0" rIns="0" bIns="0" rtlCol="0"/>
            <a:lstStyle/>
            <a:p>
              <a:endParaRPr/>
            </a:p>
          </p:txBody>
        </p:sp>
        <p:sp>
          <p:nvSpPr>
            <p:cNvPr id="11" name="object 11"/>
            <p:cNvSpPr/>
            <p:nvPr/>
          </p:nvSpPr>
          <p:spPr>
            <a:xfrm>
              <a:off x="3319271" y="4479035"/>
              <a:ext cx="788035" cy="253365"/>
            </a:xfrm>
            <a:custGeom>
              <a:avLst/>
              <a:gdLst/>
              <a:ahLst/>
              <a:cxnLst/>
              <a:rect l="l" t="t" r="r" b="b"/>
              <a:pathLst>
                <a:path w="788035" h="253364">
                  <a:moveTo>
                    <a:pt x="107314" y="0"/>
                  </a:moveTo>
                  <a:lnTo>
                    <a:pt x="0" y="52044"/>
                  </a:lnTo>
                  <a:lnTo>
                    <a:pt x="393953" y="252983"/>
                  </a:lnTo>
                  <a:lnTo>
                    <a:pt x="787907" y="52044"/>
                  </a:lnTo>
                  <a:lnTo>
                    <a:pt x="680592" y="0"/>
                  </a:lnTo>
                  <a:lnTo>
                    <a:pt x="393953" y="146507"/>
                  </a:lnTo>
                  <a:lnTo>
                    <a:pt x="107314" y="0"/>
                  </a:lnTo>
                  <a:close/>
                </a:path>
              </a:pathLst>
            </a:custGeom>
            <a:ln w="9525">
              <a:solidFill>
                <a:srgbClr val="435D74"/>
              </a:solidFill>
            </a:ln>
          </p:spPr>
          <p:txBody>
            <a:bodyPr wrap="square" lIns="0" tIns="0" rIns="0" bIns="0" rtlCol="0"/>
            <a:lstStyle/>
            <a:p>
              <a:endParaRPr/>
            </a:p>
          </p:txBody>
        </p:sp>
        <p:sp>
          <p:nvSpPr>
            <p:cNvPr id="12" name="object 12"/>
            <p:cNvSpPr/>
            <p:nvPr/>
          </p:nvSpPr>
          <p:spPr>
            <a:xfrm>
              <a:off x="4119371" y="4291583"/>
              <a:ext cx="38735" cy="40005"/>
            </a:xfrm>
            <a:custGeom>
              <a:avLst/>
              <a:gdLst/>
              <a:ahLst/>
              <a:cxnLst/>
              <a:rect l="l" t="t" r="r" b="b"/>
              <a:pathLst>
                <a:path w="38735" h="40004">
                  <a:moveTo>
                    <a:pt x="19557" y="0"/>
                  </a:moveTo>
                  <a:lnTo>
                    <a:pt x="12055" y="1586"/>
                  </a:lnTo>
                  <a:lnTo>
                    <a:pt x="5826" y="5881"/>
                  </a:lnTo>
                  <a:lnTo>
                    <a:pt x="1573" y="12189"/>
                  </a:lnTo>
                  <a:lnTo>
                    <a:pt x="0" y="19811"/>
                  </a:lnTo>
                  <a:lnTo>
                    <a:pt x="1448" y="27434"/>
                  </a:lnTo>
                  <a:lnTo>
                    <a:pt x="5492" y="33742"/>
                  </a:lnTo>
                  <a:lnTo>
                    <a:pt x="11680" y="38037"/>
                  </a:lnTo>
                  <a:lnTo>
                    <a:pt x="19557" y="39623"/>
                  </a:lnTo>
                  <a:lnTo>
                    <a:pt x="30674" y="36076"/>
                  </a:lnTo>
                  <a:lnTo>
                    <a:pt x="37433" y="27344"/>
                  </a:lnTo>
                  <a:lnTo>
                    <a:pt x="38524" y="16290"/>
                  </a:lnTo>
                  <a:lnTo>
                    <a:pt x="32638" y="5778"/>
                  </a:lnTo>
                  <a:lnTo>
                    <a:pt x="29337" y="1650"/>
                  </a:lnTo>
                  <a:lnTo>
                    <a:pt x="24511" y="0"/>
                  </a:lnTo>
                  <a:lnTo>
                    <a:pt x="19557" y="0"/>
                  </a:lnTo>
                  <a:close/>
                </a:path>
              </a:pathLst>
            </a:custGeom>
            <a:ln w="9524">
              <a:solidFill>
                <a:srgbClr val="B9C7D2"/>
              </a:solidFill>
            </a:ln>
          </p:spPr>
          <p:txBody>
            <a:bodyPr wrap="square" lIns="0" tIns="0" rIns="0" bIns="0" rtlCol="0"/>
            <a:lstStyle/>
            <a:p>
              <a:endParaRPr/>
            </a:p>
          </p:txBody>
        </p:sp>
        <p:sp>
          <p:nvSpPr>
            <p:cNvPr id="13" name="object 13"/>
            <p:cNvSpPr/>
            <p:nvPr/>
          </p:nvSpPr>
          <p:spPr>
            <a:xfrm>
              <a:off x="3319271" y="4372355"/>
              <a:ext cx="788035" cy="253365"/>
            </a:xfrm>
            <a:custGeom>
              <a:avLst/>
              <a:gdLst/>
              <a:ahLst/>
              <a:cxnLst/>
              <a:rect l="l" t="t" r="r" b="b"/>
              <a:pathLst>
                <a:path w="788035" h="253364">
                  <a:moveTo>
                    <a:pt x="680592" y="0"/>
                  </a:moveTo>
                  <a:lnTo>
                    <a:pt x="573277" y="54444"/>
                  </a:lnTo>
                  <a:lnTo>
                    <a:pt x="393953" y="146507"/>
                  </a:lnTo>
                  <a:lnTo>
                    <a:pt x="214629" y="54444"/>
                  </a:lnTo>
                  <a:lnTo>
                    <a:pt x="107314" y="0"/>
                  </a:lnTo>
                  <a:lnTo>
                    <a:pt x="0" y="52031"/>
                  </a:lnTo>
                  <a:lnTo>
                    <a:pt x="107314" y="106476"/>
                  </a:lnTo>
                  <a:lnTo>
                    <a:pt x="393953" y="252984"/>
                  </a:lnTo>
                  <a:lnTo>
                    <a:pt x="680592" y="106476"/>
                  </a:lnTo>
                  <a:lnTo>
                    <a:pt x="787907" y="52031"/>
                  </a:lnTo>
                  <a:lnTo>
                    <a:pt x="680592" y="0"/>
                  </a:lnTo>
                  <a:close/>
                </a:path>
              </a:pathLst>
            </a:custGeom>
            <a:ln w="9525">
              <a:solidFill>
                <a:srgbClr val="859FB1"/>
              </a:solidFill>
            </a:ln>
          </p:spPr>
          <p:txBody>
            <a:bodyPr wrap="square" lIns="0" tIns="0" rIns="0" bIns="0" rtlCol="0"/>
            <a:lstStyle/>
            <a:p>
              <a:endParaRPr/>
            </a:p>
          </p:txBody>
        </p:sp>
        <p:sp>
          <p:nvSpPr>
            <p:cNvPr id="14" name="object 14"/>
            <p:cNvSpPr/>
            <p:nvPr/>
          </p:nvSpPr>
          <p:spPr>
            <a:xfrm>
              <a:off x="3319271" y="4265675"/>
              <a:ext cx="788035" cy="253365"/>
            </a:xfrm>
            <a:custGeom>
              <a:avLst/>
              <a:gdLst/>
              <a:ahLst/>
              <a:cxnLst/>
              <a:rect l="l" t="t" r="r" b="b"/>
              <a:pathLst>
                <a:path w="788035" h="253364">
                  <a:moveTo>
                    <a:pt x="680592" y="0"/>
                  </a:moveTo>
                  <a:lnTo>
                    <a:pt x="573277" y="54444"/>
                  </a:lnTo>
                  <a:lnTo>
                    <a:pt x="465963" y="108877"/>
                  </a:lnTo>
                  <a:lnTo>
                    <a:pt x="393953" y="146507"/>
                  </a:lnTo>
                  <a:lnTo>
                    <a:pt x="321944" y="108877"/>
                  </a:lnTo>
                  <a:lnTo>
                    <a:pt x="214629" y="54444"/>
                  </a:lnTo>
                  <a:lnTo>
                    <a:pt x="107314" y="0"/>
                  </a:lnTo>
                  <a:lnTo>
                    <a:pt x="0" y="51244"/>
                  </a:lnTo>
                  <a:lnTo>
                    <a:pt x="107314" y="106476"/>
                  </a:lnTo>
                  <a:lnTo>
                    <a:pt x="214629" y="160921"/>
                  </a:lnTo>
                  <a:lnTo>
                    <a:pt x="393953" y="252984"/>
                  </a:lnTo>
                  <a:lnTo>
                    <a:pt x="573277" y="160921"/>
                  </a:lnTo>
                  <a:lnTo>
                    <a:pt x="680592" y="106476"/>
                  </a:lnTo>
                  <a:lnTo>
                    <a:pt x="787907" y="51244"/>
                  </a:lnTo>
                  <a:lnTo>
                    <a:pt x="680592" y="0"/>
                  </a:lnTo>
                  <a:close/>
                </a:path>
              </a:pathLst>
            </a:custGeom>
            <a:ln w="9525">
              <a:solidFill>
                <a:srgbClr val="B9C7D2"/>
              </a:solidFill>
            </a:ln>
          </p:spPr>
          <p:txBody>
            <a:bodyPr wrap="square" lIns="0" tIns="0" rIns="0" bIns="0" rtlCol="0"/>
            <a:lstStyle/>
            <a:p>
              <a:endParaRPr/>
            </a:p>
          </p:txBody>
        </p:sp>
        <p:sp>
          <p:nvSpPr>
            <p:cNvPr id="15" name="object 15"/>
            <p:cNvSpPr/>
            <p:nvPr/>
          </p:nvSpPr>
          <p:spPr>
            <a:xfrm>
              <a:off x="3319271" y="4020311"/>
              <a:ext cx="788035" cy="391795"/>
            </a:xfrm>
            <a:custGeom>
              <a:avLst/>
              <a:gdLst/>
              <a:ahLst/>
              <a:cxnLst/>
              <a:rect l="l" t="t" r="r" b="b"/>
              <a:pathLst>
                <a:path w="788035" h="391795">
                  <a:moveTo>
                    <a:pt x="393953" y="0"/>
                  </a:moveTo>
                  <a:lnTo>
                    <a:pt x="0" y="190233"/>
                  </a:lnTo>
                  <a:lnTo>
                    <a:pt x="393953" y="391667"/>
                  </a:lnTo>
                  <a:lnTo>
                    <a:pt x="787907" y="190233"/>
                  </a:lnTo>
                  <a:lnTo>
                    <a:pt x="393953" y="0"/>
                  </a:lnTo>
                  <a:close/>
                </a:path>
              </a:pathLst>
            </a:custGeom>
            <a:ln w="9525">
              <a:solidFill>
                <a:srgbClr val="E2E9EC"/>
              </a:solidFill>
            </a:ln>
          </p:spPr>
          <p:txBody>
            <a:bodyPr wrap="square" lIns="0" tIns="0" rIns="0" bIns="0" rtlCol="0"/>
            <a:lstStyle/>
            <a:p>
              <a:endParaRPr/>
            </a:p>
          </p:txBody>
        </p:sp>
        <p:sp>
          <p:nvSpPr>
            <p:cNvPr id="16" name="object 16"/>
            <p:cNvSpPr/>
            <p:nvPr/>
          </p:nvSpPr>
          <p:spPr>
            <a:xfrm>
              <a:off x="4119371" y="4184903"/>
              <a:ext cx="38735" cy="38100"/>
            </a:xfrm>
            <a:custGeom>
              <a:avLst/>
              <a:gdLst/>
              <a:ahLst/>
              <a:cxnLst/>
              <a:rect l="l" t="t" r="r" b="b"/>
              <a:pathLst>
                <a:path w="38735" h="38100">
                  <a:moveTo>
                    <a:pt x="18287" y="0"/>
                  </a:moveTo>
                  <a:lnTo>
                    <a:pt x="11197" y="1498"/>
                  </a:lnTo>
                  <a:lnTo>
                    <a:pt x="5381" y="5549"/>
                  </a:lnTo>
                  <a:lnTo>
                    <a:pt x="1446" y="11487"/>
                  </a:lnTo>
                  <a:lnTo>
                    <a:pt x="0" y="18643"/>
                  </a:lnTo>
                  <a:lnTo>
                    <a:pt x="1337" y="26259"/>
                  </a:lnTo>
                  <a:lnTo>
                    <a:pt x="5079" y="32438"/>
                  </a:lnTo>
                  <a:lnTo>
                    <a:pt x="10822" y="36585"/>
                  </a:lnTo>
                  <a:lnTo>
                    <a:pt x="18161" y="38100"/>
                  </a:lnTo>
                  <a:lnTo>
                    <a:pt x="18668" y="38100"/>
                  </a:lnTo>
                  <a:lnTo>
                    <a:pt x="38524" y="15878"/>
                  </a:lnTo>
                  <a:lnTo>
                    <a:pt x="32638" y="5715"/>
                  </a:lnTo>
                  <a:lnTo>
                    <a:pt x="29337" y="1676"/>
                  </a:lnTo>
                  <a:lnTo>
                    <a:pt x="24511" y="50"/>
                  </a:lnTo>
                  <a:lnTo>
                    <a:pt x="19557" y="50"/>
                  </a:lnTo>
                  <a:lnTo>
                    <a:pt x="19176" y="12"/>
                  </a:lnTo>
                  <a:lnTo>
                    <a:pt x="18668" y="0"/>
                  </a:lnTo>
                  <a:lnTo>
                    <a:pt x="18287" y="0"/>
                  </a:lnTo>
                  <a:close/>
                </a:path>
              </a:pathLst>
            </a:custGeom>
            <a:ln w="9525">
              <a:solidFill>
                <a:srgbClr val="E2E9EC"/>
              </a:solidFill>
            </a:ln>
          </p:spPr>
          <p:txBody>
            <a:bodyPr wrap="square" lIns="0" tIns="0" rIns="0" bIns="0" rtlCol="0"/>
            <a:lstStyle/>
            <a:p>
              <a:endParaRPr/>
            </a:p>
          </p:txBody>
        </p:sp>
      </p:grpSp>
      <p:grpSp>
        <p:nvGrpSpPr>
          <p:cNvPr id="17" name="object 17"/>
          <p:cNvGrpSpPr/>
          <p:nvPr/>
        </p:nvGrpSpPr>
        <p:grpSpPr>
          <a:xfrm>
            <a:off x="4350558" y="3970908"/>
            <a:ext cx="848994" cy="721360"/>
            <a:chOff x="4331017" y="4000309"/>
            <a:chExt cx="848994" cy="721360"/>
          </a:xfrm>
        </p:grpSpPr>
        <p:sp>
          <p:nvSpPr>
            <p:cNvPr id="18" name="object 18"/>
            <p:cNvSpPr/>
            <p:nvPr/>
          </p:nvSpPr>
          <p:spPr>
            <a:xfrm>
              <a:off x="5137403" y="4491227"/>
              <a:ext cx="37465" cy="38100"/>
            </a:xfrm>
            <a:custGeom>
              <a:avLst/>
              <a:gdLst/>
              <a:ahLst/>
              <a:cxnLst/>
              <a:rect l="l" t="t" r="r" b="b"/>
              <a:pathLst>
                <a:path w="37464" h="38100">
                  <a:moveTo>
                    <a:pt x="17653" y="0"/>
                  </a:moveTo>
                  <a:lnTo>
                    <a:pt x="10822" y="1498"/>
                  </a:lnTo>
                  <a:lnTo>
                    <a:pt x="5207" y="5553"/>
                  </a:lnTo>
                  <a:lnTo>
                    <a:pt x="1400" y="11497"/>
                  </a:lnTo>
                  <a:lnTo>
                    <a:pt x="0" y="18669"/>
                  </a:lnTo>
                  <a:lnTo>
                    <a:pt x="1402" y="26484"/>
                  </a:lnTo>
                  <a:lnTo>
                    <a:pt x="5318" y="32632"/>
                  </a:lnTo>
                  <a:lnTo>
                    <a:pt x="11304" y="36656"/>
                  </a:lnTo>
                  <a:lnTo>
                    <a:pt x="18923" y="38100"/>
                  </a:lnTo>
                  <a:lnTo>
                    <a:pt x="29694" y="34747"/>
                  </a:lnTo>
                  <a:lnTo>
                    <a:pt x="36226" y="26460"/>
                  </a:lnTo>
                  <a:lnTo>
                    <a:pt x="37282" y="15897"/>
                  </a:lnTo>
                  <a:lnTo>
                    <a:pt x="31623" y="5715"/>
                  </a:lnTo>
                  <a:lnTo>
                    <a:pt x="28448" y="1663"/>
                  </a:lnTo>
                  <a:lnTo>
                    <a:pt x="23622" y="50"/>
                  </a:lnTo>
                  <a:lnTo>
                    <a:pt x="18923" y="50"/>
                  </a:lnTo>
                  <a:lnTo>
                    <a:pt x="18542" y="12"/>
                  </a:lnTo>
                  <a:lnTo>
                    <a:pt x="18034" y="0"/>
                  </a:lnTo>
                  <a:lnTo>
                    <a:pt x="17653" y="0"/>
                  </a:lnTo>
                  <a:close/>
                </a:path>
              </a:pathLst>
            </a:custGeom>
            <a:ln w="9525">
              <a:solidFill>
                <a:srgbClr val="435D74"/>
              </a:solidFill>
            </a:ln>
          </p:spPr>
          <p:txBody>
            <a:bodyPr wrap="square" lIns="0" tIns="0" rIns="0" bIns="0" rtlCol="0"/>
            <a:lstStyle/>
            <a:p>
              <a:endParaRPr/>
            </a:p>
          </p:txBody>
        </p:sp>
        <p:sp>
          <p:nvSpPr>
            <p:cNvPr id="19" name="object 19"/>
            <p:cNvSpPr/>
            <p:nvPr/>
          </p:nvSpPr>
          <p:spPr>
            <a:xfrm>
              <a:off x="5137403" y="4384547"/>
              <a:ext cx="37465" cy="38100"/>
            </a:xfrm>
            <a:custGeom>
              <a:avLst/>
              <a:gdLst/>
              <a:ahLst/>
              <a:cxnLst/>
              <a:rect l="l" t="t" r="r" b="b"/>
              <a:pathLst>
                <a:path w="37464" h="38100">
                  <a:moveTo>
                    <a:pt x="20828" y="0"/>
                  </a:moveTo>
                  <a:lnTo>
                    <a:pt x="20193" y="0"/>
                  </a:lnTo>
                  <a:lnTo>
                    <a:pt x="19558" y="50"/>
                  </a:lnTo>
                  <a:lnTo>
                    <a:pt x="18923" y="165"/>
                  </a:lnTo>
                  <a:lnTo>
                    <a:pt x="18542" y="126"/>
                  </a:lnTo>
                  <a:lnTo>
                    <a:pt x="0" y="18719"/>
                  </a:lnTo>
                  <a:lnTo>
                    <a:pt x="1402" y="26178"/>
                  </a:lnTo>
                  <a:lnTo>
                    <a:pt x="5318" y="32348"/>
                  </a:lnTo>
                  <a:lnTo>
                    <a:pt x="11304" y="36548"/>
                  </a:lnTo>
                  <a:lnTo>
                    <a:pt x="18923" y="38099"/>
                  </a:lnTo>
                  <a:lnTo>
                    <a:pt x="29694" y="34630"/>
                  </a:lnTo>
                  <a:lnTo>
                    <a:pt x="36226" y="26090"/>
                  </a:lnTo>
                  <a:lnTo>
                    <a:pt x="37282" y="15281"/>
                  </a:lnTo>
                  <a:lnTo>
                    <a:pt x="31623" y="5003"/>
                  </a:lnTo>
                  <a:lnTo>
                    <a:pt x="28829" y="2197"/>
                  </a:lnTo>
                  <a:lnTo>
                    <a:pt x="24892" y="0"/>
                  </a:lnTo>
                  <a:lnTo>
                    <a:pt x="20828" y="0"/>
                  </a:lnTo>
                  <a:close/>
                </a:path>
              </a:pathLst>
            </a:custGeom>
            <a:ln w="9525">
              <a:solidFill>
                <a:srgbClr val="859FB1"/>
              </a:solidFill>
            </a:ln>
          </p:spPr>
          <p:txBody>
            <a:bodyPr wrap="square" lIns="0" tIns="0" rIns="0" bIns="0" rtlCol="0"/>
            <a:lstStyle/>
            <a:p>
              <a:endParaRPr/>
            </a:p>
          </p:txBody>
        </p:sp>
        <p:sp>
          <p:nvSpPr>
            <p:cNvPr id="20" name="object 20"/>
            <p:cNvSpPr/>
            <p:nvPr/>
          </p:nvSpPr>
          <p:spPr>
            <a:xfrm>
              <a:off x="4335779" y="4463795"/>
              <a:ext cx="788035" cy="253365"/>
            </a:xfrm>
            <a:custGeom>
              <a:avLst/>
              <a:gdLst/>
              <a:ahLst/>
              <a:cxnLst/>
              <a:rect l="l" t="t" r="r" b="b"/>
              <a:pathLst>
                <a:path w="788035" h="253364">
                  <a:moveTo>
                    <a:pt x="107315" y="0"/>
                  </a:moveTo>
                  <a:lnTo>
                    <a:pt x="0" y="52044"/>
                  </a:lnTo>
                  <a:lnTo>
                    <a:pt x="393954" y="252983"/>
                  </a:lnTo>
                  <a:lnTo>
                    <a:pt x="787908" y="52044"/>
                  </a:lnTo>
                  <a:lnTo>
                    <a:pt x="680593" y="0"/>
                  </a:lnTo>
                  <a:lnTo>
                    <a:pt x="393954" y="146507"/>
                  </a:lnTo>
                  <a:lnTo>
                    <a:pt x="107315" y="0"/>
                  </a:lnTo>
                  <a:close/>
                </a:path>
              </a:pathLst>
            </a:custGeom>
            <a:ln w="9525">
              <a:solidFill>
                <a:srgbClr val="435D74"/>
              </a:solidFill>
            </a:ln>
          </p:spPr>
          <p:txBody>
            <a:bodyPr wrap="square" lIns="0" tIns="0" rIns="0" bIns="0" rtlCol="0"/>
            <a:lstStyle/>
            <a:p>
              <a:endParaRPr/>
            </a:p>
          </p:txBody>
        </p:sp>
        <p:sp>
          <p:nvSpPr>
            <p:cNvPr id="21" name="object 21"/>
            <p:cNvSpPr/>
            <p:nvPr/>
          </p:nvSpPr>
          <p:spPr>
            <a:xfrm>
              <a:off x="5137403" y="4277867"/>
              <a:ext cx="37465" cy="38100"/>
            </a:xfrm>
            <a:custGeom>
              <a:avLst/>
              <a:gdLst/>
              <a:ahLst/>
              <a:cxnLst/>
              <a:rect l="l" t="t" r="r" b="b"/>
              <a:pathLst>
                <a:path w="37464" h="38100">
                  <a:moveTo>
                    <a:pt x="18923" y="0"/>
                  </a:moveTo>
                  <a:lnTo>
                    <a:pt x="11626" y="1524"/>
                  </a:lnTo>
                  <a:lnTo>
                    <a:pt x="5603" y="5653"/>
                  </a:lnTo>
                  <a:lnTo>
                    <a:pt x="1510" y="11717"/>
                  </a:lnTo>
                  <a:lnTo>
                    <a:pt x="0" y="19049"/>
                  </a:lnTo>
                  <a:lnTo>
                    <a:pt x="1402" y="26377"/>
                  </a:lnTo>
                  <a:lnTo>
                    <a:pt x="5318" y="32442"/>
                  </a:lnTo>
                  <a:lnTo>
                    <a:pt x="11304" y="36573"/>
                  </a:lnTo>
                  <a:lnTo>
                    <a:pt x="18923" y="38099"/>
                  </a:lnTo>
                  <a:lnTo>
                    <a:pt x="29694" y="34689"/>
                  </a:lnTo>
                  <a:lnTo>
                    <a:pt x="36226" y="26292"/>
                  </a:lnTo>
                  <a:lnTo>
                    <a:pt x="37282" y="15661"/>
                  </a:lnTo>
                  <a:lnTo>
                    <a:pt x="31623" y="5549"/>
                  </a:lnTo>
                  <a:lnTo>
                    <a:pt x="28448" y="1587"/>
                  </a:lnTo>
                  <a:lnTo>
                    <a:pt x="23622" y="0"/>
                  </a:lnTo>
                  <a:lnTo>
                    <a:pt x="18923" y="0"/>
                  </a:lnTo>
                  <a:close/>
                </a:path>
              </a:pathLst>
            </a:custGeom>
            <a:ln w="9525">
              <a:solidFill>
                <a:srgbClr val="B9C7D2"/>
              </a:solidFill>
            </a:ln>
          </p:spPr>
          <p:txBody>
            <a:bodyPr wrap="square" lIns="0" tIns="0" rIns="0" bIns="0" rtlCol="0"/>
            <a:lstStyle/>
            <a:p>
              <a:endParaRPr/>
            </a:p>
          </p:txBody>
        </p:sp>
        <p:sp>
          <p:nvSpPr>
            <p:cNvPr id="22" name="object 22"/>
            <p:cNvSpPr/>
            <p:nvPr/>
          </p:nvSpPr>
          <p:spPr>
            <a:xfrm>
              <a:off x="4335779" y="4357115"/>
              <a:ext cx="788035" cy="253365"/>
            </a:xfrm>
            <a:custGeom>
              <a:avLst/>
              <a:gdLst/>
              <a:ahLst/>
              <a:cxnLst/>
              <a:rect l="l" t="t" r="r" b="b"/>
              <a:pathLst>
                <a:path w="788035" h="253364">
                  <a:moveTo>
                    <a:pt x="680593" y="0"/>
                  </a:moveTo>
                  <a:lnTo>
                    <a:pt x="573278" y="54444"/>
                  </a:lnTo>
                  <a:lnTo>
                    <a:pt x="393954" y="146507"/>
                  </a:lnTo>
                  <a:lnTo>
                    <a:pt x="214630" y="54444"/>
                  </a:lnTo>
                  <a:lnTo>
                    <a:pt x="107315" y="0"/>
                  </a:lnTo>
                  <a:lnTo>
                    <a:pt x="0" y="52031"/>
                  </a:lnTo>
                  <a:lnTo>
                    <a:pt x="107315" y="106476"/>
                  </a:lnTo>
                  <a:lnTo>
                    <a:pt x="393954" y="252984"/>
                  </a:lnTo>
                  <a:lnTo>
                    <a:pt x="680593" y="106476"/>
                  </a:lnTo>
                  <a:lnTo>
                    <a:pt x="787908" y="52031"/>
                  </a:lnTo>
                  <a:lnTo>
                    <a:pt x="680593" y="0"/>
                  </a:lnTo>
                  <a:close/>
                </a:path>
              </a:pathLst>
            </a:custGeom>
            <a:ln w="9525">
              <a:solidFill>
                <a:srgbClr val="859FB1"/>
              </a:solidFill>
            </a:ln>
          </p:spPr>
          <p:txBody>
            <a:bodyPr wrap="square" lIns="0" tIns="0" rIns="0" bIns="0" rtlCol="0"/>
            <a:lstStyle/>
            <a:p>
              <a:endParaRPr/>
            </a:p>
          </p:txBody>
        </p:sp>
        <p:sp>
          <p:nvSpPr>
            <p:cNvPr id="23" name="object 23"/>
            <p:cNvSpPr/>
            <p:nvPr/>
          </p:nvSpPr>
          <p:spPr>
            <a:xfrm>
              <a:off x="4335779" y="4251959"/>
              <a:ext cx="788035" cy="253365"/>
            </a:xfrm>
            <a:custGeom>
              <a:avLst/>
              <a:gdLst/>
              <a:ahLst/>
              <a:cxnLst/>
              <a:rect l="l" t="t" r="r" b="b"/>
              <a:pathLst>
                <a:path w="788035" h="253364">
                  <a:moveTo>
                    <a:pt x="680593" y="0"/>
                  </a:moveTo>
                  <a:lnTo>
                    <a:pt x="573278" y="54444"/>
                  </a:lnTo>
                  <a:lnTo>
                    <a:pt x="465963" y="108877"/>
                  </a:lnTo>
                  <a:lnTo>
                    <a:pt x="393954" y="146507"/>
                  </a:lnTo>
                  <a:lnTo>
                    <a:pt x="321945" y="108877"/>
                  </a:lnTo>
                  <a:lnTo>
                    <a:pt x="214630" y="54444"/>
                  </a:lnTo>
                  <a:lnTo>
                    <a:pt x="107315" y="0"/>
                  </a:lnTo>
                  <a:lnTo>
                    <a:pt x="0" y="51244"/>
                  </a:lnTo>
                  <a:lnTo>
                    <a:pt x="107315" y="106476"/>
                  </a:lnTo>
                  <a:lnTo>
                    <a:pt x="214630" y="160921"/>
                  </a:lnTo>
                  <a:lnTo>
                    <a:pt x="393954" y="252983"/>
                  </a:lnTo>
                  <a:lnTo>
                    <a:pt x="573278" y="160921"/>
                  </a:lnTo>
                  <a:lnTo>
                    <a:pt x="680593" y="106476"/>
                  </a:lnTo>
                  <a:lnTo>
                    <a:pt x="787908" y="51244"/>
                  </a:lnTo>
                  <a:lnTo>
                    <a:pt x="680593" y="0"/>
                  </a:lnTo>
                  <a:close/>
                </a:path>
              </a:pathLst>
            </a:custGeom>
            <a:ln w="9525">
              <a:solidFill>
                <a:srgbClr val="B9C7D2"/>
              </a:solidFill>
            </a:ln>
          </p:spPr>
          <p:txBody>
            <a:bodyPr wrap="square" lIns="0" tIns="0" rIns="0" bIns="0" rtlCol="0"/>
            <a:lstStyle/>
            <a:p>
              <a:endParaRPr/>
            </a:p>
          </p:txBody>
        </p:sp>
        <p:sp>
          <p:nvSpPr>
            <p:cNvPr id="24" name="object 24"/>
            <p:cNvSpPr/>
            <p:nvPr/>
          </p:nvSpPr>
          <p:spPr>
            <a:xfrm>
              <a:off x="4335779" y="4005071"/>
              <a:ext cx="788035" cy="393700"/>
            </a:xfrm>
            <a:custGeom>
              <a:avLst/>
              <a:gdLst/>
              <a:ahLst/>
              <a:cxnLst/>
              <a:rect l="l" t="t" r="r" b="b"/>
              <a:pathLst>
                <a:path w="788035" h="393700">
                  <a:moveTo>
                    <a:pt x="393954" y="0"/>
                  </a:moveTo>
                  <a:lnTo>
                    <a:pt x="0" y="190982"/>
                  </a:lnTo>
                  <a:lnTo>
                    <a:pt x="393954" y="393191"/>
                  </a:lnTo>
                  <a:lnTo>
                    <a:pt x="787908" y="190982"/>
                  </a:lnTo>
                  <a:lnTo>
                    <a:pt x="393954" y="0"/>
                  </a:lnTo>
                  <a:close/>
                </a:path>
              </a:pathLst>
            </a:custGeom>
            <a:ln w="9525">
              <a:solidFill>
                <a:srgbClr val="E2E9EC"/>
              </a:solidFill>
            </a:ln>
          </p:spPr>
          <p:txBody>
            <a:bodyPr wrap="square" lIns="0" tIns="0" rIns="0" bIns="0" rtlCol="0"/>
            <a:lstStyle/>
            <a:p>
              <a:endParaRPr/>
            </a:p>
          </p:txBody>
        </p:sp>
        <p:sp>
          <p:nvSpPr>
            <p:cNvPr id="25" name="object 25"/>
            <p:cNvSpPr/>
            <p:nvPr/>
          </p:nvSpPr>
          <p:spPr>
            <a:xfrm>
              <a:off x="5137403" y="4171187"/>
              <a:ext cx="37465" cy="38100"/>
            </a:xfrm>
            <a:custGeom>
              <a:avLst/>
              <a:gdLst/>
              <a:ahLst/>
              <a:cxnLst/>
              <a:rect l="l" t="t" r="r" b="b"/>
              <a:pathLst>
                <a:path w="37464" h="38100">
                  <a:moveTo>
                    <a:pt x="17653" y="0"/>
                  </a:moveTo>
                  <a:lnTo>
                    <a:pt x="10822" y="1498"/>
                  </a:lnTo>
                  <a:lnTo>
                    <a:pt x="5207" y="5549"/>
                  </a:lnTo>
                  <a:lnTo>
                    <a:pt x="1400" y="11487"/>
                  </a:lnTo>
                  <a:lnTo>
                    <a:pt x="0" y="18643"/>
                  </a:lnTo>
                  <a:lnTo>
                    <a:pt x="1291" y="26259"/>
                  </a:lnTo>
                  <a:lnTo>
                    <a:pt x="4905" y="32438"/>
                  </a:lnTo>
                  <a:lnTo>
                    <a:pt x="10447" y="36585"/>
                  </a:lnTo>
                  <a:lnTo>
                    <a:pt x="17525" y="38100"/>
                  </a:lnTo>
                  <a:lnTo>
                    <a:pt x="18034" y="38100"/>
                  </a:lnTo>
                  <a:lnTo>
                    <a:pt x="37282" y="15878"/>
                  </a:lnTo>
                  <a:lnTo>
                    <a:pt x="31623" y="5715"/>
                  </a:lnTo>
                  <a:lnTo>
                    <a:pt x="28448" y="1676"/>
                  </a:lnTo>
                  <a:lnTo>
                    <a:pt x="23622" y="50"/>
                  </a:lnTo>
                  <a:lnTo>
                    <a:pt x="18923" y="50"/>
                  </a:lnTo>
                  <a:lnTo>
                    <a:pt x="18542" y="12"/>
                  </a:lnTo>
                  <a:lnTo>
                    <a:pt x="18034" y="0"/>
                  </a:lnTo>
                  <a:lnTo>
                    <a:pt x="17653" y="0"/>
                  </a:lnTo>
                  <a:close/>
                </a:path>
              </a:pathLst>
            </a:custGeom>
            <a:ln w="9525">
              <a:solidFill>
                <a:srgbClr val="E2E9EC"/>
              </a:solidFill>
            </a:ln>
          </p:spPr>
          <p:txBody>
            <a:bodyPr wrap="square" lIns="0" tIns="0" rIns="0" bIns="0" rtlCol="0"/>
            <a:lstStyle/>
            <a:p>
              <a:endParaRPr/>
            </a:p>
          </p:txBody>
        </p:sp>
      </p:grpSp>
      <p:grpSp>
        <p:nvGrpSpPr>
          <p:cNvPr id="26" name="object 26"/>
          <p:cNvGrpSpPr/>
          <p:nvPr/>
        </p:nvGrpSpPr>
        <p:grpSpPr>
          <a:xfrm>
            <a:off x="5397817" y="3997261"/>
            <a:ext cx="848994" cy="721360"/>
            <a:chOff x="5397817" y="3997261"/>
            <a:chExt cx="848994" cy="721360"/>
          </a:xfrm>
        </p:grpSpPr>
        <p:sp>
          <p:nvSpPr>
            <p:cNvPr id="27" name="object 27"/>
            <p:cNvSpPr/>
            <p:nvPr/>
          </p:nvSpPr>
          <p:spPr>
            <a:xfrm>
              <a:off x="6204203" y="4488179"/>
              <a:ext cx="37465" cy="38100"/>
            </a:xfrm>
            <a:custGeom>
              <a:avLst/>
              <a:gdLst/>
              <a:ahLst/>
              <a:cxnLst/>
              <a:rect l="l" t="t" r="r" b="b"/>
              <a:pathLst>
                <a:path w="37464" h="38100">
                  <a:moveTo>
                    <a:pt x="17653" y="0"/>
                  </a:moveTo>
                  <a:lnTo>
                    <a:pt x="10822" y="1498"/>
                  </a:lnTo>
                  <a:lnTo>
                    <a:pt x="5207" y="5553"/>
                  </a:lnTo>
                  <a:lnTo>
                    <a:pt x="1400" y="11497"/>
                  </a:lnTo>
                  <a:lnTo>
                    <a:pt x="0" y="18669"/>
                  </a:lnTo>
                  <a:lnTo>
                    <a:pt x="1402" y="26484"/>
                  </a:lnTo>
                  <a:lnTo>
                    <a:pt x="5318" y="32632"/>
                  </a:lnTo>
                  <a:lnTo>
                    <a:pt x="11304" y="36656"/>
                  </a:lnTo>
                  <a:lnTo>
                    <a:pt x="18923" y="38100"/>
                  </a:lnTo>
                  <a:lnTo>
                    <a:pt x="29694" y="34747"/>
                  </a:lnTo>
                  <a:lnTo>
                    <a:pt x="36226" y="26460"/>
                  </a:lnTo>
                  <a:lnTo>
                    <a:pt x="37282" y="15897"/>
                  </a:lnTo>
                  <a:lnTo>
                    <a:pt x="31623" y="5715"/>
                  </a:lnTo>
                  <a:lnTo>
                    <a:pt x="28448" y="1663"/>
                  </a:lnTo>
                  <a:lnTo>
                    <a:pt x="23622" y="50"/>
                  </a:lnTo>
                  <a:lnTo>
                    <a:pt x="18923" y="50"/>
                  </a:lnTo>
                  <a:lnTo>
                    <a:pt x="18542" y="12"/>
                  </a:lnTo>
                  <a:lnTo>
                    <a:pt x="18034" y="0"/>
                  </a:lnTo>
                  <a:lnTo>
                    <a:pt x="17653" y="0"/>
                  </a:lnTo>
                  <a:close/>
                </a:path>
              </a:pathLst>
            </a:custGeom>
            <a:ln w="9525">
              <a:solidFill>
                <a:srgbClr val="435D74"/>
              </a:solidFill>
            </a:ln>
          </p:spPr>
          <p:txBody>
            <a:bodyPr wrap="square" lIns="0" tIns="0" rIns="0" bIns="0" rtlCol="0"/>
            <a:lstStyle/>
            <a:p>
              <a:endParaRPr/>
            </a:p>
          </p:txBody>
        </p:sp>
        <p:sp>
          <p:nvSpPr>
            <p:cNvPr id="28" name="object 28"/>
            <p:cNvSpPr/>
            <p:nvPr/>
          </p:nvSpPr>
          <p:spPr>
            <a:xfrm>
              <a:off x="6204203" y="4381499"/>
              <a:ext cx="37465" cy="38100"/>
            </a:xfrm>
            <a:custGeom>
              <a:avLst/>
              <a:gdLst/>
              <a:ahLst/>
              <a:cxnLst/>
              <a:rect l="l" t="t" r="r" b="b"/>
              <a:pathLst>
                <a:path w="37464" h="38100">
                  <a:moveTo>
                    <a:pt x="20828" y="0"/>
                  </a:moveTo>
                  <a:lnTo>
                    <a:pt x="20193" y="0"/>
                  </a:lnTo>
                  <a:lnTo>
                    <a:pt x="19558" y="50"/>
                  </a:lnTo>
                  <a:lnTo>
                    <a:pt x="18923" y="165"/>
                  </a:lnTo>
                  <a:lnTo>
                    <a:pt x="18542" y="126"/>
                  </a:lnTo>
                  <a:lnTo>
                    <a:pt x="0" y="18719"/>
                  </a:lnTo>
                  <a:lnTo>
                    <a:pt x="1402" y="26178"/>
                  </a:lnTo>
                  <a:lnTo>
                    <a:pt x="5318" y="32348"/>
                  </a:lnTo>
                  <a:lnTo>
                    <a:pt x="11304" y="36548"/>
                  </a:lnTo>
                  <a:lnTo>
                    <a:pt x="18923" y="38100"/>
                  </a:lnTo>
                  <a:lnTo>
                    <a:pt x="29694" y="34630"/>
                  </a:lnTo>
                  <a:lnTo>
                    <a:pt x="36226" y="26090"/>
                  </a:lnTo>
                  <a:lnTo>
                    <a:pt x="37282" y="15281"/>
                  </a:lnTo>
                  <a:lnTo>
                    <a:pt x="31623" y="5003"/>
                  </a:lnTo>
                  <a:lnTo>
                    <a:pt x="28829" y="2197"/>
                  </a:lnTo>
                  <a:lnTo>
                    <a:pt x="24892" y="0"/>
                  </a:lnTo>
                  <a:lnTo>
                    <a:pt x="20828" y="0"/>
                  </a:lnTo>
                  <a:close/>
                </a:path>
              </a:pathLst>
            </a:custGeom>
            <a:ln w="9525">
              <a:solidFill>
                <a:srgbClr val="859FB1"/>
              </a:solidFill>
            </a:ln>
          </p:spPr>
          <p:txBody>
            <a:bodyPr wrap="square" lIns="0" tIns="0" rIns="0" bIns="0" rtlCol="0"/>
            <a:lstStyle/>
            <a:p>
              <a:endParaRPr/>
            </a:p>
          </p:txBody>
        </p:sp>
        <p:sp>
          <p:nvSpPr>
            <p:cNvPr id="29" name="object 29"/>
            <p:cNvSpPr/>
            <p:nvPr/>
          </p:nvSpPr>
          <p:spPr>
            <a:xfrm>
              <a:off x="5402579" y="4460747"/>
              <a:ext cx="788035" cy="253365"/>
            </a:xfrm>
            <a:custGeom>
              <a:avLst/>
              <a:gdLst/>
              <a:ahLst/>
              <a:cxnLst/>
              <a:rect l="l" t="t" r="r" b="b"/>
              <a:pathLst>
                <a:path w="788035" h="253364">
                  <a:moveTo>
                    <a:pt x="107315" y="0"/>
                  </a:moveTo>
                  <a:lnTo>
                    <a:pt x="0" y="52044"/>
                  </a:lnTo>
                  <a:lnTo>
                    <a:pt x="393954" y="252983"/>
                  </a:lnTo>
                  <a:lnTo>
                    <a:pt x="787908" y="52044"/>
                  </a:lnTo>
                  <a:lnTo>
                    <a:pt x="680593" y="0"/>
                  </a:lnTo>
                  <a:lnTo>
                    <a:pt x="393954" y="146507"/>
                  </a:lnTo>
                  <a:lnTo>
                    <a:pt x="107315" y="0"/>
                  </a:lnTo>
                  <a:close/>
                </a:path>
              </a:pathLst>
            </a:custGeom>
            <a:ln w="9525">
              <a:solidFill>
                <a:srgbClr val="435D74"/>
              </a:solidFill>
            </a:ln>
          </p:spPr>
          <p:txBody>
            <a:bodyPr wrap="square" lIns="0" tIns="0" rIns="0" bIns="0" rtlCol="0"/>
            <a:lstStyle/>
            <a:p>
              <a:endParaRPr/>
            </a:p>
          </p:txBody>
        </p:sp>
        <p:sp>
          <p:nvSpPr>
            <p:cNvPr id="30" name="object 30"/>
            <p:cNvSpPr/>
            <p:nvPr/>
          </p:nvSpPr>
          <p:spPr>
            <a:xfrm>
              <a:off x="6204203" y="4274819"/>
              <a:ext cx="37465" cy="38100"/>
            </a:xfrm>
            <a:custGeom>
              <a:avLst/>
              <a:gdLst/>
              <a:ahLst/>
              <a:cxnLst/>
              <a:rect l="l" t="t" r="r" b="b"/>
              <a:pathLst>
                <a:path w="37464" h="38100">
                  <a:moveTo>
                    <a:pt x="18923" y="0"/>
                  </a:moveTo>
                  <a:lnTo>
                    <a:pt x="11626" y="1524"/>
                  </a:lnTo>
                  <a:lnTo>
                    <a:pt x="5603" y="5653"/>
                  </a:lnTo>
                  <a:lnTo>
                    <a:pt x="1510" y="11717"/>
                  </a:lnTo>
                  <a:lnTo>
                    <a:pt x="0" y="19049"/>
                  </a:lnTo>
                  <a:lnTo>
                    <a:pt x="1402" y="26377"/>
                  </a:lnTo>
                  <a:lnTo>
                    <a:pt x="5318" y="32442"/>
                  </a:lnTo>
                  <a:lnTo>
                    <a:pt x="11304" y="36573"/>
                  </a:lnTo>
                  <a:lnTo>
                    <a:pt x="18923" y="38099"/>
                  </a:lnTo>
                  <a:lnTo>
                    <a:pt x="29694" y="34689"/>
                  </a:lnTo>
                  <a:lnTo>
                    <a:pt x="36226" y="26292"/>
                  </a:lnTo>
                  <a:lnTo>
                    <a:pt x="37282" y="15661"/>
                  </a:lnTo>
                  <a:lnTo>
                    <a:pt x="31623" y="5549"/>
                  </a:lnTo>
                  <a:lnTo>
                    <a:pt x="28448" y="1587"/>
                  </a:lnTo>
                  <a:lnTo>
                    <a:pt x="23622" y="0"/>
                  </a:lnTo>
                  <a:lnTo>
                    <a:pt x="18923" y="0"/>
                  </a:lnTo>
                  <a:close/>
                </a:path>
              </a:pathLst>
            </a:custGeom>
            <a:ln w="9525">
              <a:solidFill>
                <a:srgbClr val="B9C7D2"/>
              </a:solidFill>
            </a:ln>
          </p:spPr>
          <p:txBody>
            <a:bodyPr wrap="square" lIns="0" tIns="0" rIns="0" bIns="0" rtlCol="0"/>
            <a:lstStyle/>
            <a:p>
              <a:endParaRPr/>
            </a:p>
          </p:txBody>
        </p:sp>
        <p:sp>
          <p:nvSpPr>
            <p:cNvPr id="31" name="object 31"/>
            <p:cNvSpPr/>
            <p:nvPr/>
          </p:nvSpPr>
          <p:spPr>
            <a:xfrm>
              <a:off x="5402579" y="4354067"/>
              <a:ext cx="788035" cy="253365"/>
            </a:xfrm>
            <a:custGeom>
              <a:avLst/>
              <a:gdLst/>
              <a:ahLst/>
              <a:cxnLst/>
              <a:rect l="l" t="t" r="r" b="b"/>
              <a:pathLst>
                <a:path w="788035" h="253364">
                  <a:moveTo>
                    <a:pt x="680593" y="0"/>
                  </a:moveTo>
                  <a:lnTo>
                    <a:pt x="573278" y="54444"/>
                  </a:lnTo>
                  <a:lnTo>
                    <a:pt x="393954" y="146507"/>
                  </a:lnTo>
                  <a:lnTo>
                    <a:pt x="214630" y="54444"/>
                  </a:lnTo>
                  <a:lnTo>
                    <a:pt x="107315" y="0"/>
                  </a:lnTo>
                  <a:lnTo>
                    <a:pt x="0" y="52031"/>
                  </a:lnTo>
                  <a:lnTo>
                    <a:pt x="107315" y="106476"/>
                  </a:lnTo>
                  <a:lnTo>
                    <a:pt x="393954" y="252983"/>
                  </a:lnTo>
                  <a:lnTo>
                    <a:pt x="680593" y="106476"/>
                  </a:lnTo>
                  <a:lnTo>
                    <a:pt x="787908" y="52031"/>
                  </a:lnTo>
                  <a:lnTo>
                    <a:pt x="680593" y="0"/>
                  </a:lnTo>
                  <a:close/>
                </a:path>
              </a:pathLst>
            </a:custGeom>
            <a:ln w="9525">
              <a:solidFill>
                <a:srgbClr val="859FB1"/>
              </a:solidFill>
            </a:ln>
          </p:spPr>
          <p:txBody>
            <a:bodyPr wrap="square" lIns="0" tIns="0" rIns="0" bIns="0" rtlCol="0"/>
            <a:lstStyle/>
            <a:p>
              <a:endParaRPr/>
            </a:p>
          </p:txBody>
        </p:sp>
        <p:sp>
          <p:nvSpPr>
            <p:cNvPr id="32" name="object 32"/>
            <p:cNvSpPr/>
            <p:nvPr/>
          </p:nvSpPr>
          <p:spPr>
            <a:xfrm>
              <a:off x="5402579" y="4247387"/>
              <a:ext cx="788035" cy="253365"/>
            </a:xfrm>
            <a:custGeom>
              <a:avLst/>
              <a:gdLst/>
              <a:ahLst/>
              <a:cxnLst/>
              <a:rect l="l" t="t" r="r" b="b"/>
              <a:pathLst>
                <a:path w="788035" h="253364">
                  <a:moveTo>
                    <a:pt x="680593" y="0"/>
                  </a:moveTo>
                  <a:lnTo>
                    <a:pt x="573278" y="54444"/>
                  </a:lnTo>
                  <a:lnTo>
                    <a:pt x="465963" y="108877"/>
                  </a:lnTo>
                  <a:lnTo>
                    <a:pt x="393954" y="146507"/>
                  </a:lnTo>
                  <a:lnTo>
                    <a:pt x="321945" y="108877"/>
                  </a:lnTo>
                  <a:lnTo>
                    <a:pt x="214630" y="54444"/>
                  </a:lnTo>
                  <a:lnTo>
                    <a:pt x="107315" y="0"/>
                  </a:lnTo>
                  <a:lnTo>
                    <a:pt x="0" y="51244"/>
                  </a:lnTo>
                  <a:lnTo>
                    <a:pt x="107315" y="106476"/>
                  </a:lnTo>
                  <a:lnTo>
                    <a:pt x="214630" y="160921"/>
                  </a:lnTo>
                  <a:lnTo>
                    <a:pt x="393954" y="252984"/>
                  </a:lnTo>
                  <a:lnTo>
                    <a:pt x="573278" y="160921"/>
                  </a:lnTo>
                  <a:lnTo>
                    <a:pt x="680593" y="106476"/>
                  </a:lnTo>
                  <a:lnTo>
                    <a:pt x="787908" y="51244"/>
                  </a:lnTo>
                  <a:lnTo>
                    <a:pt x="680593" y="0"/>
                  </a:lnTo>
                  <a:close/>
                </a:path>
              </a:pathLst>
            </a:custGeom>
            <a:ln w="9525">
              <a:solidFill>
                <a:srgbClr val="B9C7D2"/>
              </a:solidFill>
            </a:ln>
          </p:spPr>
          <p:txBody>
            <a:bodyPr wrap="square" lIns="0" tIns="0" rIns="0" bIns="0" rtlCol="0"/>
            <a:lstStyle/>
            <a:p>
              <a:endParaRPr/>
            </a:p>
          </p:txBody>
        </p:sp>
        <p:sp>
          <p:nvSpPr>
            <p:cNvPr id="33" name="object 33"/>
            <p:cNvSpPr/>
            <p:nvPr/>
          </p:nvSpPr>
          <p:spPr>
            <a:xfrm>
              <a:off x="5402579" y="4002023"/>
              <a:ext cx="788035" cy="391795"/>
            </a:xfrm>
            <a:custGeom>
              <a:avLst/>
              <a:gdLst/>
              <a:ahLst/>
              <a:cxnLst/>
              <a:rect l="l" t="t" r="r" b="b"/>
              <a:pathLst>
                <a:path w="788035" h="391795">
                  <a:moveTo>
                    <a:pt x="393954" y="0"/>
                  </a:moveTo>
                  <a:lnTo>
                    <a:pt x="0" y="190233"/>
                  </a:lnTo>
                  <a:lnTo>
                    <a:pt x="393954" y="391667"/>
                  </a:lnTo>
                  <a:lnTo>
                    <a:pt x="787908" y="190233"/>
                  </a:lnTo>
                  <a:lnTo>
                    <a:pt x="393954" y="0"/>
                  </a:lnTo>
                  <a:close/>
                </a:path>
              </a:pathLst>
            </a:custGeom>
            <a:ln w="9525">
              <a:solidFill>
                <a:srgbClr val="E2E9EC"/>
              </a:solidFill>
            </a:ln>
          </p:spPr>
          <p:txBody>
            <a:bodyPr wrap="square" lIns="0" tIns="0" rIns="0" bIns="0" rtlCol="0"/>
            <a:lstStyle/>
            <a:p>
              <a:endParaRPr/>
            </a:p>
          </p:txBody>
        </p:sp>
        <p:sp>
          <p:nvSpPr>
            <p:cNvPr id="34" name="object 34"/>
            <p:cNvSpPr/>
            <p:nvPr/>
          </p:nvSpPr>
          <p:spPr>
            <a:xfrm>
              <a:off x="6204203" y="4168139"/>
              <a:ext cx="37465" cy="36830"/>
            </a:xfrm>
            <a:custGeom>
              <a:avLst/>
              <a:gdLst/>
              <a:ahLst/>
              <a:cxnLst/>
              <a:rect l="l" t="t" r="r" b="b"/>
              <a:pathLst>
                <a:path w="37464" h="36829">
                  <a:moveTo>
                    <a:pt x="17653" y="0"/>
                  </a:moveTo>
                  <a:lnTo>
                    <a:pt x="8000" y="0"/>
                  </a:lnTo>
                  <a:lnTo>
                    <a:pt x="0" y="8242"/>
                  </a:lnTo>
                  <a:lnTo>
                    <a:pt x="0" y="17894"/>
                  </a:lnTo>
                  <a:lnTo>
                    <a:pt x="1291" y="25206"/>
                  </a:lnTo>
                  <a:lnTo>
                    <a:pt x="4905" y="31140"/>
                  </a:lnTo>
                  <a:lnTo>
                    <a:pt x="10447" y="35121"/>
                  </a:lnTo>
                  <a:lnTo>
                    <a:pt x="17525" y="36576"/>
                  </a:lnTo>
                  <a:lnTo>
                    <a:pt x="18034" y="36576"/>
                  </a:lnTo>
                  <a:lnTo>
                    <a:pt x="37282" y="15243"/>
                  </a:lnTo>
                  <a:lnTo>
                    <a:pt x="31623" y="5486"/>
                  </a:lnTo>
                  <a:lnTo>
                    <a:pt x="28448" y="1600"/>
                  </a:lnTo>
                  <a:lnTo>
                    <a:pt x="23622" y="50"/>
                  </a:lnTo>
                  <a:lnTo>
                    <a:pt x="18923" y="50"/>
                  </a:lnTo>
                  <a:lnTo>
                    <a:pt x="18542" y="12"/>
                  </a:lnTo>
                  <a:lnTo>
                    <a:pt x="18034" y="0"/>
                  </a:lnTo>
                  <a:lnTo>
                    <a:pt x="17653" y="0"/>
                  </a:lnTo>
                  <a:close/>
                </a:path>
              </a:pathLst>
            </a:custGeom>
            <a:ln w="9525">
              <a:solidFill>
                <a:srgbClr val="E2E9EC"/>
              </a:solidFill>
            </a:ln>
          </p:spPr>
          <p:txBody>
            <a:bodyPr wrap="square" lIns="0" tIns="0" rIns="0" bIns="0" rtlCol="0"/>
            <a:lstStyle/>
            <a:p>
              <a:endParaRPr/>
            </a:p>
          </p:txBody>
        </p:sp>
      </p:grpSp>
      <p:sp>
        <p:nvSpPr>
          <p:cNvPr id="35" name="object 35"/>
          <p:cNvSpPr txBox="1"/>
          <p:nvPr/>
        </p:nvSpPr>
        <p:spPr>
          <a:xfrm>
            <a:off x="1507769" y="4206683"/>
            <a:ext cx="858519" cy="269240"/>
          </a:xfrm>
          <a:prstGeom prst="rect">
            <a:avLst/>
          </a:prstGeom>
        </p:spPr>
        <p:txBody>
          <a:bodyPr vert="horz" wrap="square" lIns="0" tIns="12065" rIns="0" bIns="0" rtlCol="0">
            <a:spAutoFit/>
          </a:bodyPr>
          <a:lstStyle/>
          <a:p>
            <a:pPr marL="12700">
              <a:lnSpc>
                <a:spcPct val="100000"/>
              </a:lnSpc>
              <a:spcBef>
                <a:spcPts val="95"/>
              </a:spcBef>
            </a:pPr>
            <a:r>
              <a:rPr sz="1600" spc="-100" dirty="0">
                <a:solidFill>
                  <a:srgbClr val="FFFFFF"/>
                </a:solidFill>
                <a:latin typeface="Lucida Sans Unicode"/>
                <a:cs typeface="Lucida Sans Unicode"/>
              </a:rPr>
              <a:t>STORAGE</a:t>
            </a:r>
            <a:endParaRPr sz="1600">
              <a:latin typeface="Lucida Sans Unicode"/>
              <a:cs typeface="Lucida Sans Unicode"/>
            </a:endParaRPr>
          </a:p>
        </p:txBody>
      </p:sp>
      <p:sp>
        <p:nvSpPr>
          <p:cNvPr id="36" name="object 36"/>
          <p:cNvSpPr txBox="1"/>
          <p:nvPr/>
        </p:nvSpPr>
        <p:spPr>
          <a:xfrm>
            <a:off x="1102563" y="2885897"/>
            <a:ext cx="1814830" cy="269240"/>
          </a:xfrm>
          <a:prstGeom prst="rect">
            <a:avLst/>
          </a:prstGeom>
        </p:spPr>
        <p:txBody>
          <a:bodyPr vert="horz" wrap="square" lIns="0" tIns="12065" rIns="0" bIns="0" rtlCol="0">
            <a:spAutoFit/>
          </a:bodyPr>
          <a:lstStyle/>
          <a:p>
            <a:pPr marL="12700">
              <a:lnSpc>
                <a:spcPct val="100000"/>
              </a:lnSpc>
              <a:spcBef>
                <a:spcPts val="95"/>
              </a:spcBef>
            </a:pPr>
            <a:r>
              <a:rPr sz="1600" spc="-95" dirty="0">
                <a:solidFill>
                  <a:srgbClr val="FFFFFF"/>
                </a:solidFill>
                <a:latin typeface="Lucida Sans Unicode"/>
                <a:cs typeface="Lucida Sans Unicode"/>
              </a:rPr>
              <a:t>QU</a:t>
            </a:r>
            <a:r>
              <a:rPr sz="1600" spc="-65" dirty="0">
                <a:solidFill>
                  <a:srgbClr val="FFFFFF"/>
                </a:solidFill>
                <a:latin typeface="Lucida Sans Unicode"/>
                <a:cs typeface="Lucida Sans Unicode"/>
              </a:rPr>
              <a:t>E</a:t>
            </a:r>
            <a:r>
              <a:rPr sz="1600" spc="-85" dirty="0">
                <a:solidFill>
                  <a:srgbClr val="FFFFFF"/>
                </a:solidFill>
                <a:latin typeface="Lucida Sans Unicode"/>
                <a:cs typeface="Lucida Sans Unicode"/>
              </a:rPr>
              <a:t>RY</a:t>
            </a:r>
            <a:r>
              <a:rPr sz="1600" spc="-170" dirty="0">
                <a:solidFill>
                  <a:srgbClr val="FFFFFF"/>
                </a:solidFill>
                <a:latin typeface="Lucida Sans Unicode"/>
                <a:cs typeface="Lucida Sans Unicode"/>
              </a:rPr>
              <a:t> </a:t>
            </a:r>
            <a:r>
              <a:rPr sz="1600" spc="-100" dirty="0">
                <a:solidFill>
                  <a:srgbClr val="FFFFFF"/>
                </a:solidFill>
                <a:latin typeface="Lucida Sans Unicode"/>
                <a:cs typeface="Lucida Sans Unicode"/>
              </a:rPr>
              <a:t>PRO</a:t>
            </a:r>
            <a:r>
              <a:rPr sz="1600" spc="-110" dirty="0">
                <a:solidFill>
                  <a:srgbClr val="FFFFFF"/>
                </a:solidFill>
                <a:latin typeface="Lucida Sans Unicode"/>
                <a:cs typeface="Lucida Sans Unicode"/>
              </a:rPr>
              <a:t>C</a:t>
            </a:r>
            <a:r>
              <a:rPr sz="1600" spc="-55" dirty="0">
                <a:solidFill>
                  <a:srgbClr val="FFFFFF"/>
                </a:solidFill>
                <a:latin typeface="Lucida Sans Unicode"/>
                <a:cs typeface="Lucida Sans Unicode"/>
              </a:rPr>
              <a:t>ESSING</a:t>
            </a:r>
            <a:endParaRPr sz="1600" dirty="0">
              <a:latin typeface="Lucida Sans Unicode"/>
              <a:cs typeface="Lucida Sans Unicode"/>
            </a:endParaRPr>
          </a:p>
        </p:txBody>
      </p:sp>
      <p:sp>
        <p:nvSpPr>
          <p:cNvPr id="37" name="object 37"/>
          <p:cNvSpPr txBox="1"/>
          <p:nvPr/>
        </p:nvSpPr>
        <p:spPr>
          <a:xfrm>
            <a:off x="1176934" y="1587246"/>
            <a:ext cx="1520190" cy="269240"/>
          </a:xfrm>
          <a:prstGeom prst="rect">
            <a:avLst/>
          </a:prstGeom>
        </p:spPr>
        <p:txBody>
          <a:bodyPr vert="horz" wrap="square" lIns="0" tIns="12065" rIns="0" bIns="0" rtlCol="0">
            <a:spAutoFit/>
          </a:bodyPr>
          <a:lstStyle/>
          <a:p>
            <a:pPr marL="12700">
              <a:lnSpc>
                <a:spcPct val="100000"/>
              </a:lnSpc>
              <a:spcBef>
                <a:spcPts val="95"/>
              </a:spcBef>
            </a:pPr>
            <a:r>
              <a:rPr sz="1600" spc="-150" dirty="0">
                <a:solidFill>
                  <a:srgbClr val="FFFFFF"/>
                </a:solidFill>
                <a:latin typeface="Lucida Sans Unicode"/>
                <a:cs typeface="Lucida Sans Unicode"/>
              </a:rPr>
              <a:t>CLOU</a:t>
            </a:r>
            <a:r>
              <a:rPr sz="1600" spc="-170" dirty="0">
                <a:solidFill>
                  <a:srgbClr val="FFFFFF"/>
                </a:solidFill>
                <a:latin typeface="Lucida Sans Unicode"/>
                <a:cs typeface="Lucida Sans Unicode"/>
              </a:rPr>
              <a:t>D</a:t>
            </a:r>
            <a:r>
              <a:rPr sz="1600" spc="-160" dirty="0">
                <a:solidFill>
                  <a:srgbClr val="FFFFFF"/>
                </a:solidFill>
                <a:latin typeface="Lucida Sans Unicode"/>
                <a:cs typeface="Lucida Sans Unicode"/>
              </a:rPr>
              <a:t> </a:t>
            </a:r>
            <a:r>
              <a:rPr sz="1600" spc="-55" dirty="0">
                <a:solidFill>
                  <a:srgbClr val="FFFFFF"/>
                </a:solidFill>
                <a:latin typeface="Lucida Sans Unicode"/>
                <a:cs typeface="Lucida Sans Unicode"/>
              </a:rPr>
              <a:t>SERVICES</a:t>
            </a:r>
            <a:endParaRPr sz="1600">
              <a:latin typeface="Lucida Sans Unicode"/>
              <a:cs typeface="Lucida Sans Unicode"/>
            </a:endParaRPr>
          </a:p>
        </p:txBody>
      </p:sp>
      <p:pic>
        <p:nvPicPr>
          <p:cNvPr id="38" name="object 38"/>
          <p:cNvPicPr/>
          <p:nvPr/>
        </p:nvPicPr>
        <p:blipFill>
          <a:blip r:embed="rId4" cstate="print"/>
          <a:stretch>
            <a:fillRect/>
          </a:stretch>
        </p:blipFill>
        <p:spPr>
          <a:xfrm>
            <a:off x="4364735" y="2810255"/>
            <a:ext cx="713231" cy="725424"/>
          </a:xfrm>
          <a:prstGeom prst="rect">
            <a:avLst/>
          </a:prstGeom>
        </p:spPr>
      </p:pic>
      <p:sp>
        <p:nvSpPr>
          <p:cNvPr id="39" name="object 39"/>
          <p:cNvSpPr/>
          <p:nvPr/>
        </p:nvSpPr>
        <p:spPr>
          <a:xfrm>
            <a:off x="5583935" y="2955035"/>
            <a:ext cx="426720" cy="407034"/>
          </a:xfrm>
          <a:custGeom>
            <a:avLst/>
            <a:gdLst/>
            <a:ahLst/>
            <a:cxnLst/>
            <a:rect l="l" t="t" r="r" b="b"/>
            <a:pathLst>
              <a:path w="426720" h="407035">
                <a:moveTo>
                  <a:pt x="213360" y="80899"/>
                </a:moveTo>
                <a:lnTo>
                  <a:pt x="263392" y="90529"/>
                </a:lnTo>
                <a:lnTo>
                  <a:pt x="304244" y="116792"/>
                </a:lnTo>
                <a:lnTo>
                  <a:pt x="331785" y="155747"/>
                </a:lnTo>
                <a:lnTo>
                  <a:pt x="341884" y="203453"/>
                </a:lnTo>
                <a:lnTo>
                  <a:pt x="331785" y="251160"/>
                </a:lnTo>
                <a:lnTo>
                  <a:pt x="304244" y="290115"/>
                </a:lnTo>
                <a:lnTo>
                  <a:pt x="263392" y="316378"/>
                </a:lnTo>
                <a:lnTo>
                  <a:pt x="213360" y="326008"/>
                </a:lnTo>
                <a:lnTo>
                  <a:pt x="163327" y="316378"/>
                </a:lnTo>
                <a:lnTo>
                  <a:pt x="122475" y="290115"/>
                </a:lnTo>
                <a:lnTo>
                  <a:pt x="94934" y="251160"/>
                </a:lnTo>
                <a:lnTo>
                  <a:pt x="84836" y="203453"/>
                </a:lnTo>
                <a:lnTo>
                  <a:pt x="94934" y="155747"/>
                </a:lnTo>
                <a:lnTo>
                  <a:pt x="122475" y="116792"/>
                </a:lnTo>
                <a:lnTo>
                  <a:pt x="163327" y="90529"/>
                </a:lnTo>
                <a:lnTo>
                  <a:pt x="213360" y="80899"/>
                </a:lnTo>
                <a:close/>
              </a:path>
              <a:path w="426720" h="407035">
                <a:moveTo>
                  <a:pt x="183514" y="0"/>
                </a:moveTo>
                <a:lnTo>
                  <a:pt x="176275" y="0"/>
                </a:lnTo>
                <a:lnTo>
                  <a:pt x="170561" y="5587"/>
                </a:lnTo>
                <a:lnTo>
                  <a:pt x="170561" y="12445"/>
                </a:lnTo>
                <a:lnTo>
                  <a:pt x="170561" y="45593"/>
                </a:lnTo>
                <a:lnTo>
                  <a:pt x="159087" y="48809"/>
                </a:lnTo>
                <a:lnTo>
                  <a:pt x="147923" y="52752"/>
                </a:lnTo>
                <a:lnTo>
                  <a:pt x="137092" y="57433"/>
                </a:lnTo>
                <a:lnTo>
                  <a:pt x="126618" y="62864"/>
                </a:lnTo>
                <a:lnTo>
                  <a:pt x="101980" y="39496"/>
                </a:lnTo>
                <a:lnTo>
                  <a:pt x="99440" y="37083"/>
                </a:lnTo>
                <a:lnTo>
                  <a:pt x="96138" y="35813"/>
                </a:lnTo>
                <a:lnTo>
                  <a:pt x="92837" y="35813"/>
                </a:lnTo>
                <a:lnTo>
                  <a:pt x="89408" y="35813"/>
                </a:lnTo>
                <a:lnTo>
                  <a:pt x="86105" y="37083"/>
                </a:lnTo>
                <a:lnTo>
                  <a:pt x="83565" y="39496"/>
                </a:lnTo>
                <a:lnTo>
                  <a:pt x="41401" y="79756"/>
                </a:lnTo>
                <a:lnTo>
                  <a:pt x="36322" y="84581"/>
                </a:lnTo>
                <a:lnTo>
                  <a:pt x="36322" y="92456"/>
                </a:lnTo>
                <a:lnTo>
                  <a:pt x="41401" y="97281"/>
                </a:lnTo>
                <a:lnTo>
                  <a:pt x="65912" y="120650"/>
                </a:lnTo>
                <a:lnTo>
                  <a:pt x="60253" y="130645"/>
                </a:lnTo>
                <a:lnTo>
                  <a:pt x="55308" y="140985"/>
                </a:lnTo>
                <a:lnTo>
                  <a:pt x="51125" y="151636"/>
                </a:lnTo>
                <a:lnTo>
                  <a:pt x="47751" y="162559"/>
                </a:lnTo>
                <a:lnTo>
                  <a:pt x="13080" y="162559"/>
                </a:lnTo>
                <a:lnTo>
                  <a:pt x="5841" y="162559"/>
                </a:lnTo>
                <a:lnTo>
                  <a:pt x="0" y="168147"/>
                </a:lnTo>
                <a:lnTo>
                  <a:pt x="0" y="175006"/>
                </a:lnTo>
                <a:lnTo>
                  <a:pt x="0" y="231901"/>
                </a:lnTo>
                <a:lnTo>
                  <a:pt x="0" y="238759"/>
                </a:lnTo>
                <a:lnTo>
                  <a:pt x="5841" y="244347"/>
                </a:lnTo>
                <a:lnTo>
                  <a:pt x="13080" y="244347"/>
                </a:lnTo>
                <a:lnTo>
                  <a:pt x="47751" y="244347"/>
                </a:lnTo>
                <a:lnTo>
                  <a:pt x="51125" y="255271"/>
                </a:lnTo>
                <a:lnTo>
                  <a:pt x="55308" y="265922"/>
                </a:lnTo>
                <a:lnTo>
                  <a:pt x="60253" y="276262"/>
                </a:lnTo>
                <a:lnTo>
                  <a:pt x="65912" y="286257"/>
                </a:lnTo>
                <a:lnTo>
                  <a:pt x="41401" y="309625"/>
                </a:lnTo>
                <a:lnTo>
                  <a:pt x="36322" y="314451"/>
                </a:lnTo>
                <a:lnTo>
                  <a:pt x="36322" y="322325"/>
                </a:lnTo>
                <a:lnTo>
                  <a:pt x="41401" y="327151"/>
                </a:lnTo>
                <a:lnTo>
                  <a:pt x="83565" y="367411"/>
                </a:lnTo>
                <a:lnTo>
                  <a:pt x="86105" y="369824"/>
                </a:lnTo>
                <a:lnTo>
                  <a:pt x="89408" y="371094"/>
                </a:lnTo>
                <a:lnTo>
                  <a:pt x="92837" y="371094"/>
                </a:lnTo>
                <a:lnTo>
                  <a:pt x="96138" y="371094"/>
                </a:lnTo>
                <a:lnTo>
                  <a:pt x="99440" y="369824"/>
                </a:lnTo>
                <a:lnTo>
                  <a:pt x="101980" y="367411"/>
                </a:lnTo>
                <a:lnTo>
                  <a:pt x="126618" y="344043"/>
                </a:lnTo>
                <a:lnTo>
                  <a:pt x="137092" y="349476"/>
                </a:lnTo>
                <a:lnTo>
                  <a:pt x="147923" y="354171"/>
                </a:lnTo>
                <a:lnTo>
                  <a:pt x="159087" y="358151"/>
                </a:lnTo>
                <a:lnTo>
                  <a:pt x="170561" y="361441"/>
                </a:lnTo>
                <a:lnTo>
                  <a:pt x="170561" y="394462"/>
                </a:lnTo>
                <a:lnTo>
                  <a:pt x="170561" y="401319"/>
                </a:lnTo>
                <a:lnTo>
                  <a:pt x="176275" y="406907"/>
                </a:lnTo>
                <a:lnTo>
                  <a:pt x="183514" y="406907"/>
                </a:lnTo>
                <a:lnTo>
                  <a:pt x="243204" y="406907"/>
                </a:lnTo>
                <a:lnTo>
                  <a:pt x="250443" y="406907"/>
                </a:lnTo>
                <a:lnTo>
                  <a:pt x="256159" y="401319"/>
                </a:lnTo>
                <a:lnTo>
                  <a:pt x="256159" y="394462"/>
                </a:lnTo>
                <a:lnTo>
                  <a:pt x="256159" y="361441"/>
                </a:lnTo>
                <a:lnTo>
                  <a:pt x="267632" y="358151"/>
                </a:lnTo>
                <a:lnTo>
                  <a:pt x="278796" y="354171"/>
                </a:lnTo>
                <a:lnTo>
                  <a:pt x="289627" y="349476"/>
                </a:lnTo>
                <a:lnTo>
                  <a:pt x="300100" y="344043"/>
                </a:lnTo>
                <a:lnTo>
                  <a:pt x="324738" y="367411"/>
                </a:lnTo>
                <a:lnTo>
                  <a:pt x="327278" y="369824"/>
                </a:lnTo>
                <a:lnTo>
                  <a:pt x="330580" y="371094"/>
                </a:lnTo>
                <a:lnTo>
                  <a:pt x="333883" y="371094"/>
                </a:lnTo>
                <a:lnTo>
                  <a:pt x="337312" y="371094"/>
                </a:lnTo>
                <a:lnTo>
                  <a:pt x="340613" y="369824"/>
                </a:lnTo>
                <a:lnTo>
                  <a:pt x="343153" y="367411"/>
                </a:lnTo>
                <a:lnTo>
                  <a:pt x="385317" y="327151"/>
                </a:lnTo>
                <a:lnTo>
                  <a:pt x="390398" y="322325"/>
                </a:lnTo>
                <a:lnTo>
                  <a:pt x="390398" y="314451"/>
                </a:lnTo>
                <a:lnTo>
                  <a:pt x="385317" y="309625"/>
                </a:lnTo>
                <a:lnTo>
                  <a:pt x="360806" y="286257"/>
                </a:lnTo>
                <a:lnTo>
                  <a:pt x="366466" y="276262"/>
                </a:lnTo>
                <a:lnTo>
                  <a:pt x="371411" y="265922"/>
                </a:lnTo>
                <a:lnTo>
                  <a:pt x="375594" y="255271"/>
                </a:lnTo>
                <a:lnTo>
                  <a:pt x="378967" y="244347"/>
                </a:lnTo>
                <a:lnTo>
                  <a:pt x="413765" y="244347"/>
                </a:lnTo>
                <a:lnTo>
                  <a:pt x="420877" y="244347"/>
                </a:lnTo>
                <a:lnTo>
                  <a:pt x="426719" y="238759"/>
                </a:lnTo>
                <a:lnTo>
                  <a:pt x="426719" y="231901"/>
                </a:lnTo>
                <a:lnTo>
                  <a:pt x="426719" y="175006"/>
                </a:lnTo>
                <a:lnTo>
                  <a:pt x="426719" y="168147"/>
                </a:lnTo>
                <a:lnTo>
                  <a:pt x="420877" y="162559"/>
                </a:lnTo>
                <a:lnTo>
                  <a:pt x="413765" y="162559"/>
                </a:lnTo>
                <a:lnTo>
                  <a:pt x="378967" y="162559"/>
                </a:lnTo>
                <a:lnTo>
                  <a:pt x="375594" y="151636"/>
                </a:lnTo>
                <a:lnTo>
                  <a:pt x="371411" y="140985"/>
                </a:lnTo>
                <a:lnTo>
                  <a:pt x="366466" y="130645"/>
                </a:lnTo>
                <a:lnTo>
                  <a:pt x="360806" y="120650"/>
                </a:lnTo>
                <a:lnTo>
                  <a:pt x="385317" y="97281"/>
                </a:lnTo>
                <a:lnTo>
                  <a:pt x="390398" y="92456"/>
                </a:lnTo>
                <a:lnTo>
                  <a:pt x="390398" y="84581"/>
                </a:lnTo>
                <a:lnTo>
                  <a:pt x="385317" y="79756"/>
                </a:lnTo>
                <a:lnTo>
                  <a:pt x="343153" y="39496"/>
                </a:lnTo>
                <a:lnTo>
                  <a:pt x="340613" y="37083"/>
                </a:lnTo>
                <a:lnTo>
                  <a:pt x="337312" y="35813"/>
                </a:lnTo>
                <a:lnTo>
                  <a:pt x="333883" y="35813"/>
                </a:lnTo>
                <a:lnTo>
                  <a:pt x="330580" y="35813"/>
                </a:lnTo>
                <a:lnTo>
                  <a:pt x="327278" y="37083"/>
                </a:lnTo>
                <a:lnTo>
                  <a:pt x="324738" y="39496"/>
                </a:lnTo>
                <a:lnTo>
                  <a:pt x="300100" y="62864"/>
                </a:lnTo>
                <a:lnTo>
                  <a:pt x="289627" y="57433"/>
                </a:lnTo>
                <a:lnTo>
                  <a:pt x="278796" y="52752"/>
                </a:lnTo>
                <a:lnTo>
                  <a:pt x="267632" y="48809"/>
                </a:lnTo>
                <a:lnTo>
                  <a:pt x="256159" y="45593"/>
                </a:lnTo>
                <a:lnTo>
                  <a:pt x="256159" y="12445"/>
                </a:lnTo>
                <a:lnTo>
                  <a:pt x="256159" y="5587"/>
                </a:lnTo>
                <a:lnTo>
                  <a:pt x="250443" y="0"/>
                </a:lnTo>
                <a:lnTo>
                  <a:pt x="243204" y="0"/>
                </a:lnTo>
                <a:lnTo>
                  <a:pt x="183514" y="0"/>
                </a:lnTo>
                <a:close/>
              </a:path>
            </a:pathLst>
          </a:custGeom>
          <a:ln w="9525">
            <a:solidFill>
              <a:srgbClr val="A4B7C5"/>
            </a:solidFill>
          </a:ln>
        </p:spPr>
        <p:txBody>
          <a:bodyPr wrap="square" lIns="0" tIns="0" rIns="0" bIns="0" rtlCol="0"/>
          <a:lstStyle/>
          <a:p>
            <a:endParaRPr/>
          </a:p>
        </p:txBody>
      </p:sp>
      <p:sp>
        <p:nvSpPr>
          <p:cNvPr id="40" name="object 40"/>
          <p:cNvSpPr txBox="1"/>
          <p:nvPr/>
        </p:nvSpPr>
        <p:spPr>
          <a:xfrm>
            <a:off x="3434841" y="2319655"/>
            <a:ext cx="699770" cy="364490"/>
          </a:xfrm>
          <a:prstGeom prst="rect">
            <a:avLst/>
          </a:prstGeom>
        </p:spPr>
        <p:txBody>
          <a:bodyPr vert="horz" wrap="square" lIns="0" tIns="10160" rIns="0" bIns="0" rtlCol="0">
            <a:spAutoFit/>
          </a:bodyPr>
          <a:lstStyle/>
          <a:p>
            <a:pPr marL="12700" marR="5080" indent="127635">
              <a:lnSpc>
                <a:spcPct val="101800"/>
              </a:lnSpc>
              <a:spcBef>
                <a:spcPts val="80"/>
              </a:spcBef>
            </a:pPr>
            <a:r>
              <a:rPr sz="1100" spc="-70" dirty="0">
                <a:solidFill>
                  <a:srgbClr val="FFFFFF"/>
                </a:solidFill>
                <a:latin typeface="Lucida Sans Unicode"/>
                <a:cs typeface="Lucida Sans Unicode"/>
              </a:rPr>
              <a:t>Virtual </a:t>
            </a:r>
            <a:r>
              <a:rPr sz="1100" spc="-65" dirty="0">
                <a:solidFill>
                  <a:srgbClr val="FFFFFF"/>
                </a:solidFill>
                <a:latin typeface="Lucida Sans Unicode"/>
                <a:cs typeface="Lucida Sans Unicode"/>
              </a:rPr>
              <a:t> </a:t>
            </a:r>
            <a:r>
              <a:rPr sz="1100" spc="35" dirty="0">
                <a:solidFill>
                  <a:srgbClr val="FFFFFF"/>
                </a:solidFill>
                <a:latin typeface="Lucida Sans Unicode"/>
                <a:cs typeface="Lucida Sans Unicode"/>
              </a:rPr>
              <a:t>W</a:t>
            </a:r>
            <a:r>
              <a:rPr sz="1100" spc="-60" dirty="0">
                <a:solidFill>
                  <a:srgbClr val="FFFFFF"/>
                </a:solidFill>
                <a:latin typeface="Lucida Sans Unicode"/>
                <a:cs typeface="Lucida Sans Unicode"/>
              </a:rPr>
              <a:t>ar</a:t>
            </a:r>
            <a:r>
              <a:rPr sz="1100" spc="-75" dirty="0">
                <a:solidFill>
                  <a:srgbClr val="FFFFFF"/>
                </a:solidFill>
                <a:latin typeface="Lucida Sans Unicode"/>
                <a:cs typeface="Lucida Sans Unicode"/>
              </a:rPr>
              <a:t>e</a:t>
            </a:r>
            <a:r>
              <a:rPr sz="1100" spc="-95" dirty="0">
                <a:solidFill>
                  <a:srgbClr val="FFFFFF"/>
                </a:solidFill>
                <a:latin typeface="Lucida Sans Unicode"/>
                <a:cs typeface="Lucida Sans Unicode"/>
              </a:rPr>
              <a:t>ho</a:t>
            </a:r>
            <a:r>
              <a:rPr sz="1100" spc="-75" dirty="0">
                <a:solidFill>
                  <a:srgbClr val="FFFFFF"/>
                </a:solidFill>
                <a:latin typeface="Lucida Sans Unicode"/>
                <a:cs typeface="Lucida Sans Unicode"/>
              </a:rPr>
              <a:t>us</a:t>
            </a:r>
            <a:r>
              <a:rPr sz="1100" spc="-60" dirty="0">
                <a:solidFill>
                  <a:srgbClr val="FFFFFF"/>
                </a:solidFill>
                <a:latin typeface="Lucida Sans Unicode"/>
                <a:cs typeface="Lucida Sans Unicode"/>
              </a:rPr>
              <a:t>e</a:t>
            </a:r>
            <a:endParaRPr sz="1100">
              <a:latin typeface="Lucida Sans Unicode"/>
              <a:cs typeface="Lucida Sans Unicode"/>
            </a:endParaRPr>
          </a:p>
        </p:txBody>
      </p:sp>
      <p:sp>
        <p:nvSpPr>
          <p:cNvPr id="41" name="object 41"/>
          <p:cNvSpPr txBox="1"/>
          <p:nvPr/>
        </p:nvSpPr>
        <p:spPr>
          <a:xfrm>
            <a:off x="4416933" y="2327224"/>
            <a:ext cx="699770" cy="365125"/>
          </a:xfrm>
          <a:prstGeom prst="rect">
            <a:avLst/>
          </a:prstGeom>
        </p:spPr>
        <p:txBody>
          <a:bodyPr vert="horz" wrap="square" lIns="0" tIns="13335" rIns="0" bIns="0" rtlCol="0">
            <a:spAutoFit/>
          </a:bodyPr>
          <a:lstStyle/>
          <a:p>
            <a:pPr marR="22225" algn="ctr">
              <a:lnSpc>
                <a:spcPct val="100000"/>
              </a:lnSpc>
              <a:spcBef>
                <a:spcPts val="105"/>
              </a:spcBef>
            </a:pPr>
            <a:r>
              <a:rPr sz="1100" spc="-70" dirty="0">
                <a:solidFill>
                  <a:srgbClr val="FFFFFF"/>
                </a:solidFill>
                <a:latin typeface="Lucida Sans Unicode"/>
                <a:cs typeface="Lucida Sans Unicode"/>
              </a:rPr>
              <a:t>Virtual</a:t>
            </a:r>
            <a:endParaRPr sz="1100">
              <a:latin typeface="Lucida Sans Unicode"/>
              <a:cs typeface="Lucida Sans Unicode"/>
            </a:endParaRPr>
          </a:p>
          <a:p>
            <a:pPr algn="ctr">
              <a:lnSpc>
                <a:spcPct val="100000"/>
              </a:lnSpc>
              <a:spcBef>
                <a:spcPts val="25"/>
              </a:spcBef>
            </a:pPr>
            <a:r>
              <a:rPr sz="1100" spc="-60" dirty="0">
                <a:solidFill>
                  <a:srgbClr val="FFFFFF"/>
                </a:solidFill>
                <a:latin typeface="Lucida Sans Unicode"/>
                <a:cs typeface="Lucida Sans Unicode"/>
              </a:rPr>
              <a:t>Warehouse</a:t>
            </a:r>
            <a:endParaRPr sz="1100">
              <a:latin typeface="Lucida Sans Unicode"/>
              <a:cs typeface="Lucida Sans Unicode"/>
            </a:endParaRPr>
          </a:p>
        </p:txBody>
      </p:sp>
      <p:sp>
        <p:nvSpPr>
          <p:cNvPr id="42" name="object 42"/>
          <p:cNvSpPr txBox="1"/>
          <p:nvPr/>
        </p:nvSpPr>
        <p:spPr>
          <a:xfrm>
            <a:off x="5420995" y="2340610"/>
            <a:ext cx="699770" cy="364490"/>
          </a:xfrm>
          <a:prstGeom prst="rect">
            <a:avLst/>
          </a:prstGeom>
        </p:spPr>
        <p:txBody>
          <a:bodyPr vert="horz" wrap="square" lIns="0" tIns="10160" rIns="0" bIns="0" rtlCol="0">
            <a:spAutoFit/>
          </a:bodyPr>
          <a:lstStyle/>
          <a:p>
            <a:pPr marL="12700" marR="5080" indent="127635">
              <a:lnSpc>
                <a:spcPct val="101800"/>
              </a:lnSpc>
              <a:spcBef>
                <a:spcPts val="80"/>
              </a:spcBef>
            </a:pPr>
            <a:r>
              <a:rPr sz="1100" spc="-70" dirty="0">
                <a:solidFill>
                  <a:srgbClr val="FFFFFF"/>
                </a:solidFill>
                <a:latin typeface="Lucida Sans Unicode"/>
                <a:cs typeface="Lucida Sans Unicode"/>
              </a:rPr>
              <a:t>Virtual </a:t>
            </a:r>
            <a:r>
              <a:rPr sz="1100" spc="-65" dirty="0">
                <a:solidFill>
                  <a:srgbClr val="FFFFFF"/>
                </a:solidFill>
                <a:latin typeface="Lucida Sans Unicode"/>
                <a:cs typeface="Lucida Sans Unicode"/>
              </a:rPr>
              <a:t> </a:t>
            </a:r>
            <a:r>
              <a:rPr sz="1100" spc="35" dirty="0">
                <a:solidFill>
                  <a:srgbClr val="FFFFFF"/>
                </a:solidFill>
                <a:latin typeface="Lucida Sans Unicode"/>
                <a:cs typeface="Lucida Sans Unicode"/>
              </a:rPr>
              <a:t>W</a:t>
            </a:r>
            <a:r>
              <a:rPr sz="1100" spc="-60" dirty="0">
                <a:solidFill>
                  <a:srgbClr val="FFFFFF"/>
                </a:solidFill>
                <a:latin typeface="Lucida Sans Unicode"/>
                <a:cs typeface="Lucida Sans Unicode"/>
              </a:rPr>
              <a:t>ar</a:t>
            </a:r>
            <a:r>
              <a:rPr sz="1100" spc="-75" dirty="0">
                <a:solidFill>
                  <a:srgbClr val="FFFFFF"/>
                </a:solidFill>
                <a:latin typeface="Lucida Sans Unicode"/>
                <a:cs typeface="Lucida Sans Unicode"/>
              </a:rPr>
              <a:t>e</a:t>
            </a:r>
            <a:r>
              <a:rPr sz="1100" spc="-95" dirty="0">
                <a:solidFill>
                  <a:srgbClr val="FFFFFF"/>
                </a:solidFill>
                <a:latin typeface="Lucida Sans Unicode"/>
                <a:cs typeface="Lucida Sans Unicode"/>
              </a:rPr>
              <a:t>ho</a:t>
            </a:r>
            <a:r>
              <a:rPr sz="1100" spc="-75" dirty="0">
                <a:solidFill>
                  <a:srgbClr val="FFFFFF"/>
                </a:solidFill>
                <a:latin typeface="Lucida Sans Unicode"/>
                <a:cs typeface="Lucida Sans Unicode"/>
              </a:rPr>
              <a:t>us</a:t>
            </a:r>
            <a:r>
              <a:rPr sz="1100" spc="-60" dirty="0">
                <a:solidFill>
                  <a:srgbClr val="FFFFFF"/>
                </a:solidFill>
                <a:latin typeface="Lucida Sans Unicode"/>
                <a:cs typeface="Lucida Sans Unicode"/>
              </a:rPr>
              <a:t>e</a:t>
            </a:r>
            <a:endParaRPr sz="1100">
              <a:latin typeface="Lucida Sans Unicode"/>
              <a:cs typeface="Lucida Sans Unicode"/>
            </a:endParaRPr>
          </a:p>
        </p:txBody>
      </p:sp>
      <p:sp>
        <p:nvSpPr>
          <p:cNvPr id="43" name="object 43"/>
          <p:cNvSpPr/>
          <p:nvPr/>
        </p:nvSpPr>
        <p:spPr>
          <a:xfrm>
            <a:off x="1817370" y="3792473"/>
            <a:ext cx="5041265" cy="0"/>
          </a:xfrm>
          <a:custGeom>
            <a:avLst/>
            <a:gdLst/>
            <a:ahLst/>
            <a:cxnLst/>
            <a:rect l="l" t="t" r="r" b="b"/>
            <a:pathLst>
              <a:path w="5041265">
                <a:moveTo>
                  <a:pt x="0" y="0"/>
                </a:moveTo>
                <a:lnTo>
                  <a:pt x="5040883" y="0"/>
                </a:lnTo>
              </a:path>
            </a:pathLst>
          </a:custGeom>
          <a:ln w="19050">
            <a:solidFill>
              <a:srgbClr val="BCBCBC"/>
            </a:solidFill>
          </a:ln>
        </p:spPr>
        <p:txBody>
          <a:bodyPr wrap="square" lIns="0" tIns="0" rIns="0" bIns="0" rtlCol="0"/>
          <a:lstStyle/>
          <a:p>
            <a:endParaRPr/>
          </a:p>
        </p:txBody>
      </p:sp>
      <p:sp>
        <p:nvSpPr>
          <p:cNvPr id="44" name="object 44"/>
          <p:cNvSpPr/>
          <p:nvPr/>
        </p:nvSpPr>
        <p:spPr>
          <a:xfrm>
            <a:off x="1750314" y="2181605"/>
            <a:ext cx="5041265" cy="0"/>
          </a:xfrm>
          <a:custGeom>
            <a:avLst/>
            <a:gdLst/>
            <a:ahLst/>
            <a:cxnLst/>
            <a:rect l="l" t="t" r="r" b="b"/>
            <a:pathLst>
              <a:path w="5041265">
                <a:moveTo>
                  <a:pt x="0" y="0"/>
                </a:moveTo>
                <a:lnTo>
                  <a:pt x="5040884" y="0"/>
                </a:lnTo>
              </a:path>
            </a:pathLst>
          </a:custGeom>
          <a:ln w="19050">
            <a:solidFill>
              <a:srgbClr val="BCBCBC"/>
            </a:solidFill>
          </a:ln>
        </p:spPr>
        <p:txBody>
          <a:bodyPr wrap="square" lIns="0" tIns="0" rIns="0" bIns="0" rtlCol="0"/>
          <a:lstStyle/>
          <a:p>
            <a:endParaRPr/>
          </a:p>
        </p:txBody>
      </p:sp>
      <p:sp>
        <p:nvSpPr>
          <p:cNvPr id="2" name="Rectangle 1"/>
          <p:cNvSpPr/>
          <p:nvPr/>
        </p:nvSpPr>
        <p:spPr>
          <a:xfrm>
            <a:off x="4626228" y="916906"/>
            <a:ext cx="4572000" cy="1200329"/>
          </a:xfrm>
          <a:prstGeom prst="rect">
            <a:avLst/>
          </a:prstGeom>
        </p:spPr>
        <p:txBody>
          <a:bodyPr>
            <a:spAutoFit/>
          </a:bodyPr>
          <a:lstStyle/>
          <a:p>
            <a:r>
              <a:rPr lang="en-US" dirty="0">
                <a:solidFill>
                  <a:schemeClr val="bg1"/>
                </a:solidFill>
              </a:rPr>
              <a:t>Brain of the system -</a:t>
            </a:r>
          </a:p>
          <a:p>
            <a:r>
              <a:rPr lang="en-US" dirty="0">
                <a:solidFill>
                  <a:schemeClr val="bg1"/>
                </a:solidFill>
              </a:rPr>
              <a:t>Managing infrastructure, Access control, security,</a:t>
            </a:r>
          </a:p>
          <a:p>
            <a:r>
              <a:rPr lang="en-US" dirty="0" err="1">
                <a:solidFill>
                  <a:schemeClr val="bg1"/>
                </a:solidFill>
              </a:rPr>
              <a:t>Optimizier</a:t>
            </a:r>
            <a:r>
              <a:rPr lang="en-US" dirty="0">
                <a:solidFill>
                  <a:schemeClr val="bg1"/>
                </a:solidFill>
              </a:rPr>
              <a:t>, Metadata etc.</a:t>
            </a:r>
            <a:endParaRPr lang="en-IN" dirty="0">
              <a:solidFill>
                <a:schemeClr val="bg1"/>
              </a:solidFill>
            </a:endParaRPr>
          </a:p>
        </p:txBody>
      </p:sp>
      <p:sp>
        <p:nvSpPr>
          <p:cNvPr id="45" name="Rectangle 44"/>
          <p:cNvSpPr/>
          <p:nvPr/>
        </p:nvSpPr>
        <p:spPr>
          <a:xfrm>
            <a:off x="6146474" y="2302233"/>
            <a:ext cx="4023868" cy="923330"/>
          </a:xfrm>
          <a:prstGeom prst="rect">
            <a:avLst/>
          </a:prstGeom>
        </p:spPr>
        <p:txBody>
          <a:bodyPr wrap="square">
            <a:spAutoFit/>
          </a:bodyPr>
          <a:lstStyle/>
          <a:p>
            <a:r>
              <a:rPr lang="en-US" dirty="0">
                <a:solidFill>
                  <a:schemeClr val="bg1"/>
                </a:solidFill>
              </a:rPr>
              <a:t>Muscle of the system -</a:t>
            </a:r>
          </a:p>
          <a:p>
            <a:r>
              <a:rPr lang="en-US" dirty="0">
                <a:solidFill>
                  <a:schemeClr val="bg1"/>
                </a:solidFill>
              </a:rPr>
              <a:t>Performs MMP </a:t>
            </a:r>
            <a:endParaRPr lang="en-US" dirty="0" smtClean="0">
              <a:solidFill>
                <a:schemeClr val="bg1"/>
              </a:solidFill>
            </a:endParaRPr>
          </a:p>
          <a:p>
            <a:r>
              <a:rPr lang="en-US" dirty="0" smtClean="0">
                <a:solidFill>
                  <a:schemeClr val="bg1"/>
                </a:solidFill>
              </a:rPr>
              <a:t>(</a:t>
            </a:r>
            <a:r>
              <a:rPr lang="en-US" dirty="0">
                <a:solidFill>
                  <a:schemeClr val="bg1"/>
                </a:solidFill>
              </a:rPr>
              <a:t>Massive Parallel Processing)</a:t>
            </a:r>
            <a:endParaRPr lang="en-IN" dirty="0">
              <a:solidFill>
                <a:schemeClr val="bg1"/>
              </a:solidFill>
            </a:endParaRPr>
          </a:p>
        </p:txBody>
      </p:sp>
      <p:sp>
        <p:nvSpPr>
          <p:cNvPr id="46" name="Rectangle 45"/>
          <p:cNvSpPr/>
          <p:nvPr/>
        </p:nvSpPr>
        <p:spPr>
          <a:xfrm>
            <a:off x="4766818" y="4429810"/>
            <a:ext cx="4572000" cy="646331"/>
          </a:xfrm>
          <a:prstGeom prst="rect">
            <a:avLst/>
          </a:prstGeom>
        </p:spPr>
        <p:txBody>
          <a:bodyPr>
            <a:spAutoFit/>
          </a:bodyPr>
          <a:lstStyle/>
          <a:p>
            <a:r>
              <a:rPr lang="en-US" dirty="0">
                <a:solidFill>
                  <a:schemeClr val="bg1"/>
                </a:solidFill>
              </a:rPr>
              <a:t>- Hybrid Columnar Storage -</a:t>
            </a:r>
          </a:p>
          <a:p>
            <a:r>
              <a:rPr lang="en-US" dirty="0">
                <a:solidFill>
                  <a:schemeClr val="bg1"/>
                </a:solidFill>
              </a:rPr>
              <a:t>Saved in blobs</a:t>
            </a:r>
            <a:endParaRPr lang="en-IN" dirty="0">
              <a:solidFill>
                <a:schemeClr val="bg1"/>
              </a:solidFill>
            </a:endParaRPr>
          </a:p>
        </p:txBody>
      </p:sp>
    </p:spTree>
    <p:extLst>
      <p:ext uri="{BB962C8B-B14F-4D97-AF65-F5344CB8AC3E}">
        <p14:creationId xmlns:p14="http://schemas.microsoft.com/office/powerpoint/2010/main" xmlns="" val="209043214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7785" y="418338"/>
            <a:ext cx="2404745"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60" dirty="0"/>
              <a:t> </a:t>
            </a:r>
            <a:r>
              <a:rPr spc="-5" dirty="0"/>
              <a:t>Sampling</a:t>
            </a:r>
          </a:p>
        </p:txBody>
      </p:sp>
      <p:grpSp>
        <p:nvGrpSpPr>
          <p:cNvPr id="3" name="object 3"/>
          <p:cNvGrpSpPr/>
          <p:nvPr/>
        </p:nvGrpSpPr>
        <p:grpSpPr>
          <a:xfrm>
            <a:off x="4366407" y="1437092"/>
            <a:ext cx="821055" cy="963294"/>
            <a:chOff x="4366407" y="1437092"/>
            <a:chExt cx="821055" cy="963294"/>
          </a:xfrm>
        </p:grpSpPr>
        <p:sp>
          <p:nvSpPr>
            <p:cNvPr id="4" name="object 4"/>
            <p:cNvSpPr/>
            <p:nvPr/>
          </p:nvSpPr>
          <p:spPr>
            <a:xfrm>
              <a:off x="4366399" y="1437093"/>
              <a:ext cx="821055" cy="796925"/>
            </a:xfrm>
            <a:custGeom>
              <a:avLst/>
              <a:gdLst/>
              <a:ahLst/>
              <a:cxnLst/>
              <a:rect l="l" t="t" r="r" b="b"/>
              <a:pathLst>
                <a:path w="821054" h="796925">
                  <a:moveTo>
                    <a:pt x="377850" y="585228"/>
                  </a:moveTo>
                  <a:lnTo>
                    <a:pt x="336765" y="584161"/>
                  </a:lnTo>
                  <a:lnTo>
                    <a:pt x="267487" y="578700"/>
                  </a:lnTo>
                  <a:lnTo>
                    <a:pt x="203619" y="570001"/>
                  </a:lnTo>
                  <a:lnTo>
                    <a:pt x="146316" y="558406"/>
                  </a:lnTo>
                  <a:lnTo>
                    <a:pt x="96799" y="544258"/>
                  </a:lnTo>
                  <a:lnTo>
                    <a:pt x="56222" y="527888"/>
                  </a:lnTo>
                  <a:lnTo>
                    <a:pt x="6642" y="489839"/>
                  </a:lnTo>
                  <a:lnTo>
                    <a:pt x="0" y="468845"/>
                  </a:lnTo>
                  <a:lnTo>
                    <a:pt x="0" y="703287"/>
                  </a:lnTo>
                  <a:lnTo>
                    <a:pt x="25781" y="744080"/>
                  </a:lnTo>
                  <a:lnTo>
                    <a:pt x="96799" y="778700"/>
                  </a:lnTo>
                  <a:lnTo>
                    <a:pt x="146316" y="792848"/>
                  </a:lnTo>
                  <a:lnTo>
                    <a:pt x="166204" y="796874"/>
                  </a:lnTo>
                  <a:lnTo>
                    <a:pt x="377850" y="585228"/>
                  </a:lnTo>
                  <a:close/>
                </a:path>
                <a:path w="821054" h="796925">
                  <a:moveTo>
                    <a:pt x="707136" y="255943"/>
                  </a:moveTo>
                  <a:lnTo>
                    <a:pt x="616915" y="276948"/>
                  </a:lnTo>
                  <a:lnTo>
                    <a:pt x="553034" y="285648"/>
                  </a:lnTo>
                  <a:lnTo>
                    <a:pt x="483768" y="291109"/>
                  </a:lnTo>
                  <a:lnTo>
                    <a:pt x="410260" y="293014"/>
                  </a:lnTo>
                  <a:lnTo>
                    <a:pt x="336765" y="291109"/>
                  </a:lnTo>
                  <a:lnTo>
                    <a:pt x="267487" y="285648"/>
                  </a:lnTo>
                  <a:lnTo>
                    <a:pt x="203619" y="276948"/>
                  </a:lnTo>
                  <a:lnTo>
                    <a:pt x="146316" y="265353"/>
                  </a:lnTo>
                  <a:lnTo>
                    <a:pt x="96799" y="251206"/>
                  </a:lnTo>
                  <a:lnTo>
                    <a:pt x="56222" y="234835"/>
                  </a:lnTo>
                  <a:lnTo>
                    <a:pt x="6642" y="196786"/>
                  </a:lnTo>
                  <a:lnTo>
                    <a:pt x="0" y="175793"/>
                  </a:lnTo>
                  <a:lnTo>
                    <a:pt x="0" y="410235"/>
                  </a:lnTo>
                  <a:lnTo>
                    <a:pt x="25781" y="451027"/>
                  </a:lnTo>
                  <a:lnTo>
                    <a:pt x="96799" y="485648"/>
                  </a:lnTo>
                  <a:lnTo>
                    <a:pt x="146316" y="499795"/>
                  </a:lnTo>
                  <a:lnTo>
                    <a:pt x="203619" y="511390"/>
                  </a:lnTo>
                  <a:lnTo>
                    <a:pt x="267487" y="520090"/>
                  </a:lnTo>
                  <a:lnTo>
                    <a:pt x="336765" y="525551"/>
                  </a:lnTo>
                  <a:lnTo>
                    <a:pt x="410260" y="527456"/>
                  </a:lnTo>
                  <a:lnTo>
                    <a:pt x="436295" y="526783"/>
                  </a:lnTo>
                  <a:lnTo>
                    <a:pt x="670077" y="293014"/>
                  </a:lnTo>
                  <a:lnTo>
                    <a:pt x="707136" y="255943"/>
                  </a:lnTo>
                  <a:close/>
                </a:path>
                <a:path w="821054" h="796925">
                  <a:moveTo>
                    <a:pt x="820521" y="117182"/>
                  </a:moveTo>
                  <a:lnTo>
                    <a:pt x="794854" y="76276"/>
                  </a:lnTo>
                  <a:lnTo>
                    <a:pt x="724039" y="41668"/>
                  </a:lnTo>
                  <a:lnTo>
                    <a:pt x="674598" y="27559"/>
                  </a:lnTo>
                  <a:lnTo>
                    <a:pt x="617334" y="16002"/>
                  </a:lnTo>
                  <a:lnTo>
                    <a:pt x="553415" y="7327"/>
                  </a:lnTo>
                  <a:lnTo>
                    <a:pt x="484009" y="1892"/>
                  </a:lnTo>
                  <a:lnTo>
                    <a:pt x="410260" y="0"/>
                  </a:lnTo>
                  <a:lnTo>
                    <a:pt x="336524" y="1892"/>
                  </a:lnTo>
                  <a:lnTo>
                    <a:pt x="267119" y="7327"/>
                  </a:lnTo>
                  <a:lnTo>
                    <a:pt x="203200" y="16002"/>
                  </a:lnTo>
                  <a:lnTo>
                    <a:pt x="145935" y="27559"/>
                  </a:lnTo>
                  <a:lnTo>
                    <a:pt x="96494" y="41668"/>
                  </a:lnTo>
                  <a:lnTo>
                    <a:pt x="56019" y="58026"/>
                  </a:lnTo>
                  <a:lnTo>
                    <a:pt x="6616" y="96113"/>
                  </a:lnTo>
                  <a:lnTo>
                    <a:pt x="0" y="117182"/>
                  </a:lnTo>
                  <a:lnTo>
                    <a:pt x="6616" y="138252"/>
                  </a:lnTo>
                  <a:lnTo>
                    <a:pt x="56019" y="176339"/>
                  </a:lnTo>
                  <a:lnTo>
                    <a:pt x="96494" y="192697"/>
                  </a:lnTo>
                  <a:lnTo>
                    <a:pt x="145935" y="206832"/>
                  </a:lnTo>
                  <a:lnTo>
                    <a:pt x="203200" y="218401"/>
                  </a:lnTo>
                  <a:lnTo>
                    <a:pt x="267119" y="227063"/>
                  </a:lnTo>
                  <a:lnTo>
                    <a:pt x="336524" y="232511"/>
                  </a:lnTo>
                  <a:lnTo>
                    <a:pt x="410260" y="234403"/>
                  </a:lnTo>
                  <a:lnTo>
                    <a:pt x="484009" y="232511"/>
                  </a:lnTo>
                  <a:lnTo>
                    <a:pt x="553415" y="227063"/>
                  </a:lnTo>
                  <a:lnTo>
                    <a:pt x="617334" y="218401"/>
                  </a:lnTo>
                  <a:lnTo>
                    <a:pt x="674598" y="206832"/>
                  </a:lnTo>
                  <a:lnTo>
                    <a:pt x="724039" y="192697"/>
                  </a:lnTo>
                  <a:lnTo>
                    <a:pt x="764514" y="176339"/>
                  </a:lnTo>
                  <a:lnTo>
                    <a:pt x="813917" y="138252"/>
                  </a:lnTo>
                  <a:lnTo>
                    <a:pt x="820521" y="117182"/>
                  </a:lnTo>
                  <a:close/>
                </a:path>
              </a:pathLst>
            </a:custGeom>
            <a:solidFill>
              <a:srgbClr val="006EBE"/>
            </a:solidFill>
          </p:spPr>
          <p:txBody>
            <a:bodyPr wrap="square" lIns="0" tIns="0" rIns="0" bIns="0" rtlCol="0"/>
            <a:lstStyle/>
            <a:p>
              <a:endParaRPr/>
            </a:p>
          </p:txBody>
        </p:sp>
        <p:pic>
          <p:nvPicPr>
            <p:cNvPr id="5" name="object 5"/>
            <p:cNvPicPr/>
            <p:nvPr/>
          </p:nvPicPr>
          <p:blipFill>
            <a:blip r:embed="rId2" cstate="print"/>
            <a:stretch>
              <a:fillRect/>
            </a:stretch>
          </p:blipFill>
          <p:spPr>
            <a:xfrm>
              <a:off x="4366407" y="2198985"/>
              <a:ext cx="119323" cy="201172"/>
            </a:xfrm>
            <a:prstGeom prst="rect">
              <a:avLst/>
            </a:prstGeom>
          </p:spPr>
        </p:pic>
      </p:grpSp>
      <p:sp>
        <p:nvSpPr>
          <p:cNvPr id="6" name="object 6"/>
          <p:cNvSpPr/>
          <p:nvPr/>
        </p:nvSpPr>
        <p:spPr>
          <a:xfrm>
            <a:off x="4602454" y="3310648"/>
            <a:ext cx="346710" cy="468630"/>
          </a:xfrm>
          <a:custGeom>
            <a:avLst/>
            <a:gdLst/>
            <a:ahLst/>
            <a:cxnLst/>
            <a:rect l="l" t="t" r="r" b="b"/>
            <a:pathLst>
              <a:path w="346710" h="468629">
                <a:moveTo>
                  <a:pt x="346125" y="320573"/>
                </a:moveTo>
                <a:lnTo>
                  <a:pt x="332473" y="339725"/>
                </a:lnTo>
                <a:lnTo>
                  <a:pt x="309041" y="349618"/>
                </a:lnTo>
                <a:lnTo>
                  <a:pt x="309041" y="399491"/>
                </a:lnTo>
                <a:lnTo>
                  <a:pt x="309041" y="414286"/>
                </a:lnTo>
                <a:lnTo>
                  <a:pt x="304088" y="419214"/>
                </a:lnTo>
                <a:lnTo>
                  <a:pt x="289255" y="419214"/>
                </a:lnTo>
                <a:lnTo>
                  <a:pt x="284314" y="414286"/>
                </a:lnTo>
                <a:lnTo>
                  <a:pt x="284314" y="399491"/>
                </a:lnTo>
                <a:lnTo>
                  <a:pt x="289255" y="394550"/>
                </a:lnTo>
                <a:lnTo>
                  <a:pt x="304088" y="394550"/>
                </a:lnTo>
                <a:lnTo>
                  <a:pt x="309041" y="399491"/>
                </a:lnTo>
                <a:lnTo>
                  <a:pt x="309041" y="349618"/>
                </a:lnTo>
                <a:lnTo>
                  <a:pt x="295287" y="355409"/>
                </a:lnTo>
                <a:lnTo>
                  <a:pt x="240258" y="366001"/>
                </a:lnTo>
                <a:lnTo>
                  <a:pt x="173062" y="369900"/>
                </a:lnTo>
                <a:lnTo>
                  <a:pt x="105867" y="366001"/>
                </a:lnTo>
                <a:lnTo>
                  <a:pt x="50838" y="355409"/>
                </a:lnTo>
                <a:lnTo>
                  <a:pt x="13652" y="339725"/>
                </a:lnTo>
                <a:lnTo>
                  <a:pt x="0" y="320573"/>
                </a:lnTo>
                <a:lnTo>
                  <a:pt x="0" y="419214"/>
                </a:lnTo>
                <a:lnTo>
                  <a:pt x="13652" y="438365"/>
                </a:lnTo>
                <a:lnTo>
                  <a:pt x="50838" y="454050"/>
                </a:lnTo>
                <a:lnTo>
                  <a:pt x="105867" y="464654"/>
                </a:lnTo>
                <a:lnTo>
                  <a:pt x="173062" y="468541"/>
                </a:lnTo>
                <a:lnTo>
                  <a:pt x="240258" y="464654"/>
                </a:lnTo>
                <a:lnTo>
                  <a:pt x="295287" y="454050"/>
                </a:lnTo>
                <a:lnTo>
                  <a:pt x="332473" y="438365"/>
                </a:lnTo>
                <a:lnTo>
                  <a:pt x="346125" y="419214"/>
                </a:lnTo>
                <a:lnTo>
                  <a:pt x="346125" y="394550"/>
                </a:lnTo>
                <a:lnTo>
                  <a:pt x="346125" y="369900"/>
                </a:lnTo>
                <a:lnTo>
                  <a:pt x="346125" y="320573"/>
                </a:lnTo>
                <a:close/>
              </a:path>
              <a:path w="346710" h="468629">
                <a:moveTo>
                  <a:pt x="346125" y="197269"/>
                </a:moveTo>
                <a:lnTo>
                  <a:pt x="332473" y="216420"/>
                </a:lnTo>
                <a:lnTo>
                  <a:pt x="309041" y="226314"/>
                </a:lnTo>
                <a:lnTo>
                  <a:pt x="309041" y="276186"/>
                </a:lnTo>
                <a:lnTo>
                  <a:pt x="309041" y="290982"/>
                </a:lnTo>
                <a:lnTo>
                  <a:pt x="304088" y="295910"/>
                </a:lnTo>
                <a:lnTo>
                  <a:pt x="289255" y="295910"/>
                </a:lnTo>
                <a:lnTo>
                  <a:pt x="284314" y="290982"/>
                </a:lnTo>
                <a:lnTo>
                  <a:pt x="284314" y="276186"/>
                </a:lnTo>
                <a:lnTo>
                  <a:pt x="289255" y="271246"/>
                </a:lnTo>
                <a:lnTo>
                  <a:pt x="304088" y="271246"/>
                </a:lnTo>
                <a:lnTo>
                  <a:pt x="309041" y="276186"/>
                </a:lnTo>
                <a:lnTo>
                  <a:pt x="309041" y="226314"/>
                </a:lnTo>
                <a:lnTo>
                  <a:pt x="295287" y="232105"/>
                </a:lnTo>
                <a:lnTo>
                  <a:pt x="240258" y="242697"/>
                </a:lnTo>
                <a:lnTo>
                  <a:pt x="173062" y="246583"/>
                </a:lnTo>
                <a:lnTo>
                  <a:pt x="105867" y="242697"/>
                </a:lnTo>
                <a:lnTo>
                  <a:pt x="50838" y="232105"/>
                </a:lnTo>
                <a:lnTo>
                  <a:pt x="13652" y="216420"/>
                </a:lnTo>
                <a:lnTo>
                  <a:pt x="0" y="197269"/>
                </a:lnTo>
                <a:lnTo>
                  <a:pt x="0" y="295910"/>
                </a:lnTo>
                <a:lnTo>
                  <a:pt x="13652" y="315061"/>
                </a:lnTo>
                <a:lnTo>
                  <a:pt x="50838" y="330746"/>
                </a:lnTo>
                <a:lnTo>
                  <a:pt x="105867" y="341337"/>
                </a:lnTo>
                <a:lnTo>
                  <a:pt x="173062" y="345236"/>
                </a:lnTo>
                <a:lnTo>
                  <a:pt x="240258" y="341337"/>
                </a:lnTo>
                <a:lnTo>
                  <a:pt x="295287" y="330746"/>
                </a:lnTo>
                <a:lnTo>
                  <a:pt x="332473" y="315061"/>
                </a:lnTo>
                <a:lnTo>
                  <a:pt x="346125" y="295910"/>
                </a:lnTo>
                <a:lnTo>
                  <a:pt x="346125" y="271246"/>
                </a:lnTo>
                <a:lnTo>
                  <a:pt x="346125" y="246583"/>
                </a:lnTo>
                <a:lnTo>
                  <a:pt x="346125" y="197269"/>
                </a:lnTo>
                <a:close/>
              </a:path>
              <a:path w="346710" h="468629">
                <a:moveTo>
                  <a:pt x="346125" y="73964"/>
                </a:moveTo>
                <a:lnTo>
                  <a:pt x="332473" y="93116"/>
                </a:lnTo>
                <a:lnTo>
                  <a:pt x="309041" y="103009"/>
                </a:lnTo>
                <a:lnTo>
                  <a:pt x="309041" y="152882"/>
                </a:lnTo>
                <a:lnTo>
                  <a:pt x="309041" y="167678"/>
                </a:lnTo>
                <a:lnTo>
                  <a:pt x="304088" y="172605"/>
                </a:lnTo>
                <a:lnTo>
                  <a:pt x="289255" y="172605"/>
                </a:lnTo>
                <a:lnTo>
                  <a:pt x="284314" y="167678"/>
                </a:lnTo>
                <a:lnTo>
                  <a:pt x="284314" y="152882"/>
                </a:lnTo>
                <a:lnTo>
                  <a:pt x="289255" y="147942"/>
                </a:lnTo>
                <a:lnTo>
                  <a:pt x="304088" y="147942"/>
                </a:lnTo>
                <a:lnTo>
                  <a:pt x="309041" y="152882"/>
                </a:lnTo>
                <a:lnTo>
                  <a:pt x="309041" y="103009"/>
                </a:lnTo>
                <a:lnTo>
                  <a:pt x="295287" y="108800"/>
                </a:lnTo>
                <a:lnTo>
                  <a:pt x="240258" y="119392"/>
                </a:lnTo>
                <a:lnTo>
                  <a:pt x="173062" y="123278"/>
                </a:lnTo>
                <a:lnTo>
                  <a:pt x="105867" y="119392"/>
                </a:lnTo>
                <a:lnTo>
                  <a:pt x="50838" y="108800"/>
                </a:lnTo>
                <a:lnTo>
                  <a:pt x="13652" y="93116"/>
                </a:lnTo>
                <a:lnTo>
                  <a:pt x="0" y="73964"/>
                </a:lnTo>
                <a:lnTo>
                  <a:pt x="0" y="172605"/>
                </a:lnTo>
                <a:lnTo>
                  <a:pt x="13652" y="191757"/>
                </a:lnTo>
                <a:lnTo>
                  <a:pt x="50838" y="207441"/>
                </a:lnTo>
                <a:lnTo>
                  <a:pt x="105867" y="218033"/>
                </a:lnTo>
                <a:lnTo>
                  <a:pt x="173062" y="221932"/>
                </a:lnTo>
                <a:lnTo>
                  <a:pt x="240258" y="218033"/>
                </a:lnTo>
                <a:lnTo>
                  <a:pt x="295287" y="207441"/>
                </a:lnTo>
                <a:lnTo>
                  <a:pt x="332473" y="191757"/>
                </a:lnTo>
                <a:lnTo>
                  <a:pt x="346125" y="172605"/>
                </a:lnTo>
                <a:lnTo>
                  <a:pt x="346125" y="147942"/>
                </a:lnTo>
                <a:lnTo>
                  <a:pt x="346125" y="123278"/>
                </a:lnTo>
                <a:lnTo>
                  <a:pt x="346125" y="73964"/>
                </a:lnTo>
                <a:close/>
              </a:path>
              <a:path w="346710" h="468629">
                <a:moveTo>
                  <a:pt x="346125" y="49301"/>
                </a:moveTo>
                <a:lnTo>
                  <a:pt x="332524" y="30099"/>
                </a:lnTo>
                <a:lnTo>
                  <a:pt x="295440" y="14427"/>
                </a:lnTo>
                <a:lnTo>
                  <a:pt x="240423" y="3873"/>
                </a:lnTo>
                <a:lnTo>
                  <a:pt x="173062" y="0"/>
                </a:lnTo>
                <a:lnTo>
                  <a:pt x="105702" y="3873"/>
                </a:lnTo>
                <a:lnTo>
                  <a:pt x="50685" y="14427"/>
                </a:lnTo>
                <a:lnTo>
                  <a:pt x="13601" y="30099"/>
                </a:lnTo>
                <a:lnTo>
                  <a:pt x="0" y="49301"/>
                </a:lnTo>
                <a:lnTo>
                  <a:pt x="13601" y="68503"/>
                </a:lnTo>
                <a:lnTo>
                  <a:pt x="50685" y="84175"/>
                </a:lnTo>
                <a:lnTo>
                  <a:pt x="105702" y="94742"/>
                </a:lnTo>
                <a:lnTo>
                  <a:pt x="173062" y="98628"/>
                </a:lnTo>
                <a:lnTo>
                  <a:pt x="240423" y="94742"/>
                </a:lnTo>
                <a:lnTo>
                  <a:pt x="295440" y="84175"/>
                </a:lnTo>
                <a:lnTo>
                  <a:pt x="332524" y="68503"/>
                </a:lnTo>
                <a:lnTo>
                  <a:pt x="346125" y="49301"/>
                </a:lnTo>
                <a:close/>
              </a:path>
            </a:pathLst>
          </a:custGeom>
          <a:solidFill>
            <a:srgbClr val="99E7FF"/>
          </a:solidFill>
        </p:spPr>
        <p:txBody>
          <a:bodyPr wrap="square" lIns="0" tIns="0" rIns="0" bIns="0" rtlCol="0"/>
          <a:lstStyle/>
          <a:p>
            <a:endParaRPr/>
          </a:p>
        </p:txBody>
      </p:sp>
      <p:sp>
        <p:nvSpPr>
          <p:cNvPr id="7" name="object 7"/>
          <p:cNvSpPr/>
          <p:nvPr/>
        </p:nvSpPr>
        <p:spPr>
          <a:xfrm>
            <a:off x="4660391" y="2703576"/>
            <a:ext cx="228600" cy="476884"/>
          </a:xfrm>
          <a:custGeom>
            <a:avLst/>
            <a:gdLst/>
            <a:ahLst/>
            <a:cxnLst/>
            <a:rect l="l" t="t" r="r" b="b"/>
            <a:pathLst>
              <a:path w="228600" h="476885">
                <a:moveTo>
                  <a:pt x="152400" y="0"/>
                </a:moveTo>
                <a:lnTo>
                  <a:pt x="76200" y="0"/>
                </a:lnTo>
                <a:lnTo>
                  <a:pt x="76200" y="76200"/>
                </a:lnTo>
                <a:lnTo>
                  <a:pt x="152400" y="76200"/>
                </a:lnTo>
                <a:lnTo>
                  <a:pt x="152400" y="0"/>
                </a:lnTo>
                <a:close/>
              </a:path>
              <a:path w="228600" h="476885">
                <a:moveTo>
                  <a:pt x="152400" y="152400"/>
                </a:moveTo>
                <a:lnTo>
                  <a:pt x="76200" y="152400"/>
                </a:lnTo>
                <a:lnTo>
                  <a:pt x="76200" y="228600"/>
                </a:lnTo>
                <a:lnTo>
                  <a:pt x="152400" y="228600"/>
                </a:lnTo>
                <a:lnTo>
                  <a:pt x="152400" y="152400"/>
                </a:lnTo>
                <a:close/>
              </a:path>
              <a:path w="228600" h="476885">
                <a:moveTo>
                  <a:pt x="228600" y="248285"/>
                </a:moveTo>
                <a:lnTo>
                  <a:pt x="0" y="248285"/>
                </a:lnTo>
                <a:lnTo>
                  <a:pt x="114300" y="476885"/>
                </a:lnTo>
                <a:lnTo>
                  <a:pt x="228600" y="248285"/>
                </a:lnTo>
                <a:close/>
              </a:path>
            </a:pathLst>
          </a:custGeom>
          <a:solidFill>
            <a:srgbClr val="00C2FF"/>
          </a:solidFill>
        </p:spPr>
        <p:txBody>
          <a:bodyPr wrap="square" lIns="0" tIns="0" rIns="0" bIns="0" rtlCol="0"/>
          <a:lstStyle/>
          <a:p>
            <a:endParaRPr/>
          </a:p>
        </p:txBody>
      </p:sp>
      <p:sp>
        <p:nvSpPr>
          <p:cNvPr id="8" name="object 8"/>
          <p:cNvSpPr txBox="1"/>
          <p:nvPr/>
        </p:nvSpPr>
        <p:spPr>
          <a:xfrm>
            <a:off x="5305425" y="1824990"/>
            <a:ext cx="60198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libri"/>
                <a:cs typeface="Calibri"/>
              </a:rPr>
              <a:t>10</a:t>
            </a:r>
            <a:r>
              <a:rPr sz="2000" spc="-90" dirty="0">
                <a:solidFill>
                  <a:srgbClr val="FFFFFF"/>
                </a:solidFill>
                <a:latin typeface="Calibri"/>
                <a:cs typeface="Calibri"/>
              </a:rPr>
              <a:t> </a:t>
            </a:r>
            <a:r>
              <a:rPr sz="2000" spc="-5" dirty="0">
                <a:solidFill>
                  <a:srgbClr val="FFFFFF"/>
                </a:solidFill>
                <a:latin typeface="Calibri"/>
                <a:cs typeface="Calibri"/>
              </a:rPr>
              <a:t>TB</a:t>
            </a:r>
            <a:endParaRPr sz="2000">
              <a:latin typeface="Calibri"/>
              <a:cs typeface="Calibri"/>
            </a:endParaRPr>
          </a:p>
        </p:txBody>
      </p:sp>
      <p:sp>
        <p:nvSpPr>
          <p:cNvPr id="9" name="object 9"/>
          <p:cNvSpPr txBox="1"/>
          <p:nvPr/>
        </p:nvSpPr>
        <p:spPr>
          <a:xfrm>
            <a:off x="1824354" y="1903552"/>
            <a:ext cx="1620520"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libri"/>
                <a:cs typeface="Calibri"/>
              </a:rPr>
              <a:t>Why</a:t>
            </a:r>
            <a:r>
              <a:rPr sz="2000" spc="-70" dirty="0">
                <a:solidFill>
                  <a:srgbClr val="FFFFFF"/>
                </a:solidFill>
                <a:latin typeface="Calibri"/>
                <a:cs typeface="Calibri"/>
              </a:rPr>
              <a:t> </a:t>
            </a:r>
            <a:r>
              <a:rPr sz="2000" spc="-5" dirty="0">
                <a:solidFill>
                  <a:srgbClr val="FFFFFF"/>
                </a:solidFill>
                <a:latin typeface="Calibri"/>
                <a:cs typeface="Calibri"/>
              </a:rPr>
              <a:t>Sampling?</a:t>
            </a:r>
            <a:endParaRPr sz="2000">
              <a:latin typeface="Calibri"/>
              <a:cs typeface="Calibri"/>
            </a:endParaRPr>
          </a:p>
        </p:txBody>
      </p:sp>
      <p:sp>
        <p:nvSpPr>
          <p:cNvPr id="10" name="object 10"/>
          <p:cNvSpPr txBox="1"/>
          <p:nvPr/>
        </p:nvSpPr>
        <p:spPr>
          <a:xfrm>
            <a:off x="5172836" y="2703957"/>
            <a:ext cx="805180" cy="1007744"/>
          </a:xfrm>
          <a:prstGeom prst="rect">
            <a:avLst/>
          </a:prstGeom>
        </p:spPr>
        <p:txBody>
          <a:bodyPr vert="horz" wrap="square" lIns="0" tIns="12700" rIns="0" bIns="0" rtlCol="0">
            <a:spAutoFit/>
          </a:bodyPr>
          <a:lstStyle/>
          <a:p>
            <a:pPr marL="36195">
              <a:lnSpc>
                <a:spcPct val="100000"/>
              </a:lnSpc>
              <a:spcBef>
                <a:spcPts val="100"/>
              </a:spcBef>
            </a:pPr>
            <a:r>
              <a:rPr sz="1800" i="1" u="heavy" spc="-10" dirty="0">
                <a:solidFill>
                  <a:srgbClr val="FFFFFF"/>
                </a:solidFill>
                <a:uFill>
                  <a:solidFill>
                    <a:srgbClr val="FFFFFF"/>
                  </a:solidFill>
                </a:uFill>
                <a:latin typeface="Calibri"/>
                <a:cs typeface="Calibri"/>
              </a:rPr>
              <a:t>SAMPLE</a:t>
            </a:r>
            <a:endParaRPr sz="1800">
              <a:latin typeface="Calibri"/>
              <a:cs typeface="Calibri"/>
            </a:endParaRPr>
          </a:p>
          <a:p>
            <a:pPr>
              <a:lnSpc>
                <a:spcPct val="100000"/>
              </a:lnSpc>
              <a:spcBef>
                <a:spcPts val="55"/>
              </a:spcBef>
            </a:pPr>
            <a:endParaRPr sz="2550">
              <a:latin typeface="Calibri"/>
              <a:cs typeface="Calibri"/>
            </a:endParaRPr>
          </a:p>
          <a:p>
            <a:pPr marL="12700">
              <a:lnSpc>
                <a:spcPct val="100000"/>
              </a:lnSpc>
              <a:spcBef>
                <a:spcPts val="5"/>
              </a:spcBef>
            </a:pPr>
            <a:r>
              <a:rPr sz="2000" dirty="0">
                <a:solidFill>
                  <a:srgbClr val="FFFFFF"/>
                </a:solidFill>
                <a:latin typeface="Calibri"/>
                <a:cs typeface="Calibri"/>
              </a:rPr>
              <a:t>500</a:t>
            </a:r>
            <a:r>
              <a:rPr sz="2000" spc="-60" dirty="0">
                <a:solidFill>
                  <a:srgbClr val="FFFFFF"/>
                </a:solidFill>
                <a:latin typeface="Calibri"/>
                <a:cs typeface="Calibri"/>
              </a:rPr>
              <a:t> </a:t>
            </a:r>
            <a:r>
              <a:rPr sz="2000" spc="-5" dirty="0">
                <a:solidFill>
                  <a:srgbClr val="FFFFFF"/>
                </a:solidFill>
                <a:latin typeface="Calibri"/>
                <a:cs typeface="Calibri"/>
              </a:rPr>
              <a:t>GB</a:t>
            </a:r>
            <a:endParaRPr sz="2000">
              <a:latin typeface="Calibri"/>
              <a:cs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6576" y="418338"/>
            <a:ext cx="3987165"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15" dirty="0"/>
              <a:t> </a:t>
            </a:r>
            <a:r>
              <a:rPr spc="-5" dirty="0"/>
              <a:t>Sampling</a:t>
            </a:r>
            <a:r>
              <a:rPr spc="5" dirty="0"/>
              <a:t> </a:t>
            </a:r>
            <a:r>
              <a:rPr spc="-5" dirty="0"/>
              <a:t>Methods</a:t>
            </a:r>
          </a:p>
        </p:txBody>
      </p:sp>
      <p:sp>
        <p:nvSpPr>
          <p:cNvPr id="3" name="object 3"/>
          <p:cNvSpPr txBox="1"/>
          <p:nvPr/>
        </p:nvSpPr>
        <p:spPr>
          <a:xfrm>
            <a:off x="3221863" y="1738630"/>
            <a:ext cx="293878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66BEFF"/>
                </a:solidFill>
                <a:latin typeface="Calibri"/>
                <a:cs typeface="Calibri"/>
              </a:rPr>
              <a:t>ROW</a:t>
            </a:r>
            <a:r>
              <a:rPr sz="2000" spc="-45" dirty="0">
                <a:solidFill>
                  <a:srgbClr val="66BEFF"/>
                </a:solidFill>
                <a:latin typeface="Calibri"/>
                <a:cs typeface="Calibri"/>
              </a:rPr>
              <a:t> </a:t>
            </a:r>
            <a:r>
              <a:rPr sz="2000" spc="-5" dirty="0">
                <a:solidFill>
                  <a:srgbClr val="66BEFF"/>
                </a:solidFill>
                <a:latin typeface="Calibri"/>
                <a:cs typeface="Calibri"/>
              </a:rPr>
              <a:t>or</a:t>
            </a:r>
            <a:r>
              <a:rPr sz="2000" spc="-20" dirty="0">
                <a:solidFill>
                  <a:srgbClr val="66BEFF"/>
                </a:solidFill>
                <a:latin typeface="Calibri"/>
                <a:cs typeface="Calibri"/>
              </a:rPr>
              <a:t> </a:t>
            </a:r>
            <a:r>
              <a:rPr sz="2000" dirty="0">
                <a:solidFill>
                  <a:srgbClr val="66BEFF"/>
                </a:solidFill>
                <a:latin typeface="Calibri"/>
                <a:cs typeface="Calibri"/>
              </a:rPr>
              <a:t>BERNOULLI</a:t>
            </a:r>
            <a:r>
              <a:rPr sz="2000" spc="-65" dirty="0">
                <a:solidFill>
                  <a:srgbClr val="66BEFF"/>
                </a:solidFill>
                <a:latin typeface="Calibri"/>
                <a:cs typeface="Calibri"/>
              </a:rPr>
              <a:t> </a:t>
            </a:r>
            <a:r>
              <a:rPr sz="2000" dirty="0">
                <a:solidFill>
                  <a:srgbClr val="66BEFF"/>
                </a:solidFill>
                <a:latin typeface="Calibri"/>
                <a:cs typeface="Calibri"/>
              </a:rPr>
              <a:t>method</a:t>
            </a:r>
            <a:endParaRPr sz="2000">
              <a:latin typeface="Calibri"/>
              <a:cs typeface="Calibri"/>
            </a:endParaRPr>
          </a:p>
        </p:txBody>
      </p:sp>
      <p:sp>
        <p:nvSpPr>
          <p:cNvPr id="4" name="object 4"/>
          <p:cNvSpPr txBox="1"/>
          <p:nvPr/>
        </p:nvSpPr>
        <p:spPr>
          <a:xfrm>
            <a:off x="3236467" y="2938983"/>
            <a:ext cx="2739390"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D6D6D6"/>
                </a:solidFill>
                <a:latin typeface="Calibri"/>
                <a:cs typeface="Calibri"/>
              </a:rPr>
              <a:t>BLOCK</a:t>
            </a:r>
            <a:r>
              <a:rPr sz="2000" spc="-50" dirty="0">
                <a:solidFill>
                  <a:srgbClr val="D6D6D6"/>
                </a:solidFill>
                <a:latin typeface="Calibri"/>
                <a:cs typeface="Calibri"/>
              </a:rPr>
              <a:t> </a:t>
            </a:r>
            <a:r>
              <a:rPr sz="2000" dirty="0">
                <a:solidFill>
                  <a:srgbClr val="D6D6D6"/>
                </a:solidFill>
                <a:latin typeface="Calibri"/>
                <a:cs typeface="Calibri"/>
              </a:rPr>
              <a:t>or</a:t>
            </a:r>
            <a:r>
              <a:rPr sz="2000" spc="-25" dirty="0">
                <a:solidFill>
                  <a:srgbClr val="D6D6D6"/>
                </a:solidFill>
                <a:latin typeface="Calibri"/>
                <a:cs typeface="Calibri"/>
              </a:rPr>
              <a:t> </a:t>
            </a:r>
            <a:r>
              <a:rPr sz="2000" spc="-5" dirty="0">
                <a:solidFill>
                  <a:srgbClr val="D6D6D6"/>
                </a:solidFill>
                <a:latin typeface="Calibri"/>
                <a:cs typeface="Calibri"/>
              </a:rPr>
              <a:t>SYSTEM</a:t>
            </a:r>
            <a:r>
              <a:rPr sz="2000" spc="-20" dirty="0">
                <a:solidFill>
                  <a:srgbClr val="D6D6D6"/>
                </a:solidFill>
                <a:latin typeface="Calibri"/>
                <a:cs typeface="Calibri"/>
              </a:rPr>
              <a:t> </a:t>
            </a:r>
            <a:r>
              <a:rPr sz="2000" dirty="0">
                <a:solidFill>
                  <a:srgbClr val="D6D6D6"/>
                </a:solidFill>
                <a:latin typeface="Calibri"/>
                <a:cs typeface="Calibri"/>
              </a:rPr>
              <a:t>method</a:t>
            </a:r>
            <a:endParaRPr sz="2000">
              <a:latin typeface="Calibri"/>
              <a:cs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6576" y="418338"/>
            <a:ext cx="3987165"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15" dirty="0"/>
              <a:t> </a:t>
            </a:r>
            <a:r>
              <a:rPr spc="-5" dirty="0"/>
              <a:t>Sampling</a:t>
            </a:r>
            <a:r>
              <a:rPr spc="5" dirty="0"/>
              <a:t> </a:t>
            </a:r>
            <a:r>
              <a:rPr spc="-5" dirty="0"/>
              <a:t>Methods</a:t>
            </a:r>
          </a:p>
        </p:txBody>
      </p:sp>
      <p:sp>
        <p:nvSpPr>
          <p:cNvPr id="3" name="object 3"/>
          <p:cNvSpPr txBox="1"/>
          <p:nvPr/>
        </p:nvSpPr>
        <p:spPr>
          <a:xfrm>
            <a:off x="859332" y="1342085"/>
            <a:ext cx="7182484" cy="331470"/>
          </a:xfrm>
          <a:prstGeom prst="rect">
            <a:avLst/>
          </a:prstGeom>
        </p:spPr>
        <p:txBody>
          <a:bodyPr vert="horz" wrap="square" lIns="0" tIns="13335" rIns="0" bIns="0" rtlCol="0">
            <a:spAutoFit/>
          </a:bodyPr>
          <a:lstStyle/>
          <a:p>
            <a:pPr marL="12700">
              <a:lnSpc>
                <a:spcPct val="100000"/>
              </a:lnSpc>
              <a:spcBef>
                <a:spcPts val="105"/>
              </a:spcBef>
              <a:tabLst>
                <a:tab pos="4455160" algn="l"/>
              </a:tabLst>
            </a:pPr>
            <a:r>
              <a:rPr sz="3000" baseline="1388" dirty="0">
                <a:solidFill>
                  <a:srgbClr val="66BEFF"/>
                </a:solidFill>
                <a:latin typeface="Calibri"/>
                <a:cs typeface="Calibri"/>
              </a:rPr>
              <a:t>ROW</a:t>
            </a:r>
            <a:r>
              <a:rPr sz="3000" spc="-37" baseline="1388" dirty="0">
                <a:solidFill>
                  <a:srgbClr val="66BEFF"/>
                </a:solidFill>
                <a:latin typeface="Calibri"/>
                <a:cs typeface="Calibri"/>
              </a:rPr>
              <a:t> </a:t>
            </a:r>
            <a:r>
              <a:rPr sz="3000" spc="-7" baseline="1388" dirty="0">
                <a:solidFill>
                  <a:srgbClr val="66BEFF"/>
                </a:solidFill>
                <a:latin typeface="Calibri"/>
                <a:cs typeface="Calibri"/>
              </a:rPr>
              <a:t>or</a:t>
            </a:r>
            <a:r>
              <a:rPr sz="3000" spc="7" baseline="1388" dirty="0">
                <a:solidFill>
                  <a:srgbClr val="66BEFF"/>
                </a:solidFill>
                <a:latin typeface="Calibri"/>
                <a:cs typeface="Calibri"/>
              </a:rPr>
              <a:t> </a:t>
            </a:r>
            <a:r>
              <a:rPr sz="3000" baseline="1388" dirty="0">
                <a:solidFill>
                  <a:srgbClr val="66BEFF"/>
                </a:solidFill>
                <a:latin typeface="Calibri"/>
                <a:cs typeface="Calibri"/>
              </a:rPr>
              <a:t>BERNOULLI</a:t>
            </a:r>
            <a:r>
              <a:rPr sz="3000" spc="-60" baseline="1388" dirty="0">
                <a:solidFill>
                  <a:srgbClr val="66BEFF"/>
                </a:solidFill>
                <a:latin typeface="Calibri"/>
                <a:cs typeface="Calibri"/>
              </a:rPr>
              <a:t> </a:t>
            </a:r>
            <a:r>
              <a:rPr sz="3000" baseline="1388" dirty="0">
                <a:solidFill>
                  <a:srgbClr val="66BEFF"/>
                </a:solidFill>
                <a:latin typeface="Calibri"/>
                <a:cs typeface="Calibri"/>
              </a:rPr>
              <a:t>method	</a:t>
            </a:r>
            <a:r>
              <a:rPr sz="2000" dirty="0">
                <a:solidFill>
                  <a:srgbClr val="D6D6D6"/>
                </a:solidFill>
                <a:latin typeface="Calibri"/>
                <a:cs typeface="Calibri"/>
              </a:rPr>
              <a:t>BLOCK</a:t>
            </a:r>
            <a:r>
              <a:rPr sz="2000" spc="-50" dirty="0">
                <a:solidFill>
                  <a:srgbClr val="D6D6D6"/>
                </a:solidFill>
                <a:latin typeface="Calibri"/>
                <a:cs typeface="Calibri"/>
              </a:rPr>
              <a:t> </a:t>
            </a:r>
            <a:r>
              <a:rPr sz="2000" dirty="0">
                <a:solidFill>
                  <a:srgbClr val="D6D6D6"/>
                </a:solidFill>
                <a:latin typeface="Calibri"/>
                <a:cs typeface="Calibri"/>
              </a:rPr>
              <a:t>or</a:t>
            </a:r>
            <a:r>
              <a:rPr sz="2000" spc="-20" dirty="0">
                <a:solidFill>
                  <a:srgbClr val="D6D6D6"/>
                </a:solidFill>
                <a:latin typeface="Calibri"/>
                <a:cs typeface="Calibri"/>
              </a:rPr>
              <a:t> </a:t>
            </a:r>
            <a:r>
              <a:rPr sz="2000" spc="-5" dirty="0">
                <a:solidFill>
                  <a:srgbClr val="D6D6D6"/>
                </a:solidFill>
                <a:latin typeface="Calibri"/>
                <a:cs typeface="Calibri"/>
              </a:rPr>
              <a:t>SYSTEM</a:t>
            </a:r>
            <a:r>
              <a:rPr sz="2000" spc="-20" dirty="0">
                <a:solidFill>
                  <a:srgbClr val="D6D6D6"/>
                </a:solidFill>
                <a:latin typeface="Calibri"/>
                <a:cs typeface="Calibri"/>
              </a:rPr>
              <a:t> </a:t>
            </a:r>
            <a:r>
              <a:rPr sz="2000" dirty="0">
                <a:solidFill>
                  <a:srgbClr val="D6D6D6"/>
                </a:solidFill>
                <a:latin typeface="Calibri"/>
                <a:cs typeface="Calibri"/>
              </a:rPr>
              <a:t>method</a:t>
            </a:r>
            <a:endParaRPr sz="2000">
              <a:latin typeface="Calibri"/>
              <a:cs typeface="Calibri"/>
            </a:endParaRPr>
          </a:p>
        </p:txBody>
      </p:sp>
      <p:sp>
        <p:nvSpPr>
          <p:cNvPr id="4" name="object 4"/>
          <p:cNvSpPr/>
          <p:nvPr/>
        </p:nvSpPr>
        <p:spPr>
          <a:xfrm>
            <a:off x="685800" y="1277111"/>
            <a:ext cx="7772400" cy="3733800"/>
          </a:xfrm>
          <a:custGeom>
            <a:avLst/>
            <a:gdLst/>
            <a:ahLst/>
            <a:cxnLst/>
            <a:rect l="l" t="t" r="r" b="b"/>
            <a:pathLst>
              <a:path w="7772400" h="3733800">
                <a:moveTo>
                  <a:pt x="3886200" y="0"/>
                </a:moveTo>
                <a:lnTo>
                  <a:pt x="3886200" y="3733800"/>
                </a:lnTo>
              </a:path>
              <a:path w="7772400" h="3733800">
                <a:moveTo>
                  <a:pt x="0" y="533400"/>
                </a:moveTo>
                <a:lnTo>
                  <a:pt x="7772400" y="553085"/>
                </a:lnTo>
              </a:path>
            </a:pathLst>
          </a:custGeom>
          <a:ln w="9525">
            <a:solidFill>
              <a:srgbClr val="00C2FF"/>
            </a:solidFill>
          </a:ln>
        </p:spPr>
        <p:txBody>
          <a:bodyPr wrap="square" lIns="0" tIns="0" rIns="0" bIns="0" rtlCol="0"/>
          <a:lstStyle/>
          <a:p>
            <a:endParaRPr/>
          </a:p>
        </p:txBody>
      </p:sp>
      <p:sp>
        <p:nvSpPr>
          <p:cNvPr id="5" name="object 5"/>
          <p:cNvSpPr txBox="1"/>
          <p:nvPr/>
        </p:nvSpPr>
        <p:spPr>
          <a:xfrm>
            <a:off x="917244" y="2251913"/>
            <a:ext cx="3061970" cy="240029"/>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D6D6D6"/>
                </a:solidFill>
                <a:latin typeface="Arial MT"/>
                <a:cs typeface="Arial MT"/>
              </a:rPr>
              <a:t>Every</a:t>
            </a:r>
            <a:r>
              <a:rPr sz="1400" spc="-15" dirty="0">
                <a:solidFill>
                  <a:srgbClr val="D6D6D6"/>
                </a:solidFill>
                <a:latin typeface="Arial MT"/>
                <a:cs typeface="Arial MT"/>
              </a:rPr>
              <a:t> </a:t>
            </a:r>
            <a:r>
              <a:rPr sz="1400" dirty="0">
                <a:solidFill>
                  <a:srgbClr val="D6D6D6"/>
                </a:solidFill>
                <a:latin typeface="Arial MT"/>
                <a:cs typeface="Arial MT"/>
              </a:rPr>
              <a:t>row</a:t>
            </a:r>
            <a:r>
              <a:rPr sz="1400" spc="-20" dirty="0">
                <a:solidFill>
                  <a:srgbClr val="D6D6D6"/>
                </a:solidFill>
                <a:latin typeface="Arial MT"/>
                <a:cs typeface="Arial MT"/>
              </a:rPr>
              <a:t> </a:t>
            </a:r>
            <a:r>
              <a:rPr sz="1400" dirty="0">
                <a:solidFill>
                  <a:srgbClr val="D6D6D6"/>
                </a:solidFill>
                <a:latin typeface="Arial MT"/>
                <a:cs typeface="Arial MT"/>
              </a:rPr>
              <a:t>is</a:t>
            </a:r>
            <a:r>
              <a:rPr sz="1400" spc="-10" dirty="0">
                <a:solidFill>
                  <a:srgbClr val="D6D6D6"/>
                </a:solidFill>
                <a:latin typeface="Arial MT"/>
                <a:cs typeface="Arial MT"/>
              </a:rPr>
              <a:t> </a:t>
            </a:r>
            <a:r>
              <a:rPr sz="1400" dirty="0">
                <a:solidFill>
                  <a:srgbClr val="D6D6D6"/>
                </a:solidFill>
                <a:latin typeface="Arial MT"/>
                <a:cs typeface="Arial MT"/>
              </a:rPr>
              <a:t>chosen</a:t>
            </a:r>
            <a:r>
              <a:rPr sz="1400" spc="-50" dirty="0">
                <a:solidFill>
                  <a:srgbClr val="D6D6D6"/>
                </a:solidFill>
                <a:latin typeface="Arial MT"/>
                <a:cs typeface="Arial MT"/>
              </a:rPr>
              <a:t> </a:t>
            </a:r>
            <a:r>
              <a:rPr sz="1400" spc="-5" dirty="0">
                <a:solidFill>
                  <a:srgbClr val="D6D6D6"/>
                </a:solidFill>
                <a:latin typeface="Arial MT"/>
                <a:cs typeface="Arial MT"/>
              </a:rPr>
              <a:t>with </a:t>
            </a:r>
            <a:r>
              <a:rPr sz="1400" dirty="0">
                <a:solidFill>
                  <a:srgbClr val="D6D6D6"/>
                </a:solidFill>
                <a:latin typeface="Arial MT"/>
                <a:cs typeface="Arial MT"/>
              </a:rPr>
              <a:t>percentage</a:t>
            </a:r>
            <a:r>
              <a:rPr sz="1400" spc="-40" dirty="0">
                <a:solidFill>
                  <a:srgbClr val="D6D6D6"/>
                </a:solidFill>
                <a:latin typeface="Arial MT"/>
                <a:cs typeface="Arial MT"/>
              </a:rPr>
              <a:t> </a:t>
            </a:r>
            <a:r>
              <a:rPr sz="1400" i="1" dirty="0">
                <a:solidFill>
                  <a:srgbClr val="D6D6D6"/>
                </a:solidFill>
                <a:latin typeface="Arial"/>
                <a:cs typeface="Arial"/>
              </a:rPr>
              <a:t>p</a:t>
            </a:r>
            <a:endParaRPr sz="1400">
              <a:latin typeface="Arial"/>
              <a:cs typeface="Arial"/>
            </a:endParaRPr>
          </a:p>
        </p:txBody>
      </p:sp>
      <p:sp>
        <p:nvSpPr>
          <p:cNvPr id="6" name="object 6"/>
          <p:cNvSpPr txBox="1"/>
          <p:nvPr/>
        </p:nvSpPr>
        <p:spPr>
          <a:xfrm>
            <a:off x="4804028" y="2291588"/>
            <a:ext cx="319024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D6D6D6"/>
                </a:solidFill>
                <a:latin typeface="Arial MT"/>
                <a:cs typeface="Arial MT"/>
              </a:rPr>
              <a:t>Every</a:t>
            </a:r>
            <a:r>
              <a:rPr sz="1400" spc="-15" dirty="0">
                <a:solidFill>
                  <a:srgbClr val="D6D6D6"/>
                </a:solidFill>
                <a:latin typeface="Arial MT"/>
                <a:cs typeface="Arial MT"/>
              </a:rPr>
              <a:t> </a:t>
            </a:r>
            <a:r>
              <a:rPr sz="1400" dirty="0">
                <a:solidFill>
                  <a:srgbClr val="D6D6D6"/>
                </a:solidFill>
                <a:latin typeface="Arial MT"/>
                <a:cs typeface="Arial MT"/>
              </a:rPr>
              <a:t>block</a:t>
            </a:r>
            <a:r>
              <a:rPr sz="1400" spc="-35" dirty="0">
                <a:solidFill>
                  <a:srgbClr val="D6D6D6"/>
                </a:solidFill>
                <a:latin typeface="Arial MT"/>
                <a:cs typeface="Arial MT"/>
              </a:rPr>
              <a:t> </a:t>
            </a:r>
            <a:r>
              <a:rPr sz="1400" dirty="0">
                <a:solidFill>
                  <a:srgbClr val="D6D6D6"/>
                </a:solidFill>
                <a:latin typeface="Arial MT"/>
                <a:cs typeface="Arial MT"/>
              </a:rPr>
              <a:t>is</a:t>
            </a:r>
            <a:r>
              <a:rPr sz="1400" spc="-15" dirty="0">
                <a:solidFill>
                  <a:srgbClr val="D6D6D6"/>
                </a:solidFill>
                <a:latin typeface="Arial MT"/>
                <a:cs typeface="Arial MT"/>
              </a:rPr>
              <a:t> </a:t>
            </a:r>
            <a:r>
              <a:rPr sz="1400" dirty="0">
                <a:solidFill>
                  <a:srgbClr val="D6D6D6"/>
                </a:solidFill>
                <a:latin typeface="Arial MT"/>
                <a:cs typeface="Arial MT"/>
              </a:rPr>
              <a:t>chosen</a:t>
            </a:r>
            <a:r>
              <a:rPr sz="1400" spc="-50" dirty="0">
                <a:solidFill>
                  <a:srgbClr val="D6D6D6"/>
                </a:solidFill>
                <a:latin typeface="Arial MT"/>
                <a:cs typeface="Arial MT"/>
              </a:rPr>
              <a:t> </a:t>
            </a:r>
            <a:r>
              <a:rPr sz="1400" spc="-5" dirty="0">
                <a:solidFill>
                  <a:srgbClr val="D6D6D6"/>
                </a:solidFill>
                <a:latin typeface="Arial MT"/>
                <a:cs typeface="Arial MT"/>
              </a:rPr>
              <a:t>with</a:t>
            </a:r>
            <a:r>
              <a:rPr sz="1400" dirty="0">
                <a:solidFill>
                  <a:srgbClr val="D6D6D6"/>
                </a:solidFill>
                <a:latin typeface="Arial MT"/>
                <a:cs typeface="Arial MT"/>
              </a:rPr>
              <a:t> percentage</a:t>
            </a:r>
            <a:r>
              <a:rPr sz="1400" spc="-50" dirty="0">
                <a:solidFill>
                  <a:srgbClr val="D6D6D6"/>
                </a:solidFill>
                <a:latin typeface="Arial MT"/>
                <a:cs typeface="Arial MT"/>
              </a:rPr>
              <a:t> </a:t>
            </a:r>
            <a:r>
              <a:rPr sz="1400" i="1" dirty="0">
                <a:solidFill>
                  <a:srgbClr val="D6D6D6"/>
                </a:solidFill>
                <a:latin typeface="Arial"/>
                <a:cs typeface="Arial"/>
              </a:rPr>
              <a:t>p</a:t>
            </a:r>
            <a:endParaRPr sz="1400">
              <a:latin typeface="Arial"/>
              <a:cs typeface="Arial"/>
            </a:endParaRPr>
          </a:p>
        </p:txBody>
      </p:sp>
      <p:sp>
        <p:nvSpPr>
          <p:cNvPr id="7" name="object 7"/>
          <p:cNvSpPr txBox="1"/>
          <p:nvPr/>
        </p:nvSpPr>
        <p:spPr>
          <a:xfrm>
            <a:off x="4820158" y="2856433"/>
            <a:ext cx="204914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D6D6D6"/>
                </a:solidFill>
                <a:latin typeface="Arial MT"/>
                <a:cs typeface="Arial MT"/>
              </a:rPr>
              <a:t>More</a:t>
            </a:r>
            <a:r>
              <a:rPr sz="1400" spc="-60" dirty="0">
                <a:solidFill>
                  <a:srgbClr val="D6D6D6"/>
                </a:solidFill>
                <a:latin typeface="Arial MT"/>
                <a:cs typeface="Arial MT"/>
              </a:rPr>
              <a:t> </a:t>
            </a:r>
            <a:r>
              <a:rPr sz="1400" dirty="0">
                <a:solidFill>
                  <a:srgbClr val="D6D6D6"/>
                </a:solidFill>
                <a:latin typeface="Arial MT"/>
                <a:cs typeface="Arial MT"/>
              </a:rPr>
              <a:t>effective</a:t>
            </a:r>
            <a:r>
              <a:rPr sz="1400" spc="-70" dirty="0">
                <a:solidFill>
                  <a:srgbClr val="D6D6D6"/>
                </a:solidFill>
                <a:latin typeface="Arial MT"/>
                <a:cs typeface="Arial MT"/>
              </a:rPr>
              <a:t> </a:t>
            </a:r>
            <a:r>
              <a:rPr sz="1400" dirty="0">
                <a:solidFill>
                  <a:srgbClr val="D6D6D6"/>
                </a:solidFill>
                <a:latin typeface="Arial MT"/>
                <a:cs typeface="Arial MT"/>
              </a:rPr>
              <a:t>processing</a:t>
            </a:r>
            <a:endParaRPr sz="1400">
              <a:latin typeface="Arial MT"/>
              <a:cs typeface="Arial MT"/>
            </a:endParaRPr>
          </a:p>
        </p:txBody>
      </p:sp>
      <p:sp>
        <p:nvSpPr>
          <p:cNvPr id="8" name="object 8"/>
          <p:cNvSpPr txBox="1"/>
          <p:nvPr/>
        </p:nvSpPr>
        <p:spPr>
          <a:xfrm>
            <a:off x="917244" y="2863342"/>
            <a:ext cx="158369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D6D6D6"/>
                </a:solidFill>
                <a:latin typeface="Arial MT"/>
                <a:cs typeface="Arial MT"/>
              </a:rPr>
              <a:t>More</a:t>
            </a:r>
            <a:r>
              <a:rPr sz="1400" spc="-45" dirty="0">
                <a:solidFill>
                  <a:srgbClr val="D6D6D6"/>
                </a:solidFill>
                <a:latin typeface="Arial MT"/>
                <a:cs typeface="Arial MT"/>
              </a:rPr>
              <a:t> </a:t>
            </a:r>
            <a:r>
              <a:rPr sz="1400" spc="-5" dirty="0">
                <a:solidFill>
                  <a:srgbClr val="D6D6D6"/>
                </a:solidFill>
                <a:latin typeface="Arial MT"/>
                <a:cs typeface="Arial MT"/>
              </a:rPr>
              <a:t>"randomness"</a:t>
            </a:r>
            <a:endParaRPr sz="1400">
              <a:latin typeface="Arial MT"/>
              <a:cs typeface="Arial MT"/>
            </a:endParaRPr>
          </a:p>
        </p:txBody>
      </p:sp>
      <p:sp>
        <p:nvSpPr>
          <p:cNvPr id="9" name="object 9"/>
          <p:cNvSpPr txBox="1"/>
          <p:nvPr/>
        </p:nvSpPr>
        <p:spPr>
          <a:xfrm>
            <a:off x="945896" y="3474211"/>
            <a:ext cx="115252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D6D6D6"/>
                </a:solidFill>
                <a:latin typeface="Arial MT"/>
                <a:cs typeface="Arial MT"/>
              </a:rPr>
              <a:t>Smaller</a:t>
            </a:r>
            <a:r>
              <a:rPr sz="1400" spc="-90" dirty="0">
                <a:solidFill>
                  <a:srgbClr val="D6D6D6"/>
                </a:solidFill>
                <a:latin typeface="Arial MT"/>
                <a:cs typeface="Arial MT"/>
              </a:rPr>
              <a:t> </a:t>
            </a:r>
            <a:r>
              <a:rPr sz="1400" dirty="0">
                <a:solidFill>
                  <a:srgbClr val="D6D6D6"/>
                </a:solidFill>
                <a:latin typeface="Arial MT"/>
                <a:cs typeface="Arial MT"/>
              </a:rPr>
              <a:t>tables</a:t>
            </a:r>
            <a:endParaRPr sz="1400">
              <a:latin typeface="Arial MT"/>
              <a:cs typeface="Arial MT"/>
            </a:endParaRPr>
          </a:p>
        </p:txBody>
      </p:sp>
      <p:sp>
        <p:nvSpPr>
          <p:cNvPr id="10" name="object 10"/>
          <p:cNvSpPr txBox="1"/>
          <p:nvPr/>
        </p:nvSpPr>
        <p:spPr>
          <a:xfrm>
            <a:off x="4804028" y="3474211"/>
            <a:ext cx="10629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D6D6D6"/>
                </a:solidFill>
                <a:latin typeface="Arial MT"/>
                <a:cs typeface="Arial MT"/>
              </a:rPr>
              <a:t>Larger</a:t>
            </a:r>
            <a:r>
              <a:rPr sz="1400" spc="-100" dirty="0">
                <a:solidFill>
                  <a:srgbClr val="D6D6D6"/>
                </a:solidFill>
                <a:latin typeface="Arial MT"/>
                <a:cs typeface="Arial MT"/>
              </a:rPr>
              <a:t> </a:t>
            </a:r>
            <a:r>
              <a:rPr sz="1400" dirty="0">
                <a:solidFill>
                  <a:srgbClr val="D6D6D6"/>
                </a:solidFill>
                <a:latin typeface="Arial MT"/>
                <a:cs typeface="Arial MT"/>
              </a:rPr>
              <a:t>tables</a:t>
            </a:r>
            <a:endParaRPr sz="1400">
              <a:latin typeface="Arial MT"/>
              <a:cs typeface="Arial M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27857" y="1736089"/>
            <a:ext cx="3236595" cy="3105785"/>
            <a:chOff x="2927857" y="1736089"/>
            <a:chExt cx="3236595" cy="3105785"/>
          </a:xfrm>
        </p:grpSpPr>
        <p:sp>
          <p:nvSpPr>
            <p:cNvPr id="3" name="object 3"/>
            <p:cNvSpPr/>
            <p:nvPr/>
          </p:nvSpPr>
          <p:spPr>
            <a:xfrm>
              <a:off x="2940557" y="1748789"/>
              <a:ext cx="3187065" cy="1350645"/>
            </a:xfrm>
            <a:custGeom>
              <a:avLst/>
              <a:gdLst/>
              <a:ahLst/>
              <a:cxnLst/>
              <a:rect l="l" t="t" r="r" b="b"/>
              <a:pathLst>
                <a:path w="3187065" h="1350645">
                  <a:moveTo>
                    <a:pt x="2961640" y="0"/>
                  </a:moveTo>
                  <a:lnTo>
                    <a:pt x="225044" y="0"/>
                  </a:lnTo>
                  <a:lnTo>
                    <a:pt x="179676" y="4570"/>
                  </a:lnTo>
                  <a:lnTo>
                    <a:pt x="137427" y="17678"/>
                  </a:lnTo>
                  <a:lnTo>
                    <a:pt x="99200" y="38422"/>
                  </a:lnTo>
                  <a:lnTo>
                    <a:pt x="65897" y="65897"/>
                  </a:lnTo>
                  <a:lnTo>
                    <a:pt x="38422" y="99200"/>
                  </a:lnTo>
                  <a:lnTo>
                    <a:pt x="17678" y="137427"/>
                  </a:lnTo>
                  <a:lnTo>
                    <a:pt x="4570" y="179676"/>
                  </a:lnTo>
                  <a:lnTo>
                    <a:pt x="0" y="225044"/>
                  </a:lnTo>
                  <a:lnTo>
                    <a:pt x="0" y="1125220"/>
                  </a:lnTo>
                  <a:lnTo>
                    <a:pt x="4570" y="1170587"/>
                  </a:lnTo>
                  <a:lnTo>
                    <a:pt x="17678" y="1212836"/>
                  </a:lnTo>
                  <a:lnTo>
                    <a:pt x="38422" y="1251063"/>
                  </a:lnTo>
                  <a:lnTo>
                    <a:pt x="65897" y="1284366"/>
                  </a:lnTo>
                  <a:lnTo>
                    <a:pt x="99200" y="1311841"/>
                  </a:lnTo>
                  <a:lnTo>
                    <a:pt x="137427" y="1332585"/>
                  </a:lnTo>
                  <a:lnTo>
                    <a:pt x="179676" y="1345693"/>
                  </a:lnTo>
                  <a:lnTo>
                    <a:pt x="225044" y="1350264"/>
                  </a:lnTo>
                  <a:lnTo>
                    <a:pt x="2961640" y="1350264"/>
                  </a:lnTo>
                  <a:lnTo>
                    <a:pt x="3007007" y="1345693"/>
                  </a:lnTo>
                  <a:lnTo>
                    <a:pt x="3049256" y="1332585"/>
                  </a:lnTo>
                  <a:lnTo>
                    <a:pt x="3087483" y="1311841"/>
                  </a:lnTo>
                  <a:lnTo>
                    <a:pt x="3120786" y="1284366"/>
                  </a:lnTo>
                  <a:lnTo>
                    <a:pt x="3148261" y="1251063"/>
                  </a:lnTo>
                  <a:lnTo>
                    <a:pt x="3169005" y="1212836"/>
                  </a:lnTo>
                  <a:lnTo>
                    <a:pt x="3182113" y="1170587"/>
                  </a:lnTo>
                  <a:lnTo>
                    <a:pt x="3186684" y="1125220"/>
                  </a:lnTo>
                  <a:lnTo>
                    <a:pt x="3186684" y="225044"/>
                  </a:lnTo>
                  <a:lnTo>
                    <a:pt x="3182113" y="179676"/>
                  </a:lnTo>
                  <a:lnTo>
                    <a:pt x="3169005" y="137427"/>
                  </a:lnTo>
                  <a:lnTo>
                    <a:pt x="3148261" y="99200"/>
                  </a:lnTo>
                  <a:lnTo>
                    <a:pt x="3120786" y="65897"/>
                  </a:lnTo>
                  <a:lnTo>
                    <a:pt x="3087483" y="38422"/>
                  </a:lnTo>
                  <a:lnTo>
                    <a:pt x="3049256" y="17678"/>
                  </a:lnTo>
                  <a:lnTo>
                    <a:pt x="3007007" y="4570"/>
                  </a:lnTo>
                  <a:lnTo>
                    <a:pt x="2961640" y="0"/>
                  </a:lnTo>
                  <a:close/>
                </a:path>
              </a:pathLst>
            </a:custGeom>
            <a:solidFill>
              <a:srgbClr val="434343"/>
            </a:solidFill>
          </p:spPr>
          <p:txBody>
            <a:bodyPr wrap="square" lIns="0" tIns="0" rIns="0" bIns="0" rtlCol="0"/>
            <a:lstStyle/>
            <a:p>
              <a:endParaRPr/>
            </a:p>
          </p:txBody>
        </p:sp>
        <p:sp>
          <p:nvSpPr>
            <p:cNvPr id="4" name="object 4"/>
            <p:cNvSpPr/>
            <p:nvPr/>
          </p:nvSpPr>
          <p:spPr>
            <a:xfrm>
              <a:off x="2940557" y="1748789"/>
              <a:ext cx="3187065" cy="1350645"/>
            </a:xfrm>
            <a:custGeom>
              <a:avLst/>
              <a:gdLst/>
              <a:ahLst/>
              <a:cxnLst/>
              <a:rect l="l" t="t" r="r" b="b"/>
              <a:pathLst>
                <a:path w="3187065" h="1350645">
                  <a:moveTo>
                    <a:pt x="0" y="225044"/>
                  </a:moveTo>
                  <a:lnTo>
                    <a:pt x="4570" y="179676"/>
                  </a:lnTo>
                  <a:lnTo>
                    <a:pt x="17678" y="137427"/>
                  </a:lnTo>
                  <a:lnTo>
                    <a:pt x="38422" y="99200"/>
                  </a:lnTo>
                  <a:lnTo>
                    <a:pt x="65897" y="65897"/>
                  </a:lnTo>
                  <a:lnTo>
                    <a:pt x="99200" y="38422"/>
                  </a:lnTo>
                  <a:lnTo>
                    <a:pt x="137427" y="17678"/>
                  </a:lnTo>
                  <a:lnTo>
                    <a:pt x="179676" y="4570"/>
                  </a:lnTo>
                  <a:lnTo>
                    <a:pt x="225044" y="0"/>
                  </a:lnTo>
                  <a:lnTo>
                    <a:pt x="2961640" y="0"/>
                  </a:lnTo>
                  <a:lnTo>
                    <a:pt x="3007007" y="4570"/>
                  </a:lnTo>
                  <a:lnTo>
                    <a:pt x="3049256" y="17678"/>
                  </a:lnTo>
                  <a:lnTo>
                    <a:pt x="3087483" y="38422"/>
                  </a:lnTo>
                  <a:lnTo>
                    <a:pt x="3120786" y="65897"/>
                  </a:lnTo>
                  <a:lnTo>
                    <a:pt x="3148261" y="99200"/>
                  </a:lnTo>
                  <a:lnTo>
                    <a:pt x="3169005" y="137427"/>
                  </a:lnTo>
                  <a:lnTo>
                    <a:pt x="3182113" y="179676"/>
                  </a:lnTo>
                  <a:lnTo>
                    <a:pt x="3186684" y="225044"/>
                  </a:lnTo>
                  <a:lnTo>
                    <a:pt x="3186684" y="1125220"/>
                  </a:lnTo>
                  <a:lnTo>
                    <a:pt x="3182113" y="1170587"/>
                  </a:lnTo>
                  <a:lnTo>
                    <a:pt x="3169005" y="1212836"/>
                  </a:lnTo>
                  <a:lnTo>
                    <a:pt x="3148261" y="1251063"/>
                  </a:lnTo>
                  <a:lnTo>
                    <a:pt x="3120786" y="1284366"/>
                  </a:lnTo>
                  <a:lnTo>
                    <a:pt x="3087483" y="1311841"/>
                  </a:lnTo>
                  <a:lnTo>
                    <a:pt x="3049256" y="1332585"/>
                  </a:lnTo>
                  <a:lnTo>
                    <a:pt x="3007007" y="1345693"/>
                  </a:lnTo>
                  <a:lnTo>
                    <a:pt x="2961640" y="1350264"/>
                  </a:lnTo>
                  <a:lnTo>
                    <a:pt x="225044" y="1350264"/>
                  </a:lnTo>
                  <a:lnTo>
                    <a:pt x="179676" y="1345693"/>
                  </a:lnTo>
                  <a:lnTo>
                    <a:pt x="137427" y="1332585"/>
                  </a:lnTo>
                  <a:lnTo>
                    <a:pt x="99200" y="1311841"/>
                  </a:lnTo>
                  <a:lnTo>
                    <a:pt x="65897" y="1284366"/>
                  </a:lnTo>
                  <a:lnTo>
                    <a:pt x="38422" y="1251063"/>
                  </a:lnTo>
                  <a:lnTo>
                    <a:pt x="17678" y="1212836"/>
                  </a:lnTo>
                  <a:lnTo>
                    <a:pt x="4570" y="1170587"/>
                  </a:lnTo>
                  <a:lnTo>
                    <a:pt x="0" y="1125220"/>
                  </a:lnTo>
                  <a:lnTo>
                    <a:pt x="0" y="225044"/>
                  </a:lnTo>
                  <a:close/>
                </a:path>
              </a:pathLst>
            </a:custGeom>
            <a:ln w="25400">
              <a:solidFill>
                <a:srgbClr val="3B3B3B"/>
              </a:solidFill>
            </a:ln>
          </p:spPr>
          <p:txBody>
            <a:bodyPr wrap="square" lIns="0" tIns="0" rIns="0" bIns="0" rtlCol="0"/>
            <a:lstStyle/>
            <a:p>
              <a:endParaRPr/>
            </a:p>
          </p:txBody>
        </p:sp>
        <p:sp>
          <p:nvSpPr>
            <p:cNvPr id="5" name="object 5"/>
            <p:cNvSpPr/>
            <p:nvPr/>
          </p:nvSpPr>
          <p:spPr>
            <a:xfrm>
              <a:off x="3417582" y="2057488"/>
              <a:ext cx="542290" cy="735965"/>
            </a:xfrm>
            <a:custGeom>
              <a:avLst/>
              <a:gdLst/>
              <a:ahLst/>
              <a:cxnLst/>
              <a:rect l="l" t="t" r="r" b="b"/>
              <a:pathLst>
                <a:path w="542289" h="735964">
                  <a:moveTo>
                    <a:pt x="542010" y="503275"/>
                  </a:moveTo>
                  <a:lnTo>
                    <a:pt x="532295" y="523798"/>
                  </a:lnTo>
                  <a:lnTo>
                    <a:pt x="504875" y="542277"/>
                  </a:lnTo>
                  <a:lnTo>
                    <a:pt x="483946" y="550011"/>
                  </a:lnTo>
                  <a:lnTo>
                    <a:pt x="483946" y="638784"/>
                  </a:lnTo>
                  <a:lnTo>
                    <a:pt x="482549" y="646709"/>
                  </a:lnTo>
                  <a:lnTo>
                    <a:pt x="478624" y="652818"/>
                  </a:lnTo>
                  <a:lnTo>
                    <a:pt x="472516" y="656755"/>
                  </a:lnTo>
                  <a:lnTo>
                    <a:pt x="464591" y="658139"/>
                  </a:lnTo>
                  <a:lnTo>
                    <a:pt x="456666" y="656755"/>
                  </a:lnTo>
                  <a:lnTo>
                    <a:pt x="450545" y="652818"/>
                  </a:lnTo>
                  <a:lnTo>
                    <a:pt x="446620" y="646709"/>
                  </a:lnTo>
                  <a:lnTo>
                    <a:pt x="445223" y="638784"/>
                  </a:lnTo>
                  <a:lnTo>
                    <a:pt x="446620" y="630859"/>
                  </a:lnTo>
                  <a:lnTo>
                    <a:pt x="450545" y="624751"/>
                  </a:lnTo>
                  <a:lnTo>
                    <a:pt x="456666" y="620814"/>
                  </a:lnTo>
                  <a:lnTo>
                    <a:pt x="464591" y="619429"/>
                  </a:lnTo>
                  <a:lnTo>
                    <a:pt x="472516" y="620814"/>
                  </a:lnTo>
                  <a:lnTo>
                    <a:pt x="478624" y="624751"/>
                  </a:lnTo>
                  <a:lnTo>
                    <a:pt x="482549" y="630859"/>
                  </a:lnTo>
                  <a:lnTo>
                    <a:pt x="483946" y="638784"/>
                  </a:lnTo>
                  <a:lnTo>
                    <a:pt x="483946" y="550011"/>
                  </a:lnTo>
                  <a:lnTo>
                    <a:pt x="462407" y="557961"/>
                  </a:lnTo>
                  <a:lnTo>
                    <a:pt x="407517" y="570103"/>
                  </a:lnTo>
                  <a:lnTo>
                    <a:pt x="342836" y="577938"/>
                  </a:lnTo>
                  <a:lnTo>
                    <a:pt x="271005" y="580707"/>
                  </a:lnTo>
                  <a:lnTo>
                    <a:pt x="199186" y="577938"/>
                  </a:lnTo>
                  <a:lnTo>
                    <a:pt x="134505" y="570103"/>
                  </a:lnTo>
                  <a:lnTo>
                    <a:pt x="79616" y="557961"/>
                  </a:lnTo>
                  <a:lnTo>
                    <a:pt x="37147" y="542277"/>
                  </a:lnTo>
                  <a:lnTo>
                    <a:pt x="0" y="503275"/>
                  </a:lnTo>
                  <a:lnTo>
                    <a:pt x="0" y="658139"/>
                  </a:lnTo>
                  <a:lnTo>
                    <a:pt x="37147" y="697141"/>
                  </a:lnTo>
                  <a:lnTo>
                    <a:pt x="79616" y="712825"/>
                  </a:lnTo>
                  <a:lnTo>
                    <a:pt x="134505" y="724966"/>
                  </a:lnTo>
                  <a:lnTo>
                    <a:pt x="199186" y="732802"/>
                  </a:lnTo>
                  <a:lnTo>
                    <a:pt x="271005" y="735571"/>
                  </a:lnTo>
                  <a:lnTo>
                    <a:pt x="342836" y="732802"/>
                  </a:lnTo>
                  <a:lnTo>
                    <a:pt x="407517" y="724966"/>
                  </a:lnTo>
                  <a:lnTo>
                    <a:pt x="462407" y="712825"/>
                  </a:lnTo>
                  <a:lnTo>
                    <a:pt x="504875" y="697141"/>
                  </a:lnTo>
                  <a:lnTo>
                    <a:pt x="542010" y="658139"/>
                  </a:lnTo>
                  <a:lnTo>
                    <a:pt x="542010" y="619429"/>
                  </a:lnTo>
                  <a:lnTo>
                    <a:pt x="542010" y="580707"/>
                  </a:lnTo>
                  <a:lnTo>
                    <a:pt x="542010" y="503275"/>
                  </a:lnTo>
                  <a:close/>
                </a:path>
                <a:path w="542289" h="735964">
                  <a:moveTo>
                    <a:pt x="542010" y="309702"/>
                  </a:moveTo>
                  <a:lnTo>
                    <a:pt x="532295" y="330225"/>
                  </a:lnTo>
                  <a:lnTo>
                    <a:pt x="504875" y="348703"/>
                  </a:lnTo>
                  <a:lnTo>
                    <a:pt x="483946" y="356438"/>
                  </a:lnTo>
                  <a:lnTo>
                    <a:pt x="483946" y="445198"/>
                  </a:lnTo>
                  <a:lnTo>
                    <a:pt x="482549" y="453123"/>
                  </a:lnTo>
                  <a:lnTo>
                    <a:pt x="478624" y="459244"/>
                  </a:lnTo>
                  <a:lnTo>
                    <a:pt x="472503" y="463169"/>
                  </a:lnTo>
                  <a:lnTo>
                    <a:pt x="464591" y="464566"/>
                  </a:lnTo>
                  <a:lnTo>
                    <a:pt x="456666" y="463169"/>
                  </a:lnTo>
                  <a:lnTo>
                    <a:pt x="450545" y="459244"/>
                  </a:lnTo>
                  <a:lnTo>
                    <a:pt x="446620" y="453123"/>
                  </a:lnTo>
                  <a:lnTo>
                    <a:pt x="445223" y="445198"/>
                  </a:lnTo>
                  <a:lnTo>
                    <a:pt x="446620" y="437273"/>
                  </a:lnTo>
                  <a:lnTo>
                    <a:pt x="450545" y="431165"/>
                  </a:lnTo>
                  <a:lnTo>
                    <a:pt x="456666" y="427240"/>
                  </a:lnTo>
                  <a:lnTo>
                    <a:pt x="464591" y="425843"/>
                  </a:lnTo>
                  <a:lnTo>
                    <a:pt x="472503" y="427240"/>
                  </a:lnTo>
                  <a:lnTo>
                    <a:pt x="478624" y="431165"/>
                  </a:lnTo>
                  <a:lnTo>
                    <a:pt x="482549" y="437273"/>
                  </a:lnTo>
                  <a:lnTo>
                    <a:pt x="483946" y="445198"/>
                  </a:lnTo>
                  <a:lnTo>
                    <a:pt x="483946" y="356438"/>
                  </a:lnTo>
                  <a:lnTo>
                    <a:pt x="462407" y="364388"/>
                  </a:lnTo>
                  <a:lnTo>
                    <a:pt x="407517" y="376516"/>
                  </a:lnTo>
                  <a:lnTo>
                    <a:pt x="342836" y="384352"/>
                  </a:lnTo>
                  <a:lnTo>
                    <a:pt x="271005" y="387134"/>
                  </a:lnTo>
                  <a:lnTo>
                    <a:pt x="199186" y="384352"/>
                  </a:lnTo>
                  <a:lnTo>
                    <a:pt x="134505" y="376516"/>
                  </a:lnTo>
                  <a:lnTo>
                    <a:pt x="79616" y="364388"/>
                  </a:lnTo>
                  <a:lnTo>
                    <a:pt x="37147" y="348703"/>
                  </a:lnTo>
                  <a:lnTo>
                    <a:pt x="0" y="309702"/>
                  </a:lnTo>
                  <a:lnTo>
                    <a:pt x="0" y="464566"/>
                  </a:lnTo>
                  <a:lnTo>
                    <a:pt x="37147" y="503567"/>
                  </a:lnTo>
                  <a:lnTo>
                    <a:pt x="79616" y="519252"/>
                  </a:lnTo>
                  <a:lnTo>
                    <a:pt x="134505" y="531380"/>
                  </a:lnTo>
                  <a:lnTo>
                    <a:pt x="199186" y="539216"/>
                  </a:lnTo>
                  <a:lnTo>
                    <a:pt x="271005" y="541997"/>
                  </a:lnTo>
                  <a:lnTo>
                    <a:pt x="342836" y="539216"/>
                  </a:lnTo>
                  <a:lnTo>
                    <a:pt x="407517" y="531380"/>
                  </a:lnTo>
                  <a:lnTo>
                    <a:pt x="462407" y="519252"/>
                  </a:lnTo>
                  <a:lnTo>
                    <a:pt x="504875" y="503567"/>
                  </a:lnTo>
                  <a:lnTo>
                    <a:pt x="542010" y="464566"/>
                  </a:lnTo>
                  <a:lnTo>
                    <a:pt x="542010" y="425843"/>
                  </a:lnTo>
                  <a:lnTo>
                    <a:pt x="542010" y="387134"/>
                  </a:lnTo>
                  <a:lnTo>
                    <a:pt x="542010" y="309702"/>
                  </a:lnTo>
                  <a:close/>
                </a:path>
                <a:path w="542289" h="735964">
                  <a:moveTo>
                    <a:pt x="542010" y="116116"/>
                  </a:moveTo>
                  <a:lnTo>
                    <a:pt x="532295" y="136639"/>
                  </a:lnTo>
                  <a:lnTo>
                    <a:pt x="504875" y="155117"/>
                  </a:lnTo>
                  <a:lnTo>
                    <a:pt x="483946" y="162852"/>
                  </a:lnTo>
                  <a:lnTo>
                    <a:pt x="483946" y="251625"/>
                  </a:lnTo>
                  <a:lnTo>
                    <a:pt x="482549" y="259549"/>
                  </a:lnTo>
                  <a:lnTo>
                    <a:pt x="478624" y="265658"/>
                  </a:lnTo>
                  <a:lnTo>
                    <a:pt x="472503" y="269595"/>
                  </a:lnTo>
                  <a:lnTo>
                    <a:pt x="464591" y="270979"/>
                  </a:lnTo>
                  <a:lnTo>
                    <a:pt x="456666" y="269595"/>
                  </a:lnTo>
                  <a:lnTo>
                    <a:pt x="450545" y="265658"/>
                  </a:lnTo>
                  <a:lnTo>
                    <a:pt x="446620" y="259549"/>
                  </a:lnTo>
                  <a:lnTo>
                    <a:pt x="445223" y="251625"/>
                  </a:lnTo>
                  <a:lnTo>
                    <a:pt x="446620" y="243700"/>
                  </a:lnTo>
                  <a:lnTo>
                    <a:pt x="450545" y="237591"/>
                  </a:lnTo>
                  <a:lnTo>
                    <a:pt x="456666" y="233654"/>
                  </a:lnTo>
                  <a:lnTo>
                    <a:pt x="464591" y="232270"/>
                  </a:lnTo>
                  <a:lnTo>
                    <a:pt x="472503" y="233654"/>
                  </a:lnTo>
                  <a:lnTo>
                    <a:pt x="478624" y="237591"/>
                  </a:lnTo>
                  <a:lnTo>
                    <a:pt x="482549" y="243700"/>
                  </a:lnTo>
                  <a:lnTo>
                    <a:pt x="483946" y="251625"/>
                  </a:lnTo>
                  <a:lnTo>
                    <a:pt x="483946" y="162852"/>
                  </a:lnTo>
                  <a:lnTo>
                    <a:pt x="462407" y="170802"/>
                  </a:lnTo>
                  <a:lnTo>
                    <a:pt x="407517" y="182943"/>
                  </a:lnTo>
                  <a:lnTo>
                    <a:pt x="342836" y="190766"/>
                  </a:lnTo>
                  <a:lnTo>
                    <a:pt x="271005" y="193548"/>
                  </a:lnTo>
                  <a:lnTo>
                    <a:pt x="199186" y="190766"/>
                  </a:lnTo>
                  <a:lnTo>
                    <a:pt x="134505" y="182943"/>
                  </a:lnTo>
                  <a:lnTo>
                    <a:pt x="79616" y="170802"/>
                  </a:lnTo>
                  <a:lnTo>
                    <a:pt x="37147" y="155117"/>
                  </a:lnTo>
                  <a:lnTo>
                    <a:pt x="0" y="116116"/>
                  </a:lnTo>
                  <a:lnTo>
                    <a:pt x="0" y="270979"/>
                  </a:lnTo>
                  <a:lnTo>
                    <a:pt x="37147" y="309981"/>
                  </a:lnTo>
                  <a:lnTo>
                    <a:pt x="79616" y="325666"/>
                  </a:lnTo>
                  <a:lnTo>
                    <a:pt x="134505" y="337807"/>
                  </a:lnTo>
                  <a:lnTo>
                    <a:pt x="199186" y="345630"/>
                  </a:lnTo>
                  <a:lnTo>
                    <a:pt x="271005" y="348411"/>
                  </a:lnTo>
                  <a:lnTo>
                    <a:pt x="342836" y="345630"/>
                  </a:lnTo>
                  <a:lnTo>
                    <a:pt x="407517" y="337807"/>
                  </a:lnTo>
                  <a:lnTo>
                    <a:pt x="462407" y="325666"/>
                  </a:lnTo>
                  <a:lnTo>
                    <a:pt x="504875" y="309981"/>
                  </a:lnTo>
                  <a:lnTo>
                    <a:pt x="542010" y="270979"/>
                  </a:lnTo>
                  <a:lnTo>
                    <a:pt x="542010" y="232270"/>
                  </a:lnTo>
                  <a:lnTo>
                    <a:pt x="542010" y="193548"/>
                  </a:lnTo>
                  <a:lnTo>
                    <a:pt x="542010" y="116116"/>
                  </a:lnTo>
                  <a:close/>
                </a:path>
                <a:path w="542289" h="735964">
                  <a:moveTo>
                    <a:pt x="542010" y="77406"/>
                  </a:moveTo>
                  <a:lnTo>
                    <a:pt x="505015" y="38328"/>
                  </a:lnTo>
                  <a:lnTo>
                    <a:pt x="462635" y="22669"/>
                  </a:lnTo>
                  <a:lnTo>
                    <a:pt x="407797" y="10566"/>
                  </a:lnTo>
                  <a:lnTo>
                    <a:pt x="343052" y="2768"/>
                  </a:lnTo>
                  <a:lnTo>
                    <a:pt x="271005" y="0"/>
                  </a:lnTo>
                  <a:lnTo>
                    <a:pt x="198970" y="2768"/>
                  </a:lnTo>
                  <a:lnTo>
                    <a:pt x="134226" y="10566"/>
                  </a:lnTo>
                  <a:lnTo>
                    <a:pt x="79387" y="22669"/>
                  </a:lnTo>
                  <a:lnTo>
                    <a:pt x="37007" y="38328"/>
                  </a:lnTo>
                  <a:lnTo>
                    <a:pt x="0" y="77406"/>
                  </a:lnTo>
                  <a:lnTo>
                    <a:pt x="9690" y="97980"/>
                  </a:lnTo>
                  <a:lnTo>
                    <a:pt x="79387" y="132156"/>
                  </a:lnTo>
                  <a:lnTo>
                    <a:pt x="134226" y="144259"/>
                  </a:lnTo>
                  <a:lnTo>
                    <a:pt x="198970" y="152069"/>
                  </a:lnTo>
                  <a:lnTo>
                    <a:pt x="271005" y="154838"/>
                  </a:lnTo>
                  <a:lnTo>
                    <a:pt x="343052" y="152069"/>
                  </a:lnTo>
                  <a:lnTo>
                    <a:pt x="407797" y="144259"/>
                  </a:lnTo>
                  <a:lnTo>
                    <a:pt x="462635" y="132156"/>
                  </a:lnTo>
                  <a:lnTo>
                    <a:pt x="505015" y="116484"/>
                  </a:lnTo>
                  <a:lnTo>
                    <a:pt x="542010" y="77406"/>
                  </a:lnTo>
                  <a:close/>
                </a:path>
              </a:pathLst>
            </a:custGeom>
            <a:solidFill>
              <a:srgbClr val="006EBE"/>
            </a:solidFill>
          </p:spPr>
          <p:txBody>
            <a:bodyPr wrap="square" lIns="0" tIns="0" rIns="0" bIns="0" rtlCol="0"/>
            <a:lstStyle/>
            <a:p>
              <a:endParaRPr/>
            </a:p>
          </p:txBody>
        </p:sp>
        <p:sp>
          <p:nvSpPr>
            <p:cNvPr id="6" name="object 6"/>
            <p:cNvSpPr/>
            <p:nvPr/>
          </p:nvSpPr>
          <p:spPr>
            <a:xfrm>
              <a:off x="4248505" y="2057488"/>
              <a:ext cx="542925" cy="348615"/>
            </a:xfrm>
            <a:custGeom>
              <a:avLst/>
              <a:gdLst/>
              <a:ahLst/>
              <a:cxnLst/>
              <a:rect l="l" t="t" r="r" b="b"/>
              <a:pathLst>
                <a:path w="542925" h="348614">
                  <a:moveTo>
                    <a:pt x="467906" y="169062"/>
                  </a:moveTo>
                  <a:lnTo>
                    <a:pt x="463156" y="170802"/>
                  </a:lnTo>
                  <a:lnTo>
                    <a:pt x="408178" y="182943"/>
                  </a:lnTo>
                  <a:lnTo>
                    <a:pt x="343395" y="190766"/>
                  </a:lnTo>
                  <a:lnTo>
                    <a:pt x="271449" y="193548"/>
                  </a:lnTo>
                  <a:lnTo>
                    <a:pt x="199504" y="190766"/>
                  </a:lnTo>
                  <a:lnTo>
                    <a:pt x="134708" y="182943"/>
                  </a:lnTo>
                  <a:lnTo>
                    <a:pt x="79730" y="170802"/>
                  </a:lnTo>
                  <a:lnTo>
                    <a:pt x="37198" y="155117"/>
                  </a:lnTo>
                  <a:lnTo>
                    <a:pt x="0" y="116116"/>
                  </a:lnTo>
                  <a:lnTo>
                    <a:pt x="0" y="270979"/>
                  </a:lnTo>
                  <a:lnTo>
                    <a:pt x="37198" y="309981"/>
                  </a:lnTo>
                  <a:lnTo>
                    <a:pt x="79730" y="325666"/>
                  </a:lnTo>
                  <a:lnTo>
                    <a:pt x="134708" y="337807"/>
                  </a:lnTo>
                  <a:lnTo>
                    <a:pt x="199504" y="345630"/>
                  </a:lnTo>
                  <a:lnTo>
                    <a:pt x="271449" y="348411"/>
                  </a:lnTo>
                  <a:lnTo>
                    <a:pt x="288912" y="347738"/>
                  </a:lnTo>
                  <a:lnTo>
                    <a:pt x="443369" y="193548"/>
                  </a:lnTo>
                  <a:lnTo>
                    <a:pt x="467906" y="169062"/>
                  </a:lnTo>
                  <a:close/>
                </a:path>
                <a:path w="542925" h="348614">
                  <a:moveTo>
                    <a:pt x="542899" y="77406"/>
                  </a:moveTo>
                  <a:lnTo>
                    <a:pt x="505841" y="38328"/>
                  </a:lnTo>
                  <a:lnTo>
                    <a:pt x="463397" y="22669"/>
                  </a:lnTo>
                  <a:lnTo>
                    <a:pt x="408457" y="10566"/>
                  </a:lnTo>
                  <a:lnTo>
                    <a:pt x="343611" y="2768"/>
                  </a:lnTo>
                  <a:lnTo>
                    <a:pt x="271449" y="0"/>
                  </a:lnTo>
                  <a:lnTo>
                    <a:pt x="199288" y="2768"/>
                  </a:lnTo>
                  <a:lnTo>
                    <a:pt x="134442" y="10566"/>
                  </a:lnTo>
                  <a:lnTo>
                    <a:pt x="79502" y="22669"/>
                  </a:lnTo>
                  <a:lnTo>
                    <a:pt x="37058" y="38328"/>
                  </a:lnTo>
                  <a:lnTo>
                    <a:pt x="0" y="77406"/>
                  </a:lnTo>
                  <a:lnTo>
                    <a:pt x="9690" y="97980"/>
                  </a:lnTo>
                  <a:lnTo>
                    <a:pt x="79502" y="132156"/>
                  </a:lnTo>
                  <a:lnTo>
                    <a:pt x="134442" y="144259"/>
                  </a:lnTo>
                  <a:lnTo>
                    <a:pt x="199288" y="152069"/>
                  </a:lnTo>
                  <a:lnTo>
                    <a:pt x="271449" y="154838"/>
                  </a:lnTo>
                  <a:lnTo>
                    <a:pt x="343611" y="152069"/>
                  </a:lnTo>
                  <a:lnTo>
                    <a:pt x="408457" y="144259"/>
                  </a:lnTo>
                  <a:lnTo>
                    <a:pt x="463397" y="132156"/>
                  </a:lnTo>
                  <a:lnTo>
                    <a:pt x="505841" y="116484"/>
                  </a:lnTo>
                  <a:lnTo>
                    <a:pt x="542899" y="77406"/>
                  </a:lnTo>
                  <a:close/>
                </a:path>
              </a:pathLst>
            </a:custGeom>
            <a:solidFill>
              <a:srgbClr val="99E7FF"/>
            </a:solidFill>
          </p:spPr>
          <p:txBody>
            <a:bodyPr wrap="square" lIns="0" tIns="0" rIns="0" bIns="0" rtlCol="0"/>
            <a:lstStyle/>
            <a:p>
              <a:endParaRPr/>
            </a:p>
          </p:txBody>
        </p:sp>
        <p:pic>
          <p:nvPicPr>
            <p:cNvPr id="7" name="object 7"/>
            <p:cNvPicPr/>
            <p:nvPr/>
          </p:nvPicPr>
          <p:blipFill>
            <a:blip r:embed="rId2" cstate="print"/>
            <a:stretch>
              <a:fillRect/>
            </a:stretch>
          </p:blipFill>
          <p:spPr>
            <a:xfrm>
              <a:off x="4248505" y="2367180"/>
              <a:ext cx="250281" cy="326473"/>
            </a:xfrm>
            <a:prstGeom prst="rect">
              <a:avLst/>
            </a:prstGeom>
          </p:spPr>
        </p:pic>
        <p:sp>
          <p:nvSpPr>
            <p:cNvPr id="8" name="object 8"/>
            <p:cNvSpPr/>
            <p:nvPr/>
          </p:nvSpPr>
          <p:spPr>
            <a:xfrm>
              <a:off x="5182717" y="2057488"/>
              <a:ext cx="542925" cy="348615"/>
            </a:xfrm>
            <a:custGeom>
              <a:avLst/>
              <a:gdLst/>
              <a:ahLst/>
              <a:cxnLst/>
              <a:rect l="l" t="t" r="r" b="b"/>
              <a:pathLst>
                <a:path w="542925" h="348614">
                  <a:moveTo>
                    <a:pt x="467906" y="169049"/>
                  </a:moveTo>
                  <a:lnTo>
                    <a:pt x="463156" y="170802"/>
                  </a:lnTo>
                  <a:lnTo>
                    <a:pt x="408178" y="182943"/>
                  </a:lnTo>
                  <a:lnTo>
                    <a:pt x="343395" y="190766"/>
                  </a:lnTo>
                  <a:lnTo>
                    <a:pt x="271449" y="193548"/>
                  </a:lnTo>
                  <a:lnTo>
                    <a:pt x="199504" y="190766"/>
                  </a:lnTo>
                  <a:lnTo>
                    <a:pt x="134708" y="182943"/>
                  </a:lnTo>
                  <a:lnTo>
                    <a:pt x="79730" y="170802"/>
                  </a:lnTo>
                  <a:lnTo>
                    <a:pt x="37198" y="155117"/>
                  </a:lnTo>
                  <a:lnTo>
                    <a:pt x="0" y="116116"/>
                  </a:lnTo>
                  <a:lnTo>
                    <a:pt x="0" y="270979"/>
                  </a:lnTo>
                  <a:lnTo>
                    <a:pt x="37198" y="309981"/>
                  </a:lnTo>
                  <a:lnTo>
                    <a:pt x="79730" y="325666"/>
                  </a:lnTo>
                  <a:lnTo>
                    <a:pt x="134708" y="337807"/>
                  </a:lnTo>
                  <a:lnTo>
                    <a:pt x="199504" y="345630"/>
                  </a:lnTo>
                  <a:lnTo>
                    <a:pt x="271449" y="348411"/>
                  </a:lnTo>
                  <a:lnTo>
                    <a:pt x="288912" y="347738"/>
                  </a:lnTo>
                  <a:lnTo>
                    <a:pt x="443369" y="193548"/>
                  </a:lnTo>
                  <a:lnTo>
                    <a:pt x="467906" y="169049"/>
                  </a:lnTo>
                  <a:close/>
                </a:path>
                <a:path w="542925" h="348614">
                  <a:moveTo>
                    <a:pt x="542899" y="77406"/>
                  </a:moveTo>
                  <a:lnTo>
                    <a:pt x="505841" y="38328"/>
                  </a:lnTo>
                  <a:lnTo>
                    <a:pt x="463397" y="22669"/>
                  </a:lnTo>
                  <a:lnTo>
                    <a:pt x="408457" y="10566"/>
                  </a:lnTo>
                  <a:lnTo>
                    <a:pt x="343611" y="2768"/>
                  </a:lnTo>
                  <a:lnTo>
                    <a:pt x="271449" y="0"/>
                  </a:lnTo>
                  <a:lnTo>
                    <a:pt x="199288" y="2768"/>
                  </a:lnTo>
                  <a:lnTo>
                    <a:pt x="134442" y="10566"/>
                  </a:lnTo>
                  <a:lnTo>
                    <a:pt x="79502" y="22669"/>
                  </a:lnTo>
                  <a:lnTo>
                    <a:pt x="37058" y="38328"/>
                  </a:lnTo>
                  <a:lnTo>
                    <a:pt x="0" y="77406"/>
                  </a:lnTo>
                  <a:lnTo>
                    <a:pt x="9690" y="97980"/>
                  </a:lnTo>
                  <a:lnTo>
                    <a:pt x="79502" y="132156"/>
                  </a:lnTo>
                  <a:lnTo>
                    <a:pt x="134442" y="144259"/>
                  </a:lnTo>
                  <a:lnTo>
                    <a:pt x="199288" y="152069"/>
                  </a:lnTo>
                  <a:lnTo>
                    <a:pt x="271449" y="154838"/>
                  </a:lnTo>
                  <a:lnTo>
                    <a:pt x="343611" y="152069"/>
                  </a:lnTo>
                  <a:lnTo>
                    <a:pt x="408457" y="144259"/>
                  </a:lnTo>
                  <a:lnTo>
                    <a:pt x="463397" y="132156"/>
                  </a:lnTo>
                  <a:lnTo>
                    <a:pt x="505841" y="116484"/>
                  </a:lnTo>
                  <a:lnTo>
                    <a:pt x="542899" y="77406"/>
                  </a:lnTo>
                  <a:close/>
                </a:path>
              </a:pathLst>
            </a:custGeom>
            <a:solidFill>
              <a:srgbClr val="006EBE"/>
            </a:solidFill>
          </p:spPr>
          <p:txBody>
            <a:bodyPr wrap="square" lIns="0" tIns="0" rIns="0" bIns="0" rtlCol="0"/>
            <a:lstStyle/>
            <a:p>
              <a:endParaRPr/>
            </a:p>
          </p:txBody>
        </p:sp>
        <p:pic>
          <p:nvPicPr>
            <p:cNvPr id="9" name="object 9"/>
            <p:cNvPicPr/>
            <p:nvPr/>
          </p:nvPicPr>
          <p:blipFill>
            <a:blip r:embed="rId3" cstate="print"/>
            <a:stretch>
              <a:fillRect/>
            </a:stretch>
          </p:blipFill>
          <p:spPr>
            <a:xfrm>
              <a:off x="5182717" y="2367180"/>
              <a:ext cx="250281" cy="326473"/>
            </a:xfrm>
            <a:prstGeom prst="rect">
              <a:avLst/>
            </a:prstGeom>
          </p:spPr>
        </p:pic>
        <p:sp>
          <p:nvSpPr>
            <p:cNvPr id="10" name="object 10"/>
            <p:cNvSpPr/>
            <p:nvPr/>
          </p:nvSpPr>
          <p:spPr>
            <a:xfrm>
              <a:off x="2963417" y="3480054"/>
              <a:ext cx="3188335" cy="1348740"/>
            </a:xfrm>
            <a:custGeom>
              <a:avLst/>
              <a:gdLst/>
              <a:ahLst/>
              <a:cxnLst/>
              <a:rect l="l" t="t" r="r" b="b"/>
              <a:pathLst>
                <a:path w="3188335" h="1348739">
                  <a:moveTo>
                    <a:pt x="2963418" y="0"/>
                  </a:moveTo>
                  <a:lnTo>
                    <a:pt x="224789" y="0"/>
                  </a:lnTo>
                  <a:lnTo>
                    <a:pt x="179470" y="4564"/>
                  </a:lnTo>
                  <a:lnTo>
                    <a:pt x="137267" y="17656"/>
                  </a:lnTo>
                  <a:lnTo>
                    <a:pt x="99082" y="38375"/>
                  </a:lnTo>
                  <a:lnTo>
                    <a:pt x="65817" y="65817"/>
                  </a:lnTo>
                  <a:lnTo>
                    <a:pt x="38375" y="99082"/>
                  </a:lnTo>
                  <a:lnTo>
                    <a:pt x="17656" y="137267"/>
                  </a:lnTo>
                  <a:lnTo>
                    <a:pt x="4564" y="179470"/>
                  </a:lnTo>
                  <a:lnTo>
                    <a:pt x="0" y="224790"/>
                  </a:lnTo>
                  <a:lnTo>
                    <a:pt x="0" y="1123950"/>
                  </a:lnTo>
                  <a:lnTo>
                    <a:pt x="4564" y="1169251"/>
                  </a:lnTo>
                  <a:lnTo>
                    <a:pt x="17656" y="1211446"/>
                  </a:lnTo>
                  <a:lnTo>
                    <a:pt x="38375" y="1249629"/>
                  </a:lnTo>
                  <a:lnTo>
                    <a:pt x="65817" y="1282898"/>
                  </a:lnTo>
                  <a:lnTo>
                    <a:pt x="99082" y="1310347"/>
                  </a:lnTo>
                  <a:lnTo>
                    <a:pt x="137267" y="1331074"/>
                  </a:lnTo>
                  <a:lnTo>
                    <a:pt x="179470" y="1344172"/>
                  </a:lnTo>
                  <a:lnTo>
                    <a:pt x="224789" y="1348740"/>
                  </a:lnTo>
                  <a:lnTo>
                    <a:pt x="2963418" y="1348740"/>
                  </a:lnTo>
                  <a:lnTo>
                    <a:pt x="3008737" y="1344172"/>
                  </a:lnTo>
                  <a:lnTo>
                    <a:pt x="3050940" y="1331074"/>
                  </a:lnTo>
                  <a:lnTo>
                    <a:pt x="3089125" y="1310347"/>
                  </a:lnTo>
                  <a:lnTo>
                    <a:pt x="3122390" y="1282898"/>
                  </a:lnTo>
                  <a:lnTo>
                    <a:pt x="3149832" y="1249629"/>
                  </a:lnTo>
                  <a:lnTo>
                    <a:pt x="3170551" y="1211446"/>
                  </a:lnTo>
                  <a:lnTo>
                    <a:pt x="3183643" y="1169251"/>
                  </a:lnTo>
                  <a:lnTo>
                    <a:pt x="3188208" y="1123950"/>
                  </a:lnTo>
                  <a:lnTo>
                    <a:pt x="3188208" y="224790"/>
                  </a:lnTo>
                  <a:lnTo>
                    <a:pt x="3183643" y="179470"/>
                  </a:lnTo>
                  <a:lnTo>
                    <a:pt x="3170551" y="137267"/>
                  </a:lnTo>
                  <a:lnTo>
                    <a:pt x="3149832" y="99082"/>
                  </a:lnTo>
                  <a:lnTo>
                    <a:pt x="3122390" y="65817"/>
                  </a:lnTo>
                  <a:lnTo>
                    <a:pt x="3089125" y="38375"/>
                  </a:lnTo>
                  <a:lnTo>
                    <a:pt x="3050940" y="17656"/>
                  </a:lnTo>
                  <a:lnTo>
                    <a:pt x="3008737" y="4564"/>
                  </a:lnTo>
                  <a:lnTo>
                    <a:pt x="2963418" y="0"/>
                  </a:lnTo>
                  <a:close/>
                </a:path>
              </a:pathLst>
            </a:custGeom>
            <a:solidFill>
              <a:srgbClr val="434343"/>
            </a:solidFill>
          </p:spPr>
          <p:txBody>
            <a:bodyPr wrap="square" lIns="0" tIns="0" rIns="0" bIns="0" rtlCol="0"/>
            <a:lstStyle/>
            <a:p>
              <a:endParaRPr/>
            </a:p>
          </p:txBody>
        </p:sp>
        <p:sp>
          <p:nvSpPr>
            <p:cNvPr id="11" name="object 11"/>
            <p:cNvSpPr/>
            <p:nvPr/>
          </p:nvSpPr>
          <p:spPr>
            <a:xfrm>
              <a:off x="2963417" y="3480054"/>
              <a:ext cx="3188335" cy="1348740"/>
            </a:xfrm>
            <a:custGeom>
              <a:avLst/>
              <a:gdLst/>
              <a:ahLst/>
              <a:cxnLst/>
              <a:rect l="l" t="t" r="r" b="b"/>
              <a:pathLst>
                <a:path w="3188335" h="1348739">
                  <a:moveTo>
                    <a:pt x="0" y="224790"/>
                  </a:moveTo>
                  <a:lnTo>
                    <a:pt x="4564" y="179470"/>
                  </a:lnTo>
                  <a:lnTo>
                    <a:pt x="17656" y="137267"/>
                  </a:lnTo>
                  <a:lnTo>
                    <a:pt x="38375" y="99082"/>
                  </a:lnTo>
                  <a:lnTo>
                    <a:pt x="65817" y="65817"/>
                  </a:lnTo>
                  <a:lnTo>
                    <a:pt x="99082" y="38375"/>
                  </a:lnTo>
                  <a:lnTo>
                    <a:pt x="137267" y="17656"/>
                  </a:lnTo>
                  <a:lnTo>
                    <a:pt x="179470" y="4564"/>
                  </a:lnTo>
                  <a:lnTo>
                    <a:pt x="224789" y="0"/>
                  </a:lnTo>
                  <a:lnTo>
                    <a:pt x="2963418" y="0"/>
                  </a:lnTo>
                  <a:lnTo>
                    <a:pt x="3008737" y="4564"/>
                  </a:lnTo>
                  <a:lnTo>
                    <a:pt x="3050940" y="17656"/>
                  </a:lnTo>
                  <a:lnTo>
                    <a:pt x="3089125" y="38375"/>
                  </a:lnTo>
                  <a:lnTo>
                    <a:pt x="3122390" y="65817"/>
                  </a:lnTo>
                  <a:lnTo>
                    <a:pt x="3149832" y="99082"/>
                  </a:lnTo>
                  <a:lnTo>
                    <a:pt x="3170551" y="137267"/>
                  </a:lnTo>
                  <a:lnTo>
                    <a:pt x="3183643" y="179470"/>
                  </a:lnTo>
                  <a:lnTo>
                    <a:pt x="3188208" y="224790"/>
                  </a:lnTo>
                  <a:lnTo>
                    <a:pt x="3188208" y="1123950"/>
                  </a:lnTo>
                  <a:lnTo>
                    <a:pt x="3183643" y="1169251"/>
                  </a:lnTo>
                  <a:lnTo>
                    <a:pt x="3170551" y="1211446"/>
                  </a:lnTo>
                  <a:lnTo>
                    <a:pt x="3149832" y="1249629"/>
                  </a:lnTo>
                  <a:lnTo>
                    <a:pt x="3122390" y="1282898"/>
                  </a:lnTo>
                  <a:lnTo>
                    <a:pt x="3089125" y="1310347"/>
                  </a:lnTo>
                  <a:lnTo>
                    <a:pt x="3050940" y="1331074"/>
                  </a:lnTo>
                  <a:lnTo>
                    <a:pt x="3008737" y="1344172"/>
                  </a:lnTo>
                  <a:lnTo>
                    <a:pt x="2963418" y="1348740"/>
                  </a:lnTo>
                  <a:lnTo>
                    <a:pt x="224789" y="1348740"/>
                  </a:lnTo>
                  <a:lnTo>
                    <a:pt x="179470" y="1344172"/>
                  </a:lnTo>
                  <a:lnTo>
                    <a:pt x="137267" y="1331074"/>
                  </a:lnTo>
                  <a:lnTo>
                    <a:pt x="99082" y="1310347"/>
                  </a:lnTo>
                  <a:lnTo>
                    <a:pt x="65817" y="1282898"/>
                  </a:lnTo>
                  <a:lnTo>
                    <a:pt x="38375" y="1249629"/>
                  </a:lnTo>
                  <a:lnTo>
                    <a:pt x="17656" y="1211446"/>
                  </a:lnTo>
                  <a:lnTo>
                    <a:pt x="4564" y="1169251"/>
                  </a:lnTo>
                  <a:lnTo>
                    <a:pt x="0" y="1123950"/>
                  </a:lnTo>
                  <a:lnTo>
                    <a:pt x="0" y="224790"/>
                  </a:lnTo>
                  <a:close/>
                </a:path>
              </a:pathLst>
            </a:custGeom>
            <a:ln w="25400">
              <a:solidFill>
                <a:srgbClr val="3B3B3B"/>
              </a:solidFill>
            </a:ln>
          </p:spPr>
          <p:txBody>
            <a:bodyPr wrap="square" lIns="0" tIns="0" rIns="0" bIns="0" rtlCol="0"/>
            <a:lstStyle/>
            <a:p>
              <a:endParaRPr/>
            </a:p>
          </p:txBody>
        </p:sp>
        <p:sp>
          <p:nvSpPr>
            <p:cNvPr id="12" name="object 12"/>
            <p:cNvSpPr/>
            <p:nvPr/>
          </p:nvSpPr>
          <p:spPr>
            <a:xfrm>
              <a:off x="4248505" y="3800944"/>
              <a:ext cx="542925" cy="735965"/>
            </a:xfrm>
            <a:custGeom>
              <a:avLst/>
              <a:gdLst/>
              <a:ahLst/>
              <a:cxnLst/>
              <a:rect l="l" t="t" r="r" b="b"/>
              <a:pathLst>
                <a:path w="542925" h="735964">
                  <a:moveTo>
                    <a:pt x="542899" y="503275"/>
                  </a:moveTo>
                  <a:lnTo>
                    <a:pt x="533158" y="523798"/>
                  </a:lnTo>
                  <a:lnTo>
                    <a:pt x="505701" y="542277"/>
                  </a:lnTo>
                  <a:lnTo>
                    <a:pt x="484733" y="550011"/>
                  </a:lnTo>
                  <a:lnTo>
                    <a:pt x="484733" y="638784"/>
                  </a:lnTo>
                  <a:lnTo>
                    <a:pt x="483336" y="646709"/>
                  </a:lnTo>
                  <a:lnTo>
                    <a:pt x="479399" y="652818"/>
                  </a:lnTo>
                  <a:lnTo>
                    <a:pt x="473278" y="656755"/>
                  </a:lnTo>
                  <a:lnTo>
                    <a:pt x="465340" y="658139"/>
                  </a:lnTo>
                  <a:lnTo>
                    <a:pt x="457403" y="656755"/>
                  </a:lnTo>
                  <a:lnTo>
                    <a:pt x="451281" y="652818"/>
                  </a:lnTo>
                  <a:lnTo>
                    <a:pt x="447344" y="646709"/>
                  </a:lnTo>
                  <a:lnTo>
                    <a:pt x="445947" y="638784"/>
                  </a:lnTo>
                  <a:lnTo>
                    <a:pt x="447344" y="630859"/>
                  </a:lnTo>
                  <a:lnTo>
                    <a:pt x="451281" y="624751"/>
                  </a:lnTo>
                  <a:lnTo>
                    <a:pt x="457403" y="620814"/>
                  </a:lnTo>
                  <a:lnTo>
                    <a:pt x="465340" y="619429"/>
                  </a:lnTo>
                  <a:lnTo>
                    <a:pt x="473278" y="620814"/>
                  </a:lnTo>
                  <a:lnTo>
                    <a:pt x="479399" y="624751"/>
                  </a:lnTo>
                  <a:lnTo>
                    <a:pt x="483336" y="630859"/>
                  </a:lnTo>
                  <a:lnTo>
                    <a:pt x="484733" y="638784"/>
                  </a:lnTo>
                  <a:lnTo>
                    <a:pt x="484733" y="550011"/>
                  </a:lnTo>
                  <a:lnTo>
                    <a:pt x="463156" y="557961"/>
                  </a:lnTo>
                  <a:lnTo>
                    <a:pt x="408178" y="570103"/>
                  </a:lnTo>
                  <a:lnTo>
                    <a:pt x="343395" y="577938"/>
                  </a:lnTo>
                  <a:lnTo>
                    <a:pt x="271449" y="580707"/>
                  </a:lnTo>
                  <a:lnTo>
                    <a:pt x="199504" y="577938"/>
                  </a:lnTo>
                  <a:lnTo>
                    <a:pt x="134708" y="570103"/>
                  </a:lnTo>
                  <a:lnTo>
                    <a:pt x="79730" y="557961"/>
                  </a:lnTo>
                  <a:lnTo>
                    <a:pt x="37198" y="542277"/>
                  </a:lnTo>
                  <a:lnTo>
                    <a:pt x="0" y="503275"/>
                  </a:lnTo>
                  <a:lnTo>
                    <a:pt x="0" y="658139"/>
                  </a:lnTo>
                  <a:lnTo>
                    <a:pt x="37198" y="697141"/>
                  </a:lnTo>
                  <a:lnTo>
                    <a:pt x="79730" y="712825"/>
                  </a:lnTo>
                  <a:lnTo>
                    <a:pt x="134708" y="724966"/>
                  </a:lnTo>
                  <a:lnTo>
                    <a:pt x="199504" y="732802"/>
                  </a:lnTo>
                  <a:lnTo>
                    <a:pt x="271449" y="735571"/>
                  </a:lnTo>
                  <a:lnTo>
                    <a:pt x="343395" y="732802"/>
                  </a:lnTo>
                  <a:lnTo>
                    <a:pt x="408178" y="724966"/>
                  </a:lnTo>
                  <a:lnTo>
                    <a:pt x="463156" y="712825"/>
                  </a:lnTo>
                  <a:lnTo>
                    <a:pt x="505701" y="697141"/>
                  </a:lnTo>
                  <a:lnTo>
                    <a:pt x="542899" y="658139"/>
                  </a:lnTo>
                  <a:lnTo>
                    <a:pt x="542899" y="619429"/>
                  </a:lnTo>
                  <a:lnTo>
                    <a:pt x="542899" y="580707"/>
                  </a:lnTo>
                  <a:lnTo>
                    <a:pt x="542899" y="503275"/>
                  </a:lnTo>
                  <a:close/>
                </a:path>
                <a:path w="542925" h="735964">
                  <a:moveTo>
                    <a:pt x="542899" y="309702"/>
                  </a:moveTo>
                  <a:lnTo>
                    <a:pt x="533158" y="330225"/>
                  </a:lnTo>
                  <a:lnTo>
                    <a:pt x="505701" y="348703"/>
                  </a:lnTo>
                  <a:lnTo>
                    <a:pt x="484733" y="356438"/>
                  </a:lnTo>
                  <a:lnTo>
                    <a:pt x="484733" y="445198"/>
                  </a:lnTo>
                  <a:lnTo>
                    <a:pt x="483336" y="453123"/>
                  </a:lnTo>
                  <a:lnTo>
                    <a:pt x="479399" y="459244"/>
                  </a:lnTo>
                  <a:lnTo>
                    <a:pt x="473278" y="463169"/>
                  </a:lnTo>
                  <a:lnTo>
                    <a:pt x="465340" y="464566"/>
                  </a:lnTo>
                  <a:lnTo>
                    <a:pt x="457403" y="463169"/>
                  </a:lnTo>
                  <a:lnTo>
                    <a:pt x="451281" y="459244"/>
                  </a:lnTo>
                  <a:lnTo>
                    <a:pt x="447344" y="453123"/>
                  </a:lnTo>
                  <a:lnTo>
                    <a:pt x="445947" y="445198"/>
                  </a:lnTo>
                  <a:lnTo>
                    <a:pt x="447344" y="437273"/>
                  </a:lnTo>
                  <a:lnTo>
                    <a:pt x="451281" y="431165"/>
                  </a:lnTo>
                  <a:lnTo>
                    <a:pt x="457403" y="427240"/>
                  </a:lnTo>
                  <a:lnTo>
                    <a:pt x="465340" y="425843"/>
                  </a:lnTo>
                  <a:lnTo>
                    <a:pt x="473278" y="427240"/>
                  </a:lnTo>
                  <a:lnTo>
                    <a:pt x="479399" y="431165"/>
                  </a:lnTo>
                  <a:lnTo>
                    <a:pt x="483336" y="437273"/>
                  </a:lnTo>
                  <a:lnTo>
                    <a:pt x="484733" y="445198"/>
                  </a:lnTo>
                  <a:lnTo>
                    <a:pt x="484733" y="356438"/>
                  </a:lnTo>
                  <a:lnTo>
                    <a:pt x="463156" y="364388"/>
                  </a:lnTo>
                  <a:lnTo>
                    <a:pt x="408178" y="376516"/>
                  </a:lnTo>
                  <a:lnTo>
                    <a:pt x="343395" y="384352"/>
                  </a:lnTo>
                  <a:lnTo>
                    <a:pt x="271449" y="387134"/>
                  </a:lnTo>
                  <a:lnTo>
                    <a:pt x="199504" y="384352"/>
                  </a:lnTo>
                  <a:lnTo>
                    <a:pt x="134708" y="376516"/>
                  </a:lnTo>
                  <a:lnTo>
                    <a:pt x="79730" y="364388"/>
                  </a:lnTo>
                  <a:lnTo>
                    <a:pt x="37198" y="348703"/>
                  </a:lnTo>
                  <a:lnTo>
                    <a:pt x="0" y="309702"/>
                  </a:lnTo>
                  <a:lnTo>
                    <a:pt x="0" y="464566"/>
                  </a:lnTo>
                  <a:lnTo>
                    <a:pt x="37198" y="503567"/>
                  </a:lnTo>
                  <a:lnTo>
                    <a:pt x="79730" y="519252"/>
                  </a:lnTo>
                  <a:lnTo>
                    <a:pt x="134708" y="531380"/>
                  </a:lnTo>
                  <a:lnTo>
                    <a:pt x="199504" y="539216"/>
                  </a:lnTo>
                  <a:lnTo>
                    <a:pt x="271449" y="541997"/>
                  </a:lnTo>
                  <a:lnTo>
                    <a:pt x="343395" y="539216"/>
                  </a:lnTo>
                  <a:lnTo>
                    <a:pt x="408178" y="531380"/>
                  </a:lnTo>
                  <a:lnTo>
                    <a:pt x="463156" y="519252"/>
                  </a:lnTo>
                  <a:lnTo>
                    <a:pt x="505701" y="503567"/>
                  </a:lnTo>
                  <a:lnTo>
                    <a:pt x="542899" y="464566"/>
                  </a:lnTo>
                  <a:lnTo>
                    <a:pt x="542899" y="425843"/>
                  </a:lnTo>
                  <a:lnTo>
                    <a:pt x="542899" y="387134"/>
                  </a:lnTo>
                  <a:lnTo>
                    <a:pt x="542899" y="309702"/>
                  </a:lnTo>
                  <a:close/>
                </a:path>
                <a:path w="542925" h="735964">
                  <a:moveTo>
                    <a:pt x="542899" y="116116"/>
                  </a:moveTo>
                  <a:lnTo>
                    <a:pt x="533158" y="136639"/>
                  </a:lnTo>
                  <a:lnTo>
                    <a:pt x="505701" y="155117"/>
                  </a:lnTo>
                  <a:lnTo>
                    <a:pt x="484733" y="162852"/>
                  </a:lnTo>
                  <a:lnTo>
                    <a:pt x="484733" y="251625"/>
                  </a:lnTo>
                  <a:lnTo>
                    <a:pt x="483336" y="259549"/>
                  </a:lnTo>
                  <a:lnTo>
                    <a:pt x="479399" y="265658"/>
                  </a:lnTo>
                  <a:lnTo>
                    <a:pt x="473278" y="269595"/>
                  </a:lnTo>
                  <a:lnTo>
                    <a:pt x="465340" y="270979"/>
                  </a:lnTo>
                  <a:lnTo>
                    <a:pt x="457403" y="269595"/>
                  </a:lnTo>
                  <a:lnTo>
                    <a:pt x="451281" y="265658"/>
                  </a:lnTo>
                  <a:lnTo>
                    <a:pt x="447344" y="259549"/>
                  </a:lnTo>
                  <a:lnTo>
                    <a:pt x="445947" y="251625"/>
                  </a:lnTo>
                  <a:lnTo>
                    <a:pt x="447344" y="243700"/>
                  </a:lnTo>
                  <a:lnTo>
                    <a:pt x="451281" y="237591"/>
                  </a:lnTo>
                  <a:lnTo>
                    <a:pt x="457403" y="233654"/>
                  </a:lnTo>
                  <a:lnTo>
                    <a:pt x="465340" y="232270"/>
                  </a:lnTo>
                  <a:lnTo>
                    <a:pt x="473278" y="233654"/>
                  </a:lnTo>
                  <a:lnTo>
                    <a:pt x="479399" y="237591"/>
                  </a:lnTo>
                  <a:lnTo>
                    <a:pt x="483336" y="243700"/>
                  </a:lnTo>
                  <a:lnTo>
                    <a:pt x="484733" y="251625"/>
                  </a:lnTo>
                  <a:lnTo>
                    <a:pt x="484733" y="162852"/>
                  </a:lnTo>
                  <a:lnTo>
                    <a:pt x="463156" y="170802"/>
                  </a:lnTo>
                  <a:lnTo>
                    <a:pt x="408178" y="182943"/>
                  </a:lnTo>
                  <a:lnTo>
                    <a:pt x="343395" y="190766"/>
                  </a:lnTo>
                  <a:lnTo>
                    <a:pt x="271449" y="193548"/>
                  </a:lnTo>
                  <a:lnTo>
                    <a:pt x="199504" y="190766"/>
                  </a:lnTo>
                  <a:lnTo>
                    <a:pt x="134708" y="182943"/>
                  </a:lnTo>
                  <a:lnTo>
                    <a:pt x="79730" y="170802"/>
                  </a:lnTo>
                  <a:lnTo>
                    <a:pt x="37198" y="155117"/>
                  </a:lnTo>
                  <a:lnTo>
                    <a:pt x="0" y="116116"/>
                  </a:lnTo>
                  <a:lnTo>
                    <a:pt x="0" y="270979"/>
                  </a:lnTo>
                  <a:lnTo>
                    <a:pt x="37198" y="309981"/>
                  </a:lnTo>
                  <a:lnTo>
                    <a:pt x="79730" y="325666"/>
                  </a:lnTo>
                  <a:lnTo>
                    <a:pt x="134708" y="337807"/>
                  </a:lnTo>
                  <a:lnTo>
                    <a:pt x="199504" y="345630"/>
                  </a:lnTo>
                  <a:lnTo>
                    <a:pt x="271449" y="348411"/>
                  </a:lnTo>
                  <a:lnTo>
                    <a:pt x="343395" y="345630"/>
                  </a:lnTo>
                  <a:lnTo>
                    <a:pt x="408178" y="337807"/>
                  </a:lnTo>
                  <a:lnTo>
                    <a:pt x="463156" y="325666"/>
                  </a:lnTo>
                  <a:lnTo>
                    <a:pt x="505701" y="309981"/>
                  </a:lnTo>
                  <a:lnTo>
                    <a:pt x="542899" y="270979"/>
                  </a:lnTo>
                  <a:lnTo>
                    <a:pt x="542899" y="232270"/>
                  </a:lnTo>
                  <a:lnTo>
                    <a:pt x="542899" y="193548"/>
                  </a:lnTo>
                  <a:lnTo>
                    <a:pt x="542899" y="116116"/>
                  </a:lnTo>
                  <a:close/>
                </a:path>
                <a:path w="542925" h="735964">
                  <a:moveTo>
                    <a:pt x="542899" y="77406"/>
                  </a:moveTo>
                  <a:lnTo>
                    <a:pt x="505841" y="38328"/>
                  </a:lnTo>
                  <a:lnTo>
                    <a:pt x="463397" y="22656"/>
                  </a:lnTo>
                  <a:lnTo>
                    <a:pt x="408457" y="10566"/>
                  </a:lnTo>
                  <a:lnTo>
                    <a:pt x="343611" y="2768"/>
                  </a:lnTo>
                  <a:lnTo>
                    <a:pt x="271449" y="0"/>
                  </a:lnTo>
                  <a:lnTo>
                    <a:pt x="199288" y="2768"/>
                  </a:lnTo>
                  <a:lnTo>
                    <a:pt x="134442" y="10566"/>
                  </a:lnTo>
                  <a:lnTo>
                    <a:pt x="79502" y="22656"/>
                  </a:lnTo>
                  <a:lnTo>
                    <a:pt x="37058" y="38328"/>
                  </a:lnTo>
                  <a:lnTo>
                    <a:pt x="0" y="77406"/>
                  </a:lnTo>
                  <a:lnTo>
                    <a:pt x="9690" y="97980"/>
                  </a:lnTo>
                  <a:lnTo>
                    <a:pt x="79502" y="132156"/>
                  </a:lnTo>
                  <a:lnTo>
                    <a:pt x="134442" y="144259"/>
                  </a:lnTo>
                  <a:lnTo>
                    <a:pt x="199288" y="152069"/>
                  </a:lnTo>
                  <a:lnTo>
                    <a:pt x="271449" y="154838"/>
                  </a:lnTo>
                  <a:lnTo>
                    <a:pt x="343611" y="152069"/>
                  </a:lnTo>
                  <a:lnTo>
                    <a:pt x="408457" y="144259"/>
                  </a:lnTo>
                  <a:lnTo>
                    <a:pt x="463397" y="132156"/>
                  </a:lnTo>
                  <a:lnTo>
                    <a:pt x="505841" y="116484"/>
                  </a:lnTo>
                  <a:lnTo>
                    <a:pt x="542899" y="77406"/>
                  </a:lnTo>
                  <a:close/>
                </a:path>
              </a:pathLst>
            </a:custGeom>
            <a:solidFill>
              <a:srgbClr val="99E7FF"/>
            </a:solidFill>
          </p:spPr>
          <p:txBody>
            <a:bodyPr wrap="square" lIns="0" tIns="0" rIns="0" bIns="0" rtlCol="0"/>
            <a:lstStyle/>
            <a:p>
              <a:endParaRPr/>
            </a:p>
          </p:txBody>
        </p:sp>
        <p:sp>
          <p:nvSpPr>
            <p:cNvPr id="13" name="object 13"/>
            <p:cNvSpPr/>
            <p:nvPr/>
          </p:nvSpPr>
          <p:spPr>
            <a:xfrm>
              <a:off x="4404359" y="2894075"/>
              <a:ext cx="228600" cy="803910"/>
            </a:xfrm>
            <a:custGeom>
              <a:avLst/>
              <a:gdLst/>
              <a:ahLst/>
              <a:cxnLst/>
              <a:rect l="l" t="t" r="r" b="b"/>
              <a:pathLst>
                <a:path w="228600" h="803910">
                  <a:moveTo>
                    <a:pt x="152400" y="727202"/>
                  </a:moveTo>
                  <a:lnTo>
                    <a:pt x="76200" y="727202"/>
                  </a:lnTo>
                  <a:lnTo>
                    <a:pt x="76200" y="803402"/>
                  </a:lnTo>
                  <a:lnTo>
                    <a:pt x="152400" y="803402"/>
                  </a:lnTo>
                  <a:lnTo>
                    <a:pt x="152400" y="727202"/>
                  </a:lnTo>
                  <a:close/>
                </a:path>
                <a:path w="228600" h="803910">
                  <a:moveTo>
                    <a:pt x="152400" y="574801"/>
                  </a:moveTo>
                  <a:lnTo>
                    <a:pt x="76200" y="574801"/>
                  </a:lnTo>
                  <a:lnTo>
                    <a:pt x="76200" y="651002"/>
                  </a:lnTo>
                  <a:lnTo>
                    <a:pt x="152400" y="651002"/>
                  </a:lnTo>
                  <a:lnTo>
                    <a:pt x="152400" y="574801"/>
                  </a:lnTo>
                  <a:close/>
                </a:path>
                <a:path w="228600" h="803910">
                  <a:moveTo>
                    <a:pt x="152400" y="422401"/>
                  </a:moveTo>
                  <a:lnTo>
                    <a:pt x="76200" y="422401"/>
                  </a:lnTo>
                  <a:lnTo>
                    <a:pt x="76200" y="498601"/>
                  </a:lnTo>
                  <a:lnTo>
                    <a:pt x="152400" y="498601"/>
                  </a:lnTo>
                  <a:lnTo>
                    <a:pt x="152400" y="422401"/>
                  </a:lnTo>
                  <a:close/>
                </a:path>
                <a:path w="228600" h="803910">
                  <a:moveTo>
                    <a:pt x="152400" y="270001"/>
                  </a:moveTo>
                  <a:lnTo>
                    <a:pt x="76200" y="270001"/>
                  </a:lnTo>
                  <a:lnTo>
                    <a:pt x="76200" y="346201"/>
                  </a:lnTo>
                  <a:lnTo>
                    <a:pt x="152400" y="346201"/>
                  </a:lnTo>
                  <a:lnTo>
                    <a:pt x="152400" y="270001"/>
                  </a:lnTo>
                  <a:close/>
                </a:path>
                <a:path w="228600" h="803910">
                  <a:moveTo>
                    <a:pt x="114300" y="0"/>
                  </a:moveTo>
                  <a:lnTo>
                    <a:pt x="0" y="228600"/>
                  </a:lnTo>
                  <a:lnTo>
                    <a:pt x="228600" y="228600"/>
                  </a:lnTo>
                  <a:lnTo>
                    <a:pt x="211200" y="193801"/>
                  </a:lnTo>
                  <a:lnTo>
                    <a:pt x="76200" y="193801"/>
                  </a:lnTo>
                  <a:lnTo>
                    <a:pt x="76200" y="190500"/>
                  </a:lnTo>
                  <a:lnTo>
                    <a:pt x="209550" y="190500"/>
                  </a:lnTo>
                  <a:lnTo>
                    <a:pt x="114300" y="0"/>
                  </a:lnTo>
                  <a:close/>
                </a:path>
                <a:path w="228600" h="803910">
                  <a:moveTo>
                    <a:pt x="152400" y="190500"/>
                  </a:moveTo>
                  <a:lnTo>
                    <a:pt x="76200" y="190500"/>
                  </a:lnTo>
                  <a:lnTo>
                    <a:pt x="76200" y="193801"/>
                  </a:lnTo>
                  <a:lnTo>
                    <a:pt x="152400" y="193801"/>
                  </a:lnTo>
                  <a:lnTo>
                    <a:pt x="152400" y="190500"/>
                  </a:lnTo>
                  <a:close/>
                </a:path>
                <a:path w="228600" h="803910">
                  <a:moveTo>
                    <a:pt x="209550" y="190500"/>
                  </a:moveTo>
                  <a:lnTo>
                    <a:pt x="152400" y="190500"/>
                  </a:lnTo>
                  <a:lnTo>
                    <a:pt x="152400" y="193801"/>
                  </a:lnTo>
                  <a:lnTo>
                    <a:pt x="211200" y="193801"/>
                  </a:lnTo>
                  <a:lnTo>
                    <a:pt x="209550" y="190500"/>
                  </a:lnTo>
                  <a:close/>
                </a:path>
              </a:pathLst>
            </a:custGeom>
            <a:solidFill>
              <a:srgbClr val="00C2FF"/>
            </a:solidFill>
          </p:spPr>
          <p:txBody>
            <a:bodyPr wrap="square" lIns="0" tIns="0" rIns="0" bIns="0" rtlCol="0"/>
            <a:lstStyle/>
            <a:p>
              <a:endParaRPr/>
            </a:p>
          </p:txBody>
        </p:sp>
      </p:grpSp>
      <p:sp>
        <p:nvSpPr>
          <p:cNvPr id="14" name="object 14"/>
          <p:cNvSpPr txBox="1">
            <a:spLocks noGrp="1"/>
          </p:cNvSpPr>
          <p:nvPr>
            <p:ph type="title"/>
          </p:nvPr>
        </p:nvSpPr>
        <p:spPr>
          <a:xfrm>
            <a:off x="3367785" y="418338"/>
            <a:ext cx="2404745"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60" dirty="0"/>
              <a:t> </a:t>
            </a:r>
            <a:r>
              <a:rPr spc="-5" dirty="0"/>
              <a:t>Sampling</a:t>
            </a:r>
          </a:p>
        </p:txBody>
      </p:sp>
      <p:sp>
        <p:nvSpPr>
          <p:cNvPr id="15" name="object 15"/>
          <p:cNvSpPr txBox="1"/>
          <p:nvPr/>
        </p:nvSpPr>
        <p:spPr>
          <a:xfrm>
            <a:off x="6284721" y="2202561"/>
            <a:ext cx="106108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Account</a:t>
            </a:r>
            <a:r>
              <a:rPr sz="2000" spc="-85" dirty="0">
                <a:solidFill>
                  <a:srgbClr val="FFFFFF"/>
                </a:solidFill>
                <a:latin typeface="Calibri"/>
                <a:cs typeface="Calibri"/>
              </a:rPr>
              <a:t> </a:t>
            </a:r>
            <a:r>
              <a:rPr sz="2000" dirty="0">
                <a:solidFill>
                  <a:srgbClr val="FFFFFF"/>
                </a:solidFill>
                <a:latin typeface="Calibri"/>
                <a:cs typeface="Calibri"/>
              </a:rPr>
              <a:t>1</a:t>
            </a:r>
            <a:endParaRPr sz="2000">
              <a:latin typeface="Calibri"/>
              <a:cs typeface="Calibri"/>
            </a:endParaRPr>
          </a:p>
        </p:txBody>
      </p:sp>
      <p:sp>
        <p:nvSpPr>
          <p:cNvPr id="16" name="object 16"/>
          <p:cNvSpPr txBox="1"/>
          <p:nvPr/>
        </p:nvSpPr>
        <p:spPr>
          <a:xfrm>
            <a:off x="3814698" y="4502302"/>
            <a:ext cx="1484630" cy="299720"/>
          </a:xfrm>
          <a:prstGeom prst="rect">
            <a:avLst/>
          </a:prstGeom>
        </p:spPr>
        <p:txBody>
          <a:bodyPr vert="horz" wrap="square" lIns="0" tIns="12700" rIns="0" bIns="0" rtlCol="0">
            <a:spAutoFit/>
          </a:bodyPr>
          <a:lstStyle/>
          <a:p>
            <a:pPr marL="12700">
              <a:lnSpc>
                <a:spcPct val="100000"/>
              </a:lnSpc>
              <a:spcBef>
                <a:spcPts val="100"/>
              </a:spcBef>
            </a:pPr>
            <a:r>
              <a:rPr sz="1800" i="1" u="heavy" dirty="0">
                <a:solidFill>
                  <a:srgbClr val="FFFFFF"/>
                </a:solidFill>
                <a:uFill>
                  <a:solidFill>
                    <a:srgbClr val="FFFFFF"/>
                  </a:solidFill>
                </a:uFill>
                <a:latin typeface="Calibri"/>
                <a:cs typeface="Calibri"/>
              </a:rPr>
              <a:t>Reader</a:t>
            </a:r>
            <a:r>
              <a:rPr sz="1800" i="1" u="heavy" spc="-70" dirty="0">
                <a:solidFill>
                  <a:srgbClr val="FFFFFF"/>
                </a:solidFill>
                <a:uFill>
                  <a:solidFill>
                    <a:srgbClr val="FFFFFF"/>
                  </a:solidFill>
                </a:uFill>
                <a:latin typeface="Calibri"/>
                <a:cs typeface="Calibri"/>
              </a:rPr>
              <a:t> </a:t>
            </a:r>
            <a:r>
              <a:rPr sz="1800" i="1" u="heavy" spc="-5" dirty="0">
                <a:solidFill>
                  <a:srgbClr val="FFFFFF"/>
                </a:solidFill>
                <a:uFill>
                  <a:solidFill>
                    <a:srgbClr val="FFFFFF"/>
                  </a:solidFill>
                </a:uFill>
                <a:latin typeface="Calibri"/>
                <a:cs typeface="Calibri"/>
              </a:rPr>
              <a:t>Account</a:t>
            </a:r>
            <a:endParaRPr sz="1800">
              <a:latin typeface="Calibri"/>
              <a:cs typeface="Calibri"/>
            </a:endParaRPr>
          </a:p>
        </p:txBody>
      </p:sp>
      <p:sp>
        <p:nvSpPr>
          <p:cNvPr id="17" name="object 17"/>
          <p:cNvSpPr txBox="1"/>
          <p:nvPr/>
        </p:nvSpPr>
        <p:spPr>
          <a:xfrm>
            <a:off x="1310386" y="2076704"/>
            <a:ext cx="1517015" cy="635635"/>
          </a:xfrm>
          <a:prstGeom prst="rect">
            <a:avLst/>
          </a:prstGeom>
        </p:spPr>
        <p:txBody>
          <a:bodyPr vert="horz" wrap="square" lIns="0" tIns="12700" rIns="0" bIns="0" rtlCol="0">
            <a:spAutoFit/>
          </a:bodyPr>
          <a:lstStyle/>
          <a:p>
            <a:pPr marL="231775" marR="5080" indent="-219710">
              <a:lnSpc>
                <a:spcPct val="100000"/>
              </a:lnSpc>
              <a:spcBef>
                <a:spcPts val="100"/>
              </a:spcBef>
            </a:pPr>
            <a:r>
              <a:rPr sz="2000" spc="-5" dirty="0">
                <a:solidFill>
                  <a:srgbClr val="FFFFFF"/>
                </a:solidFill>
                <a:latin typeface="Calibri"/>
                <a:cs typeface="Calibri"/>
              </a:rPr>
              <a:t>Own</a:t>
            </a:r>
            <a:r>
              <a:rPr sz="2000" spc="-85" dirty="0">
                <a:solidFill>
                  <a:srgbClr val="FFFFFF"/>
                </a:solidFill>
                <a:latin typeface="Calibri"/>
                <a:cs typeface="Calibri"/>
              </a:rPr>
              <a:t> </a:t>
            </a:r>
            <a:r>
              <a:rPr sz="2000" spc="-5" dirty="0">
                <a:solidFill>
                  <a:srgbClr val="FFFFFF"/>
                </a:solidFill>
                <a:latin typeface="Calibri"/>
                <a:cs typeface="Calibri"/>
              </a:rPr>
              <a:t>Compute </a:t>
            </a:r>
            <a:r>
              <a:rPr sz="2000" spc="-440" dirty="0">
                <a:solidFill>
                  <a:srgbClr val="FFFFFF"/>
                </a:solidFill>
                <a:latin typeface="Calibri"/>
                <a:cs typeface="Calibri"/>
              </a:rPr>
              <a:t> </a:t>
            </a:r>
            <a:r>
              <a:rPr sz="2000" dirty="0">
                <a:solidFill>
                  <a:srgbClr val="FFFFFF"/>
                </a:solidFill>
                <a:latin typeface="Calibri"/>
                <a:cs typeface="Calibri"/>
              </a:rPr>
              <a:t>Resources</a:t>
            </a:r>
            <a:endParaRPr sz="2000">
              <a:latin typeface="Calibri"/>
              <a:cs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7511" y="2339086"/>
            <a:ext cx="2727960" cy="513715"/>
          </a:xfrm>
          <a:prstGeom prst="rect">
            <a:avLst/>
          </a:prstGeom>
        </p:spPr>
        <p:txBody>
          <a:bodyPr vert="horz" wrap="square" lIns="0" tIns="12700" rIns="0" bIns="0" rtlCol="0">
            <a:spAutoFit/>
          </a:bodyPr>
          <a:lstStyle/>
          <a:p>
            <a:pPr marL="12700">
              <a:lnSpc>
                <a:spcPct val="100000"/>
              </a:lnSpc>
              <a:spcBef>
                <a:spcPts val="100"/>
              </a:spcBef>
            </a:pPr>
            <a:r>
              <a:rPr spc="-5" dirty="0"/>
              <a:t>Tasks</a:t>
            </a:r>
            <a:r>
              <a:rPr spc="-40" dirty="0"/>
              <a:t> </a:t>
            </a:r>
            <a:r>
              <a:rPr dirty="0"/>
              <a:t>&amp;</a:t>
            </a:r>
            <a:r>
              <a:rPr spc="-30" dirty="0"/>
              <a:t> </a:t>
            </a:r>
            <a:r>
              <a:rPr spc="-5" dirty="0"/>
              <a:t>Streams</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6617" y="418338"/>
            <a:ext cx="2807335" cy="513715"/>
          </a:xfrm>
          <a:prstGeom prst="rect">
            <a:avLst/>
          </a:prstGeom>
        </p:spPr>
        <p:txBody>
          <a:bodyPr vert="horz" wrap="square" lIns="0" tIns="13335" rIns="0" bIns="0" rtlCol="0">
            <a:spAutoFit/>
          </a:bodyPr>
          <a:lstStyle/>
          <a:p>
            <a:pPr marL="12700">
              <a:lnSpc>
                <a:spcPct val="100000"/>
              </a:lnSpc>
              <a:spcBef>
                <a:spcPts val="105"/>
              </a:spcBef>
            </a:pPr>
            <a:r>
              <a:rPr spc="-5" dirty="0"/>
              <a:t>Scheduling</a:t>
            </a:r>
            <a:r>
              <a:rPr spc="-45" dirty="0"/>
              <a:t> </a:t>
            </a:r>
            <a:r>
              <a:rPr spc="-5" dirty="0"/>
              <a:t>Tasks</a:t>
            </a:r>
          </a:p>
        </p:txBody>
      </p:sp>
      <p:sp>
        <p:nvSpPr>
          <p:cNvPr id="3" name="object 3"/>
          <p:cNvSpPr txBox="1"/>
          <p:nvPr/>
        </p:nvSpPr>
        <p:spPr>
          <a:xfrm>
            <a:off x="2669794" y="1523238"/>
            <a:ext cx="3888740" cy="922019"/>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120" dirty="0">
                <a:solidFill>
                  <a:srgbClr val="D9D9D9"/>
                </a:solidFill>
                <a:latin typeface="Trebuchet MS"/>
                <a:cs typeface="Trebuchet MS"/>
              </a:rPr>
              <a:t>T</a:t>
            </a:r>
            <a:r>
              <a:rPr sz="1400" b="1" spc="10" dirty="0">
                <a:solidFill>
                  <a:srgbClr val="D9D9D9"/>
                </a:solidFill>
                <a:latin typeface="Trebuchet MS"/>
                <a:cs typeface="Trebuchet MS"/>
              </a:rPr>
              <a:t>asks</a:t>
            </a:r>
            <a:r>
              <a:rPr sz="1400" b="1" spc="-120" dirty="0">
                <a:solidFill>
                  <a:srgbClr val="D9D9D9"/>
                </a:solidFill>
                <a:latin typeface="Trebuchet MS"/>
                <a:cs typeface="Trebuchet MS"/>
              </a:rPr>
              <a:t> </a:t>
            </a:r>
            <a:r>
              <a:rPr sz="1400" b="1" spc="-60" dirty="0">
                <a:solidFill>
                  <a:srgbClr val="D9D9D9"/>
                </a:solidFill>
                <a:latin typeface="Trebuchet MS"/>
                <a:cs typeface="Trebuchet MS"/>
              </a:rPr>
              <a:t>can</a:t>
            </a:r>
            <a:r>
              <a:rPr sz="1400" b="1" spc="-120" dirty="0">
                <a:solidFill>
                  <a:srgbClr val="D9D9D9"/>
                </a:solidFill>
                <a:latin typeface="Trebuchet MS"/>
                <a:cs typeface="Trebuchet MS"/>
              </a:rPr>
              <a:t> </a:t>
            </a:r>
            <a:r>
              <a:rPr sz="1400" b="1" spc="-55" dirty="0">
                <a:solidFill>
                  <a:srgbClr val="D9D9D9"/>
                </a:solidFill>
                <a:latin typeface="Trebuchet MS"/>
                <a:cs typeface="Trebuchet MS"/>
              </a:rPr>
              <a:t>b</a:t>
            </a:r>
            <a:r>
              <a:rPr sz="1400" b="1" spc="-90" dirty="0">
                <a:solidFill>
                  <a:srgbClr val="D9D9D9"/>
                </a:solidFill>
                <a:latin typeface="Trebuchet MS"/>
                <a:cs typeface="Trebuchet MS"/>
              </a:rPr>
              <a:t>e</a:t>
            </a:r>
            <a:r>
              <a:rPr sz="1400" b="1" spc="-120" dirty="0">
                <a:solidFill>
                  <a:srgbClr val="D9D9D9"/>
                </a:solidFill>
                <a:latin typeface="Trebuchet MS"/>
                <a:cs typeface="Trebuchet MS"/>
              </a:rPr>
              <a:t> </a:t>
            </a:r>
            <a:r>
              <a:rPr sz="1400" b="1" spc="-30" dirty="0">
                <a:solidFill>
                  <a:srgbClr val="D9D9D9"/>
                </a:solidFill>
                <a:latin typeface="Trebuchet MS"/>
                <a:cs typeface="Trebuchet MS"/>
              </a:rPr>
              <a:t>use</a:t>
            </a:r>
            <a:r>
              <a:rPr sz="1400" b="1" spc="-45" dirty="0">
                <a:solidFill>
                  <a:srgbClr val="D9D9D9"/>
                </a:solidFill>
                <a:latin typeface="Trebuchet MS"/>
                <a:cs typeface="Trebuchet MS"/>
              </a:rPr>
              <a:t>d</a:t>
            </a:r>
            <a:r>
              <a:rPr sz="1400" b="1" spc="-140" dirty="0">
                <a:solidFill>
                  <a:srgbClr val="D9D9D9"/>
                </a:solidFill>
                <a:latin typeface="Trebuchet MS"/>
                <a:cs typeface="Trebuchet MS"/>
              </a:rPr>
              <a:t> </a:t>
            </a:r>
            <a:r>
              <a:rPr sz="1400" b="1" spc="-45" dirty="0">
                <a:solidFill>
                  <a:srgbClr val="D9D9D9"/>
                </a:solidFill>
                <a:latin typeface="Trebuchet MS"/>
                <a:cs typeface="Trebuchet MS"/>
              </a:rPr>
              <a:t>t</a:t>
            </a:r>
            <a:r>
              <a:rPr sz="1400" b="1" spc="-50" dirty="0">
                <a:solidFill>
                  <a:srgbClr val="D9D9D9"/>
                </a:solidFill>
                <a:latin typeface="Trebuchet MS"/>
                <a:cs typeface="Trebuchet MS"/>
              </a:rPr>
              <a:t>o</a:t>
            </a:r>
            <a:r>
              <a:rPr sz="1400" b="1" spc="-105" dirty="0">
                <a:solidFill>
                  <a:srgbClr val="D9D9D9"/>
                </a:solidFill>
                <a:latin typeface="Trebuchet MS"/>
                <a:cs typeface="Trebuchet MS"/>
              </a:rPr>
              <a:t> </a:t>
            </a:r>
            <a:r>
              <a:rPr sz="1400" b="1" spc="-15" dirty="0">
                <a:solidFill>
                  <a:srgbClr val="D9D9D9"/>
                </a:solidFill>
                <a:latin typeface="Trebuchet MS"/>
                <a:cs typeface="Trebuchet MS"/>
              </a:rPr>
              <a:t>s</a:t>
            </a:r>
            <a:r>
              <a:rPr sz="1400" b="1" spc="-25" dirty="0">
                <a:solidFill>
                  <a:srgbClr val="D9D9D9"/>
                </a:solidFill>
                <a:latin typeface="Trebuchet MS"/>
                <a:cs typeface="Trebuchet MS"/>
              </a:rPr>
              <a:t>c</a:t>
            </a:r>
            <a:r>
              <a:rPr sz="1400" b="1" spc="-75" dirty="0">
                <a:solidFill>
                  <a:srgbClr val="D9D9D9"/>
                </a:solidFill>
                <a:latin typeface="Trebuchet MS"/>
                <a:cs typeface="Trebuchet MS"/>
              </a:rPr>
              <a:t>h</a:t>
            </a:r>
            <a:r>
              <a:rPr sz="1400" b="1" spc="-65" dirty="0">
                <a:solidFill>
                  <a:srgbClr val="D9D9D9"/>
                </a:solidFill>
                <a:latin typeface="Trebuchet MS"/>
                <a:cs typeface="Trebuchet MS"/>
              </a:rPr>
              <a:t>e</a:t>
            </a:r>
            <a:r>
              <a:rPr sz="1400" b="1" spc="-45" dirty="0">
                <a:solidFill>
                  <a:srgbClr val="D9D9D9"/>
                </a:solidFill>
                <a:latin typeface="Trebuchet MS"/>
                <a:cs typeface="Trebuchet MS"/>
              </a:rPr>
              <a:t>dul</a:t>
            </a:r>
            <a:r>
              <a:rPr sz="1400" b="1" spc="-90" dirty="0">
                <a:solidFill>
                  <a:srgbClr val="D9D9D9"/>
                </a:solidFill>
                <a:latin typeface="Trebuchet MS"/>
                <a:cs typeface="Trebuchet MS"/>
              </a:rPr>
              <a:t>e</a:t>
            </a:r>
            <a:r>
              <a:rPr sz="1400" b="1" spc="-145" dirty="0">
                <a:solidFill>
                  <a:srgbClr val="D9D9D9"/>
                </a:solidFill>
                <a:latin typeface="Trebuchet MS"/>
                <a:cs typeface="Trebuchet MS"/>
              </a:rPr>
              <a:t> </a:t>
            </a:r>
            <a:r>
              <a:rPr sz="1400" b="1" spc="45" dirty="0">
                <a:solidFill>
                  <a:srgbClr val="D9D9D9"/>
                </a:solidFill>
                <a:latin typeface="Trebuchet MS"/>
                <a:cs typeface="Trebuchet MS"/>
              </a:rPr>
              <a:t>S</a:t>
            </a:r>
            <a:r>
              <a:rPr sz="1400" b="1" spc="-95" dirty="0">
                <a:solidFill>
                  <a:srgbClr val="D9D9D9"/>
                </a:solidFill>
                <a:latin typeface="Trebuchet MS"/>
                <a:cs typeface="Trebuchet MS"/>
              </a:rPr>
              <a:t>QL</a:t>
            </a:r>
            <a:r>
              <a:rPr sz="1400" b="1" spc="-120" dirty="0">
                <a:solidFill>
                  <a:srgbClr val="D9D9D9"/>
                </a:solidFill>
                <a:latin typeface="Trebuchet MS"/>
                <a:cs typeface="Trebuchet MS"/>
              </a:rPr>
              <a:t> </a:t>
            </a:r>
            <a:r>
              <a:rPr sz="1400" b="1" spc="5" dirty="0">
                <a:solidFill>
                  <a:srgbClr val="D9D9D9"/>
                </a:solidFill>
                <a:latin typeface="Trebuchet MS"/>
                <a:cs typeface="Trebuchet MS"/>
              </a:rPr>
              <a:t>st</a:t>
            </a:r>
            <a:r>
              <a:rPr sz="1400" b="1" spc="-45" dirty="0">
                <a:solidFill>
                  <a:srgbClr val="D9D9D9"/>
                </a:solidFill>
                <a:latin typeface="Trebuchet MS"/>
                <a:cs typeface="Trebuchet MS"/>
              </a:rPr>
              <a:t>a</a:t>
            </a:r>
            <a:r>
              <a:rPr sz="1400" b="1" spc="-30" dirty="0">
                <a:solidFill>
                  <a:srgbClr val="D9D9D9"/>
                </a:solidFill>
                <a:latin typeface="Trebuchet MS"/>
                <a:cs typeface="Trebuchet MS"/>
              </a:rPr>
              <a:t>t</a:t>
            </a:r>
            <a:r>
              <a:rPr sz="1400" b="1" spc="-70" dirty="0">
                <a:solidFill>
                  <a:srgbClr val="D9D9D9"/>
                </a:solidFill>
                <a:latin typeface="Trebuchet MS"/>
                <a:cs typeface="Trebuchet MS"/>
              </a:rPr>
              <a:t>eme</a:t>
            </a:r>
            <a:r>
              <a:rPr sz="1400" b="1" spc="-60" dirty="0">
                <a:solidFill>
                  <a:srgbClr val="D9D9D9"/>
                </a:solidFill>
                <a:latin typeface="Trebuchet MS"/>
                <a:cs typeface="Trebuchet MS"/>
              </a:rPr>
              <a:t>n</a:t>
            </a:r>
            <a:r>
              <a:rPr sz="1400" b="1" spc="-35" dirty="0">
                <a:solidFill>
                  <a:srgbClr val="D9D9D9"/>
                </a:solidFill>
                <a:latin typeface="Trebuchet MS"/>
                <a:cs typeface="Trebuchet MS"/>
              </a:rPr>
              <a:t>t</a:t>
            </a:r>
            <a:r>
              <a:rPr sz="1400" b="1" spc="55" dirty="0">
                <a:solidFill>
                  <a:srgbClr val="D9D9D9"/>
                </a:solidFill>
                <a:latin typeface="Trebuchet MS"/>
                <a:cs typeface="Trebuchet MS"/>
              </a:rPr>
              <a:t>s</a:t>
            </a:r>
            <a:endParaRPr sz="1400">
              <a:latin typeface="Trebuchet MS"/>
              <a:cs typeface="Trebuchet MS"/>
            </a:endParaRPr>
          </a:p>
          <a:p>
            <a:pPr>
              <a:lnSpc>
                <a:spcPct val="100000"/>
              </a:lnSpc>
              <a:buClr>
                <a:srgbClr val="99D3FF"/>
              </a:buClr>
              <a:buFont typeface="Wingdings"/>
              <a:buChar char=""/>
            </a:pPr>
            <a:endParaRPr sz="2100">
              <a:latin typeface="Trebuchet MS"/>
              <a:cs typeface="Trebuchet MS"/>
            </a:endParaRPr>
          </a:p>
          <a:p>
            <a:pPr marL="301625" indent="-287655">
              <a:lnSpc>
                <a:spcPct val="100000"/>
              </a:lnSpc>
              <a:spcBef>
                <a:spcPts val="1250"/>
              </a:spcBef>
              <a:buClr>
                <a:srgbClr val="99D3FF"/>
              </a:buClr>
              <a:buFont typeface="Wingdings"/>
              <a:buChar char=""/>
              <a:tabLst>
                <a:tab pos="301625" algn="l"/>
                <a:tab pos="302260" algn="l"/>
              </a:tabLst>
            </a:pPr>
            <a:r>
              <a:rPr sz="1400" b="1" spc="45" dirty="0">
                <a:solidFill>
                  <a:srgbClr val="D9D9D9"/>
                </a:solidFill>
                <a:latin typeface="Trebuchet MS"/>
                <a:cs typeface="Trebuchet MS"/>
              </a:rPr>
              <a:t>S</a:t>
            </a:r>
            <a:r>
              <a:rPr sz="1400" b="1" spc="-45" dirty="0">
                <a:solidFill>
                  <a:srgbClr val="D9D9D9"/>
                </a:solidFill>
                <a:latin typeface="Trebuchet MS"/>
                <a:cs typeface="Trebuchet MS"/>
              </a:rPr>
              <a:t>t</a:t>
            </a:r>
            <a:r>
              <a:rPr sz="1400" b="1" spc="-40" dirty="0">
                <a:solidFill>
                  <a:srgbClr val="D9D9D9"/>
                </a:solidFill>
                <a:latin typeface="Trebuchet MS"/>
                <a:cs typeface="Trebuchet MS"/>
              </a:rPr>
              <a:t>an</a:t>
            </a:r>
            <a:r>
              <a:rPr sz="1400" b="1" spc="-45" dirty="0">
                <a:solidFill>
                  <a:srgbClr val="D9D9D9"/>
                </a:solidFill>
                <a:latin typeface="Trebuchet MS"/>
                <a:cs typeface="Trebuchet MS"/>
              </a:rPr>
              <a:t>da</a:t>
            </a:r>
            <a:r>
              <a:rPr sz="1400" b="1" spc="-35" dirty="0">
                <a:solidFill>
                  <a:srgbClr val="D9D9D9"/>
                </a:solidFill>
                <a:latin typeface="Trebuchet MS"/>
                <a:cs typeface="Trebuchet MS"/>
              </a:rPr>
              <a:t>l</a:t>
            </a:r>
            <a:r>
              <a:rPr sz="1400" b="1" spc="-65" dirty="0">
                <a:solidFill>
                  <a:srgbClr val="D9D9D9"/>
                </a:solidFill>
                <a:latin typeface="Trebuchet MS"/>
                <a:cs typeface="Trebuchet MS"/>
              </a:rPr>
              <a:t>one</a:t>
            </a:r>
            <a:r>
              <a:rPr sz="1400" b="1" spc="-145" dirty="0">
                <a:solidFill>
                  <a:srgbClr val="D9D9D9"/>
                </a:solidFill>
                <a:latin typeface="Trebuchet MS"/>
                <a:cs typeface="Trebuchet MS"/>
              </a:rPr>
              <a:t> </a:t>
            </a:r>
            <a:r>
              <a:rPr sz="1400" b="1" spc="-45" dirty="0">
                <a:solidFill>
                  <a:srgbClr val="D9D9D9"/>
                </a:solidFill>
                <a:latin typeface="Trebuchet MS"/>
                <a:cs typeface="Trebuchet MS"/>
              </a:rPr>
              <a:t>t</a:t>
            </a:r>
            <a:r>
              <a:rPr sz="1400" b="1" spc="10" dirty="0">
                <a:solidFill>
                  <a:srgbClr val="D9D9D9"/>
                </a:solidFill>
                <a:latin typeface="Trebuchet MS"/>
                <a:cs typeface="Trebuchet MS"/>
              </a:rPr>
              <a:t>asks</a:t>
            </a:r>
            <a:r>
              <a:rPr sz="1400" b="1" spc="-120" dirty="0">
                <a:solidFill>
                  <a:srgbClr val="D9D9D9"/>
                </a:solidFill>
                <a:latin typeface="Trebuchet MS"/>
                <a:cs typeface="Trebuchet MS"/>
              </a:rPr>
              <a:t> </a:t>
            </a:r>
            <a:r>
              <a:rPr sz="1400" b="1" spc="-30" dirty="0">
                <a:solidFill>
                  <a:srgbClr val="D9D9D9"/>
                </a:solidFill>
                <a:latin typeface="Trebuchet MS"/>
                <a:cs typeface="Trebuchet MS"/>
              </a:rPr>
              <a:t>a</a:t>
            </a:r>
            <a:r>
              <a:rPr sz="1400" b="1" spc="-50" dirty="0">
                <a:solidFill>
                  <a:srgbClr val="D9D9D9"/>
                </a:solidFill>
                <a:latin typeface="Trebuchet MS"/>
                <a:cs typeface="Trebuchet MS"/>
              </a:rPr>
              <a:t>nd</a:t>
            </a:r>
            <a:r>
              <a:rPr sz="1400" b="1" spc="-135" dirty="0">
                <a:solidFill>
                  <a:srgbClr val="D9D9D9"/>
                </a:solidFill>
                <a:latin typeface="Trebuchet MS"/>
                <a:cs typeface="Trebuchet MS"/>
              </a:rPr>
              <a:t> </a:t>
            </a:r>
            <a:r>
              <a:rPr sz="1400" b="1" spc="-45" dirty="0">
                <a:solidFill>
                  <a:srgbClr val="D9D9D9"/>
                </a:solidFill>
                <a:latin typeface="Trebuchet MS"/>
                <a:cs typeface="Trebuchet MS"/>
              </a:rPr>
              <a:t>t</a:t>
            </a:r>
            <a:r>
              <a:rPr sz="1400" b="1" spc="-80" dirty="0">
                <a:solidFill>
                  <a:srgbClr val="D9D9D9"/>
                </a:solidFill>
                <a:latin typeface="Trebuchet MS"/>
                <a:cs typeface="Trebuchet MS"/>
              </a:rPr>
              <a:t>r</a:t>
            </a:r>
            <a:r>
              <a:rPr sz="1400" b="1" spc="-90" dirty="0">
                <a:solidFill>
                  <a:srgbClr val="D9D9D9"/>
                </a:solidFill>
                <a:latin typeface="Trebuchet MS"/>
                <a:cs typeface="Trebuchet MS"/>
              </a:rPr>
              <a:t>e</a:t>
            </a:r>
            <a:r>
              <a:rPr sz="1400" b="1" spc="-85" dirty="0">
                <a:solidFill>
                  <a:srgbClr val="D9D9D9"/>
                </a:solidFill>
                <a:latin typeface="Trebuchet MS"/>
                <a:cs typeface="Trebuchet MS"/>
              </a:rPr>
              <a:t>e</a:t>
            </a:r>
            <a:r>
              <a:rPr sz="1400" b="1" spc="55" dirty="0">
                <a:solidFill>
                  <a:srgbClr val="D9D9D9"/>
                </a:solidFill>
                <a:latin typeface="Trebuchet MS"/>
                <a:cs typeface="Trebuchet MS"/>
              </a:rPr>
              <a:t>s</a:t>
            </a:r>
            <a:r>
              <a:rPr sz="1400" b="1" spc="-125" dirty="0">
                <a:solidFill>
                  <a:srgbClr val="D9D9D9"/>
                </a:solidFill>
                <a:latin typeface="Trebuchet MS"/>
                <a:cs typeface="Trebuchet MS"/>
              </a:rPr>
              <a:t> </a:t>
            </a:r>
            <a:r>
              <a:rPr sz="1400" b="1" spc="-35" dirty="0">
                <a:solidFill>
                  <a:srgbClr val="D9D9D9"/>
                </a:solidFill>
                <a:latin typeface="Trebuchet MS"/>
                <a:cs typeface="Trebuchet MS"/>
              </a:rPr>
              <a:t>of</a:t>
            </a:r>
            <a:r>
              <a:rPr sz="1400" b="1" spc="-114" dirty="0">
                <a:solidFill>
                  <a:srgbClr val="D9D9D9"/>
                </a:solidFill>
                <a:latin typeface="Trebuchet MS"/>
                <a:cs typeface="Trebuchet MS"/>
              </a:rPr>
              <a:t> </a:t>
            </a:r>
            <a:r>
              <a:rPr sz="1400" b="1" spc="-40" dirty="0">
                <a:solidFill>
                  <a:srgbClr val="D9D9D9"/>
                </a:solidFill>
                <a:latin typeface="Trebuchet MS"/>
                <a:cs typeface="Trebuchet MS"/>
              </a:rPr>
              <a:t>t</a:t>
            </a:r>
            <a:r>
              <a:rPr sz="1400" b="1" spc="10" dirty="0">
                <a:solidFill>
                  <a:srgbClr val="D9D9D9"/>
                </a:solidFill>
                <a:latin typeface="Trebuchet MS"/>
                <a:cs typeface="Trebuchet MS"/>
              </a:rPr>
              <a:t>asks</a:t>
            </a:r>
            <a:endParaRPr sz="1400">
              <a:latin typeface="Trebuchet MS"/>
              <a:cs typeface="Trebuchet MS"/>
            </a:endParaRPr>
          </a:p>
        </p:txBody>
      </p:sp>
      <p:grpSp>
        <p:nvGrpSpPr>
          <p:cNvPr id="4" name="object 4"/>
          <p:cNvGrpSpPr/>
          <p:nvPr/>
        </p:nvGrpSpPr>
        <p:grpSpPr>
          <a:xfrm>
            <a:off x="588263" y="2830067"/>
            <a:ext cx="4937125" cy="1205230"/>
            <a:chOff x="588263" y="2830067"/>
            <a:chExt cx="4937125" cy="1205230"/>
          </a:xfrm>
        </p:grpSpPr>
        <p:pic>
          <p:nvPicPr>
            <p:cNvPr id="5" name="object 5"/>
            <p:cNvPicPr/>
            <p:nvPr/>
          </p:nvPicPr>
          <p:blipFill>
            <a:blip r:embed="rId2" cstate="print"/>
            <a:stretch>
              <a:fillRect/>
            </a:stretch>
          </p:blipFill>
          <p:spPr>
            <a:xfrm>
              <a:off x="588263" y="2830067"/>
              <a:ext cx="2727325" cy="1204874"/>
            </a:xfrm>
            <a:prstGeom prst="rect">
              <a:avLst/>
            </a:prstGeom>
          </p:spPr>
        </p:pic>
        <p:pic>
          <p:nvPicPr>
            <p:cNvPr id="6" name="object 6"/>
            <p:cNvPicPr/>
            <p:nvPr/>
          </p:nvPicPr>
          <p:blipFill>
            <a:blip r:embed="rId3" cstate="print"/>
            <a:stretch>
              <a:fillRect/>
            </a:stretch>
          </p:blipFill>
          <p:spPr>
            <a:xfrm>
              <a:off x="915161" y="2984753"/>
              <a:ext cx="2093976" cy="573023"/>
            </a:xfrm>
            <a:prstGeom prst="rect">
              <a:avLst/>
            </a:prstGeom>
          </p:spPr>
        </p:pic>
        <p:sp>
          <p:nvSpPr>
            <p:cNvPr id="7" name="object 7"/>
            <p:cNvSpPr/>
            <p:nvPr/>
          </p:nvSpPr>
          <p:spPr>
            <a:xfrm>
              <a:off x="915161" y="2984753"/>
              <a:ext cx="2094230" cy="573405"/>
            </a:xfrm>
            <a:custGeom>
              <a:avLst/>
              <a:gdLst/>
              <a:ahLst/>
              <a:cxnLst/>
              <a:rect l="l" t="t" r="r" b="b"/>
              <a:pathLst>
                <a:path w="2094230" h="573404">
                  <a:moveTo>
                    <a:pt x="0" y="286512"/>
                  </a:moveTo>
                  <a:lnTo>
                    <a:pt x="143256" y="0"/>
                  </a:lnTo>
                  <a:lnTo>
                    <a:pt x="1950720" y="0"/>
                  </a:lnTo>
                  <a:lnTo>
                    <a:pt x="2093976" y="286512"/>
                  </a:lnTo>
                  <a:lnTo>
                    <a:pt x="1950720" y="573023"/>
                  </a:lnTo>
                  <a:lnTo>
                    <a:pt x="143256" y="573023"/>
                  </a:lnTo>
                  <a:lnTo>
                    <a:pt x="0" y="286512"/>
                  </a:lnTo>
                  <a:close/>
                </a:path>
              </a:pathLst>
            </a:custGeom>
            <a:ln w="19050">
              <a:solidFill>
                <a:srgbClr val="00C3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2798063" y="2830067"/>
              <a:ext cx="2727325" cy="1204874"/>
            </a:xfrm>
            <a:prstGeom prst="rect">
              <a:avLst/>
            </a:prstGeom>
          </p:spPr>
        </p:pic>
        <p:pic>
          <p:nvPicPr>
            <p:cNvPr id="9" name="object 9"/>
            <p:cNvPicPr/>
            <p:nvPr/>
          </p:nvPicPr>
          <p:blipFill>
            <a:blip r:embed="rId3" cstate="print"/>
            <a:stretch>
              <a:fillRect/>
            </a:stretch>
          </p:blipFill>
          <p:spPr>
            <a:xfrm>
              <a:off x="3124962" y="2984753"/>
              <a:ext cx="2093976" cy="573023"/>
            </a:xfrm>
            <a:prstGeom prst="rect">
              <a:avLst/>
            </a:prstGeom>
          </p:spPr>
        </p:pic>
        <p:sp>
          <p:nvSpPr>
            <p:cNvPr id="10" name="object 10"/>
            <p:cNvSpPr/>
            <p:nvPr/>
          </p:nvSpPr>
          <p:spPr>
            <a:xfrm>
              <a:off x="3124962" y="2984753"/>
              <a:ext cx="2094230" cy="573405"/>
            </a:xfrm>
            <a:custGeom>
              <a:avLst/>
              <a:gdLst/>
              <a:ahLst/>
              <a:cxnLst/>
              <a:rect l="l" t="t" r="r" b="b"/>
              <a:pathLst>
                <a:path w="2094229" h="573404">
                  <a:moveTo>
                    <a:pt x="0" y="286512"/>
                  </a:moveTo>
                  <a:lnTo>
                    <a:pt x="143255" y="0"/>
                  </a:lnTo>
                  <a:lnTo>
                    <a:pt x="1950720" y="0"/>
                  </a:lnTo>
                  <a:lnTo>
                    <a:pt x="2093976" y="286512"/>
                  </a:lnTo>
                  <a:lnTo>
                    <a:pt x="1950720" y="573023"/>
                  </a:lnTo>
                  <a:lnTo>
                    <a:pt x="143255" y="573023"/>
                  </a:lnTo>
                  <a:lnTo>
                    <a:pt x="0" y="286512"/>
                  </a:lnTo>
                  <a:close/>
                </a:path>
              </a:pathLst>
            </a:custGeom>
            <a:ln w="19050">
              <a:solidFill>
                <a:srgbClr val="00C3FF"/>
              </a:solidFill>
            </a:ln>
          </p:spPr>
          <p:txBody>
            <a:bodyPr wrap="square" lIns="0" tIns="0" rIns="0" bIns="0" rtlCol="0"/>
            <a:lstStyle/>
            <a:p>
              <a:endParaRPr/>
            </a:p>
          </p:txBody>
        </p:sp>
      </p:grpSp>
      <p:sp>
        <p:nvSpPr>
          <p:cNvPr id="11" name="object 11"/>
          <p:cNvSpPr txBox="1"/>
          <p:nvPr/>
        </p:nvSpPr>
        <p:spPr>
          <a:xfrm>
            <a:off x="3615054" y="3113989"/>
            <a:ext cx="1116330" cy="269240"/>
          </a:xfrm>
          <a:prstGeom prst="rect">
            <a:avLst/>
          </a:prstGeom>
        </p:spPr>
        <p:txBody>
          <a:bodyPr vert="horz" wrap="square" lIns="0" tIns="12065" rIns="0" bIns="0" rtlCol="0">
            <a:spAutoFit/>
          </a:bodyPr>
          <a:lstStyle/>
          <a:p>
            <a:pPr marL="12700">
              <a:lnSpc>
                <a:spcPct val="100000"/>
              </a:lnSpc>
              <a:spcBef>
                <a:spcPts val="95"/>
              </a:spcBef>
            </a:pPr>
            <a:r>
              <a:rPr sz="1600" b="1" spc="-120" dirty="0">
                <a:solidFill>
                  <a:srgbClr val="CCEAFF"/>
                </a:solidFill>
                <a:latin typeface="Trebuchet MS"/>
                <a:cs typeface="Trebuchet MS"/>
              </a:rPr>
              <a:t>C</a:t>
            </a:r>
            <a:r>
              <a:rPr sz="1600" b="1" spc="-95" dirty="0">
                <a:solidFill>
                  <a:srgbClr val="CCEAFF"/>
                </a:solidFill>
                <a:latin typeface="Trebuchet MS"/>
                <a:cs typeface="Trebuchet MS"/>
              </a:rPr>
              <a:t>r</a:t>
            </a:r>
            <a:r>
              <a:rPr sz="1600" b="1" spc="-70" dirty="0">
                <a:solidFill>
                  <a:srgbClr val="CCEAFF"/>
                </a:solidFill>
                <a:latin typeface="Trebuchet MS"/>
                <a:cs typeface="Trebuchet MS"/>
              </a:rPr>
              <a:t>ea</a:t>
            </a:r>
            <a:r>
              <a:rPr sz="1600" b="1" spc="-80" dirty="0">
                <a:solidFill>
                  <a:srgbClr val="CCEAFF"/>
                </a:solidFill>
                <a:latin typeface="Trebuchet MS"/>
                <a:cs typeface="Trebuchet MS"/>
              </a:rPr>
              <a:t>te</a:t>
            </a:r>
            <a:r>
              <a:rPr sz="1600" b="1" spc="-114" dirty="0">
                <a:solidFill>
                  <a:srgbClr val="CCEAFF"/>
                </a:solidFill>
                <a:latin typeface="Trebuchet MS"/>
                <a:cs typeface="Trebuchet MS"/>
              </a:rPr>
              <a:t> </a:t>
            </a:r>
            <a:r>
              <a:rPr sz="1600" b="1" spc="-5" dirty="0">
                <a:solidFill>
                  <a:srgbClr val="CCEAFF"/>
                </a:solidFill>
                <a:latin typeface="Trebuchet MS"/>
                <a:cs typeface="Trebuchet MS"/>
              </a:rPr>
              <a:t>tasks</a:t>
            </a:r>
            <a:endParaRPr sz="1600">
              <a:latin typeface="Trebuchet MS"/>
              <a:cs typeface="Trebuchet MS"/>
            </a:endParaRPr>
          </a:p>
        </p:txBody>
      </p:sp>
      <p:grpSp>
        <p:nvGrpSpPr>
          <p:cNvPr id="12" name="object 12"/>
          <p:cNvGrpSpPr/>
          <p:nvPr/>
        </p:nvGrpSpPr>
        <p:grpSpPr>
          <a:xfrm>
            <a:off x="5007864" y="2830067"/>
            <a:ext cx="2727325" cy="1205230"/>
            <a:chOff x="5007864" y="2830067"/>
            <a:chExt cx="2727325" cy="1205230"/>
          </a:xfrm>
        </p:grpSpPr>
        <p:pic>
          <p:nvPicPr>
            <p:cNvPr id="13" name="object 13"/>
            <p:cNvPicPr/>
            <p:nvPr/>
          </p:nvPicPr>
          <p:blipFill>
            <a:blip r:embed="rId2" cstate="print"/>
            <a:stretch>
              <a:fillRect/>
            </a:stretch>
          </p:blipFill>
          <p:spPr>
            <a:xfrm>
              <a:off x="5007864" y="2830067"/>
              <a:ext cx="2727324" cy="1204874"/>
            </a:xfrm>
            <a:prstGeom prst="rect">
              <a:avLst/>
            </a:prstGeom>
          </p:spPr>
        </p:pic>
        <p:pic>
          <p:nvPicPr>
            <p:cNvPr id="14" name="object 14"/>
            <p:cNvPicPr/>
            <p:nvPr/>
          </p:nvPicPr>
          <p:blipFill>
            <a:blip r:embed="rId3" cstate="print"/>
            <a:stretch>
              <a:fillRect/>
            </a:stretch>
          </p:blipFill>
          <p:spPr>
            <a:xfrm>
              <a:off x="5334762" y="2984753"/>
              <a:ext cx="2093976" cy="573023"/>
            </a:xfrm>
            <a:prstGeom prst="rect">
              <a:avLst/>
            </a:prstGeom>
          </p:spPr>
        </p:pic>
        <p:sp>
          <p:nvSpPr>
            <p:cNvPr id="15" name="object 15"/>
            <p:cNvSpPr/>
            <p:nvPr/>
          </p:nvSpPr>
          <p:spPr>
            <a:xfrm>
              <a:off x="5334762" y="2984753"/>
              <a:ext cx="2094230" cy="573405"/>
            </a:xfrm>
            <a:custGeom>
              <a:avLst/>
              <a:gdLst/>
              <a:ahLst/>
              <a:cxnLst/>
              <a:rect l="l" t="t" r="r" b="b"/>
              <a:pathLst>
                <a:path w="2094229" h="573404">
                  <a:moveTo>
                    <a:pt x="0" y="286512"/>
                  </a:moveTo>
                  <a:lnTo>
                    <a:pt x="143255" y="0"/>
                  </a:lnTo>
                  <a:lnTo>
                    <a:pt x="1950719" y="0"/>
                  </a:lnTo>
                  <a:lnTo>
                    <a:pt x="2093976" y="286512"/>
                  </a:lnTo>
                  <a:lnTo>
                    <a:pt x="1950719" y="573023"/>
                  </a:lnTo>
                  <a:lnTo>
                    <a:pt x="143255" y="573023"/>
                  </a:lnTo>
                  <a:lnTo>
                    <a:pt x="0" y="286512"/>
                  </a:lnTo>
                  <a:close/>
                </a:path>
              </a:pathLst>
            </a:custGeom>
            <a:ln w="19050">
              <a:solidFill>
                <a:srgbClr val="00C3FF"/>
              </a:solidFill>
            </a:ln>
          </p:spPr>
          <p:txBody>
            <a:bodyPr wrap="square" lIns="0" tIns="0" rIns="0" bIns="0" rtlCol="0"/>
            <a:lstStyle/>
            <a:p>
              <a:endParaRPr/>
            </a:p>
          </p:txBody>
        </p:sp>
      </p:grpSp>
      <p:sp>
        <p:nvSpPr>
          <p:cNvPr id="16" name="object 16"/>
          <p:cNvSpPr txBox="1"/>
          <p:nvPr/>
        </p:nvSpPr>
        <p:spPr>
          <a:xfrm>
            <a:off x="5711190" y="3113989"/>
            <a:ext cx="134175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CCEAFF"/>
                </a:solidFill>
                <a:latin typeface="Trebuchet MS"/>
                <a:cs typeface="Trebuchet MS"/>
              </a:rPr>
              <a:t>S</a:t>
            </a:r>
            <a:r>
              <a:rPr sz="1600" b="1" spc="-114" dirty="0">
                <a:solidFill>
                  <a:srgbClr val="CCEAFF"/>
                </a:solidFill>
                <a:latin typeface="Trebuchet MS"/>
                <a:cs typeface="Trebuchet MS"/>
              </a:rPr>
              <a:t>c</a:t>
            </a:r>
            <a:r>
              <a:rPr sz="1600" b="1" spc="-85" dirty="0">
                <a:solidFill>
                  <a:srgbClr val="CCEAFF"/>
                </a:solidFill>
                <a:latin typeface="Trebuchet MS"/>
                <a:cs typeface="Trebuchet MS"/>
              </a:rPr>
              <a:t>he</a:t>
            </a:r>
            <a:r>
              <a:rPr sz="1600" b="1" spc="-65" dirty="0">
                <a:solidFill>
                  <a:srgbClr val="CCEAFF"/>
                </a:solidFill>
                <a:latin typeface="Trebuchet MS"/>
                <a:cs typeface="Trebuchet MS"/>
              </a:rPr>
              <a:t>dule</a:t>
            </a:r>
            <a:r>
              <a:rPr sz="1600" b="1" spc="-120" dirty="0">
                <a:solidFill>
                  <a:srgbClr val="CCEAFF"/>
                </a:solidFill>
                <a:latin typeface="Trebuchet MS"/>
                <a:cs typeface="Trebuchet MS"/>
              </a:rPr>
              <a:t> </a:t>
            </a:r>
            <a:r>
              <a:rPr sz="1600" b="1" spc="-65" dirty="0">
                <a:solidFill>
                  <a:srgbClr val="CCEAFF"/>
                </a:solidFill>
                <a:latin typeface="Trebuchet MS"/>
                <a:cs typeface="Trebuchet MS"/>
              </a:rPr>
              <a:t>t</a:t>
            </a:r>
            <a:r>
              <a:rPr sz="1600" b="1" spc="-10" dirty="0">
                <a:solidFill>
                  <a:srgbClr val="CCEAFF"/>
                </a:solidFill>
                <a:latin typeface="Trebuchet MS"/>
                <a:cs typeface="Trebuchet MS"/>
              </a:rPr>
              <a:t>as</a:t>
            </a:r>
            <a:r>
              <a:rPr sz="1600" b="1" spc="-20" dirty="0">
                <a:solidFill>
                  <a:srgbClr val="CCEAFF"/>
                </a:solidFill>
                <a:latin typeface="Trebuchet MS"/>
                <a:cs typeface="Trebuchet MS"/>
              </a:rPr>
              <a:t>k</a:t>
            </a:r>
            <a:r>
              <a:rPr sz="1600" b="1" spc="65" dirty="0">
                <a:solidFill>
                  <a:srgbClr val="CCEAFF"/>
                </a:solidFill>
                <a:latin typeface="Trebuchet MS"/>
                <a:cs typeface="Trebuchet MS"/>
              </a:rPr>
              <a:t>s</a:t>
            </a:r>
            <a:endParaRPr sz="1600">
              <a:latin typeface="Trebuchet MS"/>
              <a:cs typeface="Trebuchet MS"/>
            </a:endParaRPr>
          </a:p>
        </p:txBody>
      </p:sp>
      <p:grpSp>
        <p:nvGrpSpPr>
          <p:cNvPr id="17" name="object 17"/>
          <p:cNvGrpSpPr/>
          <p:nvPr/>
        </p:nvGrpSpPr>
        <p:grpSpPr>
          <a:xfrm>
            <a:off x="1618488" y="3610355"/>
            <a:ext cx="2727325" cy="1205230"/>
            <a:chOff x="1618488" y="3610355"/>
            <a:chExt cx="2727325" cy="1205230"/>
          </a:xfrm>
        </p:grpSpPr>
        <p:pic>
          <p:nvPicPr>
            <p:cNvPr id="18" name="object 18"/>
            <p:cNvPicPr/>
            <p:nvPr/>
          </p:nvPicPr>
          <p:blipFill>
            <a:blip r:embed="rId2" cstate="print"/>
            <a:stretch>
              <a:fillRect/>
            </a:stretch>
          </p:blipFill>
          <p:spPr>
            <a:xfrm>
              <a:off x="1618488" y="3610355"/>
              <a:ext cx="2727325" cy="1204874"/>
            </a:xfrm>
            <a:prstGeom prst="rect">
              <a:avLst/>
            </a:prstGeom>
          </p:spPr>
        </p:pic>
        <p:pic>
          <p:nvPicPr>
            <p:cNvPr id="19" name="object 19"/>
            <p:cNvPicPr/>
            <p:nvPr/>
          </p:nvPicPr>
          <p:blipFill>
            <a:blip r:embed="rId3" cstate="print"/>
            <a:stretch>
              <a:fillRect/>
            </a:stretch>
          </p:blipFill>
          <p:spPr>
            <a:xfrm>
              <a:off x="1945386" y="3765041"/>
              <a:ext cx="2093976" cy="573024"/>
            </a:xfrm>
            <a:prstGeom prst="rect">
              <a:avLst/>
            </a:prstGeom>
          </p:spPr>
        </p:pic>
        <p:sp>
          <p:nvSpPr>
            <p:cNvPr id="20" name="object 20"/>
            <p:cNvSpPr/>
            <p:nvPr/>
          </p:nvSpPr>
          <p:spPr>
            <a:xfrm>
              <a:off x="1945386" y="3765041"/>
              <a:ext cx="2094230" cy="573405"/>
            </a:xfrm>
            <a:custGeom>
              <a:avLst/>
              <a:gdLst/>
              <a:ahLst/>
              <a:cxnLst/>
              <a:rect l="l" t="t" r="r" b="b"/>
              <a:pathLst>
                <a:path w="2094229" h="573404">
                  <a:moveTo>
                    <a:pt x="0" y="286512"/>
                  </a:moveTo>
                  <a:lnTo>
                    <a:pt x="143256" y="0"/>
                  </a:lnTo>
                  <a:lnTo>
                    <a:pt x="1950719" y="0"/>
                  </a:lnTo>
                  <a:lnTo>
                    <a:pt x="2093976" y="286512"/>
                  </a:lnTo>
                  <a:lnTo>
                    <a:pt x="1950719" y="573024"/>
                  </a:lnTo>
                  <a:lnTo>
                    <a:pt x="143256" y="573024"/>
                  </a:lnTo>
                  <a:lnTo>
                    <a:pt x="0" y="286512"/>
                  </a:lnTo>
                  <a:close/>
                </a:path>
              </a:pathLst>
            </a:custGeom>
            <a:ln w="19050">
              <a:solidFill>
                <a:srgbClr val="00C3FF"/>
              </a:solidFill>
            </a:ln>
          </p:spPr>
          <p:txBody>
            <a:bodyPr wrap="square" lIns="0" tIns="0" rIns="0" bIns="0" rtlCol="0"/>
            <a:lstStyle/>
            <a:p>
              <a:endParaRPr/>
            </a:p>
          </p:txBody>
        </p:sp>
      </p:grpSp>
      <p:sp>
        <p:nvSpPr>
          <p:cNvPr id="21" name="object 21"/>
          <p:cNvSpPr txBox="1"/>
          <p:nvPr/>
        </p:nvSpPr>
        <p:spPr>
          <a:xfrm>
            <a:off x="1432305" y="3113989"/>
            <a:ext cx="2138680" cy="1050290"/>
          </a:xfrm>
          <a:prstGeom prst="rect">
            <a:avLst/>
          </a:prstGeom>
        </p:spPr>
        <p:txBody>
          <a:bodyPr vert="horz" wrap="square" lIns="0" tIns="12065" rIns="0" bIns="0" rtlCol="0">
            <a:spAutoFit/>
          </a:bodyPr>
          <a:lstStyle/>
          <a:p>
            <a:pPr marR="1070610" algn="ctr">
              <a:lnSpc>
                <a:spcPct val="100000"/>
              </a:lnSpc>
              <a:spcBef>
                <a:spcPts val="95"/>
              </a:spcBef>
            </a:pPr>
            <a:r>
              <a:rPr sz="1600" b="1" spc="-50" dirty="0">
                <a:solidFill>
                  <a:srgbClr val="CCEAFF"/>
                </a:solidFill>
                <a:latin typeface="Trebuchet MS"/>
                <a:cs typeface="Trebuchet MS"/>
              </a:rPr>
              <a:t>Understand</a:t>
            </a:r>
            <a:endParaRPr sz="1600">
              <a:latin typeface="Trebuchet MS"/>
              <a:cs typeface="Trebuchet MS"/>
            </a:endParaRPr>
          </a:p>
          <a:p>
            <a:pPr marR="1070610" algn="ctr">
              <a:lnSpc>
                <a:spcPct val="100000"/>
              </a:lnSpc>
              <a:spcBef>
                <a:spcPts val="5"/>
              </a:spcBef>
            </a:pPr>
            <a:r>
              <a:rPr sz="1600" b="1" spc="-5" dirty="0">
                <a:solidFill>
                  <a:srgbClr val="CCEAFF"/>
                </a:solidFill>
                <a:latin typeface="Trebuchet MS"/>
                <a:cs typeface="Trebuchet MS"/>
              </a:rPr>
              <a:t>tasks</a:t>
            </a:r>
            <a:endParaRPr sz="1600">
              <a:latin typeface="Trebuchet MS"/>
              <a:cs typeface="Trebuchet MS"/>
            </a:endParaRPr>
          </a:p>
          <a:p>
            <a:pPr>
              <a:lnSpc>
                <a:spcPct val="100000"/>
              </a:lnSpc>
              <a:spcBef>
                <a:spcPts val="40"/>
              </a:spcBef>
            </a:pPr>
            <a:endParaRPr sz="1950">
              <a:latin typeface="Trebuchet MS"/>
              <a:cs typeface="Trebuchet MS"/>
            </a:endParaRPr>
          </a:p>
          <a:p>
            <a:pPr marL="994410">
              <a:lnSpc>
                <a:spcPct val="100000"/>
              </a:lnSpc>
            </a:pPr>
            <a:r>
              <a:rPr sz="1600" b="1" spc="-135" dirty="0">
                <a:solidFill>
                  <a:srgbClr val="CCEAFF"/>
                </a:solidFill>
                <a:latin typeface="Trebuchet MS"/>
                <a:cs typeface="Trebuchet MS"/>
              </a:rPr>
              <a:t>T</a:t>
            </a:r>
            <a:r>
              <a:rPr sz="1600" b="1" spc="-100" dirty="0">
                <a:solidFill>
                  <a:srgbClr val="CCEAFF"/>
                </a:solidFill>
                <a:latin typeface="Trebuchet MS"/>
                <a:cs typeface="Trebuchet MS"/>
              </a:rPr>
              <a:t>r</a:t>
            </a:r>
            <a:r>
              <a:rPr sz="1600" b="1" spc="-110" dirty="0">
                <a:solidFill>
                  <a:srgbClr val="CCEAFF"/>
                </a:solidFill>
                <a:latin typeface="Trebuchet MS"/>
                <a:cs typeface="Trebuchet MS"/>
              </a:rPr>
              <a:t>ee</a:t>
            </a:r>
            <a:r>
              <a:rPr sz="1600" b="1" spc="-135" dirty="0">
                <a:solidFill>
                  <a:srgbClr val="CCEAFF"/>
                </a:solidFill>
                <a:latin typeface="Trebuchet MS"/>
                <a:cs typeface="Trebuchet MS"/>
              </a:rPr>
              <a:t> </a:t>
            </a:r>
            <a:r>
              <a:rPr sz="1600" b="1" spc="-40" dirty="0">
                <a:solidFill>
                  <a:srgbClr val="CCEAFF"/>
                </a:solidFill>
                <a:latin typeface="Trebuchet MS"/>
                <a:cs typeface="Trebuchet MS"/>
              </a:rPr>
              <a:t>of</a:t>
            </a:r>
            <a:r>
              <a:rPr sz="1600" b="1" spc="-130" dirty="0">
                <a:solidFill>
                  <a:srgbClr val="CCEAFF"/>
                </a:solidFill>
                <a:latin typeface="Trebuchet MS"/>
                <a:cs typeface="Trebuchet MS"/>
              </a:rPr>
              <a:t> </a:t>
            </a:r>
            <a:r>
              <a:rPr sz="1600" b="1" spc="-60" dirty="0">
                <a:solidFill>
                  <a:srgbClr val="CCEAFF"/>
                </a:solidFill>
                <a:latin typeface="Trebuchet MS"/>
                <a:cs typeface="Trebuchet MS"/>
              </a:rPr>
              <a:t>t</a:t>
            </a:r>
            <a:r>
              <a:rPr sz="1600" b="1" spc="5" dirty="0">
                <a:solidFill>
                  <a:srgbClr val="CCEAFF"/>
                </a:solidFill>
                <a:latin typeface="Trebuchet MS"/>
                <a:cs typeface="Trebuchet MS"/>
              </a:rPr>
              <a:t>asks</a:t>
            </a:r>
            <a:endParaRPr sz="1600">
              <a:latin typeface="Trebuchet MS"/>
              <a:cs typeface="Trebuchet MS"/>
            </a:endParaRPr>
          </a:p>
        </p:txBody>
      </p:sp>
      <p:grpSp>
        <p:nvGrpSpPr>
          <p:cNvPr id="22" name="object 22"/>
          <p:cNvGrpSpPr/>
          <p:nvPr/>
        </p:nvGrpSpPr>
        <p:grpSpPr>
          <a:xfrm>
            <a:off x="3960876" y="3607308"/>
            <a:ext cx="2727325" cy="1205230"/>
            <a:chOff x="3960876" y="3607308"/>
            <a:chExt cx="2727325" cy="1205230"/>
          </a:xfrm>
        </p:grpSpPr>
        <p:pic>
          <p:nvPicPr>
            <p:cNvPr id="23" name="object 23"/>
            <p:cNvPicPr/>
            <p:nvPr/>
          </p:nvPicPr>
          <p:blipFill>
            <a:blip r:embed="rId2" cstate="print"/>
            <a:stretch>
              <a:fillRect/>
            </a:stretch>
          </p:blipFill>
          <p:spPr>
            <a:xfrm>
              <a:off x="3960876" y="3607308"/>
              <a:ext cx="2727325" cy="1204874"/>
            </a:xfrm>
            <a:prstGeom prst="rect">
              <a:avLst/>
            </a:prstGeom>
          </p:spPr>
        </p:pic>
        <p:pic>
          <p:nvPicPr>
            <p:cNvPr id="24" name="object 24"/>
            <p:cNvPicPr/>
            <p:nvPr/>
          </p:nvPicPr>
          <p:blipFill>
            <a:blip r:embed="rId4" cstate="print"/>
            <a:stretch>
              <a:fillRect/>
            </a:stretch>
          </p:blipFill>
          <p:spPr>
            <a:xfrm>
              <a:off x="4287774" y="3761994"/>
              <a:ext cx="2093976" cy="573024"/>
            </a:xfrm>
            <a:prstGeom prst="rect">
              <a:avLst/>
            </a:prstGeom>
          </p:spPr>
        </p:pic>
        <p:sp>
          <p:nvSpPr>
            <p:cNvPr id="25" name="object 25"/>
            <p:cNvSpPr/>
            <p:nvPr/>
          </p:nvSpPr>
          <p:spPr>
            <a:xfrm>
              <a:off x="4287774" y="3761994"/>
              <a:ext cx="2094230" cy="573405"/>
            </a:xfrm>
            <a:custGeom>
              <a:avLst/>
              <a:gdLst/>
              <a:ahLst/>
              <a:cxnLst/>
              <a:rect l="l" t="t" r="r" b="b"/>
              <a:pathLst>
                <a:path w="2094229" h="573404">
                  <a:moveTo>
                    <a:pt x="0" y="286511"/>
                  </a:moveTo>
                  <a:lnTo>
                    <a:pt x="143255" y="0"/>
                  </a:lnTo>
                  <a:lnTo>
                    <a:pt x="1950720" y="0"/>
                  </a:lnTo>
                  <a:lnTo>
                    <a:pt x="2093976" y="286511"/>
                  </a:lnTo>
                  <a:lnTo>
                    <a:pt x="1950720" y="573023"/>
                  </a:lnTo>
                  <a:lnTo>
                    <a:pt x="143255" y="573023"/>
                  </a:lnTo>
                  <a:lnTo>
                    <a:pt x="0" y="286511"/>
                  </a:lnTo>
                  <a:close/>
                </a:path>
              </a:pathLst>
            </a:custGeom>
            <a:ln w="19050">
              <a:solidFill>
                <a:srgbClr val="00C3FF"/>
              </a:solidFill>
            </a:ln>
          </p:spPr>
          <p:txBody>
            <a:bodyPr wrap="square" lIns="0" tIns="0" rIns="0" bIns="0" rtlCol="0"/>
            <a:lstStyle/>
            <a:p>
              <a:endParaRPr/>
            </a:p>
          </p:txBody>
        </p:sp>
      </p:grpSp>
      <p:sp>
        <p:nvSpPr>
          <p:cNvPr id="26" name="object 26"/>
          <p:cNvSpPr txBox="1"/>
          <p:nvPr/>
        </p:nvSpPr>
        <p:spPr>
          <a:xfrm>
            <a:off x="4883911" y="3891788"/>
            <a:ext cx="969010" cy="513080"/>
          </a:xfrm>
          <a:prstGeom prst="rect">
            <a:avLst/>
          </a:prstGeom>
        </p:spPr>
        <p:txBody>
          <a:bodyPr vert="horz" wrap="square" lIns="0" tIns="12065" rIns="0" bIns="0" rtlCol="0">
            <a:spAutoFit/>
          </a:bodyPr>
          <a:lstStyle/>
          <a:p>
            <a:pPr algn="ctr">
              <a:lnSpc>
                <a:spcPct val="100000"/>
              </a:lnSpc>
              <a:spcBef>
                <a:spcPts val="95"/>
              </a:spcBef>
            </a:pPr>
            <a:r>
              <a:rPr sz="1600" b="1" spc="-95" dirty="0">
                <a:solidFill>
                  <a:srgbClr val="CCEAFF"/>
                </a:solidFill>
                <a:latin typeface="Trebuchet MS"/>
                <a:cs typeface="Trebuchet MS"/>
              </a:rPr>
              <a:t>Che</a:t>
            </a:r>
            <a:r>
              <a:rPr sz="1600" b="1" spc="-85" dirty="0">
                <a:solidFill>
                  <a:srgbClr val="CCEAFF"/>
                </a:solidFill>
                <a:latin typeface="Trebuchet MS"/>
                <a:cs typeface="Trebuchet MS"/>
              </a:rPr>
              <a:t>ck</a:t>
            </a:r>
            <a:r>
              <a:rPr sz="1600" b="1" spc="-125" dirty="0">
                <a:solidFill>
                  <a:srgbClr val="CCEAFF"/>
                </a:solidFill>
                <a:latin typeface="Trebuchet MS"/>
                <a:cs typeface="Trebuchet MS"/>
              </a:rPr>
              <a:t> </a:t>
            </a:r>
            <a:r>
              <a:rPr sz="1600" b="1" spc="-60" dirty="0">
                <a:solidFill>
                  <a:srgbClr val="CCEAFF"/>
                </a:solidFill>
                <a:latin typeface="Trebuchet MS"/>
                <a:cs typeface="Trebuchet MS"/>
              </a:rPr>
              <a:t>t</a:t>
            </a:r>
            <a:r>
              <a:rPr sz="1600" b="1" spc="-10" dirty="0">
                <a:solidFill>
                  <a:srgbClr val="CCEAFF"/>
                </a:solidFill>
                <a:latin typeface="Trebuchet MS"/>
                <a:cs typeface="Trebuchet MS"/>
              </a:rPr>
              <a:t>ask</a:t>
            </a:r>
            <a:endParaRPr sz="1600">
              <a:latin typeface="Trebuchet MS"/>
              <a:cs typeface="Trebuchet MS"/>
            </a:endParaRPr>
          </a:p>
          <a:p>
            <a:pPr marL="635" algn="ctr">
              <a:lnSpc>
                <a:spcPct val="100000"/>
              </a:lnSpc>
            </a:pPr>
            <a:r>
              <a:rPr sz="1600" b="1" spc="-50" dirty="0">
                <a:solidFill>
                  <a:srgbClr val="CCEAFF"/>
                </a:solidFill>
                <a:latin typeface="Trebuchet MS"/>
                <a:cs typeface="Trebuchet MS"/>
              </a:rPr>
              <a:t>history</a:t>
            </a:r>
            <a:endParaRPr sz="1600">
              <a:latin typeface="Trebuchet MS"/>
              <a:cs typeface="Trebuchet M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9038" y="418338"/>
            <a:ext cx="2184400" cy="513715"/>
          </a:xfrm>
          <a:prstGeom prst="rect">
            <a:avLst/>
          </a:prstGeom>
        </p:spPr>
        <p:txBody>
          <a:bodyPr vert="horz" wrap="square" lIns="0" tIns="13335" rIns="0" bIns="0" rtlCol="0">
            <a:spAutoFit/>
          </a:bodyPr>
          <a:lstStyle/>
          <a:p>
            <a:pPr marL="12700">
              <a:lnSpc>
                <a:spcPct val="100000"/>
              </a:lnSpc>
              <a:spcBef>
                <a:spcPts val="105"/>
              </a:spcBef>
            </a:pPr>
            <a:r>
              <a:rPr spc="-5" dirty="0"/>
              <a:t>Tree</a:t>
            </a:r>
            <a:r>
              <a:rPr spc="-60" dirty="0"/>
              <a:t> </a:t>
            </a:r>
            <a:r>
              <a:rPr spc="-5" dirty="0"/>
              <a:t>of</a:t>
            </a:r>
            <a:r>
              <a:rPr spc="-35" dirty="0"/>
              <a:t> </a:t>
            </a:r>
            <a:r>
              <a:rPr spc="-5" dirty="0"/>
              <a:t>Tasks</a:t>
            </a:r>
          </a:p>
        </p:txBody>
      </p:sp>
      <p:sp>
        <p:nvSpPr>
          <p:cNvPr id="3" name="object 3"/>
          <p:cNvSpPr/>
          <p:nvPr/>
        </p:nvSpPr>
        <p:spPr>
          <a:xfrm>
            <a:off x="4229100" y="1645920"/>
            <a:ext cx="352425" cy="352425"/>
          </a:xfrm>
          <a:custGeom>
            <a:avLst/>
            <a:gdLst/>
            <a:ahLst/>
            <a:cxnLst/>
            <a:rect l="l" t="t" r="r" b="b"/>
            <a:pathLst>
              <a:path w="352425" h="352425">
                <a:moveTo>
                  <a:pt x="352044" y="176021"/>
                </a:moveTo>
                <a:lnTo>
                  <a:pt x="345753" y="129293"/>
                </a:lnTo>
                <a:lnTo>
                  <a:pt x="328008" y="87263"/>
                </a:lnTo>
                <a:lnTo>
                  <a:pt x="300497" y="51625"/>
                </a:lnTo>
                <a:lnTo>
                  <a:pt x="264912" y="24073"/>
                </a:lnTo>
                <a:lnTo>
                  <a:pt x="222942" y="6300"/>
                </a:lnTo>
                <a:lnTo>
                  <a:pt x="176275" y="0"/>
                </a:lnTo>
                <a:lnTo>
                  <a:pt x="129395" y="6300"/>
                </a:lnTo>
                <a:lnTo>
                  <a:pt x="87281" y="24073"/>
                </a:lnTo>
                <a:lnTo>
                  <a:pt x="51609" y="51625"/>
                </a:lnTo>
                <a:lnTo>
                  <a:pt x="24054" y="87263"/>
                </a:lnTo>
                <a:lnTo>
                  <a:pt x="6292" y="129293"/>
                </a:lnTo>
                <a:lnTo>
                  <a:pt x="0" y="176021"/>
                </a:lnTo>
                <a:lnTo>
                  <a:pt x="6292" y="222750"/>
                </a:lnTo>
                <a:lnTo>
                  <a:pt x="24054" y="264780"/>
                </a:lnTo>
                <a:lnTo>
                  <a:pt x="51609" y="300418"/>
                </a:lnTo>
                <a:lnTo>
                  <a:pt x="87281" y="327970"/>
                </a:lnTo>
                <a:lnTo>
                  <a:pt x="129395" y="345743"/>
                </a:lnTo>
                <a:lnTo>
                  <a:pt x="176275" y="352043"/>
                </a:lnTo>
                <a:lnTo>
                  <a:pt x="222942" y="345743"/>
                </a:lnTo>
                <a:lnTo>
                  <a:pt x="264912" y="327970"/>
                </a:lnTo>
                <a:lnTo>
                  <a:pt x="300497" y="300418"/>
                </a:lnTo>
                <a:lnTo>
                  <a:pt x="328008" y="264780"/>
                </a:lnTo>
                <a:lnTo>
                  <a:pt x="345753" y="222750"/>
                </a:lnTo>
                <a:lnTo>
                  <a:pt x="352044" y="176021"/>
                </a:lnTo>
                <a:close/>
              </a:path>
            </a:pathLst>
          </a:custGeom>
          <a:ln w="9525">
            <a:solidFill>
              <a:srgbClr val="859FB1"/>
            </a:solidFill>
          </a:ln>
        </p:spPr>
        <p:txBody>
          <a:bodyPr wrap="square" lIns="0" tIns="0" rIns="0" bIns="0" rtlCol="0"/>
          <a:lstStyle/>
          <a:p>
            <a:endParaRPr/>
          </a:p>
        </p:txBody>
      </p:sp>
      <p:grpSp>
        <p:nvGrpSpPr>
          <p:cNvPr id="4" name="object 4"/>
          <p:cNvGrpSpPr/>
          <p:nvPr/>
        </p:nvGrpSpPr>
        <p:grpSpPr>
          <a:xfrm>
            <a:off x="3649979" y="2119883"/>
            <a:ext cx="1511935" cy="509270"/>
            <a:chOff x="3649979" y="2119883"/>
            <a:chExt cx="1511935" cy="509270"/>
          </a:xfrm>
        </p:grpSpPr>
        <p:sp>
          <p:nvSpPr>
            <p:cNvPr id="5" name="object 5"/>
            <p:cNvSpPr/>
            <p:nvPr/>
          </p:nvSpPr>
          <p:spPr>
            <a:xfrm>
              <a:off x="3698747" y="2148839"/>
              <a:ext cx="1412875" cy="441959"/>
            </a:xfrm>
            <a:custGeom>
              <a:avLst/>
              <a:gdLst/>
              <a:ahLst/>
              <a:cxnLst/>
              <a:rect l="l" t="t" r="r" b="b"/>
              <a:pathLst>
                <a:path w="1412875" h="441960">
                  <a:moveTo>
                    <a:pt x="0" y="441960"/>
                  </a:moveTo>
                  <a:lnTo>
                    <a:pt x="19097" y="376370"/>
                  </a:lnTo>
                  <a:lnTo>
                    <a:pt x="72625" y="318303"/>
                  </a:lnTo>
                  <a:lnTo>
                    <a:pt x="110537" y="292971"/>
                  </a:lnTo>
                  <a:lnTo>
                    <a:pt x="154939" y="270575"/>
                  </a:lnTo>
                  <a:lnTo>
                    <a:pt x="205128" y="251470"/>
                  </a:lnTo>
                  <a:lnTo>
                    <a:pt x="260397" y="236006"/>
                  </a:lnTo>
                  <a:lnTo>
                    <a:pt x="320039" y="224536"/>
                  </a:lnTo>
                  <a:lnTo>
                    <a:pt x="316484" y="225044"/>
                  </a:lnTo>
                  <a:lnTo>
                    <a:pt x="390039" y="212107"/>
                  </a:lnTo>
                  <a:lnTo>
                    <a:pt x="456062" y="197128"/>
                  </a:lnTo>
                  <a:lnTo>
                    <a:pt x="514503" y="180074"/>
                  </a:lnTo>
                  <a:lnTo>
                    <a:pt x="565312" y="160916"/>
                  </a:lnTo>
                  <a:lnTo>
                    <a:pt x="608441" y="139620"/>
                  </a:lnTo>
                  <a:lnTo>
                    <a:pt x="643839" y="116157"/>
                  </a:lnTo>
                  <a:lnTo>
                    <a:pt x="691245" y="62601"/>
                  </a:lnTo>
                  <a:lnTo>
                    <a:pt x="707136" y="0"/>
                  </a:lnTo>
                </a:path>
                <a:path w="1412875" h="441960">
                  <a:moveTo>
                    <a:pt x="1412748" y="441960"/>
                  </a:moveTo>
                  <a:lnTo>
                    <a:pt x="1393724" y="376370"/>
                  </a:lnTo>
                  <a:lnTo>
                    <a:pt x="1340331" y="318303"/>
                  </a:lnTo>
                  <a:lnTo>
                    <a:pt x="1302472" y="292971"/>
                  </a:lnTo>
                  <a:lnTo>
                    <a:pt x="1258090" y="270575"/>
                  </a:lnTo>
                  <a:lnTo>
                    <a:pt x="1207875" y="251470"/>
                  </a:lnTo>
                  <a:lnTo>
                    <a:pt x="1152518" y="236006"/>
                  </a:lnTo>
                  <a:lnTo>
                    <a:pt x="1092707" y="224536"/>
                  </a:lnTo>
                  <a:lnTo>
                    <a:pt x="1096264" y="225044"/>
                  </a:lnTo>
                  <a:lnTo>
                    <a:pt x="1022708" y="212107"/>
                  </a:lnTo>
                  <a:lnTo>
                    <a:pt x="956685" y="197128"/>
                  </a:lnTo>
                  <a:lnTo>
                    <a:pt x="898244" y="180074"/>
                  </a:lnTo>
                  <a:lnTo>
                    <a:pt x="847435" y="160916"/>
                  </a:lnTo>
                  <a:lnTo>
                    <a:pt x="804306" y="139620"/>
                  </a:lnTo>
                  <a:lnTo>
                    <a:pt x="768908" y="116157"/>
                  </a:lnTo>
                  <a:lnTo>
                    <a:pt x="721502" y="62601"/>
                  </a:lnTo>
                  <a:lnTo>
                    <a:pt x="705612" y="0"/>
                  </a:lnTo>
                </a:path>
              </a:pathLst>
            </a:custGeom>
            <a:ln w="9525">
              <a:solidFill>
                <a:srgbClr val="435D74"/>
              </a:solidFill>
            </a:ln>
          </p:spPr>
          <p:txBody>
            <a:bodyPr wrap="square" lIns="0" tIns="0" rIns="0" bIns="0" rtlCol="0"/>
            <a:lstStyle/>
            <a:p>
              <a:endParaRPr/>
            </a:p>
          </p:txBody>
        </p:sp>
        <p:pic>
          <p:nvPicPr>
            <p:cNvPr id="6" name="object 6"/>
            <p:cNvPicPr/>
            <p:nvPr/>
          </p:nvPicPr>
          <p:blipFill>
            <a:blip r:embed="rId2" cstate="print"/>
            <a:stretch>
              <a:fillRect/>
            </a:stretch>
          </p:blipFill>
          <p:spPr>
            <a:xfrm>
              <a:off x="4352543" y="2119883"/>
              <a:ext cx="106679" cy="108204"/>
            </a:xfrm>
            <a:prstGeom prst="rect">
              <a:avLst/>
            </a:prstGeom>
          </p:spPr>
        </p:pic>
        <p:pic>
          <p:nvPicPr>
            <p:cNvPr id="7" name="object 7"/>
            <p:cNvPicPr/>
            <p:nvPr/>
          </p:nvPicPr>
          <p:blipFill>
            <a:blip r:embed="rId3" cstate="print"/>
            <a:stretch>
              <a:fillRect/>
            </a:stretch>
          </p:blipFill>
          <p:spPr>
            <a:xfrm>
              <a:off x="3649979" y="2554223"/>
              <a:ext cx="100584" cy="74675"/>
            </a:xfrm>
            <a:prstGeom prst="rect">
              <a:avLst/>
            </a:prstGeom>
          </p:spPr>
        </p:pic>
        <p:pic>
          <p:nvPicPr>
            <p:cNvPr id="8" name="object 8"/>
            <p:cNvPicPr/>
            <p:nvPr/>
          </p:nvPicPr>
          <p:blipFill>
            <a:blip r:embed="rId4" cstate="print"/>
            <a:stretch>
              <a:fillRect/>
            </a:stretch>
          </p:blipFill>
          <p:spPr>
            <a:xfrm>
              <a:off x="5061203" y="2554223"/>
              <a:ext cx="100584" cy="74675"/>
            </a:xfrm>
            <a:prstGeom prst="rect">
              <a:avLst/>
            </a:prstGeom>
          </p:spPr>
        </p:pic>
      </p:grpSp>
      <p:sp>
        <p:nvSpPr>
          <p:cNvPr id="9" name="object 9"/>
          <p:cNvSpPr/>
          <p:nvPr/>
        </p:nvSpPr>
        <p:spPr>
          <a:xfrm>
            <a:off x="3560064" y="2683764"/>
            <a:ext cx="279400" cy="280670"/>
          </a:xfrm>
          <a:custGeom>
            <a:avLst/>
            <a:gdLst/>
            <a:ahLst/>
            <a:cxnLst/>
            <a:rect l="l" t="t" r="r" b="b"/>
            <a:pathLst>
              <a:path w="279400" h="280669">
                <a:moveTo>
                  <a:pt x="278891" y="140208"/>
                </a:moveTo>
                <a:lnTo>
                  <a:pt x="271779" y="95926"/>
                </a:lnTo>
                <a:lnTo>
                  <a:pt x="251988" y="57442"/>
                </a:lnTo>
                <a:lnTo>
                  <a:pt x="221833" y="27078"/>
                </a:lnTo>
                <a:lnTo>
                  <a:pt x="183631" y="7156"/>
                </a:lnTo>
                <a:lnTo>
                  <a:pt x="139700" y="0"/>
                </a:lnTo>
                <a:lnTo>
                  <a:pt x="95520" y="7156"/>
                </a:lnTo>
                <a:lnTo>
                  <a:pt x="57168" y="27078"/>
                </a:lnTo>
                <a:lnTo>
                  <a:pt x="26936" y="57442"/>
                </a:lnTo>
                <a:lnTo>
                  <a:pt x="7116" y="95926"/>
                </a:lnTo>
                <a:lnTo>
                  <a:pt x="0" y="140208"/>
                </a:lnTo>
                <a:lnTo>
                  <a:pt x="7116" y="184489"/>
                </a:lnTo>
                <a:lnTo>
                  <a:pt x="26936" y="222973"/>
                </a:lnTo>
                <a:lnTo>
                  <a:pt x="57168" y="253337"/>
                </a:lnTo>
                <a:lnTo>
                  <a:pt x="95520" y="273259"/>
                </a:lnTo>
                <a:lnTo>
                  <a:pt x="139700" y="280416"/>
                </a:lnTo>
                <a:lnTo>
                  <a:pt x="183631" y="273259"/>
                </a:lnTo>
                <a:lnTo>
                  <a:pt x="221833" y="253337"/>
                </a:lnTo>
                <a:lnTo>
                  <a:pt x="251988" y="222973"/>
                </a:lnTo>
                <a:lnTo>
                  <a:pt x="271779" y="184489"/>
                </a:lnTo>
                <a:lnTo>
                  <a:pt x="278891" y="140208"/>
                </a:lnTo>
                <a:close/>
              </a:path>
            </a:pathLst>
          </a:custGeom>
          <a:ln w="9525">
            <a:solidFill>
              <a:srgbClr val="E2E9EC"/>
            </a:solidFill>
          </a:ln>
        </p:spPr>
        <p:txBody>
          <a:bodyPr wrap="square" lIns="0" tIns="0" rIns="0" bIns="0" rtlCol="0"/>
          <a:lstStyle/>
          <a:p>
            <a:endParaRPr/>
          </a:p>
        </p:txBody>
      </p:sp>
      <p:grpSp>
        <p:nvGrpSpPr>
          <p:cNvPr id="10" name="object 10"/>
          <p:cNvGrpSpPr/>
          <p:nvPr/>
        </p:nvGrpSpPr>
        <p:grpSpPr>
          <a:xfrm>
            <a:off x="3294888" y="3296920"/>
            <a:ext cx="809625" cy="493395"/>
            <a:chOff x="3294888" y="3296920"/>
            <a:chExt cx="809625" cy="493395"/>
          </a:xfrm>
        </p:grpSpPr>
        <p:sp>
          <p:nvSpPr>
            <p:cNvPr id="11" name="object 11"/>
            <p:cNvSpPr/>
            <p:nvPr/>
          </p:nvSpPr>
          <p:spPr>
            <a:xfrm>
              <a:off x="3345180" y="3310128"/>
              <a:ext cx="708660" cy="441959"/>
            </a:xfrm>
            <a:custGeom>
              <a:avLst/>
              <a:gdLst/>
              <a:ahLst/>
              <a:cxnLst/>
              <a:rect l="l" t="t" r="r" b="b"/>
              <a:pathLst>
                <a:path w="708660" h="441960">
                  <a:moveTo>
                    <a:pt x="353568" y="0"/>
                  </a:moveTo>
                  <a:lnTo>
                    <a:pt x="349526" y="45400"/>
                  </a:lnTo>
                  <a:lnTo>
                    <a:pt x="337443" y="86190"/>
                  </a:lnTo>
                  <a:lnTo>
                    <a:pt x="317378" y="122457"/>
                  </a:lnTo>
                  <a:lnTo>
                    <a:pt x="289391" y="154288"/>
                  </a:lnTo>
                  <a:lnTo>
                    <a:pt x="253541" y="181769"/>
                  </a:lnTo>
                  <a:lnTo>
                    <a:pt x="209889" y="204986"/>
                  </a:lnTo>
                  <a:lnTo>
                    <a:pt x="158496" y="224028"/>
                  </a:lnTo>
                </a:path>
                <a:path w="708660" h="441960">
                  <a:moveTo>
                    <a:pt x="160020" y="224028"/>
                  </a:moveTo>
                  <a:lnTo>
                    <a:pt x="116019" y="243046"/>
                  </a:lnTo>
                  <a:lnTo>
                    <a:pt x="77385" y="270510"/>
                  </a:lnTo>
                  <a:lnTo>
                    <a:pt x="45291" y="305276"/>
                  </a:lnTo>
                  <a:lnTo>
                    <a:pt x="20912" y="346202"/>
                  </a:lnTo>
                  <a:lnTo>
                    <a:pt x="5423" y="392144"/>
                  </a:lnTo>
                  <a:lnTo>
                    <a:pt x="0" y="441960"/>
                  </a:lnTo>
                </a:path>
                <a:path w="708660" h="441960">
                  <a:moveTo>
                    <a:pt x="548640" y="224028"/>
                  </a:moveTo>
                  <a:lnTo>
                    <a:pt x="592596" y="243046"/>
                  </a:lnTo>
                  <a:lnTo>
                    <a:pt x="631218" y="270510"/>
                  </a:lnTo>
                  <a:lnTo>
                    <a:pt x="663321" y="305276"/>
                  </a:lnTo>
                  <a:lnTo>
                    <a:pt x="687719" y="346202"/>
                  </a:lnTo>
                  <a:lnTo>
                    <a:pt x="703227" y="392144"/>
                  </a:lnTo>
                  <a:lnTo>
                    <a:pt x="708660" y="441960"/>
                  </a:lnTo>
                </a:path>
                <a:path w="708660" h="441960">
                  <a:moveTo>
                    <a:pt x="353568" y="0"/>
                  </a:moveTo>
                  <a:lnTo>
                    <a:pt x="357900" y="46073"/>
                  </a:lnTo>
                  <a:lnTo>
                    <a:pt x="370683" y="86645"/>
                  </a:lnTo>
                  <a:lnTo>
                    <a:pt x="391596" y="122204"/>
                  </a:lnTo>
                  <a:lnTo>
                    <a:pt x="420321" y="153235"/>
                  </a:lnTo>
                  <a:lnTo>
                    <a:pt x="456537" y="180225"/>
                  </a:lnTo>
                  <a:lnTo>
                    <a:pt x="499925" y="203660"/>
                  </a:lnTo>
                  <a:lnTo>
                    <a:pt x="550164" y="224028"/>
                  </a:lnTo>
                </a:path>
              </a:pathLst>
            </a:custGeom>
            <a:ln w="9525">
              <a:solidFill>
                <a:srgbClr val="5F7C94"/>
              </a:solidFill>
            </a:ln>
          </p:spPr>
          <p:txBody>
            <a:bodyPr wrap="square" lIns="0" tIns="0" rIns="0" bIns="0" rtlCol="0"/>
            <a:lstStyle/>
            <a:p>
              <a:endParaRPr/>
            </a:p>
          </p:txBody>
        </p:sp>
        <p:sp>
          <p:nvSpPr>
            <p:cNvPr id="12" name="object 12"/>
            <p:cNvSpPr/>
            <p:nvPr/>
          </p:nvSpPr>
          <p:spPr>
            <a:xfrm>
              <a:off x="3294888" y="3296919"/>
              <a:ext cx="809625" cy="493395"/>
            </a:xfrm>
            <a:custGeom>
              <a:avLst/>
              <a:gdLst/>
              <a:ahLst/>
              <a:cxnLst/>
              <a:rect l="l" t="t" r="r" b="b"/>
              <a:pathLst>
                <a:path w="809625" h="493395">
                  <a:moveTo>
                    <a:pt x="100584" y="421386"/>
                  </a:moveTo>
                  <a:lnTo>
                    <a:pt x="97028" y="417068"/>
                  </a:lnTo>
                  <a:lnTo>
                    <a:pt x="3937" y="417068"/>
                  </a:lnTo>
                  <a:lnTo>
                    <a:pt x="0" y="421259"/>
                  </a:lnTo>
                  <a:lnTo>
                    <a:pt x="0" y="427482"/>
                  </a:lnTo>
                  <a:lnTo>
                    <a:pt x="508" y="429133"/>
                  </a:lnTo>
                  <a:lnTo>
                    <a:pt x="41529" y="488569"/>
                  </a:lnTo>
                  <a:lnTo>
                    <a:pt x="45085" y="493268"/>
                  </a:lnTo>
                  <a:lnTo>
                    <a:pt x="51943" y="493268"/>
                  </a:lnTo>
                  <a:lnTo>
                    <a:pt x="100076" y="429641"/>
                  </a:lnTo>
                  <a:lnTo>
                    <a:pt x="100584" y="427863"/>
                  </a:lnTo>
                  <a:lnTo>
                    <a:pt x="100584" y="426085"/>
                  </a:lnTo>
                  <a:lnTo>
                    <a:pt x="100584" y="421386"/>
                  </a:lnTo>
                  <a:close/>
                </a:path>
                <a:path w="809625" h="493395">
                  <a:moveTo>
                    <a:pt x="458724" y="53975"/>
                  </a:moveTo>
                  <a:lnTo>
                    <a:pt x="438429" y="11023"/>
                  </a:lnTo>
                  <a:lnTo>
                    <a:pt x="399288" y="0"/>
                  </a:lnTo>
                  <a:lnTo>
                    <a:pt x="380428" y="6032"/>
                  </a:lnTo>
                  <a:lnTo>
                    <a:pt x="365467" y="18084"/>
                  </a:lnTo>
                  <a:lnTo>
                    <a:pt x="355600" y="34594"/>
                  </a:lnTo>
                  <a:lnTo>
                    <a:pt x="352044" y="53975"/>
                  </a:lnTo>
                  <a:lnTo>
                    <a:pt x="352171" y="58293"/>
                  </a:lnTo>
                  <a:lnTo>
                    <a:pt x="372643" y="96253"/>
                  </a:lnTo>
                  <a:lnTo>
                    <a:pt x="412115" y="107188"/>
                  </a:lnTo>
                  <a:lnTo>
                    <a:pt x="430809" y="101257"/>
                  </a:lnTo>
                  <a:lnTo>
                    <a:pt x="445554" y="89395"/>
                  </a:lnTo>
                  <a:lnTo>
                    <a:pt x="455244" y="73139"/>
                  </a:lnTo>
                  <a:lnTo>
                    <a:pt x="458724" y="53975"/>
                  </a:lnTo>
                  <a:close/>
                </a:path>
                <a:path w="809625" h="493395">
                  <a:moveTo>
                    <a:pt x="809244" y="421386"/>
                  </a:moveTo>
                  <a:lnTo>
                    <a:pt x="805688" y="417068"/>
                  </a:lnTo>
                  <a:lnTo>
                    <a:pt x="712343" y="417068"/>
                  </a:lnTo>
                  <a:lnTo>
                    <a:pt x="708660" y="421132"/>
                  </a:lnTo>
                  <a:lnTo>
                    <a:pt x="708660" y="427355"/>
                  </a:lnTo>
                  <a:lnTo>
                    <a:pt x="709168" y="429006"/>
                  </a:lnTo>
                  <a:lnTo>
                    <a:pt x="750189" y="488569"/>
                  </a:lnTo>
                  <a:lnTo>
                    <a:pt x="753745" y="493268"/>
                  </a:lnTo>
                  <a:lnTo>
                    <a:pt x="760730" y="493268"/>
                  </a:lnTo>
                  <a:lnTo>
                    <a:pt x="808736" y="429641"/>
                  </a:lnTo>
                  <a:lnTo>
                    <a:pt x="809244" y="427863"/>
                  </a:lnTo>
                  <a:lnTo>
                    <a:pt x="809244" y="426085"/>
                  </a:lnTo>
                  <a:lnTo>
                    <a:pt x="809244" y="421386"/>
                  </a:lnTo>
                  <a:close/>
                </a:path>
              </a:pathLst>
            </a:custGeom>
            <a:solidFill>
              <a:srgbClr val="FFFFFF"/>
            </a:solidFill>
          </p:spPr>
          <p:txBody>
            <a:bodyPr wrap="square" lIns="0" tIns="0" rIns="0" bIns="0" rtlCol="0"/>
            <a:lstStyle/>
            <a:p>
              <a:endParaRPr/>
            </a:p>
          </p:txBody>
        </p:sp>
      </p:grpSp>
      <p:pic>
        <p:nvPicPr>
          <p:cNvPr id="13" name="object 13"/>
          <p:cNvPicPr/>
          <p:nvPr/>
        </p:nvPicPr>
        <p:blipFill>
          <a:blip r:embed="rId5" cstate="print"/>
          <a:stretch>
            <a:fillRect/>
          </a:stretch>
        </p:blipFill>
        <p:spPr>
          <a:xfrm>
            <a:off x="3232213" y="3886009"/>
            <a:ext cx="225933" cy="225920"/>
          </a:xfrm>
          <a:prstGeom prst="rect">
            <a:avLst/>
          </a:prstGeom>
        </p:spPr>
      </p:pic>
      <p:pic>
        <p:nvPicPr>
          <p:cNvPr id="14" name="object 14"/>
          <p:cNvPicPr/>
          <p:nvPr/>
        </p:nvPicPr>
        <p:blipFill>
          <a:blip r:embed="rId5" cstate="print"/>
          <a:stretch>
            <a:fillRect/>
          </a:stretch>
        </p:blipFill>
        <p:spPr>
          <a:xfrm>
            <a:off x="3936301" y="3886009"/>
            <a:ext cx="225933" cy="225920"/>
          </a:xfrm>
          <a:prstGeom prst="rect">
            <a:avLst/>
          </a:prstGeom>
        </p:spPr>
      </p:pic>
      <p:sp>
        <p:nvSpPr>
          <p:cNvPr id="15" name="object 15"/>
          <p:cNvSpPr/>
          <p:nvPr/>
        </p:nvSpPr>
        <p:spPr>
          <a:xfrm>
            <a:off x="4971288" y="2683764"/>
            <a:ext cx="279400" cy="280670"/>
          </a:xfrm>
          <a:custGeom>
            <a:avLst/>
            <a:gdLst/>
            <a:ahLst/>
            <a:cxnLst/>
            <a:rect l="l" t="t" r="r" b="b"/>
            <a:pathLst>
              <a:path w="279400" h="280669">
                <a:moveTo>
                  <a:pt x="278891" y="140208"/>
                </a:moveTo>
                <a:lnTo>
                  <a:pt x="271779" y="95926"/>
                </a:lnTo>
                <a:lnTo>
                  <a:pt x="251988" y="57442"/>
                </a:lnTo>
                <a:lnTo>
                  <a:pt x="221833" y="27078"/>
                </a:lnTo>
                <a:lnTo>
                  <a:pt x="183631" y="7156"/>
                </a:lnTo>
                <a:lnTo>
                  <a:pt x="139700" y="0"/>
                </a:lnTo>
                <a:lnTo>
                  <a:pt x="95520" y="7156"/>
                </a:lnTo>
                <a:lnTo>
                  <a:pt x="57168" y="27078"/>
                </a:lnTo>
                <a:lnTo>
                  <a:pt x="26936" y="57442"/>
                </a:lnTo>
                <a:lnTo>
                  <a:pt x="7116" y="95926"/>
                </a:lnTo>
                <a:lnTo>
                  <a:pt x="0" y="140208"/>
                </a:lnTo>
                <a:lnTo>
                  <a:pt x="7116" y="184489"/>
                </a:lnTo>
                <a:lnTo>
                  <a:pt x="26936" y="222973"/>
                </a:lnTo>
                <a:lnTo>
                  <a:pt x="57168" y="253337"/>
                </a:lnTo>
                <a:lnTo>
                  <a:pt x="95520" y="273259"/>
                </a:lnTo>
                <a:lnTo>
                  <a:pt x="139700" y="280416"/>
                </a:lnTo>
                <a:lnTo>
                  <a:pt x="183631" y="273259"/>
                </a:lnTo>
                <a:lnTo>
                  <a:pt x="221833" y="253337"/>
                </a:lnTo>
                <a:lnTo>
                  <a:pt x="251988" y="222973"/>
                </a:lnTo>
                <a:lnTo>
                  <a:pt x="271779" y="184489"/>
                </a:lnTo>
                <a:lnTo>
                  <a:pt x="278891" y="140208"/>
                </a:lnTo>
                <a:close/>
              </a:path>
            </a:pathLst>
          </a:custGeom>
          <a:ln w="9525">
            <a:solidFill>
              <a:srgbClr val="E2E9EC"/>
            </a:solidFill>
          </a:ln>
        </p:spPr>
        <p:txBody>
          <a:bodyPr wrap="square" lIns="0" tIns="0" rIns="0" bIns="0" rtlCol="0"/>
          <a:lstStyle/>
          <a:p>
            <a:endParaRPr/>
          </a:p>
        </p:txBody>
      </p:sp>
      <p:grpSp>
        <p:nvGrpSpPr>
          <p:cNvPr id="16" name="object 16"/>
          <p:cNvGrpSpPr/>
          <p:nvPr/>
        </p:nvGrpSpPr>
        <p:grpSpPr>
          <a:xfrm>
            <a:off x="4706111" y="3296920"/>
            <a:ext cx="809625" cy="493395"/>
            <a:chOff x="4706111" y="3296920"/>
            <a:chExt cx="809625" cy="493395"/>
          </a:xfrm>
        </p:grpSpPr>
        <p:sp>
          <p:nvSpPr>
            <p:cNvPr id="17" name="object 17"/>
            <p:cNvSpPr/>
            <p:nvPr/>
          </p:nvSpPr>
          <p:spPr>
            <a:xfrm>
              <a:off x="4756403" y="3310128"/>
              <a:ext cx="710565" cy="441959"/>
            </a:xfrm>
            <a:custGeom>
              <a:avLst/>
              <a:gdLst/>
              <a:ahLst/>
              <a:cxnLst/>
              <a:rect l="l" t="t" r="r" b="b"/>
              <a:pathLst>
                <a:path w="710564" h="441960">
                  <a:moveTo>
                    <a:pt x="355092" y="0"/>
                  </a:moveTo>
                  <a:lnTo>
                    <a:pt x="351019" y="45400"/>
                  </a:lnTo>
                  <a:lnTo>
                    <a:pt x="338843" y="86190"/>
                  </a:lnTo>
                  <a:lnTo>
                    <a:pt x="318622" y="122457"/>
                  </a:lnTo>
                  <a:lnTo>
                    <a:pt x="290417" y="154288"/>
                  </a:lnTo>
                  <a:lnTo>
                    <a:pt x="254288" y="181769"/>
                  </a:lnTo>
                  <a:lnTo>
                    <a:pt x="210294" y="204986"/>
                  </a:lnTo>
                  <a:lnTo>
                    <a:pt x="158496" y="224028"/>
                  </a:lnTo>
                </a:path>
                <a:path w="710564" h="441960">
                  <a:moveTo>
                    <a:pt x="161544" y="224028"/>
                  </a:moveTo>
                  <a:lnTo>
                    <a:pt x="117166" y="243046"/>
                  </a:lnTo>
                  <a:lnTo>
                    <a:pt x="78175" y="270510"/>
                  </a:lnTo>
                  <a:lnTo>
                    <a:pt x="45767" y="305276"/>
                  </a:lnTo>
                  <a:lnTo>
                    <a:pt x="21138" y="346202"/>
                  </a:lnTo>
                  <a:lnTo>
                    <a:pt x="5483" y="392144"/>
                  </a:lnTo>
                  <a:lnTo>
                    <a:pt x="0" y="441960"/>
                  </a:lnTo>
                </a:path>
                <a:path w="710564" h="441960">
                  <a:moveTo>
                    <a:pt x="548640" y="224028"/>
                  </a:moveTo>
                  <a:lnTo>
                    <a:pt x="593105" y="243046"/>
                  </a:lnTo>
                  <a:lnTo>
                    <a:pt x="632121" y="270510"/>
                  </a:lnTo>
                  <a:lnTo>
                    <a:pt x="664511" y="305276"/>
                  </a:lnTo>
                  <a:lnTo>
                    <a:pt x="689101" y="346202"/>
                  </a:lnTo>
                  <a:lnTo>
                    <a:pt x="704717" y="392144"/>
                  </a:lnTo>
                  <a:lnTo>
                    <a:pt x="710184" y="441960"/>
                  </a:lnTo>
                </a:path>
                <a:path w="710564" h="441960">
                  <a:moveTo>
                    <a:pt x="353568" y="0"/>
                  </a:moveTo>
                  <a:lnTo>
                    <a:pt x="357842" y="46073"/>
                  </a:lnTo>
                  <a:lnTo>
                    <a:pt x="370469" y="86645"/>
                  </a:lnTo>
                  <a:lnTo>
                    <a:pt x="391157" y="122204"/>
                  </a:lnTo>
                  <a:lnTo>
                    <a:pt x="419610" y="153235"/>
                  </a:lnTo>
                  <a:lnTo>
                    <a:pt x="455538" y="180225"/>
                  </a:lnTo>
                  <a:lnTo>
                    <a:pt x="498645" y="203660"/>
                  </a:lnTo>
                  <a:lnTo>
                    <a:pt x="548640" y="224028"/>
                  </a:lnTo>
                </a:path>
              </a:pathLst>
            </a:custGeom>
            <a:ln w="9525">
              <a:solidFill>
                <a:srgbClr val="5F7C94"/>
              </a:solidFill>
            </a:ln>
          </p:spPr>
          <p:txBody>
            <a:bodyPr wrap="square" lIns="0" tIns="0" rIns="0" bIns="0" rtlCol="0"/>
            <a:lstStyle/>
            <a:p>
              <a:endParaRPr/>
            </a:p>
          </p:txBody>
        </p:sp>
        <p:sp>
          <p:nvSpPr>
            <p:cNvPr id="18" name="object 18"/>
            <p:cNvSpPr/>
            <p:nvPr/>
          </p:nvSpPr>
          <p:spPr>
            <a:xfrm>
              <a:off x="4706112" y="3296919"/>
              <a:ext cx="809625" cy="493395"/>
            </a:xfrm>
            <a:custGeom>
              <a:avLst/>
              <a:gdLst/>
              <a:ahLst/>
              <a:cxnLst/>
              <a:rect l="l" t="t" r="r" b="b"/>
              <a:pathLst>
                <a:path w="809625" h="493395">
                  <a:moveTo>
                    <a:pt x="100584" y="421259"/>
                  </a:moveTo>
                  <a:lnTo>
                    <a:pt x="97028" y="417068"/>
                  </a:lnTo>
                  <a:lnTo>
                    <a:pt x="3556" y="417068"/>
                  </a:lnTo>
                  <a:lnTo>
                    <a:pt x="0" y="421132"/>
                  </a:lnTo>
                  <a:lnTo>
                    <a:pt x="0" y="427228"/>
                  </a:lnTo>
                  <a:lnTo>
                    <a:pt x="508" y="429006"/>
                  </a:lnTo>
                  <a:lnTo>
                    <a:pt x="41656" y="488569"/>
                  </a:lnTo>
                  <a:lnTo>
                    <a:pt x="45212" y="493268"/>
                  </a:lnTo>
                  <a:lnTo>
                    <a:pt x="52197" y="493268"/>
                  </a:lnTo>
                  <a:lnTo>
                    <a:pt x="99949" y="429514"/>
                  </a:lnTo>
                  <a:lnTo>
                    <a:pt x="100584" y="427609"/>
                  </a:lnTo>
                  <a:lnTo>
                    <a:pt x="100584" y="425704"/>
                  </a:lnTo>
                  <a:lnTo>
                    <a:pt x="100584" y="421259"/>
                  </a:lnTo>
                  <a:close/>
                </a:path>
                <a:path w="809625" h="493395">
                  <a:moveTo>
                    <a:pt x="458724" y="53213"/>
                  </a:moveTo>
                  <a:lnTo>
                    <a:pt x="438061" y="10947"/>
                  </a:lnTo>
                  <a:lnTo>
                    <a:pt x="399034" y="0"/>
                  </a:lnTo>
                  <a:lnTo>
                    <a:pt x="380276" y="6032"/>
                  </a:lnTo>
                  <a:lnTo>
                    <a:pt x="365391" y="18084"/>
                  </a:lnTo>
                  <a:lnTo>
                    <a:pt x="355574" y="34594"/>
                  </a:lnTo>
                  <a:lnTo>
                    <a:pt x="352044" y="53975"/>
                  </a:lnTo>
                  <a:lnTo>
                    <a:pt x="352171" y="58293"/>
                  </a:lnTo>
                  <a:lnTo>
                    <a:pt x="372694" y="96253"/>
                  </a:lnTo>
                  <a:lnTo>
                    <a:pt x="411734" y="107188"/>
                  </a:lnTo>
                  <a:lnTo>
                    <a:pt x="430479" y="101168"/>
                  </a:lnTo>
                  <a:lnTo>
                    <a:pt x="445363" y="89115"/>
                  </a:lnTo>
                  <a:lnTo>
                    <a:pt x="455180" y="72605"/>
                  </a:lnTo>
                  <a:lnTo>
                    <a:pt x="458724" y="53213"/>
                  </a:lnTo>
                  <a:close/>
                </a:path>
                <a:path w="809625" h="493395">
                  <a:moveTo>
                    <a:pt x="809244" y="421386"/>
                  </a:moveTo>
                  <a:lnTo>
                    <a:pt x="805688" y="417068"/>
                  </a:lnTo>
                  <a:lnTo>
                    <a:pt x="712216" y="417068"/>
                  </a:lnTo>
                  <a:lnTo>
                    <a:pt x="708660" y="421132"/>
                  </a:lnTo>
                  <a:lnTo>
                    <a:pt x="708660" y="427228"/>
                  </a:lnTo>
                  <a:lnTo>
                    <a:pt x="709168" y="429006"/>
                  </a:lnTo>
                  <a:lnTo>
                    <a:pt x="749935" y="488569"/>
                  </a:lnTo>
                  <a:lnTo>
                    <a:pt x="753364" y="493268"/>
                  </a:lnTo>
                  <a:lnTo>
                    <a:pt x="760349" y="493268"/>
                  </a:lnTo>
                  <a:lnTo>
                    <a:pt x="764540" y="488569"/>
                  </a:lnTo>
                  <a:lnTo>
                    <a:pt x="808736" y="429641"/>
                  </a:lnTo>
                  <a:lnTo>
                    <a:pt x="809244" y="427863"/>
                  </a:lnTo>
                  <a:lnTo>
                    <a:pt x="809244" y="426085"/>
                  </a:lnTo>
                  <a:lnTo>
                    <a:pt x="809244" y="421386"/>
                  </a:lnTo>
                  <a:close/>
                </a:path>
              </a:pathLst>
            </a:custGeom>
            <a:solidFill>
              <a:srgbClr val="FFFFFF"/>
            </a:solidFill>
          </p:spPr>
          <p:txBody>
            <a:bodyPr wrap="square" lIns="0" tIns="0" rIns="0" bIns="0" rtlCol="0"/>
            <a:lstStyle/>
            <a:p>
              <a:endParaRPr/>
            </a:p>
          </p:txBody>
        </p:sp>
      </p:grpSp>
      <p:pic>
        <p:nvPicPr>
          <p:cNvPr id="19" name="object 19"/>
          <p:cNvPicPr/>
          <p:nvPr/>
        </p:nvPicPr>
        <p:blipFill>
          <a:blip r:embed="rId5" cstate="print"/>
          <a:stretch>
            <a:fillRect/>
          </a:stretch>
        </p:blipFill>
        <p:spPr>
          <a:xfrm>
            <a:off x="4646485" y="3886009"/>
            <a:ext cx="225932" cy="225920"/>
          </a:xfrm>
          <a:prstGeom prst="rect">
            <a:avLst/>
          </a:prstGeom>
        </p:spPr>
      </p:pic>
      <p:pic>
        <p:nvPicPr>
          <p:cNvPr id="20" name="object 20"/>
          <p:cNvPicPr/>
          <p:nvPr/>
        </p:nvPicPr>
        <p:blipFill>
          <a:blip r:embed="rId6" cstate="print"/>
          <a:stretch>
            <a:fillRect/>
          </a:stretch>
        </p:blipFill>
        <p:spPr>
          <a:xfrm>
            <a:off x="5350573" y="3886009"/>
            <a:ext cx="225933" cy="225920"/>
          </a:xfrm>
          <a:prstGeom prst="rect">
            <a:avLst/>
          </a:prstGeom>
        </p:spPr>
      </p:pic>
      <p:sp>
        <p:nvSpPr>
          <p:cNvPr id="21" name="object 21"/>
          <p:cNvSpPr txBox="1"/>
          <p:nvPr/>
        </p:nvSpPr>
        <p:spPr>
          <a:xfrm>
            <a:off x="3384296" y="2929585"/>
            <a:ext cx="692150"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99E7FF"/>
                </a:solidFill>
                <a:latin typeface="Calibri"/>
                <a:cs typeface="Calibri"/>
              </a:rPr>
              <a:t>Task</a:t>
            </a:r>
            <a:r>
              <a:rPr sz="2000" spc="-65" dirty="0">
                <a:solidFill>
                  <a:srgbClr val="99E7FF"/>
                </a:solidFill>
                <a:latin typeface="Calibri"/>
                <a:cs typeface="Calibri"/>
              </a:rPr>
              <a:t> </a:t>
            </a:r>
            <a:r>
              <a:rPr sz="2000" dirty="0">
                <a:solidFill>
                  <a:srgbClr val="99E7FF"/>
                </a:solidFill>
                <a:latin typeface="Calibri"/>
                <a:cs typeface="Calibri"/>
              </a:rPr>
              <a:t>A</a:t>
            </a:r>
            <a:endParaRPr sz="2000">
              <a:latin typeface="Calibri"/>
              <a:cs typeface="Calibri"/>
            </a:endParaRPr>
          </a:p>
        </p:txBody>
      </p:sp>
      <p:sp>
        <p:nvSpPr>
          <p:cNvPr id="22" name="object 22"/>
          <p:cNvSpPr txBox="1"/>
          <p:nvPr/>
        </p:nvSpPr>
        <p:spPr>
          <a:xfrm>
            <a:off x="4785486" y="2929585"/>
            <a:ext cx="683895"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99E7FF"/>
                </a:solidFill>
                <a:latin typeface="Calibri"/>
                <a:cs typeface="Calibri"/>
              </a:rPr>
              <a:t>Task</a:t>
            </a:r>
            <a:r>
              <a:rPr sz="2000" spc="-65" dirty="0">
                <a:solidFill>
                  <a:srgbClr val="99E7FF"/>
                </a:solidFill>
                <a:latin typeface="Calibri"/>
                <a:cs typeface="Calibri"/>
              </a:rPr>
              <a:t> </a:t>
            </a:r>
            <a:r>
              <a:rPr sz="2000" dirty="0">
                <a:solidFill>
                  <a:srgbClr val="99E7FF"/>
                </a:solidFill>
                <a:latin typeface="Calibri"/>
                <a:cs typeface="Calibri"/>
              </a:rPr>
              <a:t>B</a:t>
            </a:r>
            <a:endParaRPr sz="2000">
              <a:latin typeface="Calibri"/>
              <a:cs typeface="Calibri"/>
            </a:endParaRPr>
          </a:p>
        </p:txBody>
      </p:sp>
      <p:sp>
        <p:nvSpPr>
          <p:cNvPr id="23" name="object 23"/>
          <p:cNvSpPr txBox="1"/>
          <p:nvPr/>
        </p:nvSpPr>
        <p:spPr>
          <a:xfrm>
            <a:off x="3096514" y="4114901"/>
            <a:ext cx="48450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99E7FF"/>
                </a:solidFill>
                <a:latin typeface="Calibri"/>
                <a:cs typeface="Calibri"/>
              </a:rPr>
              <a:t>Task</a:t>
            </a:r>
            <a:r>
              <a:rPr sz="1400" spc="-60" dirty="0">
                <a:solidFill>
                  <a:srgbClr val="99E7FF"/>
                </a:solidFill>
                <a:latin typeface="Calibri"/>
                <a:cs typeface="Calibri"/>
              </a:rPr>
              <a:t> </a:t>
            </a:r>
            <a:r>
              <a:rPr sz="1400" dirty="0">
                <a:solidFill>
                  <a:srgbClr val="99E7FF"/>
                </a:solidFill>
                <a:latin typeface="Calibri"/>
                <a:cs typeface="Calibri"/>
              </a:rPr>
              <a:t>C</a:t>
            </a:r>
            <a:endParaRPr sz="1400">
              <a:latin typeface="Calibri"/>
              <a:cs typeface="Calibri"/>
            </a:endParaRPr>
          </a:p>
        </p:txBody>
      </p:sp>
      <p:sp>
        <p:nvSpPr>
          <p:cNvPr id="24" name="object 24"/>
          <p:cNvSpPr txBox="1"/>
          <p:nvPr/>
        </p:nvSpPr>
        <p:spPr>
          <a:xfrm>
            <a:off x="3813428" y="4114901"/>
            <a:ext cx="499109"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99E7FF"/>
                </a:solidFill>
                <a:latin typeface="Calibri"/>
                <a:cs typeface="Calibri"/>
              </a:rPr>
              <a:t>Task</a:t>
            </a:r>
            <a:r>
              <a:rPr sz="1400" spc="-60" dirty="0">
                <a:solidFill>
                  <a:srgbClr val="99E7FF"/>
                </a:solidFill>
                <a:latin typeface="Calibri"/>
                <a:cs typeface="Calibri"/>
              </a:rPr>
              <a:t> </a:t>
            </a:r>
            <a:r>
              <a:rPr sz="1400" dirty="0">
                <a:solidFill>
                  <a:srgbClr val="99E7FF"/>
                </a:solidFill>
                <a:latin typeface="Calibri"/>
                <a:cs typeface="Calibri"/>
              </a:rPr>
              <a:t>D</a:t>
            </a:r>
            <a:endParaRPr sz="1400">
              <a:latin typeface="Calibri"/>
              <a:cs typeface="Calibri"/>
            </a:endParaRPr>
          </a:p>
        </p:txBody>
      </p:sp>
      <p:sp>
        <p:nvSpPr>
          <p:cNvPr id="25" name="object 25"/>
          <p:cNvSpPr txBox="1"/>
          <p:nvPr/>
        </p:nvSpPr>
        <p:spPr>
          <a:xfrm>
            <a:off x="4507484" y="4110939"/>
            <a:ext cx="47815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99E7FF"/>
                </a:solidFill>
                <a:latin typeface="Calibri"/>
                <a:cs typeface="Calibri"/>
              </a:rPr>
              <a:t>Task</a:t>
            </a:r>
            <a:r>
              <a:rPr sz="1400" spc="-65" dirty="0">
                <a:solidFill>
                  <a:srgbClr val="99E7FF"/>
                </a:solidFill>
                <a:latin typeface="Calibri"/>
                <a:cs typeface="Calibri"/>
              </a:rPr>
              <a:t> </a:t>
            </a:r>
            <a:r>
              <a:rPr sz="1400" dirty="0">
                <a:solidFill>
                  <a:srgbClr val="99E7FF"/>
                </a:solidFill>
                <a:latin typeface="Calibri"/>
                <a:cs typeface="Calibri"/>
              </a:rPr>
              <a:t>E</a:t>
            </a:r>
            <a:endParaRPr sz="1400">
              <a:latin typeface="Calibri"/>
              <a:cs typeface="Calibri"/>
            </a:endParaRPr>
          </a:p>
        </p:txBody>
      </p:sp>
      <p:sp>
        <p:nvSpPr>
          <p:cNvPr id="26" name="object 26"/>
          <p:cNvSpPr txBox="1"/>
          <p:nvPr/>
        </p:nvSpPr>
        <p:spPr>
          <a:xfrm>
            <a:off x="5214873" y="4110939"/>
            <a:ext cx="471805" cy="240029"/>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99E7FF"/>
                </a:solidFill>
                <a:latin typeface="Calibri"/>
                <a:cs typeface="Calibri"/>
              </a:rPr>
              <a:t>Task</a:t>
            </a:r>
            <a:r>
              <a:rPr sz="1400" spc="-60" dirty="0">
                <a:solidFill>
                  <a:srgbClr val="99E7FF"/>
                </a:solidFill>
                <a:latin typeface="Calibri"/>
                <a:cs typeface="Calibri"/>
              </a:rPr>
              <a:t> </a:t>
            </a:r>
            <a:r>
              <a:rPr sz="1400" dirty="0">
                <a:solidFill>
                  <a:srgbClr val="99E7FF"/>
                </a:solidFill>
                <a:latin typeface="Calibri"/>
                <a:cs typeface="Calibri"/>
              </a:rPr>
              <a:t>F</a:t>
            </a:r>
            <a:endParaRPr sz="1400">
              <a:latin typeface="Calibri"/>
              <a:cs typeface="Calibri"/>
            </a:endParaRPr>
          </a:p>
        </p:txBody>
      </p:sp>
      <p:sp>
        <p:nvSpPr>
          <p:cNvPr id="27" name="object 27"/>
          <p:cNvSpPr txBox="1"/>
          <p:nvPr/>
        </p:nvSpPr>
        <p:spPr>
          <a:xfrm>
            <a:off x="3901185" y="1256538"/>
            <a:ext cx="4485640" cy="1001394"/>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99E7FF"/>
                </a:solidFill>
                <a:latin typeface="Calibri"/>
                <a:cs typeface="Calibri"/>
              </a:rPr>
              <a:t>Root</a:t>
            </a:r>
            <a:r>
              <a:rPr sz="2000" spc="-55" dirty="0">
                <a:solidFill>
                  <a:srgbClr val="99E7FF"/>
                </a:solidFill>
                <a:latin typeface="Calibri"/>
                <a:cs typeface="Calibri"/>
              </a:rPr>
              <a:t> </a:t>
            </a:r>
            <a:r>
              <a:rPr sz="2000" dirty="0">
                <a:solidFill>
                  <a:srgbClr val="99E7FF"/>
                </a:solidFill>
                <a:latin typeface="Calibri"/>
                <a:cs typeface="Calibri"/>
              </a:rPr>
              <a:t>task</a:t>
            </a:r>
            <a:endParaRPr sz="2000">
              <a:latin typeface="Calibri"/>
              <a:cs typeface="Calibri"/>
            </a:endParaRPr>
          </a:p>
          <a:p>
            <a:pPr>
              <a:lnSpc>
                <a:spcPct val="100000"/>
              </a:lnSpc>
              <a:spcBef>
                <a:spcPts val="10"/>
              </a:spcBef>
            </a:pPr>
            <a:endParaRPr sz="2350">
              <a:latin typeface="Calibri"/>
              <a:cs typeface="Calibri"/>
            </a:endParaRPr>
          </a:p>
          <a:p>
            <a:pPr marL="1813560" indent="-342900">
              <a:lnSpc>
                <a:spcPct val="100000"/>
              </a:lnSpc>
              <a:buClr>
                <a:srgbClr val="99D3FF"/>
              </a:buClr>
              <a:buFont typeface="Wingdings"/>
              <a:buChar char=""/>
              <a:tabLst>
                <a:tab pos="1812925" algn="l"/>
                <a:tab pos="1813560" algn="l"/>
              </a:tabLst>
            </a:pPr>
            <a:r>
              <a:rPr sz="2000" spc="-5" dirty="0">
                <a:solidFill>
                  <a:srgbClr val="B3B3B3"/>
                </a:solidFill>
                <a:latin typeface="Calibri"/>
                <a:cs typeface="Calibri"/>
              </a:rPr>
              <a:t>Every</a:t>
            </a:r>
            <a:r>
              <a:rPr sz="2000" spc="-30" dirty="0">
                <a:solidFill>
                  <a:srgbClr val="B3B3B3"/>
                </a:solidFill>
                <a:latin typeface="Calibri"/>
                <a:cs typeface="Calibri"/>
              </a:rPr>
              <a:t> </a:t>
            </a:r>
            <a:r>
              <a:rPr sz="2000" dirty="0">
                <a:solidFill>
                  <a:srgbClr val="B3B3B3"/>
                </a:solidFill>
                <a:latin typeface="Calibri"/>
                <a:cs typeface="Calibri"/>
              </a:rPr>
              <a:t>task </a:t>
            </a:r>
            <a:r>
              <a:rPr sz="2000" spc="-5" dirty="0">
                <a:solidFill>
                  <a:srgbClr val="B3B3B3"/>
                </a:solidFill>
                <a:latin typeface="Calibri"/>
                <a:cs typeface="Calibri"/>
              </a:rPr>
              <a:t>has</a:t>
            </a:r>
            <a:r>
              <a:rPr sz="2000" spc="-15" dirty="0">
                <a:solidFill>
                  <a:srgbClr val="B3B3B3"/>
                </a:solidFill>
                <a:latin typeface="Calibri"/>
                <a:cs typeface="Calibri"/>
              </a:rPr>
              <a:t> </a:t>
            </a:r>
            <a:r>
              <a:rPr sz="2000" dirty="0">
                <a:solidFill>
                  <a:srgbClr val="B3B3B3"/>
                </a:solidFill>
                <a:latin typeface="Calibri"/>
                <a:cs typeface="Calibri"/>
              </a:rPr>
              <a:t>one</a:t>
            </a:r>
            <a:r>
              <a:rPr sz="2000" spc="-20" dirty="0">
                <a:solidFill>
                  <a:srgbClr val="B3B3B3"/>
                </a:solidFill>
                <a:latin typeface="Calibri"/>
                <a:cs typeface="Calibri"/>
              </a:rPr>
              <a:t> </a:t>
            </a:r>
            <a:r>
              <a:rPr sz="2000" spc="-5" dirty="0">
                <a:solidFill>
                  <a:srgbClr val="B3B3B3"/>
                </a:solidFill>
                <a:latin typeface="Calibri"/>
                <a:cs typeface="Calibri"/>
              </a:rPr>
              <a:t>parent</a:t>
            </a:r>
            <a:endParaRPr sz="2000">
              <a:latin typeface="Calibri"/>
              <a:cs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9038" y="418338"/>
            <a:ext cx="2184400" cy="513715"/>
          </a:xfrm>
          <a:prstGeom prst="rect">
            <a:avLst/>
          </a:prstGeom>
        </p:spPr>
        <p:txBody>
          <a:bodyPr vert="horz" wrap="square" lIns="0" tIns="13335" rIns="0" bIns="0" rtlCol="0">
            <a:spAutoFit/>
          </a:bodyPr>
          <a:lstStyle/>
          <a:p>
            <a:pPr marL="12700">
              <a:lnSpc>
                <a:spcPct val="100000"/>
              </a:lnSpc>
              <a:spcBef>
                <a:spcPts val="105"/>
              </a:spcBef>
            </a:pPr>
            <a:r>
              <a:rPr spc="-5" dirty="0"/>
              <a:t>Tree</a:t>
            </a:r>
            <a:r>
              <a:rPr spc="-60" dirty="0"/>
              <a:t> </a:t>
            </a:r>
            <a:r>
              <a:rPr spc="-5" dirty="0"/>
              <a:t>of</a:t>
            </a:r>
            <a:r>
              <a:rPr spc="-35" dirty="0"/>
              <a:t> </a:t>
            </a:r>
            <a:r>
              <a:rPr spc="-5" dirty="0"/>
              <a:t>Tasks</a:t>
            </a:r>
          </a:p>
        </p:txBody>
      </p:sp>
      <p:sp>
        <p:nvSpPr>
          <p:cNvPr id="3" name="object 3"/>
          <p:cNvSpPr txBox="1"/>
          <p:nvPr/>
        </p:nvSpPr>
        <p:spPr>
          <a:xfrm>
            <a:off x="2209800" y="2881883"/>
            <a:ext cx="4953000" cy="1010919"/>
          </a:xfrm>
          <a:prstGeom prst="rect">
            <a:avLst/>
          </a:prstGeom>
          <a:solidFill>
            <a:srgbClr val="EDEDED"/>
          </a:solidFill>
        </p:spPr>
        <p:txBody>
          <a:bodyPr vert="horz" wrap="square" lIns="0" tIns="4445" rIns="0" bIns="0" rtlCol="0">
            <a:spAutoFit/>
          </a:bodyPr>
          <a:lstStyle/>
          <a:p>
            <a:pPr>
              <a:lnSpc>
                <a:spcPct val="100000"/>
              </a:lnSpc>
              <a:spcBef>
                <a:spcPts val="35"/>
              </a:spcBef>
            </a:pPr>
            <a:endParaRPr sz="2050">
              <a:latin typeface="Times New Roman"/>
              <a:cs typeface="Times New Roman"/>
            </a:endParaRPr>
          </a:p>
          <a:p>
            <a:pPr marL="745490">
              <a:lnSpc>
                <a:spcPct val="100000"/>
              </a:lnSpc>
              <a:spcBef>
                <a:spcPts val="5"/>
              </a:spcBef>
            </a:pPr>
            <a:r>
              <a:rPr sz="1400" spc="-5" dirty="0">
                <a:latin typeface="Courier New"/>
                <a:cs typeface="Courier New"/>
              </a:rPr>
              <a:t>ALTER</a:t>
            </a:r>
            <a:r>
              <a:rPr sz="1400" spc="-55" dirty="0">
                <a:latin typeface="Courier New"/>
                <a:cs typeface="Courier New"/>
              </a:rPr>
              <a:t> </a:t>
            </a:r>
            <a:r>
              <a:rPr sz="1400" spc="-5" dirty="0">
                <a:latin typeface="Courier New"/>
                <a:cs typeface="Courier New"/>
              </a:rPr>
              <a:t>TASK</a:t>
            </a:r>
            <a:r>
              <a:rPr sz="1400" spc="-40" dirty="0">
                <a:latin typeface="Courier New"/>
                <a:cs typeface="Courier New"/>
              </a:rPr>
              <a:t> </a:t>
            </a:r>
            <a:r>
              <a:rPr sz="1400" spc="-5" dirty="0">
                <a:latin typeface="Courier New"/>
                <a:cs typeface="Courier New"/>
              </a:rPr>
              <a:t>...</a:t>
            </a:r>
            <a:endParaRPr sz="1400">
              <a:latin typeface="Courier New"/>
              <a:cs typeface="Courier New"/>
            </a:endParaRPr>
          </a:p>
          <a:p>
            <a:pPr marL="915035">
              <a:lnSpc>
                <a:spcPct val="100000"/>
              </a:lnSpc>
              <a:tabLst>
                <a:tab pos="2085339" algn="l"/>
              </a:tabLst>
            </a:pPr>
            <a:r>
              <a:rPr sz="1400" spc="-5" dirty="0">
                <a:latin typeface="Courier New"/>
                <a:cs typeface="Courier New"/>
              </a:rPr>
              <a:t>ADD</a:t>
            </a:r>
            <a:r>
              <a:rPr sz="1400" spc="-10" dirty="0">
                <a:latin typeface="Courier New"/>
                <a:cs typeface="Courier New"/>
              </a:rPr>
              <a:t> </a:t>
            </a:r>
            <a:r>
              <a:rPr sz="1400" spc="-5" dirty="0">
                <a:latin typeface="Courier New"/>
                <a:cs typeface="Courier New"/>
              </a:rPr>
              <a:t>AFTER	</a:t>
            </a:r>
            <a:r>
              <a:rPr sz="1400" i="1" spc="-5" dirty="0">
                <a:solidFill>
                  <a:srgbClr val="009999"/>
                </a:solidFill>
                <a:latin typeface="Courier New"/>
                <a:cs typeface="Courier New"/>
              </a:rPr>
              <a:t>&lt;parent</a:t>
            </a:r>
            <a:r>
              <a:rPr sz="1400" i="1" spc="-60" dirty="0">
                <a:solidFill>
                  <a:srgbClr val="009999"/>
                </a:solidFill>
                <a:latin typeface="Courier New"/>
                <a:cs typeface="Courier New"/>
              </a:rPr>
              <a:t> </a:t>
            </a:r>
            <a:r>
              <a:rPr sz="1400" i="1" spc="-5" dirty="0">
                <a:solidFill>
                  <a:srgbClr val="009999"/>
                </a:solidFill>
                <a:latin typeface="Courier New"/>
                <a:cs typeface="Courier New"/>
              </a:rPr>
              <a:t>task&gt;</a:t>
            </a:r>
            <a:endParaRPr sz="1400">
              <a:latin typeface="Courier New"/>
              <a:cs typeface="Courier New"/>
            </a:endParaRPr>
          </a:p>
        </p:txBody>
      </p:sp>
      <p:sp>
        <p:nvSpPr>
          <p:cNvPr id="4" name="object 4"/>
          <p:cNvSpPr txBox="1"/>
          <p:nvPr/>
        </p:nvSpPr>
        <p:spPr>
          <a:xfrm>
            <a:off x="2209800" y="1549908"/>
            <a:ext cx="4953000" cy="1225550"/>
          </a:xfrm>
          <a:prstGeom prst="rect">
            <a:avLst/>
          </a:prstGeom>
          <a:solidFill>
            <a:srgbClr val="EDEDED"/>
          </a:solidFill>
        </p:spPr>
        <p:txBody>
          <a:bodyPr vert="horz" wrap="square" lIns="0" tIns="5080" rIns="0" bIns="0" rtlCol="0">
            <a:spAutoFit/>
          </a:bodyPr>
          <a:lstStyle/>
          <a:p>
            <a:pPr>
              <a:lnSpc>
                <a:spcPct val="100000"/>
              </a:lnSpc>
              <a:spcBef>
                <a:spcPts val="40"/>
              </a:spcBef>
            </a:pPr>
            <a:endParaRPr sz="2050">
              <a:latin typeface="Times New Roman"/>
              <a:cs typeface="Times New Roman"/>
            </a:endParaRPr>
          </a:p>
          <a:p>
            <a:pPr marL="745490">
              <a:lnSpc>
                <a:spcPct val="100000"/>
              </a:lnSpc>
              <a:spcBef>
                <a:spcPts val="5"/>
              </a:spcBef>
            </a:pPr>
            <a:r>
              <a:rPr sz="1400" spc="-5" dirty="0">
                <a:latin typeface="Courier New"/>
                <a:cs typeface="Courier New"/>
              </a:rPr>
              <a:t>CREATE</a:t>
            </a:r>
            <a:r>
              <a:rPr sz="1400" spc="-55" dirty="0">
                <a:latin typeface="Courier New"/>
                <a:cs typeface="Courier New"/>
              </a:rPr>
              <a:t> </a:t>
            </a:r>
            <a:r>
              <a:rPr sz="1400" spc="-5" dirty="0">
                <a:latin typeface="Courier New"/>
                <a:cs typeface="Courier New"/>
              </a:rPr>
              <a:t>TASK</a:t>
            </a:r>
            <a:r>
              <a:rPr sz="1400" spc="-40" dirty="0">
                <a:latin typeface="Courier New"/>
                <a:cs typeface="Courier New"/>
              </a:rPr>
              <a:t> </a:t>
            </a:r>
            <a:r>
              <a:rPr sz="1400" spc="-5" dirty="0">
                <a:latin typeface="Courier New"/>
                <a:cs typeface="Courier New"/>
              </a:rPr>
              <a:t>...</a:t>
            </a:r>
            <a:endParaRPr sz="1400">
              <a:latin typeface="Courier New"/>
              <a:cs typeface="Courier New"/>
            </a:endParaRPr>
          </a:p>
          <a:p>
            <a:pPr marL="915035">
              <a:lnSpc>
                <a:spcPct val="100000"/>
              </a:lnSpc>
              <a:tabLst>
                <a:tab pos="1659889" algn="l"/>
              </a:tabLst>
            </a:pPr>
            <a:r>
              <a:rPr sz="1400" spc="-5" dirty="0">
                <a:latin typeface="Courier New"/>
                <a:cs typeface="Courier New"/>
              </a:rPr>
              <a:t>AFTER	</a:t>
            </a:r>
            <a:r>
              <a:rPr sz="1400" i="1" spc="-5" dirty="0">
                <a:solidFill>
                  <a:srgbClr val="009999"/>
                </a:solidFill>
                <a:latin typeface="Courier New"/>
                <a:cs typeface="Courier New"/>
              </a:rPr>
              <a:t>&lt;parent</a:t>
            </a:r>
            <a:r>
              <a:rPr sz="1400" i="1" spc="-65" dirty="0">
                <a:solidFill>
                  <a:srgbClr val="009999"/>
                </a:solidFill>
                <a:latin typeface="Courier New"/>
                <a:cs typeface="Courier New"/>
              </a:rPr>
              <a:t> </a:t>
            </a:r>
            <a:r>
              <a:rPr sz="1400" i="1" spc="-5" dirty="0">
                <a:solidFill>
                  <a:srgbClr val="009999"/>
                </a:solidFill>
                <a:latin typeface="Courier New"/>
                <a:cs typeface="Courier New"/>
              </a:rPr>
              <a:t>task&gt;</a:t>
            </a:r>
            <a:endParaRPr sz="1400">
              <a:latin typeface="Courier New"/>
              <a:cs typeface="Courier New"/>
            </a:endParaRPr>
          </a:p>
          <a:p>
            <a:pPr marL="915035">
              <a:lnSpc>
                <a:spcPct val="100000"/>
              </a:lnSpc>
            </a:pPr>
            <a:r>
              <a:rPr sz="1400" i="1" spc="-5" dirty="0">
                <a:solidFill>
                  <a:srgbClr val="009999"/>
                </a:solidFill>
                <a:latin typeface="Courier New"/>
                <a:cs typeface="Courier New"/>
              </a:rPr>
              <a:t>AS</a:t>
            </a:r>
            <a:r>
              <a:rPr sz="1400" i="1" spc="-80" dirty="0">
                <a:solidFill>
                  <a:srgbClr val="009999"/>
                </a:solidFill>
                <a:latin typeface="Courier New"/>
                <a:cs typeface="Courier New"/>
              </a:rPr>
              <a:t> </a:t>
            </a:r>
            <a:r>
              <a:rPr sz="1400" i="1" dirty="0">
                <a:solidFill>
                  <a:srgbClr val="009999"/>
                </a:solidFill>
                <a:latin typeface="Courier New"/>
                <a:cs typeface="Courier New"/>
              </a:rPr>
              <a:t>…</a:t>
            </a:r>
            <a:endParaRPr sz="1400">
              <a:latin typeface="Courier New"/>
              <a:cs typeface="Courier New"/>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grpSp>
        <p:nvGrpSpPr>
          <p:cNvPr id="3" name="object 3"/>
          <p:cNvGrpSpPr/>
          <p:nvPr/>
        </p:nvGrpSpPr>
        <p:grpSpPr>
          <a:xfrm>
            <a:off x="2417064" y="1426463"/>
            <a:ext cx="2689225" cy="1379855"/>
            <a:chOff x="2417064" y="1426463"/>
            <a:chExt cx="2689225" cy="1379855"/>
          </a:xfrm>
        </p:grpSpPr>
        <p:pic>
          <p:nvPicPr>
            <p:cNvPr id="4" name="object 4"/>
            <p:cNvPicPr/>
            <p:nvPr/>
          </p:nvPicPr>
          <p:blipFill>
            <a:blip r:embed="rId2" cstate="print"/>
            <a:stretch>
              <a:fillRect/>
            </a:stretch>
          </p:blipFill>
          <p:spPr>
            <a:xfrm>
              <a:off x="4206240" y="1426463"/>
              <a:ext cx="899922" cy="564642"/>
            </a:xfrm>
            <a:prstGeom prst="rect">
              <a:avLst/>
            </a:prstGeom>
          </p:spPr>
        </p:pic>
        <p:sp>
          <p:nvSpPr>
            <p:cNvPr id="5" name="object 5"/>
            <p:cNvSpPr/>
            <p:nvPr/>
          </p:nvSpPr>
          <p:spPr>
            <a:xfrm>
              <a:off x="4390999" y="2022436"/>
              <a:ext cx="488950" cy="783590"/>
            </a:xfrm>
            <a:custGeom>
              <a:avLst/>
              <a:gdLst/>
              <a:ahLst/>
              <a:cxnLst/>
              <a:rect l="l" t="t" r="r" b="b"/>
              <a:pathLst>
                <a:path w="488950" h="783589">
                  <a:moveTo>
                    <a:pt x="488772" y="12"/>
                  </a:moveTo>
                  <a:lnTo>
                    <a:pt x="187617" y="12"/>
                  </a:lnTo>
                  <a:lnTo>
                    <a:pt x="187617" y="43307"/>
                  </a:lnTo>
                  <a:lnTo>
                    <a:pt x="187617" y="129908"/>
                  </a:lnTo>
                  <a:lnTo>
                    <a:pt x="187617" y="158762"/>
                  </a:lnTo>
                  <a:lnTo>
                    <a:pt x="187617" y="245364"/>
                  </a:lnTo>
                  <a:lnTo>
                    <a:pt x="43294" y="245364"/>
                  </a:lnTo>
                  <a:lnTo>
                    <a:pt x="43294" y="158762"/>
                  </a:lnTo>
                  <a:lnTo>
                    <a:pt x="187617" y="158762"/>
                  </a:lnTo>
                  <a:lnTo>
                    <a:pt x="187617" y="129908"/>
                  </a:lnTo>
                  <a:lnTo>
                    <a:pt x="43294" y="129895"/>
                  </a:lnTo>
                  <a:lnTo>
                    <a:pt x="43294" y="43307"/>
                  </a:lnTo>
                  <a:lnTo>
                    <a:pt x="187617" y="43307"/>
                  </a:lnTo>
                  <a:lnTo>
                    <a:pt x="187617" y="12"/>
                  </a:lnTo>
                  <a:lnTo>
                    <a:pt x="0" y="0"/>
                  </a:lnTo>
                  <a:lnTo>
                    <a:pt x="0" y="378282"/>
                  </a:lnTo>
                  <a:lnTo>
                    <a:pt x="0" y="404126"/>
                  </a:lnTo>
                  <a:lnTo>
                    <a:pt x="0" y="783285"/>
                  </a:lnTo>
                  <a:lnTo>
                    <a:pt x="84632" y="783285"/>
                  </a:lnTo>
                  <a:lnTo>
                    <a:pt x="127939" y="739889"/>
                  </a:lnTo>
                  <a:lnTo>
                    <a:pt x="43294" y="739889"/>
                  </a:lnTo>
                  <a:lnTo>
                    <a:pt x="43294" y="653110"/>
                  </a:lnTo>
                  <a:lnTo>
                    <a:pt x="187617" y="653110"/>
                  </a:lnTo>
                  <a:lnTo>
                    <a:pt x="187617" y="680085"/>
                  </a:lnTo>
                  <a:lnTo>
                    <a:pt x="214541" y="653110"/>
                  </a:lnTo>
                  <a:lnTo>
                    <a:pt x="243408" y="624179"/>
                  </a:lnTo>
                  <a:lnTo>
                    <a:pt x="216484" y="624179"/>
                  </a:lnTo>
                  <a:lnTo>
                    <a:pt x="216484" y="537387"/>
                  </a:lnTo>
                  <a:lnTo>
                    <a:pt x="330009" y="537387"/>
                  </a:lnTo>
                  <a:lnTo>
                    <a:pt x="358876" y="508469"/>
                  </a:lnTo>
                  <a:lnTo>
                    <a:pt x="216484" y="508469"/>
                  </a:lnTo>
                  <a:lnTo>
                    <a:pt x="216484" y="421678"/>
                  </a:lnTo>
                  <a:lnTo>
                    <a:pt x="360807" y="421678"/>
                  </a:lnTo>
                  <a:lnTo>
                    <a:pt x="360807" y="506526"/>
                  </a:lnTo>
                  <a:lnTo>
                    <a:pt x="389674" y="477608"/>
                  </a:lnTo>
                  <a:lnTo>
                    <a:pt x="389674" y="421678"/>
                  </a:lnTo>
                  <a:lnTo>
                    <a:pt x="445477" y="421678"/>
                  </a:lnTo>
                  <a:lnTo>
                    <a:pt x="488772" y="378282"/>
                  </a:lnTo>
                  <a:lnTo>
                    <a:pt x="187617" y="378282"/>
                  </a:lnTo>
                  <a:lnTo>
                    <a:pt x="187617" y="421678"/>
                  </a:lnTo>
                  <a:lnTo>
                    <a:pt x="187617" y="508469"/>
                  </a:lnTo>
                  <a:lnTo>
                    <a:pt x="187617" y="537387"/>
                  </a:lnTo>
                  <a:lnTo>
                    <a:pt x="187617" y="624179"/>
                  </a:lnTo>
                  <a:lnTo>
                    <a:pt x="43294" y="624179"/>
                  </a:lnTo>
                  <a:lnTo>
                    <a:pt x="43294" y="537387"/>
                  </a:lnTo>
                  <a:lnTo>
                    <a:pt x="187617" y="537387"/>
                  </a:lnTo>
                  <a:lnTo>
                    <a:pt x="187617" y="508469"/>
                  </a:lnTo>
                  <a:lnTo>
                    <a:pt x="43294" y="508469"/>
                  </a:lnTo>
                  <a:lnTo>
                    <a:pt x="43294" y="421678"/>
                  </a:lnTo>
                  <a:lnTo>
                    <a:pt x="187617" y="421678"/>
                  </a:lnTo>
                  <a:lnTo>
                    <a:pt x="187617" y="378282"/>
                  </a:lnTo>
                  <a:lnTo>
                    <a:pt x="110477" y="378282"/>
                  </a:lnTo>
                  <a:lnTo>
                    <a:pt x="127939" y="360832"/>
                  </a:lnTo>
                  <a:lnTo>
                    <a:pt x="43294" y="360832"/>
                  </a:lnTo>
                  <a:lnTo>
                    <a:pt x="43294" y="274231"/>
                  </a:lnTo>
                  <a:lnTo>
                    <a:pt x="187617" y="274231"/>
                  </a:lnTo>
                  <a:lnTo>
                    <a:pt x="187617" y="301155"/>
                  </a:lnTo>
                  <a:lnTo>
                    <a:pt x="214541" y="274231"/>
                  </a:lnTo>
                  <a:lnTo>
                    <a:pt x="243408" y="245364"/>
                  </a:lnTo>
                  <a:lnTo>
                    <a:pt x="216484" y="245364"/>
                  </a:lnTo>
                  <a:lnTo>
                    <a:pt x="216484" y="158762"/>
                  </a:lnTo>
                  <a:lnTo>
                    <a:pt x="330009" y="158762"/>
                  </a:lnTo>
                  <a:lnTo>
                    <a:pt x="358876" y="129908"/>
                  </a:lnTo>
                  <a:lnTo>
                    <a:pt x="216484" y="129908"/>
                  </a:lnTo>
                  <a:lnTo>
                    <a:pt x="216484" y="43307"/>
                  </a:lnTo>
                  <a:lnTo>
                    <a:pt x="360807" y="43307"/>
                  </a:lnTo>
                  <a:lnTo>
                    <a:pt x="360807" y="127965"/>
                  </a:lnTo>
                  <a:lnTo>
                    <a:pt x="389674" y="99110"/>
                  </a:lnTo>
                  <a:lnTo>
                    <a:pt x="389674" y="43307"/>
                  </a:lnTo>
                  <a:lnTo>
                    <a:pt x="445477" y="43307"/>
                  </a:lnTo>
                  <a:lnTo>
                    <a:pt x="488772" y="12"/>
                  </a:lnTo>
                  <a:close/>
                </a:path>
              </a:pathLst>
            </a:custGeom>
            <a:solidFill>
              <a:srgbClr val="66BEFF"/>
            </a:solidFill>
          </p:spPr>
          <p:txBody>
            <a:bodyPr wrap="square" lIns="0" tIns="0" rIns="0" bIns="0" rtlCol="0"/>
            <a:lstStyle/>
            <a:p>
              <a:endParaRPr/>
            </a:p>
          </p:txBody>
        </p:sp>
        <p:sp>
          <p:nvSpPr>
            <p:cNvPr id="6" name="object 6"/>
            <p:cNvSpPr/>
            <p:nvPr/>
          </p:nvSpPr>
          <p:spPr>
            <a:xfrm>
              <a:off x="3726942" y="2309622"/>
              <a:ext cx="547370" cy="154305"/>
            </a:xfrm>
            <a:custGeom>
              <a:avLst/>
              <a:gdLst/>
              <a:ahLst/>
              <a:cxnLst/>
              <a:rect l="l" t="t" r="r" b="b"/>
              <a:pathLst>
                <a:path w="547370" h="154305">
                  <a:moveTo>
                    <a:pt x="470154" y="0"/>
                  </a:moveTo>
                  <a:lnTo>
                    <a:pt x="470154" y="38480"/>
                  </a:lnTo>
                  <a:lnTo>
                    <a:pt x="0" y="38480"/>
                  </a:lnTo>
                  <a:lnTo>
                    <a:pt x="0" y="115442"/>
                  </a:lnTo>
                  <a:lnTo>
                    <a:pt x="470154" y="115442"/>
                  </a:lnTo>
                  <a:lnTo>
                    <a:pt x="470154" y="153923"/>
                  </a:lnTo>
                  <a:lnTo>
                    <a:pt x="547116" y="76961"/>
                  </a:lnTo>
                  <a:lnTo>
                    <a:pt x="470154" y="0"/>
                  </a:lnTo>
                  <a:close/>
                </a:path>
              </a:pathLst>
            </a:custGeom>
            <a:solidFill>
              <a:srgbClr val="00C3FF"/>
            </a:solidFill>
          </p:spPr>
          <p:txBody>
            <a:bodyPr wrap="square" lIns="0" tIns="0" rIns="0" bIns="0" rtlCol="0"/>
            <a:lstStyle/>
            <a:p>
              <a:endParaRPr/>
            </a:p>
          </p:txBody>
        </p:sp>
        <p:sp>
          <p:nvSpPr>
            <p:cNvPr id="7" name="object 7"/>
            <p:cNvSpPr/>
            <p:nvPr/>
          </p:nvSpPr>
          <p:spPr>
            <a:xfrm>
              <a:off x="3726942" y="2309622"/>
              <a:ext cx="547370" cy="154305"/>
            </a:xfrm>
            <a:custGeom>
              <a:avLst/>
              <a:gdLst/>
              <a:ahLst/>
              <a:cxnLst/>
              <a:rect l="l" t="t" r="r" b="b"/>
              <a:pathLst>
                <a:path w="547370" h="154305">
                  <a:moveTo>
                    <a:pt x="0" y="38480"/>
                  </a:moveTo>
                  <a:lnTo>
                    <a:pt x="470154" y="38480"/>
                  </a:lnTo>
                  <a:lnTo>
                    <a:pt x="470154" y="0"/>
                  </a:lnTo>
                  <a:lnTo>
                    <a:pt x="547116" y="76961"/>
                  </a:lnTo>
                  <a:lnTo>
                    <a:pt x="470154" y="153923"/>
                  </a:lnTo>
                  <a:lnTo>
                    <a:pt x="470154" y="115442"/>
                  </a:lnTo>
                  <a:lnTo>
                    <a:pt x="0" y="115442"/>
                  </a:lnTo>
                  <a:lnTo>
                    <a:pt x="0" y="38480"/>
                  </a:lnTo>
                  <a:close/>
                </a:path>
              </a:pathLst>
            </a:custGeom>
            <a:ln w="25400">
              <a:solidFill>
                <a:srgbClr val="008FBB"/>
              </a:solidFill>
            </a:ln>
          </p:spPr>
          <p:txBody>
            <a:bodyPr wrap="square" lIns="0" tIns="0" rIns="0" bIns="0" rtlCol="0"/>
            <a:lstStyle/>
            <a:p>
              <a:endParaRPr/>
            </a:p>
          </p:txBody>
        </p:sp>
        <p:sp>
          <p:nvSpPr>
            <p:cNvPr id="8" name="object 8"/>
            <p:cNvSpPr/>
            <p:nvPr/>
          </p:nvSpPr>
          <p:spPr>
            <a:xfrm>
              <a:off x="2840760" y="2161960"/>
              <a:ext cx="550545" cy="404495"/>
            </a:xfrm>
            <a:custGeom>
              <a:avLst/>
              <a:gdLst/>
              <a:ahLst/>
              <a:cxnLst/>
              <a:rect l="l" t="t" r="r" b="b"/>
              <a:pathLst>
                <a:path w="550545" h="404494">
                  <a:moveTo>
                    <a:pt x="376140" y="0"/>
                  </a:moveTo>
                  <a:lnTo>
                    <a:pt x="321007" y="5091"/>
                  </a:lnTo>
                  <a:lnTo>
                    <a:pt x="268276" y="19114"/>
                  </a:lnTo>
                  <a:lnTo>
                    <a:pt x="218465" y="40195"/>
                  </a:lnTo>
                  <a:lnTo>
                    <a:pt x="172094" y="66459"/>
                  </a:lnTo>
                  <a:lnTo>
                    <a:pt x="129682" y="96031"/>
                  </a:lnTo>
                  <a:lnTo>
                    <a:pt x="91747" y="127036"/>
                  </a:lnTo>
                  <a:lnTo>
                    <a:pt x="58809" y="157599"/>
                  </a:lnTo>
                  <a:lnTo>
                    <a:pt x="31386" y="185846"/>
                  </a:lnTo>
                  <a:lnTo>
                    <a:pt x="2220" y="223624"/>
                  </a:lnTo>
                  <a:lnTo>
                    <a:pt x="0" y="238493"/>
                  </a:lnTo>
                  <a:lnTo>
                    <a:pt x="3249" y="253186"/>
                  </a:lnTo>
                  <a:lnTo>
                    <a:pt x="33514" y="288108"/>
                  </a:lnTo>
                  <a:lnTo>
                    <a:pt x="93978" y="340390"/>
                  </a:lnTo>
                  <a:lnTo>
                    <a:pt x="131786" y="367720"/>
                  </a:lnTo>
                  <a:lnTo>
                    <a:pt x="173964" y="393695"/>
                  </a:lnTo>
                  <a:lnTo>
                    <a:pt x="195203" y="404310"/>
                  </a:lnTo>
                  <a:lnTo>
                    <a:pt x="240540" y="358974"/>
                  </a:lnTo>
                  <a:lnTo>
                    <a:pt x="189966" y="332752"/>
                  </a:lnTo>
                  <a:lnTo>
                    <a:pt x="140713" y="299911"/>
                  </a:lnTo>
                  <a:lnTo>
                    <a:pt x="99049" y="266540"/>
                  </a:lnTo>
                  <a:lnTo>
                    <a:pt x="66473" y="236258"/>
                  </a:lnTo>
                  <a:lnTo>
                    <a:pt x="83062" y="218241"/>
                  </a:lnTo>
                  <a:lnTo>
                    <a:pt x="118359" y="183973"/>
                  </a:lnTo>
                  <a:lnTo>
                    <a:pt x="160729" y="148485"/>
                  </a:lnTo>
                  <a:lnTo>
                    <a:pt x="210526" y="114599"/>
                  </a:lnTo>
                  <a:lnTo>
                    <a:pt x="236837" y="99774"/>
                  </a:lnTo>
                  <a:lnTo>
                    <a:pt x="296373" y="99774"/>
                  </a:lnTo>
                  <a:lnTo>
                    <a:pt x="328672" y="83012"/>
                  </a:lnTo>
                  <a:lnTo>
                    <a:pt x="376140" y="75301"/>
                  </a:lnTo>
                  <a:lnTo>
                    <a:pt x="524225" y="75301"/>
                  </a:lnTo>
                  <a:lnTo>
                    <a:pt x="550105" y="49422"/>
                  </a:lnTo>
                  <a:lnTo>
                    <a:pt x="533815" y="40195"/>
                  </a:lnTo>
                  <a:lnTo>
                    <a:pt x="484004" y="19114"/>
                  </a:lnTo>
                  <a:lnTo>
                    <a:pt x="431273" y="5091"/>
                  </a:lnTo>
                  <a:lnTo>
                    <a:pt x="376140" y="0"/>
                  </a:lnTo>
                  <a:close/>
                </a:path>
                <a:path w="550545" h="404494">
                  <a:moveTo>
                    <a:pt x="296373" y="99774"/>
                  </a:moveTo>
                  <a:lnTo>
                    <a:pt x="236837" y="99774"/>
                  </a:lnTo>
                  <a:lnTo>
                    <a:pt x="208508" y="140401"/>
                  </a:lnTo>
                  <a:lnTo>
                    <a:pt x="192180" y="185394"/>
                  </a:lnTo>
                  <a:lnTo>
                    <a:pt x="187775" y="232375"/>
                  </a:lnTo>
                  <a:lnTo>
                    <a:pt x="195213" y="278963"/>
                  </a:lnTo>
                  <a:lnTo>
                    <a:pt x="214417" y="322780"/>
                  </a:lnTo>
                  <a:lnTo>
                    <a:pt x="242093" y="357422"/>
                  </a:lnTo>
                  <a:lnTo>
                    <a:pt x="269757" y="329759"/>
                  </a:lnTo>
                  <a:lnTo>
                    <a:pt x="254698" y="314699"/>
                  </a:lnTo>
                  <a:lnTo>
                    <a:pt x="233253" y="273374"/>
                  </a:lnTo>
                  <a:lnTo>
                    <a:pt x="225542" y="225904"/>
                  </a:lnTo>
                  <a:lnTo>
                    <a:pt x="233253" y="178434"/>
                  </a:lnTo>
                  <a:lnTo>
                    <a:pt x="254698" y="137108"/>
                  </a:lnTo>
                  <a:lnTo>
                    <a:pt x="287347" y="104458"/>
                  </a:lnTo>
                  <a:lnTo>
                    <a:pt x="296373" y="99774"/>
                  </a:lnTo>
                  <a:close/>
                </a:path>
                <a:path w="550545" h="404494">
                  <a:moveTo>
                    <a:pt x="524225" y="75301"/>
                  </a:moveTo>
                  <a:lnTo>
                    <a:pt x="376140" y="75301"/>
                  </a:lnTo>
                  <a:lnTo>
                    <a:pt x="423609" y="83012"/>
                  </a:lnTo>
                  <a:lnTo>
                    <a:pt x="464933" y="104458"/>
                  </a:lnTo>
                  <a:lnTo>
                    <a:pt x="479999" y="119525"/>
                  </a:lnTo>
                  <a:lnTo>
                    <a:pt x="524225" y="75301"/>
                  </a:lnTo>
                  <a:close/>
                </a:path>
              </a:pathLst>
            </a:custGeom>
            <a:solidFill>
              <a:srgbClr val="006EBE"/>
            </a:solidFill>
          </p:spPr>
          <p:txBody>
            <a:bodyPr wrap="square" lIns="0" tIns="0" rIns="0" bIns="0" rtlCol="0"/>
            <a:lstStyle/>
            <a:p>
              <a:endParaRPr/>
            </a:p>
          </p:txBody>
        </p:sp>
        <p:pic>
          <p:nvPicPr>
            <p:cNvPr id="9" name="object 9"/>
            <p:cNvPicPr/>
            <p:nvPr/>
          </p:nvPicPr>
          <p:blipFill>
            <a:blip r:embed="rId3" cstate="print"/>
            <a:stretch>
              <a:fillRect/>
            </a:stretch>
          </p:blipFill>
          <p:spPr>
            <a:xfrm>
              <a:off x="3122777" y="2293738"/>
              <a:ext cx="159174" cy="159174"/>
            </a:xfrm>
            <a:prstGeom prst="rect">
              <a:avLst/>
            </a:prstGeom>
          </p:spPr>
        </p:pic>
        <p:pic>
          <p:nvPicPr>
            <p:cNvPr id="10" name="object 10"/>
            <p:cNvPicPr/>
            <p:nvPr/>
          </p:nvPicPr>
          <p:blipFill>
            <a:blip r:embed="rId4" cstate="print"/>
            <a:stretch>
              <a:fillRect/>
            </a:stretch>
          </p:blipFill>
          <p:spPr>
            <a:xfrm>
              <a:off x="2417064" y="1647443"/>
              <a:ext cx="1786889" cy="564641"/>
            </a:xfrm>
            <a:prstGeom prst="rect">
              <a:avLst/>
            </a:prstGeom>
          </p:spPr>
        </p:pic>
      </p:grpSp>
      <p:sp>
        <p:nvSpPr>
          <p:cNvPr id="11" name="object 11"/>
          <p:cNvSpPr txBox="1"/>
          <p:nvPr/>
        </p:nvSpPr>
        <p:spPr>
          <a:xfrm>
            <a:off x="2563495" y="1479931"/>
            <a:ext cx="2379980" cy="551815"/>
          </a:xfrm>
          <a:prstGeom prst="rect">
            <a:avLst/>
          </a:prstGeom>
        </p:spPr>
        <p:txBody>
          <a:bodyPr vert="horz" wrap="square" lIns="0" tIns="13335" rIns="0" bIns="0" rtlCol="0">
            <a:spAutoFit/>
          </a:bodyPr>
          <a:lstStyle/>
          <a:p>
            <a:pPr marL="1802130">
              <a:lnSpc>
                <a:spcPts val="2070"/>
              </a:lnSpc>
              <a:spcBef>
                <a:spcPts val="105"/>
              </a:spcBef>
            </a:pPr>
            <a:r>
              <a:rPr sz="2000" spc="-5" dirty="0">
                <a:solidFill>
                  <a:srgbClr val="FFFFFF"/>
                </a:solidFill>
                <a:latin typeface="Calibri"/>
                <a:cs typeface="Calibri"/>
              </a:rPr>
              <a:t>Table</a:t>
            </a:r>
            <a:endParaRPr sz="2000">
              <a:latin typeface="Calibri"/>
              <a:cs typeface="Calibri"/>
            </a:endParaRPr>
          </a:p>
          <a:p>
            <a:pPr marL="12700">
              <a:lnSpc>
                <a:spcPts val="2070"/>
              </a:lnSpc>
            </a:pPr>
            <a:r>
              <a:rPr sz="2000" spc="-5" dirty="0">
                <a:solidFill>
                  <a:srgbClr val="FFFFFF"/>
                </a:solidFill>
                <a:latin typeface="Calibri"/>
                <a:cs typeface="Calibri"/>
              </a:rPr>
              <a:t>Stream</a:t>
            </a:r>
            <a:r>
              <a:rPr sz="2000" spc="-20" dirty="0">
                <a:solidFill>
                  <a:srgbClr val="FFFFFF"/>
                </a:solidFill>
                <a:latin typeface="Calibri"/>
                <a:cs typeface="Calibri"/>
              </a:rPr>
              <a:t> </a:t>
            </a:r>
            <a:r>
              <a:rPr sz="2000" spc="-5" dirty="0">
                <a:solidFill>
                  <a:srgbClr val="FFFFFF"/>
                </a:solidFill>
                <a:latin typeface="Calibri"/>
                <a:cs typeface="Calibri"/>
              </a:rPr>
              <a:t>object</a:t>
            </a:r>
            <a:endParaRPr sz="2000">
              <a:latin typeface="Calibri"/>
              <a:cs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grpSp>
        <p:nvGrpSpPr>
          <p:cNvPr id="3" name="object 3"/>
          <p:cNvGrpSpPr/>
          <p:nvPr/>
        </p:nvGrpSpPr>
        <p:grpSpPr>
          <a:xfrm>
            <a:off x="2417064" y="1426463"/>
            <a:ext cx="3881120" cy="1672589"/>
            <a:chOff x="2417064" y="1426463"/>
            <a:chExt cx="3881120" cy="1672589"/>
          </a:xfrm>
        </p:grpSpPr>
        <p:pic>
          <p:nvPicPr>
            <p:cNvPr id="4" name="object 4"/>
            <p:cNvPicPr/>
            <p:nvPr/>
          </p:nvPicPr>
          <p:blipFill>
            <a:blip r:embed="rId2" cstate="print"/>
            <a:stretch>
              <a:fillRect/>
            </a:stretch>
          </p:blipFill>
          <p:spPr>
            <a:xfrm>
              <a:off x="4206240" y="1426463"/>
              <a:ext cx="899922" cy="564642"/>
            </a:xfrm>
            <a:prstGeom prst="rect">
              <a:avLst/>
            </a:prstGeom>
          </p:spPr>
        </p:pic>
        <p:sp>
          <p:nvSpPr>
            <p:cNvPr id="5" name="object 5"/>
            <p:cNvSpPr/>
            <p:nvPr/>
          </p:nvSpPr>
          <p:spPr>
            <a:xfrm>
              <a:off x="4390999" y="2022436"/>
              <a:ext cx="488950" cy="783590"/>
            </a:xfrm>
            <a:custGeom>
              <a:avLst/>
              <a:gdLst/>
              <a:ahLst/>
              <a:cxnLst/>
              <a:rect l="l" t="t" r="r" b="b"/>
              <a:pathLst>
                <a:path w="488950" h="783589">
                  <a:moveTo>
                    <a:pt x="488772" y="12"/>
                  </a:moveTo>
                  <a:lnTo>
                    <a:pt x="187617" y="12"/>
                  </a:lnTo>
                  <a:lnTo>
                    <a:pt x="187617" y="43307"/>
                  </a:lnTo>
                  <a:lnTo>
                    <a:pt x="187617" y="129908"/>
                  </a:lnTo>
                  <a:lnTo>
                    <a:pt x="187617" y="158762"/>
                  </a:lnTo>
                  <a:lnTo>
                    <a:pt x="187617" y="245364"/>
                  </a:lnTo>
                  <a:lnTo>
                    <a:pt x="43294" y="245364"/>
                  </a:lnTo>
                  <a:lnTo>
                    <a:pt x="43294" y="158762"/>
                  </a:lnTo>
                  <a:lnTo>
                    <a:pt x="187617" y="158762"/>
                  </a:lnTo>
                  <a:lnTo>
                    <a:pt x="187617" y="129908"/>
                  </a:lnTo>
                  <a:lnTo>
                    <a:pt x="43294" y="129895"/>
                  </a:lnTo>
                  <a:lnTo>
                    <a:pt x="43294" y="43307"/>
                  </a:lnTo>
                  <a:lnTo>
                    <a:pt x="187617" y="43307"/>
                  </a:lnTo>
                  <a:lnTo>
                    <a:pt x="187617" y="12"/>
                  </a:lnTo>
                  <a:lnTo>
                    <a:pt x="0" y="0"/>
                  </a:lnTo>
                  <a:lnTo>
                    <a:pt x="0" y="378282"/>
                  </a:lnTo>
                  <a:lnTo>
                    <a:pt x="0" y="404126"/>
                  </a:lnTo>
                  <a:lnTo>
                    <a:pt x="0" y="783285"/>
                  </a:lnTo>
                  <a:lnTo>
                    <a:pt x="84632" y="783285"/>
                  </a:lnTo>
                  <a:lnTo>
                    <a:pt x="127939" y="739889"/>
                  </a:lnTo>
                  <a:lnTo>
                    <a:pt x="43294" y="739889"/>
                  </a:lnTo>
                  <a:lnTo>
                    <a:pt x="43294" y="653110"/>
                  </a:lnTo>
                  <a:lnTo>
                    <a:pt x="187617" y="653110"/>
                  </a:lnTo>
                  <a:lnTo>
                    <a:pt x="187617" y="680085"/>
                  </a:lnTo>
                  <a:lnTo>
                    <a:pt x="214541" y="653110"/>
                  </a:lnTo>
                  <a:lnTo>
                    <a:pt x="243408" y="624179"/>
                  </a:lnTo>
                  <a:lnTo>
                    <a:pt x="216484" y="624179"/>
                  </a:lnTo>
                  <a:lnTo>
                    <a:pt x="216484" y="537387"/>
                  </a:lnTo>
                  <a:lnTo>
                    <a:pt x="330009" y="537387"/>
                  </a:lnTo>
                  <a:lnTo>
                    <a:pt x="358876" y="508469"/>
                  </a:lnTo>
                  <a:lnTo>
                    <a:pt x="216484" y="508469"/>
                  </a:lnTo>
                  <a:lnTo>
                    <a:pt x="216484" y="421678"/>
                  </a:lnTo>
                  <a:lnTo>
                    <a:pt x="360807" y="421678"/>
                  </a:lnTo>
                  <a:lnTo>
                    <a:pt x="360807" y="506526"/>
                  </a:lnTo>
                  <a:lnTo>
                    <a:pt x="389674" y="477608"/>
                  </a:lnTo>
                  <a:lnTo>
                    <a:pt x="389674" y="421678"/>
                  </a:lnTo>
                  <a:lnTo>
                    <a:pt x="445477" y="421678"/>
                  </a:lnTo>
                  <a:lnTo>
                    <a:pt x="488772" y="378282"/>
                  </a:lnTo>
                  <a:lnTo>
                    <a:pt x="187617" y="378282"/>
                  </a:lnTo>
                  <a:lnTo>
                    <a:pt x="187617" y="421678"/>
                  </a:lnTo>
                  <a:lnTo>
                    <a:pt x="187617" y="508469"/>
                  </a:lnTo>
                  <a:lnTo>
                    <a:pt x="187617" y="537387"/>
                  </a:lnTo>
                  <a:lnTo>
                    <a:pt x="187617" y="624179"/>
                  </a:lnTo>
                  <a:lnTo>
                    <a:pt x="43294" y="624179"/>
                  </a:lnTo>
                  <a:lnTo>
                    <a:pt x="43294" y="537387"/>
                  </a:lnTo>
                  <a:lnTo>
                    <a:pt x="187617" y="537387"/>
                  </a:lnTo>
                  <a:lnTo>
                    <a:pt x="187617" y="508469"/>
                  </a:lnTo>
                  <a:lnTo>
                    <a:pt x="43294" y="508469"/>
                  </a:lnTo>
                  <a:lnTo>
                    <a:pt x="43294" y="421678"/>
                  </a:lnTo>
                  <a:lnTo>
                    <a:pt x="187617" y="421678"/>
                  </a:lnTo>
                  <a:lnTo>
                    <a:pt x="187617" y="378282"/>
                  </a:lnTo>
                  <a:lnTo>
                    <a:pt x="110477" y="378282"/>
                  </a:lnTo>
                  <a:lnTo>
                    <a:pt x="127939" y="360832"/>
                  </a:lnTo>
                  <a:lnTo>
                    <a:pt x="43294" y="360832"/>
                  </a:lnTo>
                  <a:lnTo>
                    <a:pt x="43294" y="274231"/>
                  </a:lnTo>
                  <a:lnTo>
                    <a:pt x="187617" y="274231"/>
                  </a:lnTo>
                  <a:lnTo>
                    <a:pt x="187617" y="301155"/>
                  </a:lnTo>
                  <a:lnTo>
                    <a:pt x="214541" y="274231"/>
                  </a:lnTo>
                  <a:lnTo>
                    <a:pt x="243408" y="245364"/>
                  </a:lnTo>
                  <a:lnTo>
                    <a:pt x="216484" y="245364"/>
                  </a:lnTo>
                  <a:lnTo>
                    <a:pt x="216484" y="158762"/>
                  </a:lnTo>
                  <a:lnTo>
                    <a:pt x="330009" y="158762"/>
                  </a:lnTo>
                  <a:lnTo>
                    <a:pt x="358876" y="129908"/>
                  </a:lnTo>
                  <a:lnTo>
                    <a:pt x="216484" y="129908"/>
                  </a:lnTo>
                  <a:lnTo>
                    <a:pt x="216484" y="43307"/>
                  </a:lnTo>
                  <a:lnTo>
                    <a:pt x="360807" y="43307"/>
                  </a:lnTo>
                  <a:lnTo>
                    <a:pt x="360807" y="127965"/>
                  </a:lnTo>
                  <a:lnTo>
                    <a:pt x="389674" y="99110"/>
                  </a:lnTo>
                  <a:lnTo>
                    <a:pt x="389674" y="43307"/>
                  </a:lnTo>
                  <a:lnTo>
                    <a:pt x="445477" y="43307"/>
                  </a:lnTo>
                  <a:lnTo>
                    <a:pt x="488772" y="12"/>
                  </a:lnTo>
                  <a:close/>
                </a:path>
              </a:pathLst>
            </a:custGeom>
            <a:solidFill>
              <a:srgbClr val="66BEFF"/>
            </a:solidFill>
          </p:spPr>
          <p:txBody>
            <a:bodyPr wrap="square" lIns="0" tIns="0" rIns="0" bIns="0" rtlCol="0"/>
            <a:lstStyle/>
            <a:p>
              <a:endParaRPr/>
            </a:p>
          </p:txBody>
        </p:sp>
        <p:sp>
          <p:nvSpPr>
            <p:cNvPr id="6" name="object 6"/>
            <p:cNvSpPr/>
            <p:nvPr/>
          </p:nvSpPr>
          <p:spPr>
            <a:xfrm>
              <a:off x="3726942" y="2309622"/>
              <a:ext cx="547370" cy="154305"/>
            </a:xfrm>
            <a:custGeom>
              <a:avLst/>
              <a:gdLst/>
              <a:ahLst/>
              <a:cxnLst/>
              <a:rect l="l" t="t" r="r" b="b"/>
              <a:pathLst>
                <a:path w="547370" h="154305">
                  <a:moveTo>
                    <a:pt x="470154" y="0"/>
                  </a:moveTo>
                  <a:lnTo>
                    <a:pt x="470154" y="38480"/>
                  </a:lnTo>
                  <a:lnTo>
                    <a:pt x="0" y="38480"/>
                  </a:lnTo>
                  <a:lnTo>
                    <a:pt x="0" y="115442"/>
                  </a:lnTo>
                  <a:lnTo>
                    <a:pt x="470154" y="115442"/>
                  </a:lnTo>
                  <a:lnTo>
                    <a:pt x="470154" y="153923"/>
                  </a:lnTo>
                  <a:lnTo>
                    <a:pt x="547116" y="76961"/>
                  </a:lnTo>
                  <a:lnTo>
                    <a:pt x="470154" y="0"/>
                  </a:lnTo>
                  <a:close/>
                </a:path>
              </a:pathLst>
            </a:custGeom>
            <a:solidFill>
              <a:srgbClr val="00C3FF"/>
            </a:solidFill>
          </p:spPr>
          <p:txBody>
            <a:bodyPr wrap="square" lIns="0" tIns="0" rIns="0" bIns="0" rtlCol="0"/>
            <a:lstStyle/>
            <a:p>
              <a:endParaRPr/>
            </a:p>
          </p:txBody>
        </p:sp>
        <p:sp>
          <p:nvSpPr>
            <p:cNvPr id="7" name="object 7"/>
            <p:cNvSpPr/>
            <p:nvPr/>
          </p:nvSpPr>
          <p:spPr>
            <a:xfrm>
              <a:off x="3726942" y="2309622"/>
              <a:ext cx="547370" cy="154305"/>
            </a:xfrm>
            <a:custGeom>
              <a:avLst/>
              <a:gdLst/>
              <a:ahLst/>
              <a:cxnLst/>
              <a:rect l="l" t="t" r="r" b="b"/>
              <a:pathLst>
                <a:path w="547370" h="154305">
                  <a:moveTo>
                    <a:pt x="0" y="38480"/>
                  </a:moveTo>
                  <a:lnTo>
                    <a:pt x="470154" y="38480"/>
                  </a:lnTo>
                  <a:lnTo>
                    <a:pt x="470154" y="0"/>
                  </a:lnTo>
                  <a:lnTo>
                    <a:pt x="547116" y="76961"/>
                  </a:lnTo>
                  <a:lnTo>
                    <a:pt x="470154" y="153923"/>
                  </a:lnTo>
                  <a:lnTo>
                    <a:pt x="470154" y="115442"/>
                  </a:lnTo>
                  <a:lnTo>
                    <a:pt x="0" y="115442"/>
                  </a:lnTo>
                  <a:lnTo>
                    <a:pt x="0" y="38480"/>
                  </a:lnTo>
                  <a:close/>
                </a:path>
              </a:pathLst>
            </a:custGeom>
            <a:ln w="25400">
              <a:solidFill>
                <a:srgbClr val="008FBB"/>
              </a:solidFill>
            </a:ln>
          </p:spPr>
          <p:txBody>
            <a:bodyPr wrap="square" lIns="0" tIns="0" rIns="0" bIns="0" rtlCol="0"/>
            <a:lstStyle/>
            <a:p>
              <a:endParaRPr/>
            </a:p>
          </p:txBody>
        </p:sp>
        <p:sp>
          <p:nvSpPr>
            <p:cNvPr id="8" name="object 8"/>
            <p:cNvSpPr/>
            <p:nvPr/>
          </p:nvSpPr>
          <p:spPr>
            <a:xfrm>
              <a:off x="2840760" y="2161960"/>
              <a:ext cx="550545" cy="404495"/>
            </a:xfrm>
            <a:custGeom>
              <a:avLst/>
              <a:gdLst/>
              <a:ahLst/>
              <a:cxnLst/>
              <a:rect l="l" t="t" r="r" b="b"/>
              <a:pathLst>
                <a:path w="550545" h="404494">
                  <a:moveTo>
                    <a:pt x="376140" y="0"/>
                  </a:moveTo>
                  <a:lnTo>
                    <a:pt x="321007" y="5091"/>
                  </a:lnTo>
                  <a:lnTo>
                    <a:pt x="268276" y="19114"/>
                  </a:lnTo>
                  <a:lnTo>
                    <a:pt x="218465" y="40195"/>
                  </a:lnTo>
                  <a:lnTo>
                    <a:pt x="172094" y="66459"/>
                  </a:lnTo>
                  <a:lnTo>
                    <a:pt x="129682" y="96031"/>
                  </a:lnTo>
                  <a:lnTo>
                    <a:pt x="91747" y="127036"/>
                  </a:lnTo>
                  <a:lnTo>
                    <a:pt x="58809" y="157599"/>
                  </a:lnTo>
                  <a:lnTo>
                    <a:pt x="31386" y="185846"/>
                  </a:lnTo>
                  <a:lnTo>
                    <a:pt x="2220" y="223624"/>
                  </a:lnTo>
                  <a:lnTo>
                    <a:pt x="0" y="238493"/>
                  </a:lnTo>
                  <a:lnTo>
                    <a:pt x="3249" y="253186"/>
                  </a:lnTo>
                  <a:lnTo>
                    <a:pt x="33514" y="288108"/>
                  </a:lnTo>
                  <a:lnTo>
                    <a:pt x="93978" y="340390"/>
                  </a:lnTo>
                  <a:lnTo>
                    <a:pt x="131786" y="367720"/>
                  </a:lnTo>
                  <a:lnTo>
                    <a:pt x="173964" y="393695"/>
                  </a:lnTo>
                  <a:lnTo>
                    <a:pt x="195203" y="404310"/>
                  </a:lnTo>
                  <a:lnTo>
                    <a:pt x="240540" y="358974"/>
                  </a:lnTo>
                  <a:lnTo>
                    <a:pt x="189966" y="332752"/>
                  </a:lnTo>
                  <a:lnTo>
                    <a:pt x="140713" y="299911"/>
                  </a:lnTo>
                  <a:lnTo>
                    <a:pt x="99049" y="266540"/>
                  </a:lnTo>
                  <a:lnTo>
                    <a:pt x="66473" y="236258"/>
                  </a:lnTo>
                  <a:lnTo>
                    <a:pt x="83062" y="218241"/>
                  </a:lnTo>
                  <a:lnTo>
                    <a:pt x="118359" y="183973"/>
                  </a:lnTo>
                  <a:lnTo>
                    <a:pt x="160729" y="148485"/>
                  </a:lnTo>
                  <a:lnTo>
                    <a:pt x="210526" y="114599"/>
                  </a:lnTo>
                  <a:lnTo>
                    <a:pt x="236837" y="99774"/>
                  </a:lnTo>
                  <a:lnTo>
                    <a:pt x="296373" y="99774"/>
                  </a:lnTo>
                  <a:lnTo>
                    <a:pt x="328672" y="83012"/>
                  </a:lnTo>
                  <a:lnTo>
                    <a:pt x="376140" y="75301"/>
                  </a:lnTo>
                  <a:lnTo>
                    <a:pt x="524225" y="75301"/>
                  </a:lnTo>
                  <a:lnTo>
                    <a:pt x="550105" y="49422"/>
                  </a:lnTo>
                  <a:lnTo>
                    <a:pt x="533815" y="40195"/>
                  </a:lnTo>
                  <a:lnTo>
                    <a:pt x="484004" y="19114"/>
                  </a:lnTo>
                  <a:lnTo>
                    <a:pt x="431273" y="5091"/>
                  </a:lnTo>
                  <a:lnTo>
                    <a:pt x="376140" y="0"/>
                  </a:lnTo>
                  <a:close/>
                </a:path>
                <a:path w="550545" h="404494">
                  <a:moveTo>
                    <a:pt x="296373" y="99774"/>
                  </a:moveTo>
                  <a:lnTo>
                    <a:pt x="236837" y="99774"/>
                  </a:lnTo>
                  <a:lnTo>
                    <a:pt x="208508" y="140401"/>
                  </a:lnTo>
                  <a:lnTo>
                    <a:pt x="192180" y="185394"/>
                  </a:lnTo>
                  <a:lnTo>
                    <a:pt x="187775" y="232375"/>
                  </a:lnTo>
                  <a:lnTo>
                    <a:pt x="195213" y="278963"/>
                  </a:lnTo>
                  <a:lnTo>
                    <a:pt x="214417" y="322780"/>
                  </a:lnTo>
                  <a:lnTo>
                    <a:pt x="242093" y="357422"/>
                  </a:lnTo>
                  <a:lnTo>
                    <a:pt x="269757" y="329759"/>
                  </a:lnTo>
                  <a:lnTo>
                    <a:pt x="254698" y="314699"/>
                  </a:lnTo>
                  <a:lnTo>
                    <a:pt x="233253" y="273374"/>
                  </a:lnTo>
                  <a:lnTo>
                    <a:pt x="225542" y="225904"/>
                  </a:lnTo>
                  <a:lnTo>
                    <a:pt x="233253" y="178434"/>
                  </a:lnTo>
                  <a:lnTo>
                    <a:pt x="254698" y="137108"/>
                  </a:lnTo>
                  <a:lnTo>
                    <a:pt x="287347" y="104458"/>
                  </a:lnTo>
                  <a:lnTo>
                    <a:pt x="296373" y="99774"/>
                  </a:lnTo>
                  <a:close/>
                </a:path>
                <a:path w="550545" h="404494">
                  <a:moveTo>
                    <a:pt x="524225" y="75301"/>
                  </a:moveTo>
                  <a:lnTo>
                    <a:pt x="376140" y="75301"/>
                  </a:lnTo>
                  <a:lnTo>
                    <a:pt x="423609" y="83012"/>
                  </a:lnTo>
                  <a:lnTo>
                    <a:pt x="464933" y="104458"/>
                  </a:lnTo>
                  <a:lnTo>
                    <a:pt x="479999" y="119525"/>
                  </a:lnTo>
                  <a:lnTo>
                    <a:pt x="524225" y="75301"/>
                  </a:lnTo>
                  <a:close/>
                </a:path>
              </a:pathLst>
            </a:custGeom>
            <a:solidFill>
              <a:srgbClr val="006EBE"/>
            </a:solidFill>
          </p:spPr>
          <p:txBody>
            <a:bodyPr wrap="square" lIns="0" tIns="0" rIns="0" bIns="0" rtlCol="0"/>
            <a:lstStyle/>
            <a:p>
              <a:endParaRPr/>
            </a:p>
          </p:txBody>
        </p:sp>
        <p:pic>
          <p:nvPicPr>
            <p:cNvPr id="9" name="object 9"/>
            <p:cNvPicPr/>
            <p:nvPr/>
          </p:nvPicPr>
          <p:blipFill>
            <a:blip r:embed="rId3" cstate="print"/>
            <a:stretch>
              <a:fillRect/>
            </a:stretch>
          </p:blipFill>
          <p:spPr>
            <a:xfrm>
              <a:off x="3122777" y="2293738"/>
              <a:ext cx="159174" cy="159174"/>
            </a:xfrm>
            <a:prstGeom prst="rect">
              <a:avLst/>
            </a:prstGeom>
          </p:spPr>
        </p:pic>
        <p:pic>
          <p:nvPicPr>
            <p:cNvPr id="10" name="object 10"/>
            <p:cNvPicPr/>
            <p:nvPr/>
          </p:nvPicPr>
          <p:blipFill>
            <a:blip r:embed="rId4" cstate="print"/>
            <a:stretch>
              <a:fillRect/>
            </a:stretch>
          </p:blipFill>
          <p:spPr>
            <a:xfrm>
              <a:off x="2417064" y="1647443"/>
              <a:ext cx="1786889" cy="564641"/>
            </a:xfrm>
            <a:prstGeom prst="rect">
              <a:avLst/>
            </a:prstGeom>
          </p:spPr>
        </p:pic>
        <p:pic>
          <p:nvPicPr>
            <p:cNvPr id="11" name="object 11"/>
            <p:cNvPicPr/>
            <p:nvPr/>
          </p:nvPicPr>
          <p:blipFill>
            <a:blip r:embed="rId5" cstate="print"/>
            <a:stretch>
              <a:fillRect/>
            </a:stretch>
          </p:blipFill>
          <p:spPr>
            <a:xfrm>
              <a:off x="5114544" y="1923287"/>
              <a:ext cx="1098041" cy="564642"/>
            </a:xfrm>
            <a:prstGeom prst="rect">
              <a:avLst/>
            </a:prstGeom>
          </p:spPr>
        </p:pic>
        <p:pic>
          <p:nvPicPr>
            <p:cNvPr id="12" name="object 12"/>
            <p:cNvPicPr/>
            <p:nvPr/>
          </p:nvPicPr>
          <p:blipFill>
            <a:blip r:embed="rId6" cstate="print"/>
            <a:stretch>
              <a:fillRect/>
            </a:stretch>
          </p:blipFill>
          <p:spPr>
            <a:xfrm>
              <a:off x="5114544" y="2228087"/>
              <a:ext cx="1069086" cy="564642"/>
            </a:xfrm>
            <a:prstGeom prst="rect">
              <a:avLst/>
            </a:prstGeom>
          </p:spPr>
        </p:pic>
        <p:pic>
          <p:nvPicPr>
            <p:cNvPr id="13" name="object 13"/>
            <p:cNvPicPr/>
            <p:nvPr/>
          </p:nvPicPr>
          <p:blipFill>
            <a:blip r:embed="rId7" cstate="print"/>
            <a:stretch>
              <a:fillRect/>
            </a:stretch>
          </p:blipFill>
          <p:spPr>
            <a:xfrm>
              <a:off x="5114544" y="2534411"/>
              <a:ext cx="1183386" cy="564642"/>
            </a:xfrm>
            <a:prstGeom prst="rect">
              <a:avLst/>
            </a:prstGeom>
          </p:spPr>
        </p:pic>
      </p:grpSp>
      <p:sp>
        <p:nvSpPr>
          <p:cNvPr id="14" name="object 14"/>
          <p:cNvSpPr txBox="1"/>
          <p:nvPr/>
        </p:nvSpPr>
        <p:spPr>
          <a:xfrm>
            <a:off x="2563495" y="1479931"/>
            <a:ext cx="3569970" cy="1438910"/>
          </a:xfrm>
          <a:prstGeom prst="rect">
            <a:avLst/>
          </a:prstGeom>
        </p:spPr>
        <p:txBody>
          <a:bodyPr vert="horz" wrap="square" lIns="0" tIns="13335" rIns="0" bIns="0" rtlCol="0">
            <a:spAutoFit/>
          </a:bodyPr>
          <a:lstStyle/>
          <a:p>
            <a:pPr marL="598805" algn="ctr">
              <a:lnSpc>
                <a:spcPts val="2070"/>
              </a:lnSpc>
              <a:spcBef>
                <a:spcPts val="105"/>
              </a:spcBef>
            </a:pPr>
            <a:r>
              <a:rPr sz="2000" spc="-5" dirty="0">
                <a:solidFill>
                  <a:srgbClr val="FFFFFF"/>
                </a:solidFill>
                <a:latin typeface="Calibri"/>
                <a:cs typeface="Calibri"/>
              </a:rPr>
              <a:t>Table</a:t>
            </a:r>
            <a:endParaRPr sz="2000">
              <a:latin typeface="Calibri"/>
              <a:cs typeface="Calibri"/>
            </a:endParaRPr>
          </a:p>
          <a:p>
            <a:pPr marR="2087880" algn="ctr">
              <a:lnSpc>
                <a:spcPts val="1955"/>
              </a:lnSpc>
            </a:pPr>
            <a:r>
              <a:rPr sz="2000" spc="-5" dirty="0">
                <a:solidFill>
                  <a:srgbClr val="FFFFFF"/>
                </a:solidFill>
                <a:latin typeface="Calibri"/>
                <a:cs typeface="Calibri"/>
              </a:rPr>
              <a:t>Stream</a:t>
            </a:r>
            <a:r>
              <a:rPr sz="2000" spc="-35" dirty="0">
                <a:solidFill>
                  <a:srgbClr val="FFFFFF"/>
                </a:solidFill>
                <a:latin typeface="Calibri"/>
                <a:cs typeface="Calibri"/>
              </a:rPr>
              <a:t> </a:t>
            </a:r>
            <a:r>
              <a:rPr sz="2000" spc="-5" dirty="0">
                <a:solidFill>
                  <a:srgbClr val="FFFFFF"/>
                </a:solidFill>
                <a:latin typeface="Calibri"/>
                <a:cs typeface="Calibri"/>
              </a:rPr>
              <a:t>object</a:t>
            </a:r>
            <a:endParaRPr sz="2000">
              <a:latin typeface="Calibri"/>
              <a:cs typeface="Calibri"/>
            </a:endParaRPr>
          </a:p>
          <a:p>
            <a:pPr marL="2710180">
              <a:lnSpc>
                <a:spcPts val="2285"/>
              </a:lnSpc>
            </a:pPr>
            <a:r>
              <a:rPr sz="2000" spc="-5" dirty="0">
                <a:solidFill>
                  <a:srgbClr val="FFFFFF"/>
                </a:solidFill>
                <a:latin typeface="Calibri"/>
                <a:cs typeface="Calibri"/>
              </a:rPr>
              <a:t>DELETE</a:t>
            </a:r>
            <a:endParaRPr sz="2000">
              <a:latin typeface="Calibri"/>
              <a:cs typeface="Calibri"/>
            </a:endParaRPr>
          </a:p>
          <a:p>
            <a:pPr marL="2710180">
              <a:lnSpc>
                <a:spcPct val="100000"/>
              </a:lnSpc>
            </a:pPr>
            <a:r>
              <a:rPr sz="2000" dirty="0">
                <a:solidFill>
                  <a:srgbClr val="FFFFFF"/>
                </a:solidFill>
                <a:latin typeface="Calibri"/>
                <a:cs typeface="Calibri"/>
              </a:rPr>
              <a:t>INSERT</a:t>
            </a:r>
            <a:endParaRPr sz="2000">
              <a:latin typeface="Calibri"/>
              <a:cs typeface="Calibri"/>
            </a:endParaRPr>
          </a:p>
          <a:p>
            <a:pPr marL="2710180">
              <a:lnSpc>
                <a:spcPct val="100000"/>
              </a:lnSpc>
              <a:spcBef>
                <a:spcPts val="10"/>
              </a:spcBef>
            </a:pPr>
            <a:r>
              <a:rPr sz="2000" spc="-5" dirty="0">
                <a:solidFill>
                  <a:srgbClr val="FFFFFF"/>
                </a:solidFill>
                <a:latin typeface="Calibri"/>
                <a:cs typeface="Calibri"/>
              </a:rPr>
              <a:t>UPDATE</a:t>
            </a:r>
            <a:endParaRPr sz="20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6200" y="133350"/>
            <a:ext cx="8991600" cy="3416320"/>
          </a:xfrm>
          <a:prstGeom prst="rect">
            <a:avLst/>
          </a:prstGeom>
        </p:spPr>
        <p:txBody>
          <a:bodyPr wrap="square">
            <a:spAutoFit/>
          </a:bodyPr>
          <a:lstStyle/>
          <a:p>
            <a:r>
              <a:rPr lang="en-US" dirty="0">
                <a:solidFill>
                  <a:schemeClr val="bg1"/>
                </a:solidFill>
              </a:rPr>
              <a:t>Snowflake Architecture</a:t>
            </a:r>
          </a:p>
          <a:p>
            <a:r>
              <a:rPr lang="en-US" dirty="0">
                <a:solidFill>
                  <a:schemeClr val="bg1"/>
                </a:solidFill>
              </a:rPr>
              <a:t>Snowflake is natively built for the cloud and comes with a unique multi-cluster shared data architecture</a:t>
            </a:r>
            <a:r>
              <a:rPr lang="en-US" dirty="0" smtClean="0">
                <a:solidFill>
                  <a:schemeClr val="bg1"/>
                </a:solidFill>
              </a:rPr>
              <a:t>.</a:t>
            </a:r>
          </a:p>
          <a:p>
            <a:r>
              <a:rPr lang="en-US" dirty="0" smtClean="0">
                <a:solidFill>
                  <a:schemeClr val="bg1"/>
                </a:solidFill>
              </a:rPr>
              <a:t> </a:t>
            </a:r>
            <a:r>
              <a:rPr lang="en-US" dirty="0">
                <a:solidFill>
                  <a:schemeClr val="bg1"/>
                </a:solidFill>
              </a:rPr>
              <a:t>This advanced architecture has been designed to deliver the performance, elasticity, scalability, and concurrency demanded by modern organizations.</a:t>
            </a:r>
          </a:p>
          <a:p>
            <a:endParaRPr lang="en-US" dirty="0">
              <a:solidFill>
                <a:schemeClr val="bg1"/>
              </a:solidFill>
            </a:endParaRPr>
          </a:p>
          <a:p>
            <a:r>
              <a:rPr lang="en-US" dirty="0">
                <a:solidFill>
                  <a:schemeClr val="bg1"/>
                </a:solidFill>
              </a:rPr>
              <a:t>Snowflake Architecture is a combination of shared-disk (SD) and shared-nothing database architecture</a:t>
            </a:r>
            <a:r>
              <a:rPr lang="en-US" dirty="0" smtClean="0">
                <a:solidFill>
                  <a:schemeClr val="bg1"/>
                </a:solidFill>
              </a:rPr>
              <a:t>.</a:t>
            </a:r>
          </a:p>
          <a:p>
            <a:endParaRPr lang="en-US" dirty="0">
              <a:solidFill>
                <a:schemeClr val="bg1"/>
              </a:solidFill>
            </a:endParaRPr>
          </a:p>
          <a:p>
            <a:r>
              <a:rPr lang="en-US" dirty="0" smtClean="0">
                <a:solidFill>
                  <a:schemeClr val="bg1"/>
                </a:solidFill>
              </a:rPr>
              <a:t> </a:t>
            </a:r>
            <a:r>
              <a:rPr lang="en-US" dirty="0">
                <a:solidFill>
                  <a:schemeClr val="bg1"/>
                </a:solidFill>
              </a:rPr>
              <a:t>Snowflake uses a central data repository for persisted data same as shared-disk architectures and makes the data accessible from all nodes in the platform.</a:t>
            </a:r>
          </a:p>
          <a:p>
            <a:endParaRPr lang="en-US" dirty="0"/>
          </a:p>
        </p:txBody>
      </p:sp>
    </p:spTree>
    <p:extLst>
      <p:ext uri="{BB962C8B-B14F-4D97-AF65-F5344CB8AC3E}">
        <p14:creationId xmlns:p14="http://schemas.microsoft.com/office/powerpoint/2010/main" xmlns="" val="14473847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sp>
        <p:nvSpPr>
          <p:cNvPr id="3" name="object 3"/>
          <p:cNvSpPr/>
          <p:nvPr/>
        </p:nvSpPr>
        <p:spPr>
          <a:xfrm>
            <a:off x="4391000" y="2874352"/>
            <a:ext cx="488950" cy="404495"/>
          </a:xfrm>
          <a:custGeom>
            <a:avLst/>
            <a:gdLst/>
            <a:ahLst/>
            <a:cxnLst/>
            <a:rect l="l" t="t" r="r" b="b"/>
            <a:pathLst>
              <a:path w="488950" h="404495">
                <a:moveTo>
                  <a:pt x="488777" y="0"/>
                </a:moveTo>
                <a:lnTo>
                  <a:pt x="0" y="0"/>
                </a:lnTo>
                <a:lnTo>
                  <a:pt x="0" y="404119"/>
                </a:lnTo>
                <a:lnTo>
                  <a:pt x="84644" y="404119"/>
                </a:lnTo>
                <a:lnTo>
                  <a:pt x="127944" y="360821"/>
                </a:lnTo>
                <a:lnTo>
                  <a:pt x="43297" y="360821"/>
                </a:lnTo>
                <a:lnTo>
                  <a:pt x="43297" y="274223"/>
                </a:lnTo>
                <a:lnTo>
                  <a:pt x="214544" y="274224"/>
                </a:lnTo>
                <a:lnTo>
                  <a:pt x="243410" y="245358"/>
                </a:lnTo>
                <a:lnTo>
                  <a:pt x="43297" y="245358"/>
                </a:lnTo>
                <a:lnTo>
                  <a:pt x="43297" y="158761"/>
                </a:lnTo>
                <a:lnTo>
                  <a:pt x="330011" y="158761"/>
                </a:lnTo>
                <a:lnTo>
                  <a:pt x="358877" y="129895"/>
                </a:lnTo>
                <a:lnTo>
                  <a:pt x="43297" y="129895"/>
                </a:lnTo>
                <a:lnTo>
                  <a:pt x="43297" y="43298"/>
                </a:lnTo>
                <a:lnTo>
                  <a:pt x="445477" y="43298"/>
                </a:lnTo>
                <a:lnTo>
                  <a:pt x="488777" y="0"/>
                </a:lnTo>
                <a:close/>
              </a:path>
              <a:path w="488950" h="404495">
                <a:moveTo>
                  <a:pt x="214544" y="274224"/>
                </a:moveTo>
                <a:lnTo>
                  <a:pt x="187620" y="274224"/>
                </a:lnTo>
                <a:lnTo>
                  <a:pt x="187621" y="301146"/>
                </a:lnTo>
                <a:lnTo>
                  <a:pt x="214544" y="274224"/>
                </a:lnTo>
                <a:close/>
              </a:path>
              <a:path w="488950" h="404495">
                <a:moveTo>
                  <a:pt x="216485" y="158761"/>
                </a:moveTo>
                <a:lnTo>
                  <a:pt x="187620" y="158761"/>
                </a:lnTo>
                <a:lnTo>
                  <a:pt x="187620" y="245358"/>
                </a:lnTo>
                <a:lnTo>
                  <a:pt x="216485" y="245358"/>
                </a:lnTo>
                <a:lnTo>
                  <a:pt x="216485" y="158761"/>
                </a:lnTo>
                <a:close/>
              </a:path>
              <a:path w="488950" h="404495">
                <a:moveTo>
                  <a:pt x="216485" y="43298"/>
                </a:moveTo>
                <a:lnTo>
                  <a:pt x="187620" y="43298"/>
                </a:lnTo>
                <a:lnTo>
                  <a:pt x="187620" y="129895"/>
                </a:lnTo>
                <a:lnTo>
                  <a:pt x="216485" y="129895"/>
                </a:lnTo>
                <a:lnTo>
                  <a:pt x="216485" y="43298"/>
                </a:lnTo>
                <a:close/>
              </a:path>
              <a:path w="488950" h="404495">
                <a:moveTo>
                  <a:pt x="389674" y="43298"/>
                </a:moveTo>
                <a:lnTo>
                  <a:pt x="360809" y="43298"/>
                </a:lnTo>
                <a:lnTo>
                  <a:pt x="360809" y="127964"/>
                </a:lnTo>
                <a:lnTo>
                  <a:pt x="389674" y="99100"/>
                </a:lnTo>
                <a:lnTo>
                  <a:pt x="389674" y="43298"/>
                </a:lnTo>
                <a:close/>
              </a:path>
            </a:pathLst>
          </a:custGeom>
          <a:solidFill>
            <a:srgbClr val="D6D6D6"/>
          </a:solidFill>
        </p:spPr>
        <p:txBody>
          <a:bodyPr wrap="square" lIns="0" tIns="0" rIns="0" bIns="0" rtlCol="0"/>
          <a:lstStyle/>
          <a:p>
            <a:endParaRPr/>
          </a:p>
        </p:txBody>
      </p:sp>
      <p:sp>
        <p:nvSpPr>
          <p:cNvPr id="4" name="object 4"/>
          <p:cNvSpPr/>
          <p:nvPr/>
        </p:nvSpPr>
        <p:spPr>
          <a:xfrm>
            <a:off x="2714600" y="2726524"/>
            <a:ext cx="488950" cy="404495"/>
          </a:xfrm>
          <a:custGeom>
            <a:avLst/>
            <a:gdLst/>
            <a:ahLst/>
            <a:cxnLst/>
            <a:rect l="l" t="t" r="r" b="b"/>
            <a:pathLst>
              <a:path w="488950" h="404494">
                <a:moveTo>
                  <a:pt x="488777" y="0"/>
                </a:moveTo>
                <a:lnTo>
                  <a:pt x="0" y="0"/>
                </a:lnTo>
                <a:lnTo>
                  <a:pt x="0" y="404119"/>
                </a:lnTo>
                <a:lnTo>
                  <a:pt x="84643" y="404119"/>
                </a:lnTo>
                <a:lnTo>
                  <a:pt x="127943" y="360821"/>
                </a:lnTo>
                <a:lnTo>
                  <a:pt x="43297" y="360821"/>
                </a:lnTo>
                <a:lnTo>
                  <a:pt x="43297" y="274223"/>
                </a:lnTo>
                <a:lnTo>
                  <a:pt x="214544"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4">
                <a:moveTo>
                  <a:pt x="214544" y="274224"/>
                </a:moveTo>
                <a:lnTo>
                  <a:pt x="187620" y="274224"/>
                </a:lnTo>
                <a:lnTo>
                  <a:pt x="187620" y="301146"/>
                </a:lnTo>
                <a:lnTo>
                  <a:pt x="214544" y="274224"/>
                </a:lnTo>
                <a:close/>
              </a:path>
              <a:path w="488950" h="404494">
                <a:moveTo>
                  <a:pt x="216485" y="158761"/>
                </a:moveTo>
                <a:lnTo>
                  <a:pt x="187620" y="158761"/>
                </a:lnTo>
                <a:lnTo>
                  <a:pt x="187620" y="245358"/>
                </a:lnTo>
                <a:lnTo>
                  <a:pt x="216485" y="245358"/>
                </a:lnTo>
                <a:lnTo>
                  <a:pt x="216485" y="158761"/>
                </a:lnTo>
                <a:close/>
              </a:path>
              <a:path w="488950" h="404494">
                <a:moveTo>
                  <a:pt x="216485" y="43298"/>
                </a:moveTo>
                <a:lnTo>
                  <a:pt x="187620" y="43298"/>
                </a:lnTo>
                <a:lnTo>
                  <a:pt x="187620" y="129895"/>
                </a:lnTo>
                <a:lnTo>
                  <a:pt x="216485" y="129895"/>
                </a:lnTo>
                <a:lnTo>
                  <a:pt x="216485" y="43298"/>
                </a:lnTo>
                <a:close/>
              </a:path>
              <a:path w="488950" h="404494">
                <a:moveTo>
                  <a:pt x="389674" y="43298"/>
                </a:moveTo>
                <a:lnTo>
                  <a:pt x="360809" y="43298"/>
                </a:lnTo>
                <a:lnTo>
                  <a:pt x="360809" y="127963"/>
                </a:lnTo>
                <a:lnTo>
                  <a:pt x="389674" y="99100"/>
                </a:lnTo>
                <a:lnTo>
                  <a:pt x="389674" y="43298"/>
                </a:lnTo>
                <a:close/>
              </a:path>
            </a:pathLst>
          </a:custGeom>
          <a:solidFill>
            <a:srgbClr val="D6D6D6"/>
          </a:solidFill>
        </p:spPr>
        <p:txBody>
          <a:bodyPr wrap="square" lIns="0" tIns="0" rIns="0" bIns="0" rtlCol="0"/>
          <a:lstStyle/>
          <a:p>
            <a:endParaRPr/>
          </a:p>
        </p:txBody>
      </p:sp>
      <p:sp>
        <p:nvSpPr>
          <p:cNvPr id="5" name="object 5"/>
          <p:cNvSpPr/>
          <p:nvPr/>
        </p:nvSpPr>
        <p:spPr>
          <a:xfrm>
            <a:off x="3267948" y="2723476"/>
            <a:ext cx="490220" cy="404495"/>
          </a:xfrm>
          <a:custGeom>
            <a:avLst/>
            <a:gdLst/>
            <a:ahLst/>
            <a:cxnLst/>
            <a:rect l="l" t="t" r="r" b="b"/>
            <a:pathLst>
              <a:path w="490220" h="404494">
                <a:moveTo>
                  <a:pt x="489841" y="0"/>
                </a:moveTo>
                <a:lnTo>
                  <a:pt x="0" y="0"/>
                </a:lnTo>
                <a:lnTo>
                  <a:pt x="0" y="404119"/>
                </a:lnTo>
                <a:lnTo>
                  <a:pt x="84828" y="404119"/>
                </a:lnTo>
                <a:lnTo>
                  <a:pt x="128222" y="360821"/>
                </a:lnTo>
                <a:lnTo>
                  <a:pt x="43391" y="360821"/>
                </a:lnTo>
                <a:lnTo>
                  <a:pt x="43390" y="274223"/>
                </a:lnTo>
                <a:lnTo>
                  <a:pt x="215011" y="274224"/>
                </a:lnTo>
                <a:lnTo>
                  <a:pt x="243940" y="245358"/>
                </a:lnTo>
                <a:lnTo>
                  <a:pt x="43390" y="245358"/>
                </a:lnTo>
                <a:lnTo>
                  <a:pt x="43390" y="158761"/>
                </a:lnTo>
                <a:lnTo>
                  <a:pt x="330729" y="158761"/>
                </a:lnTo>
                <a:lnTo>
                  <a:pt x="359658" y="129895"/>
                </a:lnTo>
                <a:lnTo>
                  <a:pt x="43390" y="129895"/>
                </a:lnTo>
                <a:lnTo>
                  <a:pt x="43390" y="43298"/>
                </a:lnTo>
                <a:lnTo>
                  <a:pt x="446447" y="43298"/>
                </a:lnTo>
                <a:lnTo>
                  <a:pt x="489841" y="0"/>
                </a:lnTo>
                <a:close/>
              </a:path>
              <a:path w="490220" h="404494">
                <a:moveTo>
                  <a:pt x="215011" y="274224"/>
                </a:moveTo>
                <a:lnTo>
                  <a:pt x="188027" y="274224"/>
                </a:lnTo>
                <a:lnTo>
                  <a:pt x="188027" y="301148"/>
                </a:lnTo>
                <a:lnTo>
                  <a:pt x="215011" y="274224"/>
                </a:lnTo>
                <a:close/>
              </a:path>
              <a:path w="490220" h="404494">
                <a:moveTo>
                  <a:pt x="216954" y="158761"/>
                </a:moveTo>
                <a:lnTo>
                  <a:pt x="188027" y="158761"/>
                </a:lnTo>
                <a:lnTo>
                  <a:pt x="188027" y="245358"/>
                </a:lnTo>
                <a:lnTo>
                  <a:pt x="216954" y="245358"/>
                </a:lnTo>
                <a:lnTo>
                  <a:pt x="216954" y="158761"/>
                </a:lnTo>
                <a:close/>
              </a:path>
              <a:path w="490220" h="404494">
                <a:moveTo>
                  <a:pt x="216954" y="43298"/>
                </a:moveTo>
                <a:lnTo>
                  <a:pt x="188027" y="43298"/>
                </a:lnTo>
                <a:lnTo>
                  <a:pt x="188027" y="129895"/>
                </a:lnTo>
                <a:lnTo>
                  <a:pt x="216954" y="129895"/>
                </a:lnTo>
                <a:lnTo>
                  <a:pt x="216954" y="43298"/>
                </a:lnTo>
                <a:close/>
              </a:path>
              <a:path w="490220" h="404494">
                <a:moveTo>
                  <a:pt x="390517" y="43298"/>
                </a:moveTo>
                <a:lnTo>
                  <a:pt x="361590" y="43298"/>
                </a:lnTo>
                <a:lnTo>
                  <a:pt x="361590" y="127967"/>
                </a:lnTo>
                <a:lnTo>
                  <a:pt x="390517" y="99104"/>
                </a:lnTo>
                <a:lnTo>
                  <a:pt x="390517" y="43298"/>
                </a:lnTo>
                <a:close/>
              </a:path>
            </a:pathLst>
          </a:custGeom>
          <a:solidFill>
            <a:srgbClr val="0092BE"/>
          </a:solidFill>
        </p:spPr>
        <p:txBody>
          <a:bodyPr wrap="square" lIns="0" tIns="0" rIns="0" bIns="0" rtlCol="0"/>
          <a:lstStyle/>
          <a:p>
            <a:endParaRPr/>
          </a:p>
        </p:txBody>
      </p:sp>
      <p:grpSp>
        <p:nvGrpSpPr>
          <p:cNvPr id="6" name="object 6"/>
          <p:cNvGrpSpPr/>
          <p:nvPr/>
        </p:nvGrpSpPr>
        <p:grpSpPr>
          <a:xfrm>
            <a:off x="2417064" y="1426463"/>
            <a:ext cx="2689225" cy="1379855"/>
            <a:chOff x="2417064" y="1426463"/>
            <a:chExt cx="2689225" cy="1379855"/>
          </a:xfrm>
        </p:grpSpPr>
        <p:pic>
          <p:nvPicPr>
            <p:cNvPr id="7" name="object 7"/>
            <p:cNvPicPr/>
            <p:nvPr/>
          </p:nvPicPr>
          <p:blipFill>
            <a:blip r:embed="rId2" cstate="print"/>
            <a:stretch>
              <a:fillRect/>
            </a:stretch>
          </p:blipFill>
          <p:spPr>
            <a:xfrm>
              <a:off x="4206240" y="1426463"/>
              <a:ext cx="899922" cy="564642"/>
            </a:xfrm>
            <a:prstGeom prst="rect">
              <a:avLst/>
            </a:prstGeom>
          </p:spPr>
        </p:pic>
        <p:sp>
          <p:nvSpPr>
            <p:cNvPr id="8" name="object 8"/>
            <p:cNvSpPr/>
            <p:nvPr/>
          </p:nvSpPr>
          <p:spPr>
            <a:xfrm>
              <a:off x="4390999" y="2022436"/>
              <a:ext cx="488950" cy="783590"/>
            </a:xfrm>
            <a:custGeom>
              <a:avLst/>
              <a:gdLst/>
              <a:ahLst/>
              <a:cxnLst/>
              <a:rect l="l" t="t" r="r" b="b"/>
              <a:pathLst>
                <a:path w="488950" h="783589">
                  <a:moveTo>
                    <a:pt x="488772" y="12"/>
                  </a:moveTo>
                  <a:lnTo>
                    <a:pt x="187617" y="12"/>
                  </a:lnTo>
                  <a:lnTo>
                    <a:pt x="187617" y="43307"/>
                  </a:lnTo>
                  <a:lnTo>
                    <a:pt x="187617" y="129908"/>
                  </a:lnTo>
                  <a:lnTo>
                    <a:pt x="187617" y="158762"/>
                  </a:lnTo>
                  <a:lnTo>
                    <a:pt x="187617" y="245364"/>
                  </a:lnTo>
                  <a:lnTo>
                    <a:pt x="43294" y="245364"/>
                  </a:lnTo>
                  <a:lnTo>
                    <a:pt x="43294" y="158762"/>
                  </a:lnTo>
                  <a:lnTo>
                    <a:pt x="187617" y="158762"/>
                  </a:lnTo>
                  <a:lnTo>
                    <a:pt x="187617" y="129908"/>
                  </a:lnTo>
                  <a:lnTo>
                    <a:pt x="43294" y="129895"/>
                  </a:lnTo>
                  <a:lnTo>
                    <a:pt x="43294" y="43307"/>
                  </a:lnTo>
                  <a:lnTo>
                    <a:pt x="187617" y="43307"/>
                  </a:lnTo>
                  <a:lnTo>
                    <a:pt x="187617" y="12"/>
                  </a:lnTo>
                  <a:lnTo>
                    <a:pt x="0" y="0"/>
                  </a:lnTo>
                  <a:lnTo>
                    <a:pt x="0" y="378282"/>
                  </a:lnTo>
                  <a:lnTo>
                    <a:pt x="0" y="404126"/>
                  </a:lnTo>
                  <a:lnTo>
                    <a:pt x="0" y="783285"/>
                  </a:lnTo>
                  <a:lnTo>
                    <a:pt x="84632" y="783285"/>
                  </a:lnTo>
                  <a:lnTo>
                    <a:pt x="127939" y="739889"/>
                  </a:lnTo>
                  <a:lnTo>
                    <a:pt x="43294" y="739889"/>
                  </a:lnTo>
                  <a:lnTo>
                    <a:pt x="43294" y="653110"/>
                  </a:lnTo>
                  <a:lnTo>
                    <a:pt x="187617" y="653110"/>
                  </a:lnTo>
                  <a:lnTo>
                    <a:pt x="187617" y="680085"/>
                  </a:lnTo>
                  <a:lnTo>
                    <a:pt x="214541" y="653110"/>
                  </a:lnTo>
                  <a:lnTo>
                    <a:pt x="243408" y="624179"/>
                  </a:lnTo>
                  <a:lnTo>
                    <a:pt x="216484" y="624179"/>
                  </a:lnTo>
                  <a:lnTo>
                    <a:pt x="216484" y="537387"/>
                  </a:lnTo>
                  <a:lnTo>
                    <a:pt x="330009" y="537387"/>
                  </a:lnTo>
                  <a:lnTo>
                    <a:pt x="358876" y="508469"/>
                  </a:lnTo>
                  <a:lnTo>
                    <a:pt x="216484" y="508469"/>
                  </a:lnTo>
                  <a:lnTo>
                    <a:pt x="216484" y="421678"/>
                  </a:lnTo>
                  <a:lnTo>
                    <a:pt x="360807" y="421678"/>
                  </a:lnTo>
                  <a:lnTo>
                    <a:pt x="360807" y="506526"/>
                  </a:lnTo>
                  <a:lnTo>
                    <a:pt x="389674" y="477608"/>
                  </a:lnTo>
                  <a:lnTo>
                    <a:pt x="389674" y="421678"/>
                  </a:lnTo>
                  <a:lnTo>
                    <a:pt x="445477" y="421678"/>
                  </a:lnTo>
                  <a:lnTo>
                    <a:pt x="488772" y="378282"/>
                  </a:lnTo>
                  <a:lnTo>
                    <a:pt x="187617" y="378282"/>
                  </a:lnTo>
                  <a:lnTo>
                    <a:pt x="187617" y="421678"/>
                  </a:lnTo>
                  <a:lnTo>
                    <a:pt x="187617" y="508469"/>
                  </a:lnTo>
                  <a:lnTo>
                    <a:pt x="187617" y="537387"/>
                  </a:lnTo>
                  <a:lnTo>
                    <a:pt x="187617" y="624179"/>
                  </a:lnTo>
                  <a:lnTo>
                    <a:pt x="43294" y="624179"/>
                  </a:lnTo>
                  <a:lnTo>
                    <a:pt x="43294" y="537387"/>
                  </a:lnTo>
                  <a:lnTo>
                    <a:pt x="187617" y="537387"/>
                  </a:lnTo>
                  <a:lnTo>
                    <a:pt x="187617" y="508469"/>
                  </a:lnTo>
                  <a:lnTo>
                    <a:pt x="43294" y="508469"/>
                  </a:lnTo>
                  <a:lnTo>
                    <a:pt x="43294" y="421678"/>
                  </a:lnTo>
                  <a:lnTo>
                    <a:pt x="187617" y="421678"/>
                  </a:lnTo>
                  <a:lnTo>
                    <a:pt x="187617" y="378282"/>
                  </a:lnTo>
                  <a:lnTo>
                    <a:pt x="110477" y="378282"/>
                  </a:lnTo>
                  <a:lnTo>
                    <a:pt x="127939" y="360832"/>
                  </a:lnTo>
                  <a:lnTo>
                    <a:pt x="43294" y="360832"/>
                  </a:lnTo>
                  <a:lnTo>
                    <a:pt x="43294" y="274231"/>
                  </a:lnTo>
                  <a:lnTo>
                    <a:pt x="187617" y="274231"/>
                  </a:lnTo>
                  <a:lnTo>
                    <a:pt x="187617" y="301155"/>
                  </a:lnTo>
                  <a:lnTo>
                    <a:pt x="214541" y="274231"/>
                  </a:lnTo>
                  <a:lnTo>
                    <a:pt x="243408" y="245364"/>
                  </a:lnTo>
                  <a:lnTo>
                    <a:pt x="216484" y="245364"/>
                  </a:lnTo>
                  <a:lnTo>
                    <a:pt x="216484" y="158762"/>
                  </a:lnTo>
                  <a:lnTo>
                    <a:pt x="330009" y="158762"/>
                  </a:lnTo>
                  <a:lnTo>
                    <a:pt x="358876" y="129908"/>
                  </a:lnTo>
                  <a:lnTo>
                    <a:pt x="216484" y="129908"/>
                  </a:lnTo>
                  <a:lnTo>
                    <a:pt x="216484" y="43307"/>
                  </a:lnTo>
                  <a:lnTo>
                    <a:pt x="360807" y="43307"/>
                  </a:lnTo>
                  <a:lnTo>
                    <a:pt x="360807" y="127965"/>
                  </a:lnTo>
                  <a:lnTo>
                    <a:pt x="389674" y="99110"/>
                  </a:lnTo>
                  <a:lnTo>
                    <a:pt x="389674" y="43307"/>
                  </a:lnTo>
                  <a:lnTo>
                    <a:pt x="445477" y="43307"/>
                  </a:lnTo>
                  <a:lnTo>
                    <a:pt x="488772" y="12"/>
                  </a:lnTo>
                  <a:close/>
                </a:path>
              </a:pathLst>
            </a:custGeom>
            <a:solidFill>
              <a:srgbClr val="66BEFF"/>
            </a:solidFill>
          </p:spPr>
          <p:txBody>
            <a:bodyPr wrap="square" lIns="0" tIns="0" rIns="0" bIns="0" rtlCol="0"/>
            <a:lstStyle/>
            <a:p>
              <a:endParaRPr/>
            </a:p>
          </p:txBody>
        </p:sp>
        <p:sp>
          <p:nvSpPr>
            <p:cNvPr id="9" name="object 9"/>
            <p:cNvSpPr/>
            <p:nvPr/>
          </p:nvSpPr>
          <p:spPr>
            <a:xfrm>
              <a:off x="3726942" y="2309622"/>
              <a:ext cx="547370" cy="154305"/>
            </a:xfrm>
            <a:custGeom>
              <a:avLst/>
              <a:gdLst/>
              <a:ahLst/>
              <a:cxnLst/>
              <a:rect l="l" t="t" r="r" b="b"/>
              <a:pathLst>
                <a:path w="547370" h="154305">
                  <a:moveTo>
                    <a:pt x="470154" y="0"/>
                  </a:moveTo>
                  <a:lnTo>
                    <a:pt x="470154" y="38480"/>
                  </a:lnTo>
                  <a:lnTo>
                    <a:pt x="0" y="38480"/>
                  </a:lnTo>
                  <a:lnTo>
                    <a:pt x="0" y="115442"/>
                  </a:lnTo>
                  <a:lnTo>
                    <a:pt x="470154" y="115442"/>
                  </a:lnTo>
                  <a:lnTo>
                    <a:pt x="470154" y="153923"/>
                  </a:lnTo>
                  <a:lnTo>
                    <a:pt x="547116" y="76961"/>
                  </a:lnTo>
                  <a:lnTo>
                    <a:pt x="470154" y="0"/>
                  </a:lnTo>
                  <a:close/>
                </a:path>
              </a:pathLst>
            </a:custGeom>
            <a:solidFill>
              <a:srgbClr val="00C3FF"/>
            </a:solidFill>
          </p:spPr>
          <p:txBody>
            <a:bodyPr wrap="square" lIns="0" tIns="0" rIns="0" bIns="0" rtlCol="0"/>
            <a:lstStyle/>
            <a:p>
              <a:endParaRPr/>
            </a:p>
          </p:txBody>
        </p:sp>
        <p:sp>
          <p:nvSpPr>
            <p:cNvPr id="10" name="object 10"/>
            <p:cNvSpPr/>
            <p:nvPr/>
          </p:nvSpPr>
          <p:spPr>
            <a:xfrm>
              <a:off x="3726942" y="2309622"/>
              <a:ext cx="547370" cy="154305"/>
            </a:xfrm>
            <a:custGeom>
              <a:avLst/>
              <a:gdLst/>
              <a:ahLst/>
              <a:cxnLst/>
              <a:rect l="l" t="t" r="r" b="b"/>
              <a:pathLst>
                <a:path w="547370" h="154305">
                  <a:moveTo>
                    <a:pt x="0" y="38480"/>
                  </a:moveTo>
                  <a:lnTo>
                    <a:pt x="470154" y="38480"/>
                  </a:lnTo>
                  <a:lnTo>
                    <a:pt x="470154" y="0"/>
                  </a:lnTo>
                  <a:lnTo>
                    <a:pt x="547116" y="76961"/>
                  </a:lnTo>
                  <a:lnTo>
                    <a:pt x="470154" y="153923"/>
                  </a:lnTo>
                  <a:lnTo>
                    <a:pt x="470154" y="115442"/>
                  </a:lnTo>
                  <a:lnTo>
                    <a:pt x="0" y="115442"/>
                  </a:lnTo>
                  <a:lnTo>
                    <a:pt x="0" y="38480"/>
                  </a:lnTo>
                  <a:close/>
                </a:path>
              </a:pathLst>
            </a:custGeom>
            <a:ln w="25400">
              <a:solidFill>
                <a:srgbClr val="008FBB"/>
              </a:solidFill>
            </a:ln>
          </p:spPr>
          <p:txBody>
            <a:bodyPr wrap="square" lIns="0" tIns="0" rIns="0" bIns="0" rtlCol="0"/>
            <a:lstStyle/>
            <a:p>
              <a:endParaRPr/>
            </a:p>
          </p:txBody>
        </p:sp>
        <p:sp>
          <p:nvSpPr>
            <p:cNvPr id="11" name="object 11"/>
            <p:cNvSpPr/>
            <p:nvPr/>
          </p:nvSpPr>
          <p:spPr>
            <a:xfrm>
              <a:off x="2840760" y="2161960"/>
              <a:ext cx="550545" cy="404495"/>
            </a:xfrm>
            <a:custGeom>
              <a:avLst/>
              <a:gdLst/>
              <a:ahLst/>
              <a:cxnLst/>
              <a:rect l="l" t="t" r="r" b="b"/>
              <a:pathLst>
                <a:path w="550545" h="404494">
                  <a:moveTo>
                    <a:pt x="376140" y="0"/>
                  </a:moveTo>
                  <a:lnTo>
                    <a:pt x="321007" y="5091"/>
                  </a:lnTo>
                  <a:lnTo>
                    <a:pt x="268276" y="19114"/>
                  </a:lnTo>
                  <a:lnTo>
                    <a:pt x="218465" y="40195"/>
                  </a:lnTo>
                  <a:lnTo>
                    <a:pt x="172094" y="66459"/>
                  </a:lnTo>
                  <a:lnTo>
                    <a:pt x="129682" y="96031"/>
                  </a:lnTo>
                  <a:lnTo>
                    <a:pt x="91747" y="127036"/>
                  </a:lnTo>
                  <a:lnTo>
                    <a:pt x="58809" y="157599"/>
                  </a:lnTo>
                  <a:lnTo>
                    <a:pt x="31386" y="185846"/>
                  </a:lnTo>
                  <a:lnTo>
                    <a:pt x="2220" y="223624"/>
                  </a:lnTo>
                  <a:lnTo>
                    <a:pt x="0" y="238493"/>
                  </a:lnTo>
                  <a:lnTo>
                    <a:pt x="3249" y="253186"/>
                  </a:lnTo>
                  <a:lnTo>
                    <a:pt x="33514" y="288108"/>
                  </a:lnTo>
                  <a:lnTo>
                    <a:pt x="93978" y="340390"/>
                  </a:lnTo>
                  <a:lnTo>
                    <a:pt x="131786" y="367720"/>
                  </a:lnTo>
                  <a:lnTo>
                    <a:pt x="173964" y="393695"/>
                  </a:lnTo>
                  <a:lnTo>
                    <a:pt x="195203" y="404310"/>
                  </a:lnTo>
                  <a:lnTo>
                    <a:pt x="240540" y="358974"/>
                  </a:lnTo>
                  <a:lnTo>
                    <a:pt x="189966" y="332752"/>
                  </a:lnTo>
                  <a:lnTo>
                    <a:pt x="140713" y="299911"/>
                  </a:lnTo>
                  <a:lnTo>
                    <a:pt x="99049" y="266540"/>
                  </a:lnTo>
                  <a:lnTo>
                    <a:pt x="66473" y="236258"/>
                  </a:lnTo>
                  <a:lnTo>
                    <a:pt x="83062" y="218241"/>
                  </a:lnTo>
                  <a:lnTo>
                    <a:pt x="118359" y="183973"/>
                  </a:lnTo>
                  <a:lnTo>
                    <a:pt x="160729" y="148485"/>
                  </a:lnTo>
                  <a:lnTo>
                    <a:pt x="210526" y="114599"/>
                  </a:lnTo>
                  <a:lnTo>
                    <a:pt x="236837" y="99774"/>
                  </a:lnTo>
                  <a:lnTo>
                    <a:pt x="296373" y="99774"/>
                  </a:lnTo>
                  <a:lnTo>
                    <a:pt x="328672" y="83012"/>
                  </a:lnTo>
                  <a:lnTo>
                    <a:pt x="376140" y="75301"/>
                  </a:lnTo>
                  <a:lnTo>
                    <a:pt x="524225" y="75301"/>
                  </a:lnTo>
                  <a:lnTo>
                    <a:pt x="550105" y="49422"/>
                  </a:lnTo>
                  <a:lnTo>
                    <a:pt x="533815" y="40195"/>
                  </a:lnTo>
                  <a:lnTo>
                    <a:pt x="484004" y="19114"/>
                  </a:lnTo>
                  <a:lnTo>
                    <a:pt x="431273" y="5091"/>
                  </a:lnTo>
                  <a:lnTo>
                    <a:pt x="376140" y="0"/>
                  </a:lnTo>
                  <a:close/>
                </a:path>
                <a:path w="550545" h="404494">
                  <a:moveTo>
                    <a:pt x="296373" y="99774"/>
                  </a:moveTo>
                  <a:lnTo>
                    <a:pt x="236837" y="99774"/>
                  </a:lnTo>
                  <a:lnTo>
                    <a:pt x="208508" y="140401"/>
                  </a:lnTo>
                  <a:lnTo>
                    <a:pt x="192180" y="185394"/>
                  </a:lnTo>
                  <a:lnTo>
                    <a:pt x="187775" y="232375"/>
                  </a:lnTo>
                  <a:lnTo>
                    <a:pt x="195213" y="278963"/>
                  </a:lnTo>
                  <a:lnTo>
                    <a:pt x="214417" y="322780"/>
                  </a:lnTo>
                  <a:lnTo>
                    <a:pt x="242093" y="357422"/>
                  </a:lnTo>
                  <a:lnTo>
                    <a:pt x="269757" y="329759"/>
                  </a:lnTo>
                  <a:lnTo>
                    <a:pt x="254698" y="314699"/>
                  </a:lnTo>
                  <a:lnTo>
                    <a:pt x="233253" y="273374"/>
                  </a:lnTo>
                  <a:lnTo>
                    <a:pt x="225542" y="225904"/>
                  </a:lnTo>
                  <a:lnTo>
                    <a:pt x="233253" y="178434"/>
                  </a:lnTo>
                  <a:lnTo>
                    <a:pt x="254698" y="137108"/>
                  </a:lnTo>
                  <a:lnTo>
                    <a:pt x="287347" y="104458"/>
                  </a:lnTo>
                  <a:lnTo>
                    <a:pt x="296373" y="99774"/>
                  </a:lnTo>
                  <a:close/>
                </a:path>
                <a:path w="550545" h="404494">
                  <a:moveTo>
                    <a:pt x="524225" y="75301"/>
                  </a:moveTo>
                  <a:lnTo>
                    <a:pt x="376140" y="75301"/>
                  </a:lnTo>
                  <a:lnTo>
                    <a:pt x="423609" y="83012"/>
                  </a:lnTo>
                  <a:lnTo>
                    <a:pt x="464933" y="104458"/>
                  </a:lnTo>
                  <a:lnTo>
                    <a:pt x="479999" y="119525"/>
                  </a:lnTo>
                  <a:lnTo>
                    <a:pt x="524225" y="75301"/>
                  </a:lnTo>
                  <a:close/>
                </a:path>
              </a:pathLst>
            </a:custGeom>
            <a:solidFill>
              <a:srgbClr val="006EBE"/>
            </a:solidFill>
          </p:spPr>
          <p:txBody>
            <a:bodyPr wrap="square" lIns="0" tIns="0" rIns="0" bIns="0" rtlCol="0"/>
            <a:lstStyle/>
            <a:p>
              <a:endParaRPr/>
            </a:p>
          </p:txBody>
        </p:sp>
        <p:pic>
          <p:nvPicPr>
            <p:cNvPr id="12" name="object 12"/>
            <p:cNvPicPr/>
            <p:nvPr/>
          </p:nvPicPr>
          <p:blipFill>
            <a:blip r:embed="rId3" cstate="print"/>
            <a:stretch>
              <a:fillRect/>
            </a:stretch>
          </p:blipFill>
          <p:spPr>
            <a:xfrm>
              <a:off x="3122777" y="2293738"/>
              <a:ext cx="159174" cy="159174"/>
            </a:xfrm>
            <a:prstGeom prst="rect">
              <a:avLst/>
            </a:prstGeom>
          </p:spPr>
        </p:pic>
        <p:pic>
          <p:nvPicPr>
            <p:cNvPr id="13" name="object 13"/>
            <p:cNvPicPr/>
            <p:nvPr/>
          </p:nvPicPr>
          <p:blipFill>
            <a:blip r:embed="rId4" cstate="print"/>
            <a:stretch>
              <a:fillRect/>
            </a:stretch>
          </p:blipFill>
          <p:spPr>
            <a:xfrm>
              <a:off x="2417064" y="1647443"/>
              <a:ext cx="1786889" cy="564641"/>
            </a:xfrm>
            <a:prstGeom prst="rect">
              <a:avLst/>
            </a:prstGeom>
          </p:spPr>
        </p:pic>
      </p:grpSp>
      <p:sp>
        <p:nvSpPr>
          <p:cNvPr id="14" name="object 14"/>
          <p:cNvSpPr txBox="1"/>
          <p:nvPr/>
        </p:nvSpPr>
        <p:spPr>
          <a:xfrm>
            <a:off x="2563495" y="1479931"/>
            <a:ext cx="2379980" cy="551815"/>
          </a:xfrm>
          <a:prstGeom prst="rect">
            <a:avLst/>
          </a:prstGeom>
        </p:spPr>
        <p:txBody>
          <a:bodyPr vert="horz" wrap="square" lIns="0" tIns="13335" rIns="0" bIns="0" rtlCol="0">
            <a:spAutoFit/>
          </a:bodyPr>
          <a:lstStyle/>
          <a:p>
            <a:pPr marL="1802130">
              <a:lnSpc>
                <a:spcPts val="2070"/>
              </a:lnSpc>
              <a:spcBef>
                <a:spcPts val="105"/>
              </a:spcBef>
            </a:pPr>
            <a:r>
              <a:rPr sz="2000" spc="-5" dirty="0">
                <a:solidFill>
                  <a:srgbClr val="FFFFFF"/>
                </a:solidFill>
                <a:latin typeface="Calibri"/>
                <a:cs typeface="Calibri"/>
              </a:rPr>
              <a:t>Table</a:t>
            </a:r>
            <a:endParaRPr sz="2000">
              <a:latin typeface="Calibri"/>
              <a:cs typeface="Calibri"/>
            </a:endParaRPr>
          </a:p>
          <a:p>
            <a:pPr marL="12700">
              <a:lnSpc>
                <a:spcPts val="2070"/>
              </a:lnSpc>
            </a:pPr>
            <a:r>
              <a:rPr sz="2000" spc="-5" dirty="0">
                <a:solidFill>
                  <a:srgbClr val="FFFFFF"/>
                </a:solidFill>
                <a:latin typeface="Calibri"/>
                <a:cs typeface="Calibri"/>
              </a:rPr>
              <a:t>Stream</a:t>
            </a:r>
            <a:r>
              <a:rPr sz="2000" spc="-20" dirty="0">
                <a:solidFill>
                  <a:srgbClr val="FFFFFF"/>
                </a:solidFill>
                <a:latin typeface="Calibri"/>
                <a:cs typeface="Calibri"/>
              </a:rPr>
              <a:t> </a:t>
            </a:r>
            <a:r>
              <a:rPr sz="2000" spc="-5" dirty="0">
                <a:solidFill>
                  <a:srgbClr val="FFFFFF"/>
                </a:solidFill>
                <a:latin typeface="Calibri"/>
                <a:cs typeface="Calibri"/>
              </a:rPr>
              <a:t>object</a:t>
            </a:r>
            <a:endParaRPr sz="2000">
              <a:latin typeface="Calibri"/>
              <a:cs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sp>
        <p:nvSpPr>
          <p:cNvPr id="3" name="object 3"/>
          <p:cNvSpPr/>
          <p:nvPr/>
        </p:nvSpPr>
        <p:spPr>
          <a:xfrm>
            <a:off x="4924400" y="2721952"/>
            <a:ext cx="488950" cy="404495"/>
          </a:xfrm>
          <a:custGeom>
            <a:avLst/>
            <a:gdLst/>
            <a:ahLst/>
            <a:cxnLst/>
            <a:rect l="l" t="t" r="r" b="b"/>
            <a:pathLst>
              <a:path w="488950" h="404494">
                <a:moveTo>
                  <a:pt x="488778" y="0"/>
                </a:moveTo>
                <a:lnTo>
                  <a:pt x="0" y="0"/>
                </a:lnTo>
                <a:lnTo>
                  <a:pt x="0" y="404119"/>
                </a:lnTo>
                <a:lnTo>
                  <a:pt x="84644" y="404119"/>
                </a:lnTo>
                <a:lnTo>
                  <a:pt x="127944" y="360821"/>
                </a:lnTo>
                <a:lnTo>
                  <a:pt x="43297" y="360821"/>
                </a:lnTo>
                <a:lnTo>
                  <a:pt x="43297" y="274223"/>
                </a:lnTo>
                <a:lnTo>
                  <a:pt x="214544" y="274224"/>
                </a:lnTo>
                <a:lnTo>
                  <a:pt x="243411" y="245358"/>
                </a:lnTo>
                <a:lnTo>
                  <a:pt x="43297" y="245358"/>
                </a:lnTo>
                <a:lnTo>
                  <a:pt x="43297" y="158761"/>
                </a:lnTo>
                <a:lnTo>
                  <a:pt x="330011" y="158761"/>
                </a:lnTo>
                <a:lnTo>
                  <a:pt x="358877" y="129895"/>
                </a:lnTo>
                <a:lnTo>
                  <a:pt x="43297" y="129895"/>
                </a:lnTo>
                <a:lnTo>
                  <a:pt x="43297" y="43298"/>
                </a:lnTo>
                <a:lnTo>
                  <a:pt x="445477" y="43298"/>
                </a:lnTo>
                <a:lnTo>
                  <a:pt x="488778" y="0"/>
                </a:lnTo>
                <a:close/>
              </a:path>
              <a:path w="488950" h="404494">
                <a:moveTo>
                  <a:pt x="214544" y="274224"/>
                </a:moveTo>
                <a:lnTo>
                  <a:pt x="187620" y="274224"/>
                </a:lnTo>
                <a:lnTo>
                  <a:pt x="187621" y="301146"/>
                </a:lnTo>
                <a:lnTo>
                  <a:pt x="214544" y="274224"/>
                </a:lnTo>
                <a:close/>
              </a:path>
              <a:path w="488950" h="404494">
                <a:moveTo>
                  <a:pt x="216485" y="158761"/>
                </a:moveTo>
                <a:lnTo>
                  <a:pt x="187620" y="158761"/>
                </a:lnTo>
                <a:lnTo>
                  <a:pt x="187620" y="245358"/>
                </a:lnTo>
                <a:lnTo>
                  <a:pt x="216485" y="245358"/>
                </a:lnTo>
                <a:lnTo>
                  <a:pt x="216485" y="158761"/>
                </a:lnTo>
                <a:close/>
              </a:path>
              <a:path w="488950" h="404494">
                <a:moveTo>
                  <a:pt x="216485" y="43298"/>
                </a:moveTo>
                <a:lnTo>
                  <a:pt x="187620" y="43298"/>
                </a:lnTo>
                <a:lnTo>
                  <a:pt x="187620" y="129895"/>
                </a:lnTo>
                <a:lnTo>
                  <a:pt x="216485" y="129895"/>
                </a:lnTo>
                <a:lnTo>
                  <a:pt x="216485" y="43298"/>
                </a:lnTo>
                <a:close/>
              </a:path>
              <a:path w="488950" h="404494">
                <a:moveTo>
                  <a:pt x="389674" y="43298"/>
                </a:moveTo>
                <a:lnTo>
                  <a:pt x="360809" y="43298"/>
                </a:lnTo>
                <a:lnTo>
                  <a:pt x="360809" y="127964"/>
                </a:lnTo>
                <a:lnTo>
                  <a:pt x="389674" y="99100"/>
                </a:lnTo>
                <a:lnTo>
                  <a:pt x="389674" y="43298"/>
                </a:lnTo>
                <a:close/>
              </a:path>
            </a:pathLst>
          </a:custGeom>
          <a:solidFill>
            <a:srgbClr val="D6D6D6"/>
          </a:solidFill>
        </p:spPr>
        <p:txBody>
          <a:bodyPr wrap="square" lIns="0" tIns="0" rIns="0" bIns="0" rtlCol="0"/>
          <a:lstStyle/>
          <a:p>
            <a:endParaRPr/>
          </a:p>
        </p:txBody>
      </p:sp>
      <p:grpSp>
        <p:nvGrpSpPr>
          <p:cNvPr id="4" name="object 4"/>
          <p:cNvGrpSpPr/>
          <p:nvPr/>
        </p:nvGrpSpPr>
        <p:grpSpPr>
          <a:xfrm>
            <a:off x="2950464" y="1287780"/>
            <a:ext cx="2689225" cy="1378585"/>
            <a:chOff x="2950464" y="1287780"/>
            <a:chExt cx="2689225" cy="1378585"/>
          </a:xfrm>
        </p:grpSpPr>
        <p:pic>
          <p:nvPicPr>
            <p:cNvPr id="5" name="object 5"/>
            <p:cNvPicPr/>
            <p:nvPr/>
          </p:nvPicPr>
          <p:blipFill>
            <a:blip r:embed="rId2" cstate="print"/>
            <a:stretch>
              <a:fillRect/>
            </a:stretch>
          </p:blipFill>
          <p:spPr>
            <a:xfrm>
              <a:off x="4739640" y="1287780"/>
              <a:ext cx="899922" cy="564641"/>
            </a:xfrm>
            <a:prstGeom prst="rect">
              <a:avLst/>
            </a:prstGeom>
          </p:spPr>
        </p:pic>
        <p:sp>
          <p:nvSpPr>
            <p:cNvPr id="6" name="object 6"/>
            <p:cNvSpPr/>
            <p:nvPr/>
          </p:nvSpPr>
          <p:spPr>
            <a:xfrm>
              <a:off x="4924400" y="1883752"/>
              <a:ext cx="488950" cy="782320"/>
            </a:xfrm>
            <a:custGeom>
              <a:avLst/>
              <a:gdLst/>
              <a:ahLst/>
              <a:cxnLst/>
              <a:rect l="l" t="t" r="r" b="b"/>
              <a:pathLst>
                <a:path w="488950" h="782319">
                  <a:moveTo>
                    <a:pt x="488772" y="12"/>
                  </a:moveTo>
                  <a:lnTo>
                    <a:pt x="187617" y="12"/>
                  </a:lnTo>
                  <a:lnTo>
                    <a:pt x="187617" y="43307"/>
                  </a:lnTo>
                  <a:lnTo>
                    <a:pt x="187617" y="129908"/>
                  </a:lnTo>
                  <a:lnTo>
                    <a:pt x="187617" y="158762"/>
                  </a:lnTo>
                  <a:lnTo>
                    <a:pt x="187617" y="245364"/>
                  </a:lnTo>
                  <a:lnTo>
                    <a:pt x="43294" y="245364"/>
                  </a:lnTo>
                  <a:lnTo>
                    <a:pt x="43294" y="158762"/>
                  </a:lnTo>
                  <a:lnTo>
                    <a:pt x="187617" y="158762"/>
                  </a:lnTo>
                  <a:lnTo>
                    <a:pt x="187617" y="129908"/>
                  </a:lnTo>
                  <a:lnTo>
                    <a:pt x="43294" y="129895"/>
                  </a:lnTo>
                  <a:lnTo>
                    <a:pt x="43294" y="43307"/>
                  </a:lnTo>
                  <a:lnTo>
                    <a:pt x="187617" y="43307"/>
                  </a:lnTo>
                  <a:lnTo>
                    <a:pt x="187617" y="12"/>
                  </a:lnTo>
                  <a:lnTo>
                    <a:pt x="0" y="0"/>
                  </a:lnTo>
                  <a:lnTo>
                    <a:pt x="0" y="377952"/>
                  </a:lnTo>
                  <a:lnTo>
                    <a:pt x="0" y="404126"/>
                  </a:lnTo>
                  <a:lnTo>
                    <a:pt x="0" y="782078"/>
                  </a:lnTo>
                  <a:lnTo>
                    <a:pt x="84632" y="782078"/>
                  </a:lnTo>
                  <a:lnTo>
                    <a:pt x="127939" y="738784"/>
                  </a:lnTo>
                  <a:lnTo>
                    <a:pt x="43294" y="738784"/>
                  </a:lnTo>
                  <a:lnTo>
                    <a:pt x="43294" y="652183"/>
                  </a:lnTo>
                  <a:lnTo>
                    <a:pt x="187617" y="652183"/>
                  </a:lnTo>
                  <a:lnTo>
                    <a:pt x="187617" y="679107"/>
                  </a:lnTo>
                  <a:lnTo>
                    <a:pt x="214541" y="652183"/>
                  </a:lnTo>
                  <a:lnTo>
                    <a:pt x="243408" y="623316"/>
                  </a:lnTo>
                  <a:lnTo>
                    <a:pt x="216484" y="623316"/>
                  </a:lnTo>
                  <a:lnTo>
                    <a:pt x="216484" y="536714"/>
                  </a:lnTo>
                  <a:lnTo>
                    <a:pt x="330009" y="536714"/>
                  </a:lnTo>
                  <a:lnTo>
                    <a:pt x="358876" y="507860"/>
                  </a:lnTo>
                  <a:lnTo>
                    <a:pt x="216484" y="507860"/>
                  </a:lnTo>
                  <a:lnTo>
                    <a:pt x="216484" y="421259"/>
                  </a:lnTo>
                  <a:lnTo>
                    <a:pt x="360807" y="421259"/>
                  </a:lnTo>
                  <a:lnTo>
                    <a:pt x="360807" y="505917"/>
                  </a:lnTo>
                  <a:lnTo>
                    <a:pt x="389674" y="477062"/>
                  </a:lnTo>
                  <a:lnTo>
                    <a:pt x="389674" y="421259"/>
                  </a:lnTo>
                  <a:lnTo>
                    <a:pt x="445477" y="421259"/>
                  </a:lnTo>
                  <a:lnTo>
                    <a:pt x="488772" y="377964"/>
                  </a:lnTo>
                  <a:lnTo>
                    <a:pt x="187617" y="377964"/>
                  </a:lnTo>
                  <a:lnTo>
                    <a:pt x="187617" y="421259"/>
                  </a:lnTo>
                  <a:lnTo>
                    <a:pt x="187617" y="507860"/>
                  </a:lnTo>
                  <a:lnTo>
                    <a:pt x="187617" y="536714"/>
                  </a:lnTo>
                  <a:lnTo>
                    <a:pt x="187617" y="623316"/>
                  </a:lnTo>
                  <a:lnTo>
                    <a:pt x="43294" y="623316"/>
                  </a:lnTo>
                  <a:lnTo>
                    <a:pt x="43294" y="536714"/>
                  </a:lnTo>
                  <a:lnTo>
                    <a:pt x="187617" y="536714"/>
                  </a:lnTo>
                  <a:lnTo>
                    <a:pt x="187617" y="507860"/>
                  </a:lnTo>
                  <a:lnTo>
                    <a:pt x="43294" y="507847"/>
                  </a:lnTo>
                  <a:lnTo>
                    <a:pt x="43294" y="421259"/>
                  </a:lnTo>
                  <a:lnTo>
                    <a:pt x="187617" y="421259"/>
                  </a:lnTo>
                  <a:lnTo>
                    <a:pt x="187617" y="377964"/>
                  </a:lnTo>
                  <a:lnTo>
                    <a:pt x="110807" y="377964"/>
                  </a:lnTo>
                  <a:lnTo>
                    <a:pt x="127939" y="360832"/>
                  </a:lnTo>
                  <a:lnTo>
                    <a:pt x="43294" y="360832"/>
                  </a:lnTo>
                  <a:lnTo>
                    <a:pt x="43294" y="274231"/>
                  </a:lnTo>
                  <a:lnTo>
                    <a:pt x="187617" y="274231"/>
                  </a:lnTo>
                  <a:lnTo>
                    <a:pt x="187617" y="301155"/>
                  </a:lnTo>
                  <a:lnTo>
                    <a:pt x="214541" y="274231"/>
                  </a:lnTo>
                  <a:lnTo>
                    <a:pt x="243408" y="245364"/>
                  </a:lnTo>
                  <a:lnTo>
                    <a:pt x="216484" y="245364"/>
                  </a:lnTo>
                  <a:lnTo>
                    <a:pt x="216484" y="158762"/>
                  </a:lnTo>
                  <a:lnTo>
                    <a:pt x="330009" y="158762"/>
                  </a:lnTo>
                  <a:lnTo>
                    <a:pt x="358876" y="129908"/>
                  </a:lnTo>
                  <a:lnTo>
                    <a:pt x="216484" y="129908"/>
                  </a:lnTo>
                  <a:lnTo>
                    <a:pt x="216484" y="43307"/>
                  </a:lnTo>
                  <a:lnTo>
                    <a:pt x="360807" y="43307"/>
                  </a:lnTo>
                  <a:lnTo>
                    <a:pt x="360807" y="127965"/>
                  </a:lnTo>
                  <a:lnTo>
                    <a:pt x="389674" y="99110"/>
                  </a:lnTo>
                  <a:lnTo>
                    <a:pt x="389674" y="43307"/>
                  </a:lnTo>
                  <a:lnTo>
                    <a:pt x="445477" y="43307"/>
                  </a:lnTo>
                  <a:lnTo>
                    <a:pt x="488772" y="12"/>
                  </a:lnTo>
                  <a:close/>
                </a:path>
              </a:pathLst>
            </a:custGeom>
            <a:solidFill>
              <a:srgbClr val="66BEFF"/>
            </a:solidFill>
          </p:spPr>
          <p:txBody>
            <a:bodyPr wrap="square" lIns="0" tIns="0" rIns="0" bIns="0" rtlCol="0"/>
            <a:lstStyle/>
            <a:p>
              <a:endParaRPr/>
            </a:p>
          </p:txBody>
        </p:sp>
        <p:sp>
          <p:nvSpPr>
            <p:cNvPr id="7" name="object 7"/>
            <p:cNvSpPr/>
            <p:nvPr/>
          </p:nvSpPr>
          <p:spPr>
            <a:xfrm>
              <a:off x="4260342" y="2170938"/>
              <a:ext cx="547370" cy="154305"/>
            </a:xfrm>
            <a:custGeom>
              <a:avLst/>
              <a:gdLst/>
              <a:ahLst/>
              <a:cxnLst/>
              <a:rect l="l" t="t" r="r" b="b"/>
              <a:pathLst>
                <a:path w="547370" h="154305">
                  <a:moveTo>
                    <a:pt x="470154" y="0"/>
                  </a:moveTo>
                  <a:lnTo>
                    <a:pt x="470154" y="38481"/>
                  </a:lnTo>
                  <a:lnTo>
                    <a:pt x="0" y="38481"/>
                  </a:lnTo>
                  <a:lnTo>
                    <a:pt x="0" y="115443"/>
                  </a:lnTo>
                  <a:lnTo>
                    <a:pt x="470154" y="115443"/>
                  </a:lnTo>
                  <a:lnTo>
                    <a:pt x="470154" y="153924"/>
                  </a:lnTo>
                  <a:lnTo>
                    <a:pt x="547116" y="76962"/>
                  </a:lnTo>
                  <a:lnTo>
                    <a:pt x="470154" y="0"/>
                  </a:lnTo>
                  <a:close/>
                </a:path>
              </a:pathLst>
            </a:custGeom>
            <a:solidFill>
              <a:srgbClr val="00C3FF"/>
            </a:solidFill>
          </p:spPr>
          <p:txBody>
            <a:bodyPr wrap="square" lIns="0" tIns="0" rIns="0" bIns="0" rtlCol="0"/>
            <a:lstStyle/>
            <a:p>
              <a:endParaRPr/>
            </a:p>
          </p:txBody>
        </p:sp>
        <p:sp>
          <p:nvSpPr>
            <p:cNvPr id="8" name="object 8"/>
            <p:cNvSpPr/>
            <p:nvPr/>
          </p:nvSpPr>
          <p:spPr>
            <a:xfrm>
              <a:off x="4260342" y="2170938"/>
              <a:ext cx="547370" cy="154305"/>
            </a:xfrm>
            <a:custGeom>
              <a:avLst/>
              <a:gdLst/>
              <a:ahLst/>
              <a:cxnLst/>
              <a:rect l="l" t="t" r="r" b="b"/>
              <a:pathLst>
                <a:path w="547370" h="154305">
                  <a:moveTo>
                    <a:pt x="0" y="38481"/>
                  </a:moveTo>
                  <a:lnTo>
                    <a:pt x="470154" y="38481"/>
                  </a:lnTo>
                  <a:lnTo>
                    <a:pt x="470154" y="0"/>
                  </a:lnTo>
                  <a:lnTo>
                    <a:pt x="547116" y="76962"/>
                  </a:lnTo>
                  <a:lnTo>
                    <a:pt x="470154" y="153924"/>
                  </a:lnTo>
                  <a:lnTo>
                    <a:pt x="470154" y="115443"/>
                  </a:lnTo>
                  <a:lnTo>
                    <a:pt x="0" y="115443"/>
                  </a:lnTo>
                  <a:lnTo>
                    <a:pt x="0" y="38481"/>
                  </a:lnTo>
                  <a:close/>
                </a:path>
              </a:pathLst>
            </a:custGeom>
            <a:ln w="25400">
              <a:solidFill>
                <a:srgbClr val="008FBB"/>
              </a:solidFill>
            </a:ln>
          </p:spPr>
          <p:txBody>
            <a:bodyPr wrap="square" lIns="0" tIns="0" rIns="0" bIns="0" rtlCol="0"/>
            <a:lstStyle/>
            <a:p>
              <a:endParaRPr/>
            </a:p>
          </p:txBody>
        </p:sp>
        <p:sp>
          <p:nvSpPr>
            <p:cNvPr id="9" name="object 9"/>
            <p:cNvSpPr/>
            <p:nvPr/>
          </p:nvSpPr>
          <p:spPr>
            <a:xfrm>
              <a:off x="3374160" y="2023276"/>
              <a:ext cx="550545" cy="404495"/>
            </a:xfrm>
            <a:custGeom>
              <a:avLst/>
              <a:gdLst/>
              <a:ahLst/>
              <a:cxnLst/>
              <a:rect l="l" t="t" r="r" b="b"/>
              <a:pathLst>
                <a:path w="550545" h="404494">
                  <a:moveTo>
                    <a:pt x="376140" y="0"/>
                  </a:moveTo>
                  <a:lnTo>
                    <a:pt x="321007" y="5091"/>
                  </a:lnTo>
                  <a:lnTo>
                    <a:pt x="268276" y="19114"/>
                  </a:lnTo>
                  <a:lnTo>
                    <a:pt x="218465" y="40195"/>
                  </a:lnTo>
                  <a:lnTo>
                    <a:pt x="172094" y="66459"/>
                  </a:lnTo>
                  <a:lnTo>
                    <a:pt x="129682" y="96031"/>
                  </a:lnTo>
                  <a:lnTo>
                    <a:pt x="91747" y="127036"/>
                  </a:lnTo>
                  <a:lnTo>
                    <a:pt x="58809" y="157599"/>
                  </a:lnTo>
                  <a:lnTo>
                    <a:pt x="31386" y="185846"/>
                  </a:lnTo>
                  <a:lnTo>
                    <a:pt x="2220" y="223624"/>
                  </a:lnTo>
                  <a:lnTo>
                    <a:pt x="0" y="238493"/>
                  </a:lnTo>
                  <a:lnTo>
                    <a:pt x="3249" y="253186"/>
                  </a:lnTo>
                  <a:lnTo>
                    <a:pt x="33514" y="288108"/>
                  </a:lnTo>
                  <a:lnTo>
                    <a:pt x="93978" y="340390"/>
                  </a:lnTo>
                  <a:lnTo>
                    <a:pt x="131786" y="367720"/>
                  </a:lnTo>
                  <a:lnTo>
                    <a:pt x="173964" y="393695"/>
                  </a:lnTo>
                  <a:lnTo>
                    <a:pt x="195203" y="404310"/>
                  </a:lnTo>
                  <a:lnTo>
                    <a:pt x="240540" y="358974"/>
                  </a:lnTo>
                  <a:lnTo>
                    <a:pt x="189966" y="332752"/>
                  </a:lnTo>
                  <a:lnTo>
                    <a:pt x="140713" y="299911"/>
                  </a:lnTo>
                  <a:lnTo>
                    <a:pt x="99049" y="266540"/>
                  </a:lnTo>
                  <a:lnTo>
                    <a:pt x="66473" y="236258"/>
                  </a:lnTo>
                  <a:lnTo>
                    <a:pt x="83062" y="218241"/>
                  </a:lnTo>
                  <a:lnTo>
                    <a:pt x="118359" y="183973"/>
                  </a:lnTo>
                  <a:lnTo>
                    <a:pt x="160729" y="148485"/>
                  </a:lnTo>
                  <a:lnTo>
                    <a:pt x="210526" y="114599"/>
                  </a:lnTo>
                  <a:lnTo>
                    <a:pt x="236837" y="99774"/>
                  </a:lnTo>
                  <a:lnTo>
                    <a:pt x="296373" y="99774"/>
                  </a:lnTo>
                  <a:lnTo>
                    <a:pt x="328672" y="83012"/>
                  </a:lnTo>
                  <a:lnTo>
                    <a:pt x="376140" y="75301"/>
                  </a:lnTo>
                  <a:lnTo>
                    <a:pt x="524225" y="75301"/>
                  </a:lnTo>
                  <a:lnTo>
                    <a:pt x="550105" y="49422"/>
                  </a:lnTo>
                  <a:lnTo>
                    <a:pt x="533815" y="40195"/>
                  </a:lnTo>
                  <a:lnTo>
                    <a:pt x="484004" y="19114"/>
                  </a:lnTo>
                  <a:lnTo>
                    <a:pt x="431273" y="5091"/>
                  </a:lnTo>
                  <a:lnTo>
                    <a:pt x="376140" y="0"/>
                  </a:lnTo>
                  <a:close/>
                </a:path>
                <a:path w="550545" h="404494">
                  <a:moveTo>
                    <a:pt x="296373" y="99774"/>
                  </a:moveTo>
                  <a:lnTo>
                    <a:pt x="236837" y="99774"/>
                  </a:lnTo>
                  <a:lnTo>
                    <a:pt x="208508" y="140401"/>
                  </a:lnTo>
                  <a:lnTo>
                    <a:pt x="192180" y="185394"/>
                  </a:lnTo>
                  <a:lnTo>
                    <a:pt x="187775" y="232375"/>
                  </a:lnTo>
                  <a:lnTo>
                    <a:pt x="195213" y="278963"/>
                  </a:lnTo>
                  <a:lnTo>
                    <a:pt x="214417" y="322780"/>
                  </a:lnTo>
                  <a:lnTo>
                    <a:pt x="242093" y="357422"/>
                  </a:lnTo>
                  <a:lnTo>
                    <a:pt x="269757" y="329759"/>
                  </a:lnTo>
                  <a:lnTo>
                    <a:pt x="254698" y="314699"/>
                  </a:lnTo>
                  <a:lnTo>
                    <a:pt x="233253" y="273374"/>
                  </a:lnTo>
                  <a:lnTo>
                    <a:pt x="225542" y="225904"/>
                  </a:lnTo>
                  <a:lnTo>
                    <a:pt x="233253" y="178434"/>
                  </a:lnTo>
                  <a:lnTo>
                    <a:pt x="254698" y="137108"/>
                  </a:lnTo>
                  <a:lnTo>
                    <a:pt x="287348" y="104458"/>
                  </a:lnTo>
                  <a:lnTo>
                    <a:pt x="296373" y="99774"/>
                  </a:lnTo>
                  <a:close/>
                </a:path>
                <a:path w="550545" h="404494">
                  <a:moveTo>
                    <a:pt x="524225" y="75301"/>
                  </a:moveTo>
                  <a:lnTo>
                    <a:pt x="376140" y="75301"/>
                  </a:lnTo>
                  <a:lnTo>
                    <a:pt x="423609" y="83012"/>
                  </a:lnTo>
                  <a:lnTo>
                    <a:pt x="464933" y="104458"/>
                  </a:lnTo>
                  <a:lnTo>
                    <a:pt x="479999" y="119525"/>
                  </a:lnTo>
                  <a:lnTo>
                    <a:pt x="524225" y="75301"/>
                  </a:lnTo>
                  <a:close/>
                </a:path>
              </a:pathLst>
            </a:custGeom>
            <a:solidFill>
              <a:srgbClr val="006EBE"/>
            </a:solidFill>
          </p:spPr>
          <p:txBody>
            <a:bodyPr wrap="square" lIns="0" tIns="0" rIns="0" bIns="0" rtlCol="0"/>
            <a:lstStyle/>
            <a:p>
              <a:endParaRPr/>
            </a:p>
          </p:txBody>
        </p:sp>
        <p:pic>
          <p:nvPicPr>
            <p:cNvPr id="10" name="object 10"/>
            <p:cNvPicPr/>
            <p:nvPr/>
          </p:nvPicPr>
          <p:blipFill>
            <a:blip r:embed="rId3" cstate="print"/>
            <a:stretch>
              <a:fillRect/>
            </a:stretch>
          </p:blipFill>
          <p:spPr>
            <a:xfrm>
              <a:off x="3656177" y="2155054"/>
              <a:ext cx="159174" cy="159173"/>
            </a:xfrm>
            <a:prstGeom prst="rect">
              <a:avLst/>
            </a:prstGeom>
          </p:spPr>
        </p:pic>
        <p:pic>
          <p:nvPicPr>
            <p:cNvPr id="11" name="object 11"/>
            <p:cNvPicPr/>
            <p:nvPr/>
          </p:nvPicPr>
          <p:blipFill>
            <a:blip r:embed="rId4" cstate="print"/>
            <a:stretch>
              <a:fillRect/>
            </a:stretch>
          </p:blipFill>
          <p:spPr>
            <a:xfrm>
              <a:off x="2950464" y="1508760"/>
              <a:ext cx="1786889" cy="564641"/>
            </a:xfrm>
            <a:prstGeom prst="rect">
              <a:avLst/>
            </a:prstGeom>
          </p:spPr>
        </p:pic>
      </p:grpSp>
      <p:sp>
        <p:nvSpPr>
          <p:cNvPr id="12" name="object 12"/>
          <p:cNvSpPr txBox="1"/>
          <p:nvPr/>
        </p:nvSpPr>
        <p:spPr>
          <a:xfrm>
            <a:off x="3096895" y="1340865"/>
            <a:ext cx="2381250" cy="552450"/>
          </a:xfrm>
          <a:prstGeom prst="rect">
            <a:avLst/>
          </a:prstGeom>
        </p:spPr>
        <p:txBody>
          <a:bodyPr vert="horz" wrap="square" lIns="0" tIns="13335" rIns="0" bIns="0" rtlCol="0">
            <a:spAutoFit/>
          </a:bodyPr>
          <a:lstStyle/>
          <a:p>
            <a:pPr marL="1802130">
              <a:lnSpc>
                <a:spcPts val="2070"/>
              </a:lnSpc>
              <a:spcBef>
                <a:spcPts val="105"/>
              </a:spcBef>
            </a:pPr>
            <a:r>
              <a:rPr sz="2000" spc="-5" dirty="0">
                <a:solidFill>
                  <a:srgbClr val="FFFFFF"/>
                </a:solidFill>
                <a:latin typeface="Calibri"/>
                <a:cs typeface="Calibri"/>
              </a:rPr>
              <a:t>Ta</a:t>
            </a:r>
            <a:r>
              <a:rPr sz="2000" spc="5" dirty="0">
                <a:solidFill>
                  <a:srgbClr val="FFFFFF"/>
                </a:solidFill>
                <a:latin typeface="Calibri"/>
                <a:cs typeface="Calibri"/>
              </a:rPr>
              <a:t>b</a:t>
            </a:r>
            <a:r>
              <a:rPr sz="2000" dirty="0">
                <a:solidFill>
                  <a:srgbClr val="FFFFFF"/>
                </a:solidFill>
                <a:latin typeface="Calibri"/>
                <a:cs typeface="Calibri"/>
              </a:rPr>
              <a:t>le</a:t>
            </a:r>
            <a:endParaRPr sz="2000">
              <a:latin typeface="Calibri"/>
              <a:cs typeface="Calibri"/>
            </a:endParaRPr>
          </a:p>
          <a:p>
            <a:pPr marL="12700">
              <a:lnSpc>
                <a:spcPts val="2070"/>
              </a:lnSpc>
            </a:pPr>
            <a:r>
              <a:rPr sz="2000" spc="-5" dirty="0">
                <a:solidFill>
                  <a:srgbClr val="FFFFFF"/>
                </a:solidFill>
                <a:latin typeface="Calibri"/>
                <a:cs typeface="Calibri"/>
              </a:rPr>
              <a:t>Stream</a:t>
            </a:r>
            <a:r>
              <a:rPr sz="2000" spc="-25" dirty="0">
                <a:solidFill>
                  <a:srgbClr val="FFFFFF"/>
                </a:solidFill>
                <a:latin typeface="Calibri"/>
                <a:cs typeface="Calibri"/>
              </a:rPr>
              <a:t> </a:t>
            </a:r>
            <a:r>
              <a:rPr sz="2000" spc="-5" dirty="0">
                <a:solidFill>
                  <a:srgbClr val="FFFFFF"/>
                </a:solidFill>
                <a:latin typeface="Calibri"/>
                <a:cs typeface="Calibri"/>
              </a:rPr>
              <a:t>object</a:t>
            </a:r>
            <a:endParaRPr sz="2000">
              <a:latin typeface="Calibri"/>
              <a:cs typeface="Calibri"/>
            </a:endParaRPr>
          </a:p>
        </p:txBody>
      </p:sp>
      <p:sp>
        <p:nvSpPr>
          <p:cNvPr id="13" name="object 13"/>
          <p:cNvSpPr/>
          <p:nvPr/>
        </p:nvSpPr>
        <p:spPr>
          <a:xfrm>
            <a:off x="3446120" y="2726524"/>
            <a:ext cx="488950" cy="404495"/>
          </a:xfrm>
          <a:custGeom>
            <a:avLst/>
            <a:gdLst/>
            <a:ahLst/>
            <a:cxnLst/>
            <a:rect l="l" t="t" r="r" b="b"/>
            <a:pathLst>
              <a:path w="488950" h="404494">
                <a:moveTo>
                  <a:pt x="488778" y="0"/>
                </a:moveTo>
                <a:lnTo>
                  <a:pt x="0" y="0"/>
                </a:lnTo>
                <a:lnTo>
                  <a:pt x="0" y="404119"/>
                </a:lnTo>
                <a:lnTo>
                  <a:pt x="84644" y="404119"/>
                </a:lnTo>
                <a:lnTo>
                  <a:pt x="127944" y="360821"/>
                </a:lnTo>
                <a:lnTo>
                  <a:pt x="43297" y="360821"/>
                </a:lnTo>
                <a:lnTo>
                  <a:pt x="43297" y="274223"/>
                </a:lnTo>
                <a:lnTo>
                  <a:pt x="214544" y="274224"/>
                </a:lnTo>
                <a:lnTo>
                  <a:pt x="243411" y="245358"/>
                </a:lnTo>
                <a:lnTo>
                  <a:pt x="43297" y="245358"/>
                </a:lnTo>
                <a:lnTo>
                  <a:pt x="43297" y="158761"/>
                </a:lnTo>
                <a:lnTo>
                  <a:pt x="330011" y="158761"/>
                </a:lnTo>
                <a:lnTo>
                  <a:pt x="358877" y="129895"/>
                </a:lnTo>
                <a:lnTo>
                  <a:pt x="43297" y="129895"/>
                </a:lnTo>
                <a:lnTo>
                  <a:pt x="43297" y="43298"/>
                </a:lnTo>
                <a:lnTo>
                  <a:pt x="445478" y="43298"/>
                </a:lnTo>
                <a:lnTo>
                  <a:pt x="488778" y="0"/>
                </a:lnTo>
                <a:close/>
              </a:path>
              <a:path w="488950" h="404494">
                <a:moveTo>
                  <a:pt x="214544" y="274224"/>
                </a:moveTo>
                <a:lnTo>
                  <a:pt x="187620" y="274224"/>
                </a:lnTo>
                <a:lnTo>
                  <a:pt x="187621" y="301146"/>
                </a:lnTo>
                <a:lnTo>
                  <a:pt x="214544" y="274224"/>
                </a:lnTo>
                <a:close/>
              </a:path>
              <a:path w="488950" h="404494">
                <a:moveTo>
                  <a:pt x="216485" y="158761"/>
                </a:moveTo>
                <a:lnTo>
                  <a:pt x="187620" y="158761"/>
                </a:lnTo>
                <a:lnTo>
                  <a:pt x="187620" y="245358"/>
                </a:lnTo>
                <a:lnTo>
                  <a:pt x="216485" y="245358"/>
                </a:lnTo>
                <a:lnTo>
                  <a:pt x="216485" y="158761"/>
                </a:lnTo>
                <a:close/>
              </a:path>
              <a:path w="488950" h="404494">
                <a:moveTo>
                  <a:pt x="216485" y="43298"/>
                </a:moveTo>
                <a:lnTo>
                  <a:pt x="187620" y="43298"/>
                </a:lnTo>
                <a:lnTo>
                  <a:pt x="187620" y="129895"/>
                </a:lnTo>
                <a:lnTo>
                  <a:pt x="216485" y="129895"/>
                </a:lnTo>
                <a:lnTo>
                  <a:pt x="216485" y="43298"/>
                </a:lnTo>
                <a:close/>
              </a:path>
              <a:path w="488950" h="404494">
                <a:moveTo>
                  <a:pt x="389674" y="43298"/>
                </a:moveTo>
                <a:lnTo>
                  <a:pt x="360809" y="43298"/>
                </a:lnTo>
                <a:lnTo>
                  <a:pt x="360809" y="127964"/>
                </a:lnTo>
                <a:lnTo>
                  <a:pt x="389674" y="99100"/>
                </a:lnTo>
                <a:lnTo>
                  <a:pt x="389674" y="43298"/>
                </a:lnTo>
                <a:close/>
              </a:path>
            </a:pathLst>
          </a:custGeom>
          <a:solidFill>
            <a:srgbClr val="D6D6D6"/>
          </a:solidFill>
        </p:spPr>
        <p:txBody>
          <a:bodyPr wrap="square" lIns="0" tIns="0" rIns="0" bIns="0" rtlCol="0"/>
          <a:lstStyle/>
          <a:p>
            <a:endParaRPr/>
          </a:p>
        </p:txBody>
      </p:sp>
      <p:sp>
        <p:nvSpPr>
          <p:cNvPr id="14" name="object 14"/>
          <p:cNvSpPr/>
          <p:nvPr/>
        </p:nvSpPr>
        <p:spPr>
          <a:xfrm>
            <a:off x="3993236" y="2729572"/>
            <a:ext cx="488950" cy="404495"/>
          </a:xfrm>
          <a:custGeom>
            <a:avLst/>
            <a:gdLst/>
            <a:ahLst/>
            <a:cxnLst/>
            <a:rect l="l" t="t" r="r" b="b"/>
            <a:pathLst>
              <a:path w="488950" h="404494">
                <a:moveTo>
                  <a:pt x="488777" y="0"/>
                </a:moveTo>
                <a:lnTo>
                  <a:pt x="0" y="0"/>
                </a:lnTo>
                <a:lnTo>
                  <a:pt x="0" y="404119"/>
                </a:lnTo>
                <a:lnTo>
                  <a:pt x="84643" y="404119"/>
                </a:lnTo>
                <a:lnTo>
                  <a:pt x="127944" y="360821"/>
                </a:lnTo>
                <a:lnTo>
                  <a:pt x="43297" y="360821"/>
                </a:lnTo>
                <a:lnTo>
                  <a:pt x="43297" y="274223"/>
                </a:lnTo>
                <a:lnTo>
                  <a:pt x="214544"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4">
                <a:moveTo>
                  <a:pt x="214544" y="274224"/>
                </a:moveTo>
                <a:lnTo>
                  <a:pt x="187620" y="274224"/>
                </a:lnTo>
                <a:lnTo>
                  <a:pt x="187621" y="301146"/>
                </a:lnTo>
                <a:lnTo>
                  <a:pt x="214544" y="274224"/>
                </a:lnTo>
                <a:close/>
              </a:path>
              <a:path w="488950" h="404494">
                <a:moveTo>
                  <a:pt x="216485" y="158761"/>
                </a:moveTo>
                <a:lnTo>
                  <a:pt x="187620" y="158761"/>
                </a:lnTo>
                <a:lnTo>
                  <a:pt x="187620" y="245358"/>
                </a:lnTo>
                <a:lnTo>
                  <a:pt x="216485" y="245358"/>
                </a:lnTo>
                <a:lnTo>
                  <a:pt x="216485" y="158761"/>
                </a:lnTo>
                <a:close/>
              </a:path>
              <a:path w="488950" h="404494">
                <a:moveTo>
                  <a:pt x="216485" y="43298"/>
                </a:moveTo>
                <a:lnTo>
                  <a:pt x="187620" y="43298"/>
                </a:lnTo>
                <a:lnTo>
                  <a:pt x="187620" y="129895"/>
                </a:lnTo>
                <a:lnTo>
                  <a:pt x="216485" y="129895"/>
                </a:lnTo>
                <a:lnTo>
                  <a:pt x="216485" y="43298"/>
                </a:lnTo>
                <a:close/>
              </a:path>
              <a:path w="488950" h="404494">
                <a:moveTo>
                  <a:pt x="389674" y="43298"/>
                </a:moveTo>
                <a:lnTo>
                  <a:pt x="360809" y="43298"/>
                </a:lnTo>
                <a:lnTo>
                  <a:pt x="360809" y="127963"/>
                </a:lnTo>
                <a:lnTo>
                  <a:pt x="389674" y="99100"/>
                </a:lnTo>
                <a:lnTo>
                  <a:pt x="389674" y="43298"/>
                </a:lnTo>
                <a:close/>
              </a:path>
            </a:pathLst>
          </a:custGeom>
          <a:solidFill>
            <a:srgbClr val="0092BE"/>
          </a:solidFill>
        </p:spPr>
        <p:txBody>
          <a:bodyPr wrap="square" lIns="0" tIns="0" rIns="0" bIns="0" rtlCol="0"/>
          <a:lstStyle/>
          <a:p>
            <a:endParaRPr/>
          </a:p>
        </p:txBody>
      </p:sp>
      <p:grpSp>
        <p:nvGrpSpPr>
          <p:cNvPr id="15" name="object 15"/>
          <p:cNvGrpSpPr/>
          <p:nvPr/>
        </p:nvGrpSpPr>
        <p:grpSpPr>
          <a:xfrm>
            <a:off x="3189732" y="3361944"/>
            <a:ext cx="2535555" cy="1176020"/>
            <a:chOff x="3189732" y="3361944"/>
            <a:chExt cx="2535555" cy="1176020"/>
          </a:xfrm>
        </p:grpSpPr>
        <p:pic>
          <p:nvPicPr>
            <p:cNvPr id="16" name="object 16"/>
            <p:cNvPicPr/>
            <p:nvPr/>
          </p:nvPicPr>
          <p:blipFill>
            <a:blip r:embed="rId5" cstate="print"/>
            <a:stretch>
              <a:fillRect/>
            </a:stretch>
          </p:blipFill>
          <p:spPr>
            <a:xfrm>
              <a:off x="3189732" y="3361944"/>
              <a:ext cx="2510790" cy="564642"/>
            </a:xfrm>
            <a:prstGeom prst="rect">
              <a:avLst/>
            </a:prstGeom>
          </p:spPr>
        </p:pic>
        <p:pic>
          <p:nvPicPr>
            <p:cNvPr id="17" name="object 17"/>
            <p:cNvPicPr/>
            <p:nvPr/>
          </p:nvPicPr>
          <p:blipFill>
            <a:blip r:embed="rId6" cstate="print"/>
            <a:stretch>
              <a:fillRect/>
            </a:stretch>
          </p:blipFill>
          <p:spPr>
            <a:xfrm>
              <a:off x="3189732" y="3666744"/>
              <a:ext cx="2503170" cy="564642"/>
            </a:xfrm>
            <a:prstGeom prst="rect">
              <a:avLst/>
            </a:prstGeom>
          </p:spPr>
        </p:pic>
        <p:pic>
          <p:nvPicPr>
            <p:cNvPr id="18" name="object 18"/>
            <p:cNvPicPr/>
            <p:nvPr/>
          </p:nvPicPr>
          <p:blipFill>
            <a:blip r:embed="rId7" cstate="print"/>
            <a:stretch>
              <a:fillRect/>
            </a:stretch>
          </p:blipFill>
          <p:spPr>
            <a:xfrm>
              <a:off x="3189732" y="3973068"/>
              <a:ext cx="2535173" cy="564641"/>
            </a:xfrm>
            <a:prstGeom prst="rect">
              <a:avLst/>
            </a:prstGeom>
          </p:spPr>
        </p:pic>
      </p:grpSp>
      <p:sp>
        <p:nvSpPr>
          <p:cNvPr id="19" name="object 19"/>
          <p:cNvSpPr txBox="1"/>
          <p:nvPr/>
        </p:nvSpPr>
        <p:spPr>
          <a:xfrm>
            <a:off x="3336416" y="3415106"/>
            <a:ext cx="2225040" cy="942975"/>
          </a:xfrm>
          <a:prstGeom prst="rect">
            <a:avLst/>
          </a:prstGeom>
        </p:spPr>
        <p:txBody>
          <a:bodyPr vert="horz" wrap="square" lIns="0" tIns="12700" rIns="0" bIns="0" rtlCol="0">
            <a:spAutoFit/>
          </a:bodyPr>
          <a:lstStyle/>
          <a:p>
            <a:pPr marL="12700" marR="5080" algn="just">
              <a:lnSpc>
                <a:spcPct val="100299"/>
              </a:lnSpc>
              <a:spcBef>
                <a:spcPts val="100"/>
              </a:spcBef>
            </a:pPr>
            <a:r>
              <a:rPr sz="2000" dirty="0">
                <a:solidFill>
                  <a:srgbClr val="66DBFF"/>
                </a:solidFill>
                <a:latin typeface="Calibri"/>
                <a:cs typeface="Calibri"/>
              </a:rPr>
              <a:t>METADATA$ACTION </a:t>
            </a:r>
            <a:r>
              <a:rPr sz="2000" spc="5" dirty="0">
                <a:solidFill>
                  <a:srgbClr val="66DBFF"/>
                </a:solidFill>
                <a:latin typeface="Calibri"/>
                <a:cs typeface="Calibri"/>
              </a:rPr>
              <a:t> </a:t>
            </a:r>
            <a:r>
              <a:rPr sz="2000" spc="-5" dirty="0">
                <a:solidFill>
                  <a:srgbClr val="66DBFF"/>
                </a:solidFill>
                <a:latin typeface="Calibri"/>
                <a:cs typeface="Calibri"/>
              </a:rPr>
              <a:t>METADATA$UPDATE </a:t>
            </a:r>
            <a:r>
              <a:rPr sz="2000" spc="-445" dirty="0">
                <a:solidFill>
                  <a:srgbClr val="66DBFF"/>
                </a:solidFill>
                <a:latin typeface="Calibri"/>
                <a:cs typeface="Calibri"/>
              </a:rPr>
              <a:t> </a:t>
            </a:r>
            <a:r>
              <a:rPr sz="2000" spc="-5" dirty="0">
                <a:solidFill>
                  <a:srgbClr val="66DBFF"/>
                </a:solidFill>
                <a:latin typeface="Calibri"/>
                <a:cs typeface="Calibri"/>
              </a:rPr>
              <a:t>METADATA$ROW_ID</a:t>
            </a:r>
            <a:endParaRPr sz="2000">
              <a:latin typeface="Calibri"/>
              <a:cs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sp>
        <p:nvSpPr>
          <p:cNvPr id="3" name="object 3"/>
          <p:cNvSpPr txBox="1"/>
          <p:nvPr/>
        </p:nvSpPr>
        <p:spPr>
          <a:xfrm>
            <a:off x="2209800" y="2988564"/>
            <a:ext cx="4953000" cy="795655"/>
          </a:xfrm>
          <a:prstGeom prst="rect">
            <a:avLst/>
          </a:prstGeom>
          <a:solidFill>
            <a:srgbClr val="EDEDED"/>
          </a:solidFill>
        </p:spPr>
        <p:txBody>
          <a:bodyPr vert="horz" wrap="square" lIns="0" tIns="4445" rIns="0" bIns="0" rtlCol="0">
            <a:spAutoFit/>
          </a:bodyPr>
          <a:lstStyle/>
          <a:p>
            <a:pPr>
              <a:lnSpc>
                <a:spcPct val="100000"/>
              </a:lnSpc>
              <a:spcBef>
                <a:spcPts val="35"/>
              </a:spcBef>
            </a:pPr>
            <a:endParaRPr sz="2050">
              <a:latin typeface="Times New Roman"/>
              <a:cs typeface="Times New Roman"/>
            </a:endParaRPr>
          </a:p>
          <a:p>
            <a:pPr marL="745490">
              <a:lnSpc>
                <a:spcPct val="100000"/>
              </a:lnSpc>
              <a:spcBef>
                <a:spcPts val="5"/>
              </a:spcBef>
            </a:pPr>
            <a:r>
              <a:rPr sz="1400" spc="-5" dirty="0">
                <a:latin typeface="Courier New"/>
                <a:cs typeface="Courier New"/>
              </a:rPr>
              <a:t>SELECT</a:t>
            </a:r>
            <a:r>
              <a:rPr sz="1400" spc="-40" dirty="0">
                <a:latin typeface="Courier New"/>
                <a:cs typeface="Courier New"/>
              </a:rPr>
              <a:t> </a:t>
            </a:r>
            <a:r>
              <a:rPr sz="1400" dirty="0">
                <a:latin typeface="Courier New"/>
                <a:cs typeface="Courier New"/>
              </a:rPr>
              <a:t>*</a:t>
            </a:r>
            <a:r>
              <a:rPr sz="1400" spc="-10" dirty="0">
                <a:latin typeface="Courier New"/>
                <a:cs typeface="Courier New"/>
              </a:rPr>
              <a:t> </a:t>
            </a:r>
            <a:r>
              <a:rPr sz="1400" spc="-5" dirty="0">
                <a:latin typeface="Courier New"/>
                <a:cs typeface="Courier New"/>
              </a:rPr>
              <a:t>FROM</a:t>
            </a:r>
            <a:r>
              <a:rPr sz="1400" spc="-25" dirty="0">
                <a:latin typeface="Courier New"/>
                <a:cs typeface="Courier New"/>
              </a:rPr>
              <a:t> </a:t>
            </a:r>
            <a:r>
              <a:rPr sz="1400" i="1" spc="-5" dirty="0">
                <a:solidFill>
                  <a:srgbClr val="009999"/>
                </a:solidFill>
                <a:latin typeface="Courier New"/>
                <a:cs typeface="Courier New"/>
              </a:rPr>
              <a:t>&lt;stream</a:t>
            </a:r>
            <a:r>
              <a:rPr sz="1400" i="1" spc="-40" dirty="0">
                <a:solidFill>
                  <a:srgbClr val="009999"/>
                </a:solidFill>
                <a:latin typeface="Courier New"/>
                <a:cs typeface="Courier New"/>
              </a:rPr>
              <a:t> </a:t>
            </a:r>
            <a:r>
              <a:rPr sz="1400" i="1" spc="-5" dirty="0">
                <a:solidFill>
                  <a:srgbClr val="009999"/>
                </a:solidFill>
                <a:latin typeface="Courier New"/>
                <a:cs typeface="Courier New"/>
              </a:rPr>
              <a:t>name&gt;</a:t>
            </a:r>
            <a:endParaRPr sz="1400">
              <a:latin typeface="Courier New"/>
              <a:cs typeface="Courier New"/>
            </a:endParaRPr>
          </a:p>
        </p:txBody>
      </p:sp>
      <p:sp>
        <p:nvSpPr>
          <p:cNvPr id="4" name="object 4"/>
          <p:cNvSpPr txBox="1"/>
          <p:nvPr/>
        </p:nvSpPr>
        <p:spPr>
          <a:xfrm>
            <a:off x="2209800" y="1652016"/>
            <a:ext cx="4953000" cy="1010919"/>
          </a:xfrm>
          <a:prstGeom prst="rect">
            <a:avLst/>
          </a:prstGeom>
          <a:solidFill>
            <a:srgbClr val="EDEDED"/>
          </a:solidFill>
        </p:spPr>
        <p:txBody>
          <a:bodyPr vert="horz" wrap="square" lIns="0" tIns="4445" rIns="0" bIns="0" rtlCol="0">
            <a:spAutoFit/>
          </a:bodyPr>
          <a:lstStyle/>
          <a:p>
            <a:pPr>
              <a:lnSpc>
                <a:spcPct val="100000"/>
              </a:lnSpc>
              <a:spcBef>
                <a:spcPts val="35"/>
              </a:spcBef>
            </a:pPr>
            <a:endParaRPr sz="2050">
              <a:latin typeface="Times New Roman"/>
              <a:cs typeface="Times New Roman"/>
            </a:endParaRPr>
          </a:p>
          <a:p>
            <a:pPr marL="745490">
              <a:lnSpc>
                <a:spcPct val="100000"/>
              </a:lnSpc>
              <a:spcBef>
                <a:spcPts val="5"/>
              </a:spcBef>
            </a:pPr>
            <a:r>
              <a:rPr sz="1400" spc="-5" dirty="0">
                <a:latin typeface="Courier New"/>
                <a:cs typeface="Courier New"/>
              </a:rPr>
              <a:t>CREATE</a:t>
            </a:r>
            <a:r>
              <a:rPr sz="1400" spc="-40" dirty="0">
                <a:latin typeface="Courier New"/>
                <a:cs typeface="Courier New"/>
              </a:rPr>
              <a:t> </a:t>
            </a:r>
            <a:r>
              <a:rPr sz="1400" spc="-5" dirty="0">
                <a:latin typeface="Courier New"/>
                <a:cs typeface="Courier New"/>
              </a:rPr>
              <a:t>STREAM</a:t>
            </a:r>
            <a:r>
              <a:rPr sz="1400" spc="-30" dirty="0">
                <a:latin typeface="Courier New"/>
                <a:cs typeface="Courier New"/>
              </a:rPr>
              <a:t> </a:t>
            </a:r>
            <a:r>
              <a:rPr sz="1400" i="1" spc="-5" dirty="0">
                <a:solidFill>
                  <a:srgbClr val="009999"/>
                </a:solidFill>
                <a:latin typeface="Courier New"/>
                <a:cs typeface="Courier New"/>
              </a:rPr>
              <a:t>&lt;stream</a:t>
            </a:r>
            <a:r>
              <a:rPr sz="1400" i="1" spc="-35" dirty="0">
                <a:solidFill>
                  <a:srgbClr val="009999"/>
                </a:solidFill>
                <a:latin typeface="Courier New"/>
                <a:cs typeface="Courier New"/>
              </a:rPr>
              <a:t> </a:t>
            </a:r>
            <a:r>
              <a:rPr sz="1400" i="1" spc="-5" dirty="0">
                <a:solidFill>
                  <a:srgbClr val="009999"/>
                </a:solidFill>
                <a:latin typeface="Courier New"/>
                <a:cs typeface="Courier New"/>
              </a:rPr>
              <a:t>name&gt;</a:t>
            </a:r>
            <a:endParaRPr sz="1400">
              <a:latin typeface="Courier New"/>
              <a:cs typeface="Courier New"/>
            </a:endParaRPr>
          </a:p>
          <a:p>
            <a:pPr marL="915035">
              <a:lnSpc>
                <a:spcPct val="100000"/>
              </a:lnSpc>
              <a:tabLst>
                <a:tab pos="1978660" algn="l"/>
              </a:tabLst>
            </a:pPr>
            <a:r>
              <a:rPr sz="1400" spc="-5" dirty="0">
                <a:latin typeface="Courier New"/>
                <a:cs typeface="Courier New"/>
              </a:rPr>
              <a:t>ON</a:t>
            </a:r>
            <a:r>
              <a:rPr sz="1400" spc="-10" dirty="0">
                <a:latin typeface="Courier New"/>
                <a:cs typeface="Courier New"/>
              </a:rPr>
              <a:t> </a:t>
            </a:r>
            <a:r>
              <a:rPr sz="1400" spc="-5" dirty="0">
                <a:latin typeface="Courier New"/>
                <a:cs typeface="Courier New"/>
              </a:rPr>
              <a:t>TABLE	</a:t>
            </a:r>
            <a:r>
              <a:rPr sz="1400" i="1" spc="-5" dirty="0">
                <a:solidFill>
                  <a:srgbClr val="009999"/>
                </a:solidFill>
                <a:latin typeface="Courier New"/>
                <a:cs typeface="Courier New"/>
              </a:rPr>
              <a:t>&lt;table</a:t>
            </a:r>
            <a:r>
              <a:rPr sz="1400" i="1" spc="-70" dirty="0">
                <a:solidFill>
                  <a:srgbClr val="009999"/>
                </a:solidFill>
                <a:latin typeface="Courier New"/>
                <a:cs typeface="Courier New"/>
              </a:rPr>
              <a:t> </a:t>
            </a:r>
            <a:r>
              <a:rPr sz="1400" i="1" spc="-5" dirty="0">
                <a:solidFill>
                  <a:srgbClr val="009999"/>
                </a:solidFill>
                <a:latin typeface="Courier New"/>
                <a:cs typeface="Courier New"/>
              </a:rPr>
              <a:t>name&gt;</a:t>
            </a:r>
            <a:endParaRPr sz="1400">
              <a:latin typeface="Courier New"/>
              <a:cs typeface="Courier New"/>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sp>
        <p:nvSpPr>
          <p:cNvPr id="3" name="object 3"/>
          <p:cNvSpPr/>
          <p:nvPr/>
        </p:nvSpPr>
        <p:spPr>
          <a:xfrm>
            <a:off x="4924400" y="2721952"/>
            <a:ext cx="488950" cy="404495"/>
          </a:xfrm>
          <a:custGeom>
            <a:avLst/>
            <a:gdLst/>
            <a:ahLst/>
            <a:cxnLst/>
            <a:rect l="l" t="t" r="r" b="b"/>
            <a:pathLst>
              <a:path w="488950" h="404494">
                <a:moveTo>
                  <a:pt x="488778" y="0"/>
                </a:moveTo>
                <a:lnTo>
                  <a:pt x="0" y="0"/>
                </a:lnTo>
                <a:lnTo>
                  <a:pt x="0" y="404119"/>
                </a:lnTo>
                <a:lnTo>
                  <a:pt x="84644" y="404119"/>
                </a:lnTo>
                <a:lnTo>
                  <a:pt x="127944" y="360821"/>
                </a:lnTo>
                <a:lnTo>
                  <a:pt x="43297" y="360821"/>
                </a:lnTo>
                <a:lnTo>
                  <a:pt x="43297" y="274223"/>
                </a:lnTo>
                <a:lnTo>
                  <a:pt x="214544" y="274224"/>
                </a:lnTo>
                <a:lnTo>
                  <a:pt x="243411" y="245358"/>
                </a:lnTo>
                <a:lnTo>
                  <a:pt x="43297" y="245358"/>
                </a:lnTo>
                <a:lnTo>
                  <a:pt x="43297" y="158761"/>
                </a:lnTo>
                <a:lnTo>
                  <a:pt x="330011" y="158761"/>
                </a:lnTo>
                <a:lnTo>
                  <a:pt x="358877" y="129895"/>
                </a:lnTo>
                <a:lnTo>
                  <a:pt x="43297" y="129895"/>
                </a:lnTo>
                <a:lnTo>
                  <a:pt x="43297" y="43298"/>
                </a:lnTo>
                <a:lnTo>
                  <a:pt x="445477" y="43298"/>
                </a:lnTo>
                <a:lnTo>
                  <a:pt x="488778" y="0"/>
                </a:lnTo>
                <a:close/>
              </a:path>
              <a:path w="488950" h="404494">
                <a:moveTo>
                  <a:pt x="214544" y="274224"/>
                </a:moveTo>
                <a:lnTo>
                  <a:pt x="187620" y="274224"/>
                </a:lnTo>
                <a:lnTo>
                  <a:pt x="187621" y="301146"/>
                </a:lnTo>
                <a:lnTo>
                  <a:pt x="214544" y="274224"/>
                </a:lnTo>
                <a:close/>
              </a:path>
              <a:path w="488950" h="404494">
                <a:moveTo>
                  <a:pt x="216485" y="158761"/>
                </a:moveTo>
                <a:lnTo>
                  <a:pt x="187620" y="158761"/>
                </a:lnTo>
                <a:lnTo>
                  <a:pt x="187620" y="245358"/>
                </a:lnTo>
                <a:lnTo>
                  <a:pt x="216485" y="245358"/>
                </a:lnTo>
                <a:lnTo>
                  <a:pt x="216485" y="158761"/>
                </a:lnTo>
                <a:close/>
              </a:path>
              <a:path w="488950" h="404494">
                <a:moveTo>
                  <a:pt x="216485" y="43298"/>
                </a:moveTo>
                <a:lnTo>
                  <a:pt x="187620" y="43298"/>
                </a:lnTo>
                <a:lnTo>
                  <a:pt x="187620" y="129895"/>
                </a:lnTo>
                <a:lnTo>
                  <a:pt x="216485" y="129895"/>
                </a:lnTo>
                <a:lnTo>
                  <a:pt x="216485" y="43298"/>
                </a:lnTo>
                <a:close/>
              </a:path>
              <a:path w="488950" h="404494">
                <a:moveTo>
                  <a:pt x="389674" y="43298"/>
                </a:moveTo>
                <a:lnTo>
                  <a:pt x="360809" y="43298"/>
                </a:lnTo>
                <a:lnTo>
                  <a:pt x="360809" y="127964"/>
                </a:lnTo>
                <a:lnTo>
                  <a:pt x="389674" y="99100"/>
                </a:lnTo>
                <a:lnTo>
                  <a:pt x="389674" y="43298"/>
                </a:lnTo>
                <a:close/>
              </a:path>
            </a:pathLst>
          </a:custGeom>
          <a:solidFill>
            <a:srgbClr val="D6D6D6"/>
          </a:solidFill>
        </p:spPr>
        <p:txBody>
          <a:bodyPr wrap="square" lIns="0" tIns="0" rIns="0" bIns="0" rtlCol="0"/>
          <a:lstStyle/>
          <a:p>
            <a:endParaRPr/>
          </a:p>
        </p:txBody>
      </p:sp>
      <p:grpSp>
        <p:nvGrpSpPr>
          <p:cNvPr id="4" name="object 4"/>
          <p:cNvGrpSpPr/>
          <p:nvPr/>
        </p:nvGrpSpPr>
        <p:grpSpPr>
          <a:xfrm>
            <a:off x="2950464" y="1287780"/>
            <a:ext cx="2689225" cy="1378585"/>
            <a:chOff x="2950464" y="1287780"/>
            <a:chExt cx="2689225" cy="1378585"/>
          </a:xfrm>
        </p:grpSpPr>
        <p:pic>
          <p:nvPicPr>
            <p:cNvPr id="5" name="object 5"/>
            <p:cNvPicPr/>
            <p:nvPr/>
          </p:nvPicPr>
          <p:blipFill>
            <a:blip r:embed="rId2" cstate="print"/>
            <a:stretch>
              <a:fillRect/>
            </a:stretch>
          </p:blipFill>
          <p:spPr>
            <a:xfrm>
              <a:off x="4739640" y="1287780"/>
              <a:ext cx="899922" cy="564641"/>
            </a:xfrm>
            <a:prstGeom prst="rect">
              <a:avLst/>
            </a:prstGeom>
          </p:spPr>
        </p:pic>
        <p:sp>
          <p:nvSpPr>
            <p:cNvPr id="6" name="object 6"/>
            <p:cNvSpPr/>
            <p:nvPr/>
          </p:nvSpPr>
          <p:spPr>
            <a:xfrm>
              <a:off x="4924400" y="1883752"/>
              <a:ext cx="488950" cy="782320"/>
            </a:xfrm>
            <a:custGeom>
              <a:avLst/>
              <a:gdLst/>
              <a:ahLst/>
              <a:cxnLst/>
              <a:rect l="l" t="t" r="r" b="b"/>
              <a:pathLst>
                <a:path w="488950" h="782319">
                  <a:moveTo>
                    <a:pt x="488772" y="12"/>
                  </a:moveTo>
                  <a:lnTo>
                    <a:pt x="187617" y="12"/>
                  </a:lnTo>
                  <a:lnTo>
                    <a:pt x="187617" y="43307"/>
                  </a:lnTo>
                  <a:lnTo>
                    <a:pt x="187617" y="129908"/>
                  </a:lnTo>
                  <a:lnTo>
                    <a:pt x="187617" y="158762"/>
                  </a:lnTo>
                  <a:lnTo>
                    <a:pt x="187617" y="245364"/>
                  </a:lnTo>
                  <a:lnTo>
                    <a:pt x="43294" y="245364"/>
                  </a:lnTo>
                  <a:lnTo>
                    <a:pt x="43294" y="158762"/>
                  </a:lnTo>
                  <a:lnTo>
                    <a:pt x="187617" y="158762"/>
                  </a:lnTo>
                  <a:lnTo>
                    <a:pt x="187617" y="129908"/>
                  </a:lnTo>
                  <a:lnTo>
                    <a:pt x="43294" y="129895"/>
                  </a:lnTo>
                  <a:lnTo>
                    <a:pt x="43294" y="43307"/>
                  </a:lnTo>
                  <a:lnTo>
                    <a:pt x="187617" y="43307"/>
                  </a:lnTo>
                  <a:lnTo>
                    <a:pt x="187617" y="12"/>
                  </a:lnTo>
                  <a:lnTo>
                    <a:pt x="0" y="0"/>
                  </a:lnTo>
                  <a:lnTo>
                    <a:pt x="0" y="377952"/>
                  </a:lnTo>
                  <a:lnTo>
                    <a:pt x="0" y="404126"/>
                  </a:lnTo>
                  <a:lnTo>
                    <a:pt x="0" y="782078"/>
                  </a:lnTo>
                  <a:lnTo>
                    <a:pt x="84632" y="782078"/>
                  </a:lnTo>
                  <a:lnTo>
                    <a:pt x="127939" y="738784"/>
                  </a:lnTo>
                  <a:lnTo>
                    <a:pt x="43294" y="738784"/>
                  </a:lnTo>
                  <a:lnTo>
                    <a:pt x="43294" y="652183"/>
                  </a:lnTo>
                  <a:lnTo>
                    <a:pt x="187617" y="652183"/>
                  </a:lnTo>
                  <a:lnTo>
                    <a:pt x="187617" y="679107"/>
                  </a:lnTo>
                  <a:lnTo>
                    <a:pt x="214541" y="652183"/>
                  </a:lnTo>
                  <a:lnTo>
                    <a:pt x="243408" y="623316"/>
                  </a:lnTo>
                  <a:lnTo>
                    <a:pt x="216484" y="623316"/>
                  </a:lnTo>
                  <a:lnTo>
                    <a:pt x="216484" y="536714"/>
                  </a:lnTo>
                  <a:lnTo>
                    <a:pt x="330009" y="536714"/>
                  </a:lnTo>
                  <a:lnTo>
                    <a:pt x="358876" y="507860"/>
                  </a:lnTo>
                  <a:lnTo>
                    <a:pt x="216484" y="507860"/>
                  </a:lnTo>
                  <a:lnTo>
                    <a:pt x="216484" y="421259"/>
                  </a:lnTo>
                  <a:lnTo>
                    <a:pt x="360807" y="421259"/>
                  </a:lnTo>
                  <a:lnTo>
                    <a:pt x="360807" y="505917"/>
                  </a:lnTo>
                  <a:lnTo>
                    <a:pt x="389674" y="477062"/>
                  </a:lnTo>
                  <a:lnTo>
                    <a:pt x="389674" y="421259"/>
                  </a:lnTo>
                  <a:lnTo>
                    <a:pt x="445477" y="421259"/>
                  </a:lnTo>
                  <a:lnTo>
                    <a:pt x="488772" y="377964"/>
                  </a:lnTo>
                  <a:lnTo>
                    <a:pt x="187617" y="377964"/>
                  </a:lnTo>
                  <a:lnTo>
                    <a:pt x="187617" y="421259"/>
                  </a:lnTo>
                  <a:lnTo>
                    <a:pt x="187617" y="507860"/>
                  </a:lnTo>
                  <a:lnTo>
                    <a:pt x="187617" y="536714"/>
                  </a:lnTo>
                  <a:lnTo>
                    <a:pt x="187617" y="623316"/>
                  </a:lnTo>
                  <a:lnTo>
                    <a:pt x="43294" y="623316"/>
                  </a:lnTo>
                  <a:lnTo>
                    <a:pt x="43294" y="536714"/>
                  </a:lnTo>
                  <a:lnTo>
                    <a:pt x="187617" y="536714"/>
                  </a:lnTo>
                  <a:lnTo>
                    <a:pt x="187617" y="507860"/>
                  </a:lnTo>
                  <a:lnTo>
                    <a:pt x="43294" y="507847"/>
                  </a:lnTo>
                  <a:lnTo>
                    <a:pt x="43294" y="421259"/>
                  </a:lnTo>
                  <a:lnTo>
                    <a:pt x="187617" y="421259"/>
                  </a:lnTo>
                  <a:lnTo>
                    <a:pt x="187617" y="377964"/>
                  </a:lnTo>
                  <a:lnTo>
                    <a:pt x="110807" y="377964"/>
                  </a:lnTo>
                  <a:lnTo>
                    <a:pt x="127939" y="360832"/>
                  </a:lnTo>
                  <a:lnTo>
                    <a:pt x="43294" y="360832"/>
                  </a:lnTo>
                  <a:lnTo>
                    <a:pt x="43294" y="274231"/>
                  </a:lnTo>
                  <a:lnTo>
                    <a:pt x="187617" y="274231"/>
                  </a:lnTo>
                  <a:lnTo>
                    <a:pt x="187617" y="301155"/>
                  </a:lnTo>
                  <a:lnTo>
                    <a:pt x="214541" y="274231"/>
                  </a:lnTo>
                  <a:lnTo>
                    <a:pt x="243408" y="245364"/>
                  </a:lnTo>
                  <a:lnTo>
                    <a:pt x="216484" y="245364"/>
                  </a:lnTo>
                  <a:lnTo>
                    <a:pt x="216484" y="158762"/>
                  </a:lnTo>
                  <a:lnTo>
                    <a:pt x="330009" y="158762"/>
                  </a:lnTo>
                  <a:lnTo>
                    <a:pt x="358876" y="129908"/>
                  </a:lnTo>
                  <a:lnTo>
                    <a:pt x="216484" y="129908"/>
                  </a:lnTo>
                  <a:lnTo>
                    <a:pt x="216484" y="43307"/>
                  </a:lnTo>
                  <a:lnTo>
                    <a:pt x="360807" y="43307"/>
                  </a:lnTo>
                  <a:lnTo>
                    <a:pt x="360807" y="127965"/>
                  </a:lnTo>
                  <a:lnTo>
                    <a:pt x="389674" y="99110"/>
                  </a:lnTo>
                  <a:lnTo>
                    <a:pt x="389674" y="43307"/>
                  </a:lnTo>
                  <a:lnTo>
                    <a:pt x="445477" y="43307"/>
                  </a:lnTo>
                  <a:lnTo>
                    <a:pt x="488772" y="12"/>
                  </a:lnTo>
                  <a:close/>
                </a:path>
              </a:pathLst>
            </a:custGeom>
            <a:solidFill>
              <a:srgbClr val="66BEFF"/>
            </a:solidFill>
          </p:spPr>
          <p:txBody>
            <a:bodyPr wrap="square" lIns="0" tIns="0" rIns="0" bIns="0" rtlCol="0"/>
            <a:lstStyle/>
            <a:p>
              <a:endParaRPr/>
            </a:p>
          </p:txBody>
        </p:sp>
        <p:sp>
          <p:nvSpPr>
            <p:cNvPr id="7" name="object 7"/>
            <p:cNvSpPr/>
            <p:nvPr/>
          </p:nvSpPr>
          <p:spPr>
            <a:xfrm>
              <a:off x="4260342" y="2170938"/>
              <a:ext cx="547370" cy="154305"/>
            </a:xfrm>
            <a:custGeom>
              <a:avLst/>
              <a:gdLst/>
              <a:ahLst/>
              <a:cxnLst/>
              <a:rect l="l" t="t" r="r" b="b"/>
              <a:pathLst>
                <a:path w="547370" h="154305">
                  <a:moveTo>
                    <a:pt x="470154" y="0"/>
                  </a:moveTo>
                  <a:lnTo>
                    <a:pt x="470154" y="38481"/>
                  </a:lnTo>
                  <a:lnTo>
                    <a:pt x="0" y="38481"/>
                  </a:lnTo>
                  <a:lnTo>
                    <a:pt x="0" y="115443"/>
                  </a:lnTo>
                  <a:lnTo>
                    <a:pt x="470154" y="115443"/>
                  </a:lnTo>
                  <a:lnTo>
                    <a:pt x="470154" y="153924"/>
                  </a:lnTo>
                  <a:lnTo>
                    <a:pt x="547116" y="76962"/>
                  </a:lnTo>
                  <a:lnTo>
                    <a:pt x="470154" y="0"/>
                  </a:lnTo>
                  <a:close/>
                </a:path>
              </a:pathLst>
            </a:custGeom>
            <a:solidFill>
              <a:srgbClr val="00C3FF"/>
            </a:solidFill>
          </p:spPr>
          <p:txBody>
            <a:bodyPr wrap="square" lIns="0" tIns="0" rIns="0" bIns="0" rtlCol="0"/>
            <a:lstStyle/>
            <a:p>
              <a:endParaRPr/>
            </a:p>
          </p:txBody>
        </p:sp>
        <p:sp>
          <p:nvSpPr>
            <p:cNvPr id="8" name="object 8"/>
            <p:cNvSpPr/>
            <p:nvPr/>
          </p:nvSpPr>
          <p:spPr>
            <a:xfrm>
              <a:off x="4260342" y="2170938"/>
              <a:ext cx="547370" cy="154305"/>
            </a:xfrm>
            <a:custGeom>
              <a:avLst/>
              <a:gdLst/>
              <a:ahLst/>
              <a:cxnLst/>
              <a:rect l="l" t="t" r="r" b="b"/>
              <a:pathLst>
                <a:path w="547370" h="154305">
                  <a:moveTo>
                    <a:pt x="0" y="38481"/>
                  </a:moveTo>
                  <a:lnTo>
                    <a:pt x="470154" y="38481"/>
                  </a:lnTo>
                  <a:lnTo>
                    <a:pt x="470154" y="0"/>
                  </a:lnTo>
                  <a:lnTo>
                    <a:pt x="547116" y="76962"/>
                  </a:lnTo>
                  <a:lnTo>
                    <a:pt x="470154" y="153924"/>
                  </a:lnTo>
                  <a:lnTo>
                    <a:pt x="470154" y="115443"/>
                  </a:lnTo>
                  <a:lnTo>
                    <a:pt x="0" y="115443"/>
                  </a:lnTo>
                  <a:lnTo>
                    <a:pt x="0" y="38481"/>
                  </a:lnTo>
                  <a:close/>
                </a:path>
              </a:pathLst>
            </a:custGeom>
            <a:ln w="25400">
              <a:solidFill>
                <a:srgbClr val="008FBB"/>
              </a:solidFill>
            </a:ln>
          </p:spPr>
          <p:txBody>
            <a:bodyPr wrap="square" lIns="0" tIns="0" rIns="0" bIns="0" rtlCol="0"/>
            <a:lstStyle/>
            <a:p>
              <a:endParaRPr/>
            </a:p>
          </p:txBody>
        </p:sp>
        <p:sp>
          <p:nvSpPr>
            <p:cNvPr id="9" name="object 9"/>
            <p:cNvSpPr/>
            <p:nvPr/>
          </p:nvSpPr>
          <p:spPr>
            <a:xfrm>
              <a:off x="3374160" y="2023276"/>
              <a:ext cx="550545" cy="404495"/>
            </a:xfrm>
            <a:custGeom>
              <a:avLst/>
              <a:gdLst/>
              <a:ahLst/>
              <a:cxnLst/>
              <a:rect l="l" t="t" r="r" b="b"/>
              <a:pathLst>
                <a:path w="550545" h="404494">
                  <a:moveTo>
                    <a:pt x="376140" y="0"/>
                  </a:moveTo>
                  <a:lnTo>
                    <a:pt x="321007" y="5091"/>
                  </a:lnTo>
                  <a:lnTo>
                    <a:pt x="268276" y="19114"/>
                  </a:lnTo>
                  <a:lnTo>
                    <a:pt x="218465" y="40195"/>
                  </a:lnTo>
                  <a:lnTo>
                    <a:pt x="172094" y="66459"/>
                  </a:lnTo>
                  <a:lnTo>
                    <a:pt x="129682" y="96031"/>
                  </a:lnTo>
                  <a:lnTo>
                    <a:pt x="91747" y="127036"/>
                  </a:lnTo>
                  <a:lnTo>
                    <a:pt x="58809" y="157599"/>
                  </a:lnTo>
                  <a:lnTo>
                    <a:pt x="31386" y="185846"/>
                  </a:lnTo>
                  <a:lnTo>
                    <a:pt x="2220" y="223624"/>
                  </a:lnTo>
                  <a:lnTo>
                    <a:pt x="0" y="238493"/>
                  </a:lnTo>
                  <a:lnTo>
                    <a:pt x="3249" y="253186"/>
                  </a:lnTo>
                  <a:lnTo>
                    <a:pt x="33514" y="288108"/>
                  </a:lnTo>
                  <a:lnTo>
                    <a:pt x="93978" y="340390"/>
                  </a:lnTo>
                  <a:lnTo>
                    <a:pt x="131786" y="367720"/>
                  </a:lnTo>
                  <a:lnTo>
                    <a:pt x="173964" y="393695"/>
                  </a:lnTo>
                  <a:lnTo>
                    <a:pt x="195203" y="404310"/>
                  </a:lnTo>
                  <a:lnTo>
                    <a:pt x="240540" y="358974"/>
                  </a:lnTo>
                  <a:lnTo>
                    <a:pt x="189966" y="332752"/>
                  </a:lnTo>
                  <a:lnTo>
                    <a:pt x="140713" y="299911"/>
                  </a:lnTo>
                  <a:lnTo>
                    <a:pt x="99049" y="266540"/>
                  </a:lnTo>
                  <a:lnTo>
                    <a:pt x="66473" y="236258"/>
                  </a:lnTo>
                  <a:lnTo>
                    <a:pt x="83062" y="218241"/>
                  </a:lnTo>
                  <a:lnTo>
                    <a:pt x="118359" y="183973"/>
                  </a:lnTo>
                  <a:lnTo>
                    <a:pt x="160729" y="148485"/>
                  </a:lnTo>
                  <a:lnTo>
                    <a:pt x="210526" y="114599"/>
                  </a:lnTo>
                  <a:lnTo>
                    <a:pt x="236837" y="99774"/>
                  </a:lnTo>
                  <a:lnTo>
                    <a:pt x="296373" y="99774"/>
                  </a:lnTo>
                  <a:lnTo>
                    <a:pt x="328672" y="83012"/>
                  </a:lnTo>
                  <a:lnTo>
                    <a:pt x="376140" y="75301"/>
                  </a:lnTo>
                  <a:lnTo>
                    <a:pt x="524225" y="75301"/>
                  </a:lnTo>
                  <a:lnTo>
                    <a:pt x="550105" y="49422"/>
                  </a:lnTo>
                  <a:lnTo>
                    <a:pt x="533815" y="40195"/>
                  </a:lnTo>
                  <a:lnTo>
                    <a:pt x="484004" y="19114"/>
                  </a:lnTo>
                  <a:lnTo>
                    <a:pt x="431273" y="5091"/>
                  </a:lnTo>
                  <a:lnTo>
                    <a:pt x="376140" y="0"/>
                  </a:lnTo>
                  <a:close/>
                </a:path>
                <a:path w="550545" h="404494">
                  <a:moveTo>
                    <a:pt x="296373" y="99774"/>
                  </a:moveTo>
                  <a:lnTo>
                    <a:pt x="236837" y="99774"/>
                  </a:lnTo>
                  <a:lnTo>
                    <a:pt x="208508" y="140401"/>
                  </a:lnTo>
                  <a:lnTo>
                    <a:pt x="192180" y="185394"/>
                  </a:lnTo>
                  <a:lnTo>
                    <a:pt x="187775" y="232375"/>
                  </a:lnTo>
                  <a:lnTo>
                    <a:pt x="195213" y="278963"/>
                  </a:lnTo>
                  <a:lnTo>
                    <a:pt x="214417" y="322780"/>
                  </a:lnTo>
                  <a:lnTo>
                    <a:pt x="242093" y="357422"/>
                  </a:lnTo>
                  <a:lnTo>
                    <a:pt x="269757" y="329759"/>
                  </a:lnTo>
                  <a:lnTo>
                    <a:pt x="254698" y="314699"/>
                  </a:lnTo>
                  <a:lnTo>
                    <a:pt x="233253" y="273374"/>
                  </a:lnTo>
                  <a:lnTo>
                    <a:pt x="225542" y="225904"/>
                  </a:lnTo>
                  <a:lnTo>
                    <a:pt x="233253" y="178434"/>
                  </a:lnTo>
                  <a:lnTo>
                    <a:pt x="254698" y="137108"/>
                  </a:lnTo>
                  <a:lnTo>
                    <a:pt x="287348" y="104458"/>
                  </a:lnTo>
                  <a:lnTo>
                    <a:pt x="296373" y="99774"/>
                  </a:lnTo>
                  <a:close/>
                </a:path>
                <a:path w="550545" h="404494">
                  <a:moveTo>
                    <a:pt x="524225" y="75301"/>
                  </a:moveTo>
                  <a:lnTo>
                    <a:pt x="376140" y="75301"/>
                  </a:lnTo>
                  <a:lnTo>
                    <a:pt x="423609" y="83012"/>
                  </a:lnTo>
                  <a:lnTo>
                    <a:pt x="464933" y="104458"/>
                  </a:lnTo>
                  <a:lnTo>
                    <a:pt x="479999" y="119525"/>
                  </a:lnTo>
                  <a:lnTo>
                    <a:pt x="524225" y="75301"/>
                  </a:lnTo>
                  <a:close/>
                </a:path>
              </a:pathLst>
            </a:custGeom>
            <a:solidFill>
              <a:srgbClr val="006EBE"/>
            </a:solidFill>
          </p:spPr>
          <p:txBody>
            <a:bodyPr wrap="square" lIns="0" tIns="0" rIns="0" bIns="0" rtlCol="0"/>
            <a:lstStyle/>
            <a:p>
              <a:endParaRPr/>
            </a:p>
          </p:txBody>
        </p:sp>
        <p:pic>
          <p:nvPicPr>
            <p:cNvPr id="10" name="object 10"/>
            <p:cNvPicPr/>
            <p:nvPr/>
          </p:nvPicPr>
          <p:blipFill>
            <a:blip r:embed="rId3" cstate="print"/>
            <a:stretch>
              <a:fillRect/>
            </a:stretch>
          </p:blipFill>
          <p:spPr>
            <a:xfrm>
              <a:off x="3656177" y="2155054"/>
              <a:ext cx="159174" cy="159173"/>
            </a:xfrm>
            <a:prstGeom prst="rect">
              <a:avLst/>
            </a:prstGeom>
          </p:spPr>
        </p:pic>
        <p:pic>
          <p:nvPicPr>
            <p:cNvPr id="11" name="object 11"/>
            <p:cNvPicPr/>
            <p:nvPr/>
          </p:nvPicPr>
          <p:blipFill>
            <a:blip r:embed="rId4" cstate="print"/>
            <a:stretch>
              <a:fillRect/>
            </a:stretch>
          </p:blipFill>
          <p:spPr>
            <a:xfrm>
              <a:off x="2950464" y="1508760"/>
              <a:ext cx="1786889" cy="564641"/>
            </a:xfrm>
            <a:prstGeom prst="rect">
              <a:avLst/>
            </a:prstGeom>
          </p:spPr>
        </p:pic>
      </p:grpSp>
      <p:sp>
        <p:nvSpPr>
          <p:cNvPr id="12" name="object 12"/>
          <p:cNvSpPr txBox="1"/>
          <p:nvPr/>
        </p:nvSpPr>
        <p:spPr>
          <a:xfrm>
            <a:off x="3096895" y="1340865"/>
            <a:ext cx="2381250" cy="552450"/>
          </a:xfrm>
          <a:prstGeom prst="rect">
            <a:avLst/>
          </a:prstGeom>
        </p:spPr>
        <p:txBody>
          <a:bodyPr vert="horz" wrap="square" lIns="0" tIns="13335" rIns="0" bIns="0" rtlCol="0">
            <a:spAutoFit/>
          </a:bodyPr>
          <a:lstStyle/>
          <a:p>
            <a:pPr marL="1802130">
              <a:lnSpc>
                <a:spcPts val="2070"/>
              </a:lnSpc>
              <a:spcBef>
                <a:spcPts val="105"/>
              </a:spcBef>
            </a:pPr>
            <a:r>
              <a:rPr sz="2000" spc="-5" dirty="0">
                <a:solidFill>
                  <a:srgbClr val="FFFFFF"/>
                </a:solidFill>
                <a:latin typeface="Calibri"/>
                <a:cs typeface="Calibri"/>
              </a:rPr>
              <a:t>Ta</a:t>
            </a:r>
            <a:r>
              <a:rPr sz="2000" spc="5" dirty="0">
                <a:solidFill>
                  <a:srgbClr val="FFFFFF"/>
                </a:solidFill>
                <a:latin typeface="Calibri"/>
                <a:cs typeface="Calibri"/>
              </a:rPr>
              <a:t>b</a:t>
            </a:r>
            <a:r>
              <a:rPr sz="2000" dirty="0">
                <a:solidFill>
                  <a:srgbClr val="FFFFFF"/>
                </a:solidFill>
                <a:latin typeface="Calibri"/>
                <a:cs typeface="Calibri"/>
              </a:rPr>
              <a:t>le</a:t>
            </a:r>
            <a:endParaRPr sz="2000">
              <a:latin typeface="Calibri"/>
              <a:cs typeface="Calibri"/>
            </a:endParaRPr>
          </a:p>
          <a:p>
            <a:pPr marL="12700">
              <a:lnSpc>
                <a:spcPts val="2070"/>
              </a:lnSpc>
            </a:pPr>
            <a:r>
              <a:rPr sz="2000" spc="-5" dirty="0">
                <a:solidFill>
                  <a:srgbClr val="FFFFFF"/>
                </a:solidFill>
                <a:latin typeface="Calibri"/>
                <a:cs typeface="Calibri"/>
              </a:rPr>
              <a:t>Stream</a:t>
            </a:r>
            <a:r>
              <a:rPr sz="2000" spc="-25" dirty="0">
                <a:solidFill>
                  <a:srgbClr val="FFFFFF"/>
                </a:solidFill>
                <a:latin typeface="Calibri"/>
                <a:cs typeface="Calibri"/>
              </a:rPr>
              <a:t> </a:t>
            </a:r>
            <a:r>
              <a:rPr sz="2000" spc="-5" dirty="0">
                <a:solidFill>
                  <a:srgbClr val="FFFFFF"/>
                </a:solidFill>
                <a:latin typeface="Calibri"/>
                <a:cs typeface="Calibri"/>
              </a:rPr>
              <a:t>object</a:t>
            </a:r>
            <a:endParaRPr sz="2000">
              <a:latin typeface="Calibri"/>
              <a:cs typeface="Calibri"/>
            </a:endParaRPr>
          </a:p>
        </p:txBody>
      </p:sp>
      <p:sp>
        <p:nvSpPr>
          <p:cNvPr id="13" name="object 13"/>
          <p:cNvSpPr/>
          <p:nvPr/>
        </p:nvSpPr>
        <p:spPr>
          <a:xfrm>
            <a:off x="3446120" y="2726524"/>
            <a:ext cx="488950" cy="404495"/>
          </a:xfrm>
          <a:custGeom>
            <a:avLst/>
            <a:gdLst/>
            <a:ahLst/>
            <a:cxnLst/>
            <a:rect l="l" t="t" r="r" b="b"/>
            <a:pathLst>
              <a:path w="488950" h="404494">
                <a:moveTo>
                  <a:pt x="488778" y="0"/>
                </a:moveTo>
                <a:lnTo>
                  <a:pt x="0" y="0"/>
                </a:lnTo>
                <a:lnTo>
                  <a:pt x="0" y="404119"/>
                </a:lnTo>
                <a:lnTo>
                  <a:pt x="84644" y="404119"/>
                </a:lnTo>
                <a:lnTo>
                  <a:pt x="127944" y="360821"/>
                </a:lnTo>
                <a:lnTo>
                  <a:pt x="43297" y="360821"/>
                </a:lnTo>
                <a:lnTo>
                  <a:pt x="43297" y="274223"/>
                </a:lnTo>
                <a:lnTo>
                  <a:pt x="214544" y="274224"/>
                </a:lnTo>
                <a:lnTo>
                  <a:pt x="243411" y="245358"/>
                </a:lnTo>
                <a:lnTo>
                  <a:pt x="43297" y="245358"/>
                </a:lnTo>
                <a:lnTo>
                  <a:pt x="43297" y="158761"/>
                </a:lnTo>
                <a:lnTo>
                  <a:pt x="330011" y="158761"/>
                </a:lnTo>
                <a:lnTo>
                  <a:pt x="358877" y="129895"/>
                </a:lnTo>
                <a:lnTo>
                  <a:pt x="43297" y="129895"/>
                </a:lnTo>
                <a:lnTo>
                  <a:pt x="43297" y="43298"/>
                </a:lnTo>
                <a:lnTo>
                  <a:pt x="445478" y="43298"/>
                </a:lnTo>
                <a:lnTo>
                  <a:pt x="488778" y="0"/>
                </a:lnTo>
                <a:close/>
              </a:path>
              <a:path w="488950" h="404494">
                <a:moveTo>
                  <a:pt x="214544" y="274224"/>
                </a:moveTo>
                <a:lnTo>
                  <a:pt x="187620" y="274224"/>
                </a:lnTo>
                <a:lnTo>
                  <a:pt x="187621" y="301146"/>
                </a:lnTo>
                <a:lnTo>
                  <a:pt x="214544" y="274224"/>
                </a:lnTo>
                <a:close/>
              </a:path>
              <a:path w="488950" h="404494">
                <a:moveTo>
                  <a:pt x="216485" y="158761"/>
                </a:moveTo>
                <a:lnTo>
                  <a:pt x="187620" y="158761"/>
                </a:lnTo>
                <a:lnTo>
                  <a:pt x="187620" y="245358"/>
                </a:lnTo>
                <a:lnTo>
                  <a:pt x="216485" y="245358"/>
                </a:lnTo>
                <a:lnTo>
                  <a:pt x="216485" y="158761"/>
                </a:lnTo>
                <a:close/>
              </a:path>
              <a:path w="488950" h="404494">
                <a:moveTo>
                  <a:pt x="216485" y="43298"/>
                </a:moveTo>
                <a:lnTo>
                  <a:pt x="187620" y="43298"/>
                </a:lnTo>
                <a:lnTo>
                  <a:pt x="187620" y="129895"/>
                </a:lnTo>
                <a:lnTo>
                  <a:pt x="216485" y="129895"/>
                </a:lnTo>
                <a:lnTo>
                  <a:pt x="216485" y="43298"/>
                </a:lnTo>
                <a:close/>
              </a:path>
              <a:path w="488950" h="404494">
                <a:moveTo>
                  <a:pt x="389674" y="43298"/>
                </a:moveTo>
                <a:lnTo>
                  <a:pt x="360809" y="43298"/>
                </a:lnTo>
                <a:lnTo>
                  <a:pt x="360809" y="127964"/>
                </a:lnTo>
                <a:lnTo>
                  <a:pt x="389674" y="99100"/>
                </a:lnTo>
                <a:lnTo>
                  <a:pt x="389674" y="43298"/>
                </a:lnTo>
                <a:close/>
              </a:path>
            </a:pathLst>
          </a:custGeom>
          <a:solidFill>
            <a:srgbClr val="D6D6D6"/>
          </a:solidFill>
        </p:spPr>
        <p:txBody>
          <a:bodyPr wrap="square" lIns="0" tIns="0" rIns="0" bIns="0" rtlCol="0"/>
          <a:lstStyle/>
          <a:p>
            <a:endParaRPr/>
          </a:p>
        </p:txBody>
      </p:sp>
      <p:sp>
        <p:nvSpPr>
          <p:cNvPr id="14" name="object 14"/>
          <p:cNvSpPr/>
          <p:nvPr/>
        </p:nvSpPr>
        <p:spPr>
          <a:xfrm>
            <a:off x="3993236" y="2729572"/>
            <a:ext cx="488950" cy="404495"/>
          </a:xfrm>
          <a:custGeom>
            <a:avLst/>
            <a:gdLst/>
            <a:ahLst/>
            <a:cxnLst/>
            <a:rect l="l" t="t" r="r" b="b"/>
            <a:pathLst>
              <a:path w="488950" h="404494">
                <a:moveTo>
                  <a:pt x="488777" y="0"/>
                </a:moveTo>
                <a:lnTo>
                  <a:pt x="0" y="0"/>
                </a:lnTo>
                <a:lnTo>
                  <a:pt x="0" y="404119"/>
                </a:lnTo>
                <a:lnTo>
                  <a:pt x="84643" y="404119"/>
                </a:lnTo>
                <a:lnTo>
                  <a:pt x="127944" y="360821"/>
                </a:lnTo>
                <a:lnTo>
                  <a:pt x="43297" y="360821"/>
                </a:lnTo>
                <a:lnTo>
                  <a:pt x="43297" y="274223"/>
                </a:lnTo>
                <a:lnTo>
                  <a:pt x="214544"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4">
                <a:moveTo>
                  <a:pt x="214544" y="274224"/>
                </a:moveTo>
                <a:lnTo>
                  <a:pt x="187620" y="274224"/>
                </a:lnTo>
                <a:lnTo>
                  <a:pt x="187621" y="301146"/>
                </a:lnTo>
                <a:lnTo>
                  <a:pt x="214544" y="274224"/>
                </a:lnTo>
                <a:close/>
              </a:path>
              <a:path w="488950" h="404494">
                <a:moveTo>
                  <a:pt x="216485" y="158761"/>
                </a:moveTo>
                <a:lnTo>
                  <a:pt x="187620" y="158761"/>
                </a:lnTo>
                <a:lnTo>
                  <a:pt x="187620" y="245358"/>
                </a:lnTo>
                <a:lnTo>
                  <a:pt x="216485" y="245358"/>
                </a:lnTo>
                <a:lnTo>
                  <a:pt x="216485" y="158761"/>
                </a:lnTo>
                <a:close/>
              </a:path>
              <a:path w="488950" h="404494">
                <a:moveTo>
                  <a:pt x="216485" y="43298"/>
                </a:moveTo>
                <a:lnTo>
                  <a:pt x="187620" y="43298"/>
                </a:lnTo>
                <a:lnTo>
                  <a:pt x="187620" y="129895"/>
                </a:lnTo>
                <a:lnTo>
                  <a:pt x="216485" y="129895"/>
                </a:lnTo>
                <a:lnTo>
                  <a:pt x="216485" y="43298"/>
                </a:lnTo>
                <a:close/>
              </a:path>
              <a:path w="488950" h="404494">
                <a:moveTo>
                  <a:pt x="389674" y="43298"/>
                </a:moveTo>
                <a:lnTo>
                  <a:pt x="360809" y="43298"/>
                </a:lnTo>
                <a:lnTo>
                  <a:pt x="360809" y="127963"/>
                </a:lnTo>
                <a:lnTo>
                  <a:pt x="389674" y="99100"/>
                </a:lnTo>
                <a:lnTo>
                  <a:pt x="389674" y="43298"/>
                </a:lnTo>
                <a:close/>
              </a:path>
            </a:pathLst>
          </a:custGeom>
          <a:solidFill>
            <a:srgbClr val="0092BE"/>
          </a:solidFill>
        </p:spPr>
        <p:txBody>
          <a:bodyPr wrap="square" lIns="0" tIns="0" rIns="0" bIns="0" rtlCol="0"/>
          <a:lstStyle/>
          <a:p>
            <a:endParaRPr/>
          </a:p>
        </p:txBody>
      </p:sp>
      <p:grpSp>
        <p:nvGrpSpPr>
          <p:cNvPr id="15" name="object 15"/>
          <p:cNvGrpSpPr/>
          <p:nvPr/>
        </p:nvGrpSpPr>
        <p:grpSpPr>
          <a:xfrm>
            <a:off x="3645661" y="3284473"/>
            <a:ext cx="3027045" cy="883285"/>
            <a:chOff x="3645661" y="3284473"/>
            <a:chExt cx="3027045" cy="883285"/>
          </a:xfrm>
        </p:grpSpPr>
        <p:sp>
          <p:nvSpPr>
            <p:cNvPr id="16" name="object 16"/>
            <p:cNvSpPr/>
            <p:nvPr/>
          </p:nvSpPr>
          <p:spPr>
            <a:xfrm>
              <a:off x="5163565" y="3297173"/>
              <a:ext cx="1496695" cy="300355"/>
            </a:xfrm>
            <a:custGeom>
              <a:avLst/>
              <a:gdLst/>
              <a:ahLst/>
              <a:cxnLst/>
              <a:rect l="l" t="t" r="r" b="b"/>
              <a:pathLst>
                <a:path w="1496695" h="300354">
                  <a:moveTo>
                    <a:pt x="1467739" y="0"/>
                  </a:moveTo>
                  <a:lnTo>
                    <a:pt x="1346073" y="75056"/>
                  </a:lnTo>
                  <a:lnTo>
                    <a:pt x="1383664" y="75056"/>
                  </a:lnTo>
                  <a:lnTo>
                    <a:pt x="1364592" y="88815"/>
                  </a:lnTo>
                  <a:lnTo>
                    <a:pt x="1317583" y="115406"/>
                  </a:lnTo>
                  <a:lnTo>
                    <a:pt x="1259322" y="140669"/>
                  </a:lnTo>
                  <a:lnTo>
                    <a:pt x="1190488" y="164494"/>
                  </a:lnTo>
                  <a:lnTo>
                    <a:pt x="1152317" y="175833"/>
                  </a:lnTo>
                  <a:lnTo>
                    <a:pt x="1111758" y="186771"/>
                  </a:lnTo>
                  <a:lnTo>
                    <a:pt x="1068894" y="197294"/>
                  </a:lnTo>
                  <a:lnTo>
                    <a:pt x="1023811" y="207389"/>
                  </a:lnTo>
                  <a:lnTo>
                    <a:pt x="976593" y="217042"/>
                  </a:lnTo>
                  <a:lnTo>
                    <a:pt x="927326" y="226238"/>
                  </a:lnTo>
                  <a:lnTo>
                    <a:pt x="876093" y="234965"/>
                  </a:lnTo>
                  <a:lnTo>
                    <a:pt x="822980" y="243209"/>
                  </a:lnTo>
                  <a:lnTo>
                    <a:pt x="768072" y="250955"/>
                  </a:lnTo>
                  <a:lnTo>
                    <a:pt x="711453" y="258190"/>
                  </a:lnTo>
                  <a:lnTo>
                    <a:pt x="653209" y="264900"/>
                  </a:lnTo>
                  <a:lnTo>
                    <a:pt x="593423" y="271071"/>
                  </a:lnTo>
                  <a:lnTo>
                    <a:pt x="532181" y="276690"/>
                  </a:lnTo>
                  <a:lnTo>
                    <a:pt x="469568" y="281743"/>
                  </a:lnTo>
                  <a:lnTo>
                    <a:pt x="405668" y="286216"/>
                  </a:lnTo>
                  <a:lnTo>
                    <a:pt x="340567" y="290095"/>
                  </a:lnTo>
                  <a:lnTo>
                    <a:pt x="274348" y="293366"/>
                  </a:lnTo>
                  <a:lnTo>
                    <a:pt x="207097" y="296016"/>
                  </a:lnTo>
                  <a:lnTo>
                    <a:pt x="138899" y="298031"/>
                  </a:lnTo>
                  <a:lnTo>
                    <a:pt x="69838" y="299397"/>
                  </a:lnTo>
                  <a:lnTo>
                    <a:pt x="0" y="300100"/>
                  </a:lnTo>
                  <a:lnTo>
                    <a:pt x="68038" y="300136"/>
                  </a:lnTo>
                  <a:lnTo>
                    <a:pt x="135474" y="299538"/>
                  </a:lnTo>
                  <a:lnTo>
                    <a:pt x="202230" y="298319"/>
                  </a:lnTo>
                  <a:lnTo>
                    <a:pt x="268225" y="296491"/>
                  </a:lnTo>
                  <a:lnTo>
                    <a:pt x="333381" y="294067"/>
                  </a:lnTo>
                  <a:lnTo>
                    <a:pt x="397619" y="291058"/>
                  </a:lnTo>
                  <a:lnTo>
                    <a:pt x="460861" y="287477"/>
                  </a:lnTo>
                  <a:lnTo>
                    <a:pt x="523026" y="283336"/>
                  </a:lnTo>
                  <a:lnTo>
                    <a:pt x="584037" y="278646"/>
                  </a:lnTo>
                  <a:lnTo>
                    <a:pt x="643814" y="273421"/>
                  </a:lnTo>
                  <a:lnTo>
                    <a:pt x="702279" y="267672"/>
                  </a:lnTo>
                  <a:lnTo>
                    <a:pt x="759352" y="261411"/>
                  </a:lnTo>
                  <a:lnTo>
                    <a:pt x="814954" y="254651"/>
                  </a:lnTo>
                  <a:lnTo>
                    <a:pt x="869007" y="247403"/>
                  </a:lnTo>
                  <a:lnTo>
                    <a:pt x="921432" y="239680"/>
                  </a:lnTo>
                  <a:lnTo>
                    <a:pt x="972150" y="231494"/>
                  </a:lnTo>
                  <a:lnTo>
                    <a:pt x="1021081" y="222857"/>
                  </a:lnTo>
                  <a:lnTo>
                    <a:pt x="1068147" y="213781"/>
                  </a:lnTo>
                  <a:lnTo>
                    <a:pt x="1113269" y="204278"/>
                  </a:lnTo>
                  <a:lnTo>
                    <a:pt x="1156367" y="194361"/>
                  </a:lnTo>
                  <a:lnTo>
                    <a:pt x="1197364" y="184042"/>
                  </a:lnTo>
                  <a:lnTo>
                    <a:pt x="1236180" y="173332"/>
                  </a:lnTo>
                  <a:lnTo>
                    <a:pt x="1272736" y="162243"/>
                  </a:lnTo>
                  <a:lnTo>
                    <a:pt x="1338753" y="138981"/>
                  </a:lnTo>
                  <a:lnTo>
                    <a:pt x="1394783" y="114352"/>
                  </a:lnTo>
                  <a:lnTo>
                    <a:pt x="1440195" y="88452"/>
                  </a:lnTo>
                  <a:lnTo>
                    <a:pt x="1458722" y="75056"/>
                  </a:lnTo>
                  <a:lnTo>
                    <a:pt x="1496187" y="75056"/>
                  </a:lnTo>
                  <a:lnTo>
                    <a:pt x="1467739" y="0"/>
                  </a:lnTo>
                  <a:close/>
                </a:path>
              </a:pathLst>
            </a:custGeom>
            <a:solidFill>
              <a:srgbClr val="00C3FF"/>
            </a:solidFill>
          </p:spPr>
          <p:txBody>
            <a:bodyPr wrap="square" lIns="0" tIns="0" rIns="0" bIns="0" rtlCol="0"/>
            <a:lstStyle/>
            <a:p>
              <a:endParaRPr/>
            </a:p>
          </p:txBody>
        </p:sp>
        <p:sp>
          <p:nvSpPr>
            <p:cNvPr id="17" name="object 17"/>
            <p:cNvSpPr/>
            <p:nvPr/>
          </p:nvSpPr>
          <p:spPr>
            <a:xfrm>
              <a:off x="3658361" y="3297173"/>
              <a:ext cx="1543050" cy="300355"/>
            </a:xfrm>
            <a:custGeom>
              <a:avLst/>
              <a:gdLst/>
              <a:ahLst/>
              <a:cxnLst/>
              <a:rect l="l" t="t" r="r" b="b"/>
              <a:pathLst>
                <a:path w="1543050" h="300354">
                  <a:moveTo>
                    <a:pt x="75057" y="0"/>
                  </a:moveTo>
                  <a:lnTo>
                    <a:pt x="0" y="0"/>
                  </a:lnTo>
                  <a:lnTo>
                    <a:pt x="1909" y="15454"/>
                  </a:lnTo>
                  <a:lnTo>
                    <a:pt x="29817" y="60520"/>
                  </a:lnTo>
                  <a:lnTo>
                    <a:pt x="65983" y="89297"/>
                  </a:lnTo>
                  <a:lnTo>
                    <a:pt x="115337" y="116883"/>
                  </a:lnTo>
                  <a:lnTo>
                    <a:pt x="177141" y="143128"/>
                  </a:lnTo>
                  <a:lnTo>
                    <a:pt x="250658" y="167882"/>
                  </a:lnTo>
                  <a:lnTo>
                    <a:pt x="291578" y="179652"/>
                  </a:lnTo>
                  <a:lnTo>
                    <a:pt x="335150" y="190993"/>
                  </a:lnTo>
                  <a:lnTo>
                    <a:pt x="381281" y="201886"/>
                  </a:lnTo>
                  <a:lnTo>
                    <a:pt x="429879" y="212312"/>
                  </a:lnTo>
                  <a:lnTo>
                    <a:pt x="480852" y="222251"/>
                  </a:lnTo>
                  <a:lnTo>
                    <a:pt x="534107" y="231686"/>
                  </a:lnTo>
                  <a:lnTo>
                    <a:pt x="589553" y="240598"/>
                  </a:lnTo>
                  <a:lnTo>
                    <a:pt x="647098" y="248967"/>
                  </a:lnTo>
                  <a:lnTo>
                    <a:pt x="706649" y="256774"/>
                  </a:lnTo>
                  <a:lnTo>
                    <a:pt x="768113" y="264002"/>
                  </a:lnTo>
                  <a:lnTo>
                    <a:pt x="831399" y="270630"/>
                  </a:lnTo>
                  <a:lnTo>
                    <a:pt x="896415" y="276641"/>
                  </a:lnTo>
                  <a:lnTo>
                    <a:pt x="963068" y="282015"/>
                  </a:lnTo>
                  <a:lnTo>
                    <a:pt x="1031266" y="286734"/>
                  </a:lnTo>
                  <a:lnTo>
                    <a:pt x="1100917" y="290779"/>
                  </a:lnTo>
                  <a:lnTo>
                    <a:pt x="1171929" y="294130"/>
                  </a:lnTo>
                  <a:lnTo>
                    <a:pt x="1244209" y="296769"/>
                  </a:lnTo>
                  <a:lnTo>
                    <a:pt x="1317666" y="298678"/>
                  </a:lnTo>
                  <a:lnTo>
                    <a:pt x="1392206" y="299837"/>
                  </a:lnTo>
                  <a:lnTo>
                    <a:pt x="1467739" y="300228"/>
                  </a:lnTo>
                  <a:lnTo>
                    <a:pt x="1542796" y="300228"/>
                  </a:lnTo>
                  <a:lnTo>
                    <a:pt x="1467263" y="299837"/>
                  </a:lnTo>
                  <a:lnTo>
                    <a:pt x="1392723" y="298678"/>
                  </a:lnTo>
                  <a:lnTo>
                    <a:pt x="1319266" y="296769"/>
                  </a:lnTo>
                  <a:lnTo>
                    <a:pt x="1246986" y="294130"/>
                  </a:lnTo>
                  <a:lnTo>
                    <a:pt x="1175974" y="290779"/>
                  </a:lnTo>
                  <a:lnTo>
                    <a:pt x="1106323" y="286734"/>
                  </a:lnTo>
                  <a:lnTo>
                    <a:pt x="1038125" y="282015"/>
                  </a:lnTo>
                  <a:lnTo>
                    <a:pt x="971472" y="276641"/>
                  </a:lnTo>
                  <a:lnTo>
                    <a:pt x="906456" y="270630"/>
                  </a:lnTo>
                  <a:lnTo>
                    <a:pt x="843170" y="264002"/>
                  </a:lnTo>
                  <a:lnTo>
                    <a:pt x="781706" y="256774"/>
                  </a:lnTo>
                  <a:lnTo>
                    <a:pt x="722155" y="248967"/>
                  </a:lnTo>
                  <a:lnTo>
                    <a:pt x="664610" y="240598"/>
                  </a:lnTo>
                  <a:lnTo>
                    <a:pt x="609164" y="231686"/>
                  </a:lnTo>
                  <a:lnTo>
                    <a:pt x="555909" y="222251"/>
                  </a:lnTo>
                  <a:lnTo>
                    <a:pt x="504936" y="212312"/>
                  </a:lnTo>
                  <a:lnTo>
                    <a:pt x="456338" y="201886"/>
                  </a:lnTo>
                  <a:lnTo>
                    <a:pt x="410207" y="190993"/>
                  </a:lnTo>
                  <a:lnTo>
                    <a:pt x="366635" y="179652"/>
                  </a:lnTo>
                  <a:lnTo>
                    <a:pt x="325715" y="167882"/>
                  </a:lnTo>
                  <a:lnTo>
                    <a:pt x="287539" y="155701"/>
                  </a:lnTo>
                  <a:lnTo>
                    <a:pt x="219786" y="130183"/>
                  </a:lnTo>
                  <a:lnTo>
                    <a:pt x="164115" y="103248"/>
                  </a:lnTo>
                  <a:lnTo>
                    <a:pt x="121263" y="75048"/>
                  </a:lnTo>
                  <a:lnTo>
                    <a:pt x="91967" y="45733"/>
                  </a:lnTo>
                  <a:lnTo>
                    <a:pt x="76966" y="15454"/>
                  </a:lnTo>
                  <a:lnTo>
                    <a:pt x="75057" y="0"/>
                  </a:lnTo>
                  <a:close/>
                </a:path>
              </a:pathLst>
            </a:custGeom>
            <a:solidFill>
              <a:srgbClr val="009DCD"/>
            </a:solidFill>
          </p:spPr>
          <p:txBody>
            <a:bodyPr wrap="square" lIns="0" tIns="0" rIns="0" bIns="0" rtlCol="0"/>
            <a:lstStyle/>
            <a:p>
              <a:endParaRPr/>
            </a:p>
          </p:txBody>
        </p:sp>
        <p:sp>
          <p:nvSpPr>
            <p:cNvPr id="18" name="object 18"/>
            <p:cNvSpPr/>
            <p:nvPr/>
          </p:nvSpPr>
          <p:spPr>
            <a:xfrm>
              <a:off x="3658361" y="3297173"/>
              <a:ext cx="3001645" cy="300355"/>
            </a:xfrm>
            <a:custGeom>
              <a:avLst/>
              <a:gdLst/>
              <a:ahLst/>
              <a:cxnLst/>
              <a:rect l="l" t="t" r="r" b="b"/>
              <a:pathLst>
                <a:path w="3001645" h="300354">
                  <a:moveTo>
                    <a:pt x="1505203" y="300100"/>
                  </a:moveTo>
                  <a:lnTo>
                    <a:pt x="1575042" y="299397"/>
                  </a:lnTo>
                  <a:lnTo>
                    <a:pt x="1644103" y="298031"/>
                  </a:lnTo>
                  <a:lnTo>
                    <a:pt x="1712301" y="296016"/>
                  </a:lnTo>
                  <a:lnTo>
                    <a:pt x="1779552" y="293366"/>
                  </a:lnTo>
                  <a:lnTo>
                    <a:pt x="1845771" y="290095"/>
                  </a:lnTo>
                  <a:lnTo>
                    <a:pt x="1910872" y="286216"/>
                  </a:lnTo>
                  <a:lnTo>
                    <a:pt x="1974772" y="281743"/>
                  </a:lnTo>
                  <a:lnTo>
                    <a:pt x="2037385" y="276690"/>
                  </a:lnTo>
                  <a:lnTo>
                    <a:pt x="2098627" y="271071"/>
                  </a:lnTo>
                  <a:lnTo>
                    <a:pt x="2158413" y="264900"/>
                  </a:lnTo>
                  <a:lnTo>
                    <a:pt x="2216657" y="258190"/>
                  </a:lnTo>
                  <a:lnTo>
                    <a:pt x="2273276" y="250955"/>
                  </a:lnTo>
                  <a:lnTo>
                    <a:pt x="2328184" y="243209"/>
                  </a:lnTo>
                  <a:lnTo>
                    <a:pt x="2381297" y="234965"/>
                  </a:lnTo>
                  <a:lnTo>
                    <a:pt x="2432530" y="226238"/>
                  </a:lnTo>
                  <a:lnTo>
                    <a:pt x="2481797" y="217042"/>
                  </a:lnTo>
                  <a:lnTo>
                    <a:pt x="2529015" y="207389"/>
                  </a:lnTo>
                  <a:lnTo>
                    <a:pt x="2574098" y="197294"/>
                  </a:lnTo>
                  <a:lnTo>
                    <a:pt x="2616962" y="186771"/>
                  </a:lnTo>
                  <a:lnTo>
                    <a:pt x="2657521" y="175833"/>
                  </a:lnTo>
                  <a:lnTo>
                    <a:pt x="2695692" y="164494"/>
                  </a:lnTo>
                  <a:lnTo>
                    <a:pt x="2764526" y="140669"/>
                  </a:lnTo>
                  <a:lnTo>
                    <a:pt x="2822787" y="115406"/>
                  </a:lnTo>
                  <a:lnTo>
                    <a:pt x="2869796" y="88815"/>
                  </a:lnTo>
                  <a:lnTo>
                    <a:pt x="2888868" y="75056"/>
                  </a:lnTo>
                  <a:lnTo>
                    <a:pt x="2851277" y="75056"/>
                  </a:lnTo>
                  <a:lnTo>
                    <a:pt x="2972942" y="0"/>
                  </a:lnTo>
                  <a:lnTo>
                    <a:pt x="3001391" y="75056"/>
                  </a:lnTo>
                  <a:lnTo>
                    <a:pt x="2963926" y="75056"/>
                  </a:lnTo>
                  <a:lnTo>
                    <a:pt x="2945136" y="88628"/>
                  </a:lnTo>
                  <a:lnTo>
                    <a:pt x="2898956" y="114862"/>
                  </a:lnTo>
                  <a:lnTo>
                    <a:pt x="2841855" y="139799"/>
                  </a:lnTo>
                  <a:lnTo>
                    <a:pt x="2774487" y="163337"/>
                  </a:lnTo>
                  <a:lnTo>
                    <a:pt x="2737157" y="174548"/>
                  </a:lnTo>
                  <a:lnTo>
                    <a:pt x="2697506" y="185370"/>
                  </a:lnTo>
                  <a:lnTo>
                    <a:pt x="2655614" y="195790"/>
                  </a:lnTo>
                  <a:lnTo>
                    <a:pt x="2611564" y="205796"/>
                  </a:lnTo>
                  <a:lnTo>
                    <a:pt x="2565438" y="215374"/>
                  </a:lnTo>
                  <a:lnTo>
                    <a:pt x="2517317" y="224511"/>
                  </a:lnTo>
                  <a:lnTo>
                    <a:pt x="2467283" y="233195"/>
                  </a:lnTo>
                  <a:lnTo>
                    <a:pt x="2415418" y="241412"/>
                  </a:lnTo>
                  <a:lnTo>
                    <a:pt x="2361803" y="249150"/>
                  </a:lnTo>
                  <a:lnTo>
                    <a:pt x="2306521" y="256395"/>
                  </a:lnTo>
                  <a:lnTo>
                    <a:pt x="2249653" y="263135"/>
                  </a:lnTo>
                  <a:lnTo>
                    <a:pt x="2191280" y="269357"/>
                  </a:lnTo>
                  <a:lnTo>
                    <a:pt x="2131484" y="275048"/>
                  </a:lnTo>
                  <a:lnTo>
                    <a:pt x="2070348" y="280195"/>
                  </a:lnTo>
                  <a:lnTo>
                    <a:pt x="2007953" y="284784"/>
                  </a:lnTo>
                  <a:lnTo>
                    <a:pt x="1944380" y="288804"/>
                  </a:lnTo>
                  <a:lnTo>
                    <a:pt x="1879712" y="292240"/>
                  </a:lnTo>
                  <a:lnTo>
                    <a:pt x="1814029" y="295081"/>
                  </a:lnTo>
                  <a:lnTo>
                    <a:pt x="1747415" y="297313"/>
                  </a:lnTo>
                  <a:lnTo>
                    <a:pt x="1679950" y="298924"/>
                  </a:lnTo>
                  <a:lnTo>
                    <a:pt x="1611716" y="299899"/>
                  </a:lnTo>
                  <a:lnTo>
                    <a:pt x="1542796" y="300228"/>
                  </a:lnTo>
                  <a:lnTo>
                    <a:pt x="1467739" y="300228"/>
                  </a:lnTo>
                  <a:lnTo>
                    <a:pt x="1392206" y="299837"/>
                  </a:lnTo>
                  <a:lnTo>
                    <a:pt x="1317666" y="298678"/>
                  </a:lnTo>
                  <a:lnTo>
                    <a:pt x="1244209" y="296769"/>
                  </a:lnTo>
                  <a:lnTo>
                    <a:pt x="1171929" y="294130"/>
                  </a:lnTo>
                  <a:lnTo>
                    <a:pt x="1100917" y="290779"/>
                  </a:lnTo>
                  <a:lnTo>
                    <a:pt x="1031266" y="286734"/>
                  </a:lnTo>
                  <a:lnTo>
                    <a:pt x="963068" y="282015"/>
                  </a:lnTo>
                  <a:lnTo>
                    <a:pt x="896415" y="276641"/>
                  </a:lnTo>
                  <a:lnTo>
                    <a:pt x="831399" y="270630"/>
                  </a:lnTo>
                  <a:lnTo>
                    <a:pt x="768113" y="264002"/>
                  </a:lnTo>
                  <a:lnTo>
                    <a:pt x="706649" y="256774"/>
                  </a:lnTo>
                  <a:lnTo>
                    <a:pt x="647098" y="248967"/>
                  </a:lnTo>
                  <a:lnTo>
                    <a:pt x="589553" y="240598"/>
                  </a:lnTo>
                  <a:lnTo>
                    <a:pt x="534107" y="231686"/>
                  </a:lnTo>
                  <a:lnTo>
                    <a:pt x="480852" y="222251"/>
                  </a:lnTo>
                  <a:lnTo>
                    <a:pt x="429879" y="212312"/>
                  </a:lnTo>
                  <a:lnTo>
                    <a:pt x="381281" y="201886"/>
                  </a:lnTo>
                  <a:lnTo>
                    <a:pt x="335150" y="190993"/>
                  </a:lnTo>
                  <a:lnTo>
                    <a:pt x="291578" y="179652"/>
                  </a:lnTo>
                  <a:lnTo>
                    <a:pt x="250658" y="167882"/>
                  </a:lnTo>
                  <a:lnTo>
                    <a:pt x="212482" y="155701"/>
                  </a:lnTo>
                  <a:lnTo>
                    <a:pt x="144729" y="130183"/>
                  </a:lnTo>
                  <a:lnTo>
                    <a:pt x="89058" y="103248"/>
                  </a:lnTo>
                  <a:lnTo>
                    <a:pt x="46206" y="75048"/>
                  </a:lnTo>
                  <a:lnTo>
                    <a:pt x="16910" y="45733"/>
                  </a:lnTo>
                  <a:lnTo>
                    <a:pt x="0" y="0"/>
                  </a:lnTo>
                  <a:lnTo>
                    <a:pt x="75057" y="0"/>
                  </a:lnTo>
                  <a:lnTo>
                    <a:pt x="76966" y="15454"/>
                  </a:lnTo>
                  <a:lnTo>
                    <a:pt x="82634" y="30704"/>
                  </a:lnTo>
                  <a:lnTo>
                    <a:pt x="121263" y="75048"/>
                  </a:lnTo>
                  <a:lnTo>
                    <a:pt x="164115" y="103248"/>
                  </a:lnTo>
                  <a:lnTo>
                    <a:pt x="219786" y="130183"/>
                  </a:lnTo>
                  <a:lnTo>
                    <a:pt x="287539" y="155701"/>
                  </a:lnTo>
                  <a:lnTo>
                    <a:pt x="325715" y="167882"/>
                  </a:lnTo>
                  <a:lnTo>
                    <a:pt x="366635" y="179652"/>
                  </a:lnTo>
                  <a:lnTo>
                    <a:pt x="410207" y="190993"/>
                  </a:lnTo>
                  <a:lnTo>
                    <a:pt x="456338" y="201886"/>
                  </a:lnTo>
                  <a:lnTo>
                    <a:pt x="504936" y="212312"/>
                  </a:lnTo>
                  <a:lnTo>
                    <a:pt x="555909" y="222251"/>
                  </a:lnTo>
                  <a:lnTo>
                    <a:pt x="609164" y="231686"/>
                  </a:lnTo>
                  <a:lnTo>
                    <a:pt x="664610" y="240598"/>
                  </a:lnTo>
                  <a:lnTo>
                    <a:pt x="722155" y="248967"/>
                  </a:lnTo>
                  <a:lnTo>
                    <a:pt x="781706" y="256774"/>
                  </a:lnTo>
                  <a:lnTo>
                    <a:pt x="843170" y="264002"/>
                  </a:lnTo>
                  <a:lnTo>
                    <a:pt x="906456" y="270630"/>
                  </a:lnTo>
                  <a:lnTo>
                    <a:pt x="971472" y="276641"/>
                  </a:lnTo>
                  <a:lnTo>
                    <a:pt x="1038125" y="282015"/>
                  </a:lnTo>
                  <a:lnTo>
                    <a:pt x="1106323" y="286734"/>
                  </a:lnTo>
                  <a:lnTo>
                    <a:pt x="1175974" y="290779"/>
                  </a:lnTo>
                  <a:lnTo>
                    <a:pt x="1246986" y="294130"/>
                  </a:lnTo>
                  <a:lnTo>
                    <a:pt x="1319266" y="296769"/>
                  </a:lnTo>
                  <a:lnTo>
                    <a:pt x="1392723" y="298678"/>
                  </a:lnTo>
                  <a:lnTo>
                    <a:pt x="1467263" y="299837"/>
                  </a:lnTo>
                  <a:lnTo>
                    <a:pt x="1542796" y="300228"/>
                  </a:lnTo>
                </a:path>
              </a:pathLst>
            </a:custGeom>
            <a:ln w="25400">
              <a:solidFill>
                <a:srgbClr val="008FBB"/>
              </a:solidFill>
            </a:ln>
          </p:spPr>
          <p:txBody>
            <a:bodyPr wrap="square" lIns="0" tIns="0" rIns="0" bIns="0" rtlCol="0"/>
            <a:lstStyle/>
            <a:p>
              <a:endParaRPr/>
            </a:p>
          </p:txBody>
        </p:sp>
        <p:pic>
          <p:nvPicPr>
            <p:cNvPr id="19" name="object 19"/>
            <p:cNvPicPr/>
            <p:nvPr/>
          </p:nvPicPr>
          <p:blipFill>
            <a:blip r:embed="rId5" cstate="print"/>
            <a:stretch>
              <a:fillRect/>
            </a:stretch>
          </p:blipFill>
          <p:spPr>
            <a:xfrm>
              <a:off x="4683251" y="3602735"/>
              <a:ext cx="1069086" cy="564641"/>
            </a:xfrm>
            <a:prstGeom prst="rect">
              <a:avLst/>
            </a:prstGeom>
          </p:spPr>
        </p:pic>
      </p:grpSp>
      <p:sp>
        <p:nvSpPr>
          <p:cNvPr id="20" name="object 20"/>
          <p:cNvSpPr txBox="1"/>
          <p:nvPr/>
        </p:nvSpPr>
        <p:spPr>
          <a:xfrm>
            <a:off x="4830317" y="3657396"/>
            <a:ext cx="75882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INS</a:t>
            </a:r>
            <a:r>
              <a:rPr sz="2000" spc="5" dirty="0">
                <a:solidFill>
                  <a:srgbClr val="FFFFFF"/>
                </a:solidFill>
                <a:latin typeface="Calibri"/>
                <a:cs typeface="Calibri"/>
              </a:rPr>
              <a:t>E</a:t>
            </a:r>
            <a:r>
              <a:rPr sz="2000" dirty="0">
                <a:solidFill>
                  <a:srgbClr val="FFFFFF"/>
                </a:solidFill>
                <a:latin typeface="Calibri"/>
                <a:cs typeface="Calibri"/>
              </a:rPr>
              <a:t>RT</a:t>
            </a:r>
            <a:endParaRPr sz="2000">
              <a:latin typeface="Calibri"/>
              <a:cs typeface="Calibri"/>
            </a:endParaRPr>
          </a:p>
        </p:txBody>
      </p:sp>
      <p:sp>
        <p:nvSpPr>
          <p:cNvPr id="21" name="object 21"/>
          <p:cNvSpPr/>
          <p:nvPr/>
        </p:nvSpPr>
        <p:spPr>
          <a:xfrm>
            <a:off x="6539839" y="1877656"/>
            <a:ext cx="488950" cy="783590"/>
          </a:xfrm>
          <a:custGeom>
            <a:avLst/>
            <a:gdLst/>
            <a:ahLst/>
            <a:cxnLst/>
            <a:rect l="l" t="t" r="r" b="b"/>
            <a:pathLst>
              <a:path w="488950" h="783589">
                <a:moveTo>
                  <a:pt x="488772" y="12"/>
                </a:moveTo>
                <a:lnTo>
                  <a:pt x="187617" y="12"/>
                </a:lnTo>
                <a:lnTo>
                  <a:pt x="187617" y="43307"/>
                </a:lnTo>
                <a:lnTo>
                  <a:pt x="187617" y="129908"/>
                </a:lnTo>
                <a:lnTo>
                  <a:pt x="187617" y="158762"/>
                </a:lnTo>
                <a:lnTo>
                  <a:pt x="187617" y="245364"/>
                </a:lnTo>
                <a:lnTo>
                  <a:pt x="43294" y="245364"/>
                </a:lnTo>
                <a:lnTo>
                  <a:pt x="43294" y="158762"/>
                </a:lnTo>
                <a:lnTo>
                  <a:pt x="187617" y="158762"/>
                </a:lnTo>
                <a:lnTo>
                  <a:pt x="187617" y="129908"/>
                </a:lnTo>
                <a:lnTo>
                  <a:pt x="43294" y="129895"/>
                </a:lnTo>
                <a:lnTo>
                  <a:pt x="43294" y="43307"/>
                </a:lnTo>
                <a:lnTo>
                  <a:pt x="187617" y="43307"/>
                </a:lnTo>
                <a:lnTo>
                  <a:pt x="187617" y="12"/>
                </a:lnTo>
                <a:lnTo>
                  <a:pt x="0" y="0"/>
                </a:lnTo>
                <a:lnTo>
                  <a:pt x="0" y="378282"/>
                </a:lnTo>
                <a:lnTo>
                  <a:pt x="0" y="404126"/>
                </a:lnTo>
                <a:lnTo>
                  <a:pt x="0" y="783285"/>
                </a:lnTo>
                <a:lnTo>
                  <a:pt x="84632" y="783285"/>
                </a:lnTo>
                <a:lnTo>
                  <a:pt x="127939" y="739889"/>
                </a:lnTo>
                <a:lnTo>
                  <a:pt x="43294" y="739889"/>
                </a:lnTo>
                <a:lnTo>
                  <a:pt x="43294" y="653110"/>
                </a:lnTo>
                <a:lnTo>
                  <a:pt x="187617" y="653110"/>
                </a:lnTo>
                <a:lnTo>
                  <a:pt x="187617" y="680085"/>
                </a:lnTo>
                <a:lnTo>
                  <a:pt x="214541" y="653110"/>
                </a:lnTo>
                <a:lnTo>
                  <a:pt x="243408" y="624179"/>
                </a:lnTo>
                <a:lnTo>
                  <a:pt x="216484" y="624179"/>
                </a:lnTo>
                <a:lnTo>
                  <a:pt x="216484" y="537387"/>
                </a:lnTo>
                <a:lnTo>
                  <a:pt x="330009" y="537387"/>
                </a:lnTo>
                <a:lnTo>
                  <a:pt x="358876" y="508469"/>
                </a:lnTo>
                <a:lnTo>
                  <a:pt x="216484" y="508469"/>
                </a:lnTo>
                <a:lnTo>
                  <a:pt x="216484" y="421678"/>
                </a:lnTo>
                <a:lnTo>
                  <a:pt x="360807" y="421678"/>
                </a:lnTo>
                <a:lnTo>
                  <a:pt x="360807" y="506526"/>
                </a:lnTo>
                <a:lnTo>
                  <a:pt x="389674" y="477608"/>
                </a:lnTo>
                <a:lnTo>
                  <a:pt x="389674" y="421678"/>
                </a:lnTo>
                <a:lnTo>
                  <a:pt x="445477" y="421678"/>
                </a:lnTo>
                <a:lnTo>
                  <a:pt x="488772" y="378282"/>
                </a:lnTo>
                <a:lnTo>
                  <a:pt x="187617" y="378282"/>
                </a:lnTo>
                <a:lnTo>
                  <a:pt x="187617" y="421678"/>
                </a:lnTo>
                <a:lnTo>
                  <a:pt x="187617" y="508469"/>
                </a:lnTo>
                <a:lnTo>
                  <a:pt x="187617" y="537387"/>
                </a:lnTo>
                <a:lnTo>
                  <a:pt x="187617" y="624179"/>
                </a:lnTo>
                <a:lnTo>
                  <a:pt x="43294" y="624179"/>
                </a:lnTo>
                <a:lnTo>
                  <a:pt x="43294" y="537387"/>
                </a:lnTo>
                <a:lnTo>
                  <a:pt x="187617" y="537387"/>
                </a:lnTo>
                <a:lnTo>
                  <a:pt x="187617" y="508469"/>
                </a:lnTo>
                <a:lnTo>
                  <a:pt x="43294" y="508469"/>
                </a:lnTo>
                <a:lnTo>
                  <a:pt x="43294" y="421678"/>
                </a:lnTo>
                <a:lnTo>
                  <a:pt x="187617" y="421678"/>
                </a:lnTo>
                <a:lnTo>
                  <a:pt x="187617" y="378282"/>
                </a:lnTo>
                <a:lnTo>
                  <a:pt x="110477" y="378282"/>
                </a:lnTo>
                <a:lnTo>
                  <a:pt x="127939" y="360832"/>
                </a:lnTo>
                <a:lnTo>
                  <a:pt x="43294" y="360832"/>
                </a:lnTo>
                <a:lnTo>
                  <a:pt x="43294" y="274231"/>
                </a:lnTo>
                <a:lnTo>
                  <a:pt x="187617" y="274231"/>
                </a:lnTo>
                <a:lnTo>
                  <a:pt x="187617" y="301155"/>
                </a:lnTo>
                <a:lnTo>
                  <a:pt x="214541" y="274231"/>
                </a:lnTo>
                <a:lnTo>
                  <a:pt x="243408" y="245364"/>
                </a:lnTo>
                <a:lnTo>
                  <a:pt x="216484" y="245364"/>
                </a:lnTo>
                <a:lnTo>
                  <a:pt x="216484" y="158762"/>
                </a:lnTo>
                <a:lnTo>
                  <a:pt x="330009" y="158762"/>
                </a:lnTo>
                <a:lnTo>
                  <a:pt x="358876" y="129908"/>
                </a:lnTo>
                <a:lnTo>
                  <a:pt x="216484" y="129908"/>
                </a:lnTo>
                <a:lnTo>
                  <a:pt x="216484" y="43307"/>
                </a:lnTo>
                <a:lnTo>
                  <a:pt x="360807" y="43307"/>
                </a:lnTo>
                <a:lnTo>
                  <a:pt x="360807" y="127965"/>
                </a:lnTo>
                <a:lnTo>
                  <a:pt x="389674" y="99110"/>
                </a:lnTo>
                <a:lnTo>
                  <a:pt x="389674" y="43307"/>
                </a:lnTo>
                <a:lnTo>
                  <a:pt x="445477" y="43307"/>
                </a:lnTo>
                <a:lnTo>
                  <a:pt x="488772" y="12"/>
                </a:lnTo>
                <a:close/>
              </a:path>
            </a:pathLst>
          </a:custGeom>
          <a:solidFill>
            <a:srgbClr val="66BEFF"/>
          </a:solidFill>
        </p:spPr>
        <p:txBody>
          <a:bodyPr wrap="square" lIns="0" tIns="0" rIns="0" bIns="0" rtlCol="0"/>
          <a:lstStyle/>
          <a:p>
            <a:endParaRPr/>
          </a:p>
        </p:txBody>
      </p:sp>
      <p:sp>
        <p:nvSpPr>
          <p:cNvPr id="22" name="object 22"/>
          <p:cNvSpPr/>
          <p:nvPr/>
        </p:nvSpPr>
        <p:spPr>
          <a:xfrm>
            <a:off x="6539840" y="2721952"/>
            <a:ext cx="488950" cy="404495"/>
          </a:xfrm>
          <a:custGeom>
            <a:avLst/>
            <a:gdLst/>
            <a:ahLst/>
            <a:cxnLst/>
            <a:rect l="l" t="t" r="r" b="b"/>
            <a:pathLst>
              <a:path w="488950" h="404494">
                <a:moveTo>
                  <a:pt x="488778" y="0"/>
                </a:moveTo>
                <a:lnTo>
                  <a:pt x="0" y="0"/>
                </a:lnTo>
                <a:lnTo>
                  <a:pt x="0" y="404119"/>
                </a:lnTo>
                <a:lnTo>
                  <a:pt x="84644" y="404119"/>
                </a:lnTo>
                <a:lnTo>
                  <a:pt x="127944" y="360821"/>
                </a:lnTo>
                <a:lnTo>
                  <a:pt x="43297" y="360821"/>
                </a:lnTo>
                <a:lnTo>
                  <a:pt x="43297" y="274223"/>
                </a:lnTo>
                <a:lnTo>
                  <a:pt x="214544" y="274224"/>
                </a:lnTo>
                <a:lnTo>
                  <a:pt x="243411" y="245358"/>
                </a:lnTo>
                <a:lnTo>
                  <a:pt x="43297" y="245358"/>
                </a:lnTo>
                <a:lnTo>
                  <a:pt x="43297" y="158761"/>
                </a:lnTo>
                <a:lnTo>
                  <a:pt x="330011" y="158761"/>
                </a:lnTo>
                <a:lnTo>
                  <a:pt x="358878" y="129895"/>
                </a:lnTo>
                <a:lnTo>
                  <a:pt x="43297" y="129895"/>
                </a:lnTo>
                <a:lnTo>
                  <a:pt x="43297" y="43298"/>
                </a:lnTo>
                <a:lnTo>
                  <a:pt x="445478" y="43298"/>
                </a:lnTo>
                <a:lnTo>
                  <a:pt x="488778" y="0"/>
                </a:lnTo>
                <a:close/>
              </a:path>
              <a:path w="488950" h="404494">
                <a:moveTo>
                  <a:pt x="214544" y="274224"/>
                </a:moveTo>
                <a:lnTo>
                  <a:pt x="187621" y="274224"/>
                </a:lnTo>
                <a:lnTo>
                  <a:pt x="187621" y="301146"/>
                </a:lnTo>
                <a:lnTo>
                  <a:pt x="214544" y="274224"/>
                </a:lnTo>
                <a:close/>
              </a:path>
              <a:path w="488950" h="404494">
                <a:moveTo>
                  <a:pt x="216485" y="158761"/>
                </a:moveTo>
                <a:lnTo>
                  <a:pt x="187621" y="158761"/>
                </a:lnTo>
                <a:lnTo>
                  <a:pt x="187621" y="245358"/>
                </a:lnTo>
                <a:lnTo>
                  <a:pt x="216485" y="245358"/>
                </a:lnTo>
                <a:lnTo>
                  <a:pt x="216485" y="158761"/>
                </a:lnTo>
                <a:close/>
              </a:path>
              <a:path w="488950" h="404494">
                <a:moveTo>
                  <a:pt x="216485" y="43298"/>
                </a:moveTo>
                <a:lnTo>
                  <a:pt x="187620" y="43298"/>
                </a:lnTo>
                <a:lnTo>
                  <a:pt x="187620" y="129895"/>
                </a:lnTo>
                <a:lnTo>
                  <a:pt x="216485" y="129895"/>
                </a:lnTo>
                <a:lnTo>
                  <a:pt x="216485" y="43298"/>
                </a:lnTo>
                <a:close/>
              </a:path>
              <a:path w="488950" h="404494">
                <a:moveTo>
                  <a:pt x="389674" y="43298"/>
                </a:moveTo>
                <a:lnTo>
                  <a:pt x="360809" y="43298"/>
                </a:lnTo>
                <a:lnTo>
                  <a:pt x="360809" y="127964"/>
                </a:lnTo>
                <a:lnTo>
                  <a:pt x="389674" y="99100"/>
                </a:lnTo>
                <a:lnTo>
                  <a:pt x="389674" y="43298"/>
                </a:lnTo>
                <a:close/>
              </a:path>
            </a:pathLst>
          </a:custGeom>
          <a:solidFill>
            <a:srgbClr val="D6D6D6"/>
          </a:solidFill>
        </p:spPr>
        <p:txBody>
          <a:bodyPr wrap="square" lIns="0" tIns="0" rIns="0" bIns="0" rtlCol="0"/>
          <a:lstStyle/>
          <a:p>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pic>
        <p:nvPicPr>
          <p:cNvPr id="3" name="object 3"/>
          <p:cNvPicPr/>
          <p:nvPr/>
        </p:nvPicPr>
        <p:blipFill>
          <a:blip r:embed="rId2" cstate="print"/>
          <a:stretch>
            <a:fillRect/>
          </a:stretch>
        </p:blipFill>
        <p:spPr>
          <a:xfrm>
            <a:off x="1726692" y="2761488"/>
            <a:ext cx="1776222" cy="564642"/>
          </a:xfrm>
          <a:prstGeom prst="rect">
            <a:avLst/>
          </a:prstGeom>
        </p:spPr>
      </p:pic>
      <p:sp>
        <p:nvSpPr>
          <p:cNvPr id="4" name="object 4"/>
          <p:cNvSpPr txBox="1"/>
          <p:nvPr/>
        </p:nvSpPr>
        <p:spPr>
          <a:xfrm>
            <a:off x="1872742" y="2814574"/>
            <a:ext cx="146621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alibri"/>
                <a:cs typeface="Calibri"/>
              </a:rPr>
              <a:t>Data</a:t>
            </a:r>
            <a:r>
              <a:rPr sz="2000" spc="-70" dirty="0">
                <a:solidFill>
                  <a:srgbClr val="FFFFFF"/>
                </a:solidFill>
                <a:latin typeface="Calibri"/>
                <a:cs typeface="Calibri"/>
              </a:rPr>
              <a:t> </a:t>
            </a:r>
            <a:r>
              <a:rPr sz="2000" dirty="0">
                <a:solidFill>
                  <a:srgbClr val="FFFFFF"/>
                </a:solidFill>
                <a:latin typeface="Calibri"/>
                <a:cs typeface="Calibri"/>
              </a:rPr>
              <a:t>scources</a:t>
            </a:r>
            <a:endParaRPr sz="2000">
              <a:latin typeface="Calibri"/>
              <a:cs typeface="Calibri"/>
            </a:endParaRPr>
          </a:p>
        </p:txBody>
      </p:sp>
      <p:sp>
        <p:nvSpPr>
          <p:cNvPr id="5" name="object 5"/>
          <p:cNvSpPr/>
          <p:nvPr/>
        </p:nvSpPr>
        <p:spPr>
          <a:xfrm>
            <a:off x="5130571" y="1357147"/>
            <a:ext cx="1210310" cy="1417955"/>
          </a:xfrm>
          <a:custGeom>
            <a:avLst/>
            <a:gdLst/>
            <a:ahLst/>
            <a:cxnLst/>
            <a:rect l="l" t="t" r="r" b="b"/>
            <a:pathLst>
              <a:path w="1210310" h="1417955">
                <a:moveTo>
                  <a:pt x="175310" y="1242453"/>
                </a:moveTo>
                <a:lnTo>
                  <a:pt x="133311" y="1229080"/>
                </a:lnTo>
                <a:lnTo>
                  <a:pt x="94513" y="1213637"/>
                </a:lnTo>
                <a:lnTo>
                  <a:pt x="35420" y="1179322"/>
                </a:lnTo>
                <a:lnTo>
                  <a:pt x="4089" y="1141310"/>
                </a:lnTo>
                <a:lnTo>
                  <a:pt x="0" y="1121244"/>
                </a:lnTo>
                <a:lnTo>
                  <a:pt x="0" y="1417612"/>
                </a:lnTo>
                <a:lnTo>
                  <a:pt x="175310" y="1242453"/>
                </a:lnTo>
                <a:close/>
              </a:path>
              <a:path w="1210310" h="1417955">
                <a:moveTo>
                  <a:pt x="556641" y="861402"/>
                </a:moveTo>
                <a:lnTo>
                  <a:pt x="466598" y="857631"/>
                </a:lnTo>
                <a:lnTo>
                  <a:pt x="401408" y="852093"/>
                </a:lnTo>
                <a:lnTo>
                  <a:pt x="339458" y="844588"/>
                </a:lnTo>
                <a:lnTo>
                  <a:pt x="281203" y="835228"/>
                </a:lnTo>
                <a:lnTo>
                  <a:pt x="227126" y="824141"/>
                </a:lnTo>
                <a:lnTo>
                  <a:pt x="177673" y="811479"/>
                </a:lnTo>
                <a:lnTo>
                  <a:pt x="133311" y="797356"/>
                </a:lnTo>
                <a:lnTo>
                  <a:pt x="94513" y="781926"/>
                </a:lnTo>
                <a:lnTo>
                  <a:pt x="35420" y="747598"/>
                </a:lnTo>
                <a:lnTo>
                  <a:pt x="4089" y="709587"/>
                </a:lnTo>
                <a:lnTo>
                  <a:pt x="0" y="689521"/>
                </a:lnTo>
                <a:lnTo>
                  <a:pt x="0" y="1034897"/>
                </a:lnTo>
                <a:lnTo>
                  <a:pt x="16052" y="1074369"/>
                </a:lnTo>
                <a:lnTo>
                  <a:pt x="61722" y="1110665"/>
                </a:lnTo>
                <a:lnTo>
                  <a:pt x="133311" y="1142733"/>
                </a:lnTo>
                <a:lnTo>
                  <a:pt x="177673" y="1156855"/>
                </a:lnTo>
                <a:lnTo>
                  <a:pt x="227126" y="1169530"/>
                </a:lnTo>
                <a:lnTo>
                  <a:pt x="244690" y="1173124"/>
                </a:lnTo>
                <a:lnTo>
                  <a:pt x="556641" y="861402"/>
                </a:lnTo>
                <a:close/>
              </a:path>
              <a:path w="1210310" h="1417955">
                <a:moveTo>
                  <a:pt x="1041781" y="376643"/>
                </a:moveTo>
                <a:lnTo>
                  <a:pt x="982560" y="392430"/>
                </a:lnTo>
                <a:lnTo>
                  <a:pt x="928471" y="403504"/>
                </a:lnTo>
                <a:lnTo>
                  <a:pt x="870229" y="412864"/>
                </a:lnTo>
                <a:lnTo>
                  <a:pt x="808278" y="420370"/>
                </a:lnTo>
                <a:lnTo>
                  <a:pt x="743089" y="425907"/>
                </a:lnTo>
                <a:lnTo>
                  <a:pt x="675119" y="429323"/>
                </a:lnTo>
                <a:lnTo>
                  <a:pt x="604837" y="430491"/>
                </a:lnTo>
                <a:lnTo>
                  <a:pt x="534555" y="429323"/>
                </a:lnTo>
                <a:lnTo>
                  <a:pt x="466598" y="425907"/>
                </a:lnTo>
                <a:lnTo>
                  <a:pt x="401408" y="420370"/>
                </a:lnTo>
                <a:lnTo>
                  <a:pt x="339458" y="412864"/>
                </a:lnTo>
                <a:lnTo>
                  <a:pt x="281203" y="403504"/>
                </a:lnTo>
                <a:lnTo>
                  <a:pt x="227126" y="392430"/>
                </a:lnTo>
                <a:lnTo>
                  <a:pt x="177673" y="379755"/>
                </a:lnTo>
                <a:lnTo>
                  <a:pt x="133311" y="365645"/>
                </a:lnTo>
                <a:lnTo>
                  <a:pt x="94513" y="350202"/>
                </a:lnTo>
                <a:lnTo>
                  <a:pt x="35420" y="315887"/>
                </a:lnTo>
                <a:lnTo>
                  <a:pt x="4089" y="277863"/>
                </a:lnTo>
                <a:lnTo>
                  <a:pt x="0" y="257797"/>
                </a:lnTo>
                <a:lnTo>
                  <a:pt x="0" y="603173"/>
                </a:lnTo>
                <a:lnTo>
                  <a:pt x="16052" y="642645"/>
                </a:lnTo>
                <a:lnTo>
                  <a:pt x="61722" y="678942"/>
                </a:lnTo>
                <a:lnTo>
                  <a:pt x="133311" y="711022"/>
                </a:lnTo>
                <a:lnTo>
                  <a:pt x="177673" y="725131"/>
                </a:lnTo>
                <a:lnTo>
                  <a:pt x="227126" y="737806"/>
                </a:lnTo>
                <a:lnTo>
                  <a:pt x="281203" y="748880"/>
                </a:lnTo>
                <a:lnTo>
                  <a:pt x="339458" y="758240"/>
                </a:lnTo>
                <a:lnTo>
                  <a:pt x="401408" y="765759"/>
                </a:lnTo>
                <a:lnTo>
                  <a:pt x="466598" y="771283"/>
                </a:lnTo>
                <a:lnTo>
                  <a:pt x="534555" y="774700"/>
                </a:lnTo>
                <a:lnTo>
                  <a:pt x="604837" y="775868"/>
                </a:lnTo>
                <a:lnTo>
                  <a:pt x="642886" y="775233"/>
                </a:lnTo>
                <a:lnTo>
                  <a:pt x="987907" y="430491"/>
                </a:lnTo>
                <a:lnTo>
                  <a:pt x="1041781" y="376643"/>
                </a:lnTo>
                <a:close/>
              </a:path>
              <a:path w="1210310" h="1417955">
                <a:moveTo>
                  <a:pt x="1209687" y="171450"/>
                </a:moveTo>
                <a:lnTo>
                  <a:pt x="1193711" y="131864"/>
                </a:lnTo>
                <a:lnTo>
                  <a:pt x="1148207" y="95516"/>
                </a:lnTo>
                <a:lnTo>
                  <a:pt x="1076807" y="63474"/>
                </a:lnTo>
                <a:lnTo>
                  <a:pt x="1032535" y="49377"/>
                </a:lnTo>
                <a:lnTo>
                  <a:pt x="983145" y="36741"/>
                </a:lnTo>
                <a:lnTo>
                  <a:pt x="929093" y="25704"/>
                </a:lnTo>
                <a:lnTo>
                  <a:pt x="808837" y="8890"/>
                </a:lnTo>
                <a:lnTo>
                  <a:pt x="675386" y="0"/>
                </a:lnTo>
                <a:lnTo>
                  <a:pt x="534301" y="0"/>
                </a:lnTo>
                <a:lnTo>
                  <a:pt x="400862" y="8890"/>
                </a:lnTo>
                <a:lnTo>
                  <a:pt x="280606" y="25704"/>
                </a:lnTo>
                <a:lnTo>
                  <a:pt x="226555" y="36741"/>
                </a:lnTo>
                <a:lnTo>
                  <a:pt x="177165" y="49377"/>
                </a:lnTo>
                <a:lnTo>
                  <a:pt x="132880" y="63474"/>
                </a:lnTo>
                <a:lnTo>
                  <a:pt x="94170" y="78892"/>
                </a:lnTo>
                <a:lnTo>
                  <a:pt x="35267" y="113220"/>
                </a:lnTo>
                <a:lnTo>
                  <a:pt x="4076" y="151320"/>
                </a:lnTo>
                <a:lnTo>
                  <a:pt x="0" y="171450"/>
                </a:lnTo>
                <a:lnTo>
                  <a:pt x="4076" y="191592"/>
                </a:lnTo>
                <a:lnTo>
                  <a:pt x="35267" y="229692"/>
                </a:lnTo>
                <a:lnTo>
                  <a:pt x="94170" y="264033"/>
                </a:lnTo>
                <a:lnTo>
                  <a:pt x="132880" y="279463"/>
                </a:lnTo>
                <a:lnTo>
                  <a:pt x="177165" y="293560"/>
                </a:lnTo>
                <a:lnTo>
                  <a:pt x="226555" y="306209"/>
                </a:lnTo>
                <a:lnTo>
                  <a:pt x="280606" y="317258"/>
                </a:lnTo>
                <a:lnTo>
                  <a:pt x="400862" y="334073"/>
                </a:lnTo>
                <a:lnTo>
                  <a:pt x="534301" y="342976"/>
                </a:lnTo>
                <a:lnTo>
                  <a:pt x="675386" y="342976"/>
                </a:lnTo>
                <a:lnTo>
                  <a:pt x="808837" y="334073"/>
                </a:lnTo>
                <a:lnTo>
                  <a:pt x="929093" y="317258"/>
                </a:lnTo>
                <a:lnTo>
                  <a:pt x="983145" y="306209"/>
                </a:lnTo>
                <a:lnTo>
                  <a:pt x="1032535" y="293560"/>
                </a:lnTo>
                <a:lnTo>
                  <a:pt x="1076807" y="279463"/>
                </a:lnTo>
                <a:lnTo>
                  <a:pt x="1115517" y="264033"/>
                </a:lnTo>
                <a:lnTo>
                  <a:pt x="1174419" y="229692"/>
                </a:lnTo>
                <a:lnTo>
                  <a:pt x="1205611" y="191592"/>
                </a:lnTo>
                <a:lnTo>
                  <a:pt x="1209687" y="171450"/>
                </a:lnTo>
                <a:close/>
              </a:path>
            </a:pathLst>
          </a:custGeom>
          <a:solidFill>
            <a:srgbClr val="006EBE"/>
          </a:solidFill>
        </p:spPr>
        <p:txBody>
          <a:bodyPr wrap="square" lIns="0" tIns="0" rIns="0" bIns="0" rtlCol="0"/>
          <a:lstStyle/>
          <a:p>
            <a:endParaRPr/>
          </a:p>
        </p:txBody>
      </p:sp>
      <p:sp>
        <p:nvSpPr>
          <p:cNvPr id="6" name="object 6"/>
          <p:cNvSpPr/>
          <p:nvPr/>
        </p:nvSpPr>
        <p:spPr>
          <a:xfrm>
            <a:off x="5444210" y="3221824"/>
            <a:ext cx="490220" cy="783590"/>
          </a:xfrm>
          <a:custGeom>
            <a:avLst/>
            <a:gdLst/>
            <a:ahLst/>
            <a:cxnLst/>
            <a:rect l="l" t="t" r="r" b="b"/>
            <a:pathLst>
              <a:path w="490220" h="783589">
                <a:moveTo>
                  <a:pt x="489839" y="12"/>
                </a:moveTo>
                <a:lnTo>
                  <a:pt x="188036" y="12"/>
                </a:lnTo>
                <a:lnTo>
                  <a:pt x="188036" y="43307"/>
                </a:lnTo>
                <a:lnTo>
                  <a:pt x="188036" y="129895"/>
                </a:lnTo>
                <a:lnTo>
                  <a:pt x="188036" y="158762"/>
                </a:lnTo>
                <a:lnTo>
                  <a:pt x="188036" y="245364"/>
                </a:lnTo>
                <a:lnTo>
                  <a:pt x="43395" y="245364"/>
                </a:lnTo>
                <a:lnTo>
                  <a:pt x="43395" y="158762"/>
                </a:lnTo>
                <a:lnTo>
                  <a:pt x="188036" y="158762"/>
                </a:lnTo>
                <a:lnTo>
                  <a:pt x="188036" y="129895"/>
                </a:lnTo>
                <a:lnTo>
                  <a:pt x="43395" y="129895"/>
                </a:lnTo>
                <a:lnTo>
                  <a:pt x="43395" y="43307"/>
                </a:lnTo>
                <a:lnTo>
                  <a:pt x="188036" y="43307"/>
                </a:lnTo>
                <a:lnTo>
                  <a:pt x="188036" y="12"/>
                </a:lnTo>
                <a:lnTo>
                  <a:pt x="0" y="0"/>
                </a:lnTo>
                <a:lnTo>
                  <a:pt x="0" y="378282"/>
                </a:lnTo>
                <a:lnTo>
                  <a:pt x="0" y="404126"/>
                </a:lnTo>
                <a:lnTo>
                  <a:pt x="0" y="783285"/>
                </a:lnTo>
                <a:lnTo>
                  <a:pt x="84836" y="783285"/>
                </a:lnTo>
                <a:lnTo>
                  <a:pt x="128231" y="739889"/>
                </a:lnTo>
                <a:lnTo>
                  <a:pt x="43395" y="739889"/>
                </a:lnTo>
                <a:lnTo>
                  <a:pt x="43395" y="653110"/>
                </a:lnTo>
                <a:lnTo>
                  <a:pt x="188036" y="653110"/>
                </a:lnTo>
                <a:lnTo>
                  <a:pt x="188036" y="680085"/>
                </a:lnTo>
                <a:lnTo>
                  <a:pt x="215011" y="653110"/>
                </a:lnTo>
                <a:lnTo>
                  <a:pt x="243941" y="624179"/>
                </a:lnTo>
                <a:lnTo>
                  <a:pt x="216954" y="624179"/>
                </a:lnTo>
                <a:lnTo>
                  <a:pt x="216954" y="537387"/>
                </a:lnTo>
                <a:lnTo>
                  <a:pt x="330733" y="537387"/>
                </a:lnTo>
                <a:lnTo>
                  <a:pt x="359664" y="508469"/>
                </a:lnTo>
                <a:lnTo>
                  <a:pt x="216954" y="508469"/>
                </a:lnTo>
                <a:lnTo>
                  <a:pt x="216954" y="421678"/>
                </a:lnTo>
                <a:lnTo>
                  <a:pt x="361594" y="421678"/>
                </a:lnTo>
                <a:lnTo>
                  <a:pt x="361594" y="506526"/>
                </a:lnTo>
                <a:lnTo>
                  <a:pt x="390525" y="477608"/>
                </a:lnTo>
                <a:lnTo>
                  <a:pt x="390525" y="421678"/>
                </a:lnTo>
                <a:lnTo>
                  <a:pt x="446455" y="421678"/>
                </a:lnTo>
                <a:lnTo>
                  <a:pt x="489839" y="378282"/>
                </a:lnTo>
                <a:lnTo>
                  <a:pt x="188036" y="378282"/>
                </a:lnTo>
                <a:lnTo>
                  <a:pt x="188036" y="421678"/>
                </a:lnTo>
                <a:lnTo>
                  <a:pt x="188036" y="508469"/>
                </a:lnTo>
                <a:lnTo>
                  <a:pt x="188036" y="537387"/>
                </a:lnTo>
                <a:lnTo>
                  <a:pt x="188036" y="624179"/>
                </a:lnTo>
                <a:lnTo>
                  <a:pt x="43395" y="624179"/>
                </a:lnTo>
                <a:lnTo>
                  <a:pt x="43395" y="537387"/>
                </a:lnTo>
                <a:lnTo>
                  <a:pt x="188036" y="537387"/>
                </a:lnTo>
                <a:lnTo>
                  <a:pt x="188036" y="508469"/>
                </a:lnTo>
                <a:lnTo>
                  <a:pt x="43395" y="508469"/>
                </a:lnTo>
                <a:lnTo>
                  <a:pt x="43395" y="421678"/>
                </a:lnTo>
                <a:lnTo>
                  <a:pt x="188036" y="421678"/>
                </a:lnTo>
                <a:lnTo>
                  <a:pt x="188036" y="378282"/>
                </a:lnTo>
                <a:lnTo>
                  <a:pt x="110731" y="378282"/>
                </a:lnTo>
                <a:lnTo>
                  <a:pt x="128231" y="360832"/>
                </a:lnTo>
                <a:lnTo>
                  <a:pt x="43395" y="360832"/>
                </a:lnTo>
                <a:lnTo>
                  <a:pt x="43395" y="274231"/>
                </a:lnTo>
                <a:lnTo>
                  <a:pt x="188036" y="274231"/>
                </a:lnTo>
                <a:lnTo>
                  <a:pt x="188036" y="301155"/>
                </a:lnTo>
                <a:lnTo>
                  <a:pt x="215011" y="274231"/>
                </a:lnTo>
                <a:lnTo>
                  <a:pt x="243941" y="245364"/>
                </a:lnTo>
                <a:lnTo>
                  <a:pt x="216954" y="245364"/>
                </a:lnTo>
                <a:lnTo>
                  <a:pt x="216954" y="158762"/>
                </a:lnTo>
                <a:lnTo>
                  <a:pt x="330733" y="158762"/>
                </a:lnTo>
                <a:lnTo>
                  <a:pt x="359664" y="129895"/>
                </a:lnTo>
                <a:lnTo>
                  <a:pt x="216954" y="129895"/>
                </a:lnTo>
                <a:lnTo>
                  <a:pt x="216954" y="43307"/>
                </a:lnTo>
                <a:lnTo>
                  <a:pt x="361594" y="43307"/>
                </a:lnTo>
                <a:lnTo>
                  <a:pt x="361594" y="127977"/>
                </a:lnTo>
                <a:lnTo>
                  <a:pt x="390525" y="99110"/>
                </a:lnTo>
                <a:lnTo>
                  <a:pt x="390525" y="43307"/>
                </a:lnTo>
                <a:lnTo>
                  <a:pt x="446455" y="43307"/>
                </a:lnTo>
                <a:lnTo>
                  <a:pt x="489839" y="12"/>
                </a:lnTo>
                <a:close/>
              </a:path>
            </a:pathLst>
          </a:custGeom>
          <a:solidFill>
            <a:srgbClr val="66BEFF"/>
          </a:solidFill>
        </p:spPr>
        <p:txBody>
          <a:bodyPr wrap="square" lIns="0" tIns="0" rIns="0" bIns="0" rtlCol="0"/>
          <a:lstStyle/>
          <a:p>
            <a:endParaRPr/>
          </a:p>
        </p:txBody>
      </p:sp>
      <p:graphicFrame>
        <p:nvGraphicFramePr>
          <p:cNvPr id="7" name="object 7"/>
          <p:cNvGraphicFramePr>
            <a:graphicFrameLocks noGrp="1"/>
          </p:cNvGraphicFramePr>
          <p:nvPr/>
        </p:nvGraphicFramePr>
        <p:xfrm>
          <a:off x="2301596" y="4033003"/>
          <a:ext cx="534034" cy="360683"/>
        </p:xfrm>
        <a:graphic>
          <a:graphicData uri="http://schemas.openxmlformats.org/drawingml/2006/table">
            <a:tbl>
              <a:tblPr firstRow="1" bandRow="1">
                <a:tableStyleId>{2D5ABB26-0587-4C30-8999-92F81FD0307C}</a:tableStyleId>
              </a:tblPr>
              <a:tblGrid>
                <a:gridCol w="180340"/>
                <a:gridCol w="173355"/>
                <a:gridCol w="180339"/>
              </a:tblGrid>
              <a:tr h="122556">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38100">
                      <a:solidFill>
                        <a:srgbClr val="D6D6D6"/>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38100">
                      <a:solidFill>
                        <a:srgbClr val="D6D6D6"/>
                      </a:solidFill>
                      <a:prstDash val="solid"/>
                    </a:lnB>
                  </a:tcPr>
                </a:tc>
              </a:tr>
              <a:tr h="122556">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53975">
                      <a:solidFill>
                        <a:srgbClr val="D6D6D6"/>
                      </a:solidFill>
                      <a:prstDash val="solid"/>
                    </a:lnB>
                  </a:tcPr>
                </a:tc>
              </a:tr>
            </a:tbl>
          </a:graphicData>
        </a:graphic>
      </p:graphicFrame>
      <p:graphicFrame>
        <p:nvGraphicFramePr>
          <p:cNvPr id="8" name="object 8"/>
          <p:cNvGraphicFramePr>
            <a:graphicFrameLocks noGrp="1"/>
          </p:cNvGraphicFramePr>
          <p:nvPr/>
        </p:nvGraphicFramePr>
        <p:xfrm>
          <a:off x="5444220" y="4032330"/>
          <a:ext cx="535940" cy="361562"/>
        </p:xfrm>
        <a:graphic>
          <a:graphicData uri="http://schemas.openxmlformats.org/drawingml/2006/table">
            <a:tbl>
              <a:tblPr firstRow="1" bandRow="1">
                <a:tableStyleId>{2D5ABB26-0587-4C30-8999-92F81FD0307C}</a:tableStyleId>
              </a:tblPr>
              <a:tblGrid>
                <a:gridCol w="180975"/>
                <a:gridCol w="173990"/>
                <a:gridCol w="180975"/>
              </a:tblGrid>
              <a:tr h="123058">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285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285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28575">
                      <a:solidFill>
                        <a:srgbClr val="D6D6D6"/>
                      </a:solidFill>
                      <a:prstDash val="solid"/>
                    </a:lnB>
                  </a:tcPr>
                </a:tc>
              </a:tr>
              <a:tr h="115446">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28575">
                      <a:solidFill>
                        <a:srgbClr val="D6D6D6"/>
                      </a:solidFill>
                      <a:prstDash val="solid"/>
                    </a:lnT>
                    <a:lnB w="285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28575">
                      <a:solidFill>
                        <a:srgbClr val="D6D6D6"/>
                      </a:solidFill>
                      <a:prstDash val="solid"/>
                    </a:lnT>
                    <a:lnB w="285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28575">
                      <a:solidFill>
                        <a:srgbClr val="D6D6D6"/>
                      </a:solidFill>
                      <a:prstDash val="solid"/>
                    </a:lnT>
                    <a:lnB w="28575">
                      <a:solidFill>
                        <a:srgbClr val="D6D6D6"/>
                      </a:solidFill>
                      <a:prstDash val="solid"/>
                    </a:lnB>
                  </a:tcPr>
                </a:tc>
              </a:tr>
              <a:tr h="123058">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28575">
                      <a:solidFill>
                        <a:srgbClr val="D6D6D6"/>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28575">
                      <a:solidFill>
                        <a:srgbClr val="D6D6D6"/>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28575">
                      <a:solidFill>
                        <a:srgbClr val="D6D6D6"/>
                      </a:solidFill>
                      <a:prstDash val="solid"/>
                    </a:lnT>
                    <a:lnB w="53975">
                      <a:solidFill>
                        <a:srgbClr val="D6D6D6"/>
                      </a:solidFill>
                      <a:prstDash val="solid"/>
                    </a:lnB>
                  </a:tcPr>
                </a:tc>
              </a:tr>
            </a:tbl>
          </a:graphicData>
        </a:graphic>
      </p:graphicFrame>
      <p:grpSp>
        <p:nvGrpSpPr>
          <p:cNvPr id="9" name="object 9"/>
          <p:cNvGrpSpPr/>
          <p:nvPr/>
        </p:nvGrpSpPr>
        <p:grpSpPr>
          <a:xfrm>
            <a:off x="2238755" y="1211580"/>
            <a:ext cx="2379345" cy="2788285"/>
            <a:chOff x="2238755" y="1211580"/>
            <a:chExt cx="2379345" cy="2788285"/>
          </a:xfrm>
        </p:grpSpPr>
        <p:pic>
          <p:nvPicPr>
            <p:cNvPr id="10" name="object 10"/>
            <p:cNvPicPr/>
            <p:nvPr/>
          </p:nvPicPr>
          <p:blipFill>
            <a:blip r:embed="rId3" cstate="print"/>
            <a:stretch>
              <a:fillRect/>
            </a:stretch>
          </p:blipFill>
          <p:spPr>
            <a:xfrm>
              <a:off x="2238755" y="1211580"/>
              <a:ext cx="751332" cy="1738884"/>
            </a:xfrm>
            <a:prstGeom prst="rect">
              <a:avLst/>
            </a:prstGeom>
          </p:spPr>
        </p:pic>
        <p:pic>
          <p:nvPicPr>
            <p:cNvPr id="11" name="object 11"/>
            <p:cNvPicPr/>
            <p:nvPr/>
          </p:nvPicPr>
          <p:blipFill>
            <a:blip r:embed="rId4" cstate="print"/>
            <a:stretch>
              <a:fillRect/>
            </a:stretch>
          </p:blipFill>
          <p:spPr>
            <a:xfrm>
              <a:off x="3372611" y="2348496"/>
              <a:ext cx="1245120" cy="408419"/>
            </a:xfrm>
            <a:prstGeom prst="rect">
              <a:avLst/>
            </a:prstGeom>
          </p:spPr>
        </p:pic>
        <p:pic>
          <p:nvPicPr>
            <p:cNvPr id="12" name="object 12"/>
            <p:cNvPicPr/>
            <p:nvPr/>
          </p:nvPicPr>
          <p:blipFill>
            <a:blip r:embed="rId5" cstate="print"/>
            <a:stretch>
              <a:fillRect/>
            </a:stretch>
          </p:blipFill>
          <p:spPr>
            <a:xfrm>
              <a:off x="3419855" y="2382012"/>
              <a:ext cx="1153668" cy="304800"/>
            </a:xfrm>
            <a:prstGeom prst="rect">
              <a:avLst/>
            </a:prstGeom>
          </p:spPr>
        </p:pic>
        <p:sp>
          <p:nvSpPr>
            <p:cNvPr id="13" name="object 13"/>
            <p:cNvSpPr/>
            <p:nvPr/>
          </p:nvSpPr>
          <p:spPr>
            <a:xfrm>
              <a:off x="3419855" y="2382012"/>
              <a:ext cx="1153795" cy="304800"/>
            </a:xfrm>
            <a:custGeom>
              <a:avLst/>
              <a:gdLst/>
              <a:ahLst/>
              <a:cxnLst/>
              <a:rect l="l" t="t" r="r" b="b"/>
              <a:pathLst>
                <a:path w="1153795" h="304800">
                  <a:moveTo>
                    <a:pt x="0" y="76200"/>
                  </a:moveTo>
                  <a:lnTo>
                    <a:pt x="1001268" y="76200"/>
                  </a:lnTo>
                  <a:lnTo>
                    <a:pt x="1001268" y="0"/>
                  </a:lnTo>
                  <a:lnTo>
                    <a:pt x="1153668" y="152400"/>
                  </a:lnTo>
                  <a:lnTo>
                    <a:pt x="1001268" y="304800"/>
                  </a:lnTo>
                  <a:lnTo>
                    <a:pt x="1001268" y="228600"/>
                  </a:lnTo>
                  <a:lnTo>
                    <a:pt x="0" y="228600"/>
                  </a:lnTo>
                  <a:lnTo>
                    <a:pt x="0" y="76200"/>
                  </a:lnTo>
                  <a:close/>
                </a:path>
              </a:pathLst>
            </a:custGeom>
            <a:ln w="9525">
              <a:solidFill>
                <a:srgbClr val="373737"/>
              </a:solidFill>
            </a:ln>
          </p:spPr>
          <p:txBody>
            <a:bodyPr wrap="square" lIns="0" tIns="0" rIns="0" bIns="0" rtlCol="0"/>
            <a:lstStyle/>
            <a:p>
              <a:endParaRPr/>
            </a:p>
          </p:txBody>
        </p:sp>
        <p:sp>
          <p:nvSpPr>
            <p:cNvPr id="14" name="object 14"/>
            <p:cNvSpPr/>
            <p:nvPr/>
          </p:nvSpPr>
          <p:spPr>
            <a:xfrm>
              <a:off x="2301595" y="3216147"/>
              <a:ext cx="577850" cy="783590"/>
            </a:xfrm>
            <a:custGeom>
              <a:avLst/>
              <a:gdLst/>
              <a:ahLst/>
              <a:cxnLst/>
              <a:rect l="l" t="t" r="r" b="b"/>
              <a:pathLst>
                <a:path w="577850" h="783589">
                  <a:moveTo>
                    <a:pt x="216484" y="652691"/>
                  </a:moveTo>
                  <a:lnTo>
                    <a:pt x="187617" y="652691"/>
                  </a:lnTo>
                  <a:lnTo>
                    <a:pt x="187617" y="739470"/>
                  </a:lnTo>
                  <a:lnTo>
                    <a:pt x="216484" y="739470"/>
                  </a:lnTo>
                  <a:lnTo>
                    <a:pt x="216484" y="652691"/>
                  </a:lnTo>
                  <a:close/>
                </a:path>
                <a:path w="577850" h="783589">
                  <a:moveTo>
                    <a:pt x="216484" y="536968"/>
                  </a:moveTo>
                  <a:lnTo>
                    <a:pt x="187617" y="536968"/>
                  </a:lnTo>
                  <a:lnTo>
                    <a:pt x="187617" y="623760"/>
                  </a:lnTo>
                  <a:lnTo>
                    <a:pt x="216484" y="623760"/>
                  </a:lnTo>
                  <a:lnTo>
                    <a:pt x="216484" y="536968"/>
                  </a:lnTo>
                  <a:close/>
                </a:path>
                <a:path w="577850" h="783589">
                  <a:moveTo>
                    <a:pt x="216484" y="421259"/>
                  </a:moveTo>
                  <a:lnTo>
                    <a:pt x="187617" y="421259"/>
                  </a:lnTo>
                  <a:lnTo>
                    <a:pt x="187617" y="508050"/>
                  </a:lnTo>
                  <a:lnTo>
                    <a:pt x="216484" y="508050"/>
                  </a:lnTo>
                  <a:lnTo>
                    <a:pt x="216484" y="421259"/>
                  </a:lnTo>
                  <a:close/>
                </a:path>
                <a:path w="577850" h="783589">
                  <a:moveTo>
                    <a:pt x="389674" y="652691"/>
                  </a:moveTo>
                  <a:lnTo>
                    <a:pt x="360807" y="652691"/>
                  </a:lnTo>
                  <a:lnTo>
                    <a:pt x="360807" y="739470"/>
                  </a:lnTo>
                  <a:lnTo>
                    <a:pt x="389674" y="739470"/>
                  </a:lnTo>
                  <a:lnTo>
                    <a:pt x="389674" y="652691"/>
                  </a:lnTo>
                  <a:close/>
                </a:path>
                <a:path w="577850" h="783589">
                  <a:moveTo>
                    <a:pt x="389674" y="536968"/>
                  </a:moveTo>
                  <a:lnTo>
                    <a:pt x="360807" y="536968"/>
                  </a:lnTo>
                  <a:lnTo>
                    <a:pt x="360807" y="623760"/>
                  </a:lnTo>
                  <a:lnTo>
                    <a:pt x="389674" y="623760"/>
                  </a:lnTo>
                  <a:lnTo>
                    <a:pt x="389674" y="536968"/>
                  </a:lnTo>
                  <a:close/>
                </a:path>
                <a:path w="577850" h="783589">
                  <a:moveTo>
                    <a:pt x="389674" y="421259"/>
                  </a:moveTo>
                  <a:lnTo>
                    <a:pt x="360807" y="421259"/>
                  </a:lnTo>
                  <a:lnTo>
                    <a:pt x="360807" y="508050"/>
                  </a:lnTo>
                  <a:lnTo>
                    <a:pt x="389674" y="508050"/>
                  </a:lnTo>
                  <a:lnTo>
                    <a:pt x="389674" y="421259"/>
                  </a:lnTo>
                  <a:close/>
                </a:path>
                <a:path w="577850" h="783589">
                  <a:moveTo>
                    <a:pt x="577291" y="652691"/>
                  </a:moveTo>
                  <a:lnTo>
                    <a:pt x="533996" y="652691"/>
                  </a:lnTo>
                  <a:lnTo>
                    <a:pt x="533996" y="739470"/>
                  </a:lnTo>
                  <a:lnTo>
                    <a:pt x="577291" y="739470"/>
                  </a:lnTo>
                  <a:lnTo>
                    <a:pt x="577291" y="652691"/>
                  </a:lnTo>
                  <a:close/>
                </a:path>
                <a:path w="577850" h="783589">
                  <a:moveTo>
                    <a:pt x="577291" y="536968"/>
                  </a:moveTo>
                  <a:lnTo>
                    <a:pt x="533996" y="536968"/>
                  </a:lnTo>
                  <a:lnTo>
                    <a:pt x="533996" y="623760"/>
                  </a:lnTo>
                  <a:lnTo>
                    <a:pt x="577291" y="623760"/>
                  </a:lnTo>
                  <a:lnTo>
                    <a:pt x="577291" y="536968"/>
                  </a:lnTo>
                  <a:close/>
                </a:path>
                <a:path w="577850" h="783589">
                  <a:moveTo>
                    <a:pt x="577291" y="421259"/>
                  </a:moveTo>
                  <a:lnTo>
                    <a:pt x="533996" y="421259"/>
                  </a:lnTo>
                  <a:lnTo>
                    <a:pt x="533996" y="508050"/>
                  </a:lnTo>
                  <a:lnTo>
                    <a:pt x="577291" y="508050"/>
                  </a:lnTo>
                  <a:lnTo>
                    <a:pt x="577291" y="421259"/>
                  </a:lnTo>
                  <a:close/>
                </a:path>
                <a:path w="577850" h="783589">
                  <a:moveTo>
                    <a:pt x="577291" y="0"/>
                  </a:moveTo>
                  <a:lnTo>
                    <a:pt x="0" y="0"/>
                  </a:lnTo>
                  <a:lnTo>
                    <a:pt x="0" y="43180"/>
                  </a:lnTo>
                  <a:lnTo>
                    <a:pt x="0" y="129540"/>
                  </a:lnTo>
                  <a:lnTo>
                    <a:pt x="0" y="783183"/>
                  </a:lnTo>
                  <a:lnTo>
                    <a:pt x="577291" y="783183"/>
                  </a:lnTo>
                  <a:lnTo>
                    <a:pt x="577291" y="739952"/>
                  </a:lnTo>
                  <a:lnTo>
                    <a:pt x="43294" y="739952"/>
                  </a:lnTo>
                  <a:lnTo>
                    <a:pt x="43294" y="652221"/>
                  </a:lnTo>
                  <a:lnTo>
                    <a:pt x="577291" y="652221"/>
                  </a:lnTo>
                  <a:lnTo>
                    <a:pt x="577291" y="624255"/>
                  </a:lnTo>
                  <a:lnTo>
                    <a:pt x="43294" y="624255"/>
                  </a:lnTo>
                  <a:lnTo>
                    <a:pt x="43294" y="536524"/>
                  </a:lnTo>
                  <a:lnTo>
                    <a:pt x="577291" y="536524"/>
                  </a:lnTo>
                  <a:lnTo>
                    <a:pt x="577291" y="508558"/>
                  </a:lnTo>
                  <a:lnTo>
                    <a:pt x="43294" y="508558"/>
                  </a:lnTo>
                  <a:lnTo>
                    <a:pt x="43294" y="420827"/>
                  </a:lnTo>
                  <a:lnTo>
                    <a:pt x="577291" y="420827"/>
                  </a:lnTo>
                  <a:lnTo>
                    <a:pt x="577291" y="403860"/>
                  </a:lnTo>
                  <a:lnTo>
                    <a:pt x="577291" y="377609"/>
                  </a:lnTo>
                  <a:lnTo>
                    <a:pt x="577291" y="360680"/>
                  </a:lnTo>
                  <a:lnTo>
                    <a:pt x="43294" y="360680"/>
                  </a:lnTo>
                  <a:lnTo>
                    <a:pt x="43294" y="274320"/>
                  </a:lnTo>
                  <a:lnTo>
                    <a:pt x="187617" y="274320"/>
                  </a:lnTo>
                  <a:lnTo>
                    <a:pt x="187617" y="360413"/>
                  </a:lnTo>
                  <a:lnTo>
                    <a:pt x="216484" y="360413"/>
                  </a:lnTo>
                  <a:lnTo>
                    <a:pt x="216484" y="274320"/>
                  </a:lnTo>
                  <a:lnTo>
                    <a:pt x="360807" y="274320"/>
                  </a:lnTo>
                  <a:lnTo>
                    <a:pt x="360807" y="360413"/>
                  </a:lnTo>
                  <a:lnTo>
                    <a:pt x="389674" y="360413"/>
                  </a:lnTo>
                  <a:lnTo>
                    <a:pt x="389674" y="274320"/>
                  </a:lnTo>
                  <a:lnTo>
                    <a:pt x="533996" y="274320"/>
                  </a:lnTo>
                  <a:lnTo>
                    <a:pt x="533996" y="360413"/>
                  </a:lnTo>
                  <a:lnTo>
                    <a:pt x="577291" y="360413"/>
                  </a:lnTo>
                  <a:lnTo>
                    <a:pt x="577291" y="274320"/>
                  </a:lnTo>
                  <a:lnTo>
                    <a:pt x="577291" y="273812"/>
                  </a:lnTo>
                  <a:lnTo>
                    <a:pt x="577291" y="245110"/>
                  </a:lnTo>
                  <a:lnTo>
                    <a:pt x="43294" y="245110"/>
                  </a:lnTo>
                  <a:lnTo>
                    <a:pt x="43294" y="158750"/>
                  </a:lnTo>
                  <a:lnTo>
                    <a:pt x="187617" y="158750"/>
                  </a:lnTo>
                  <a:lnTo>
                    <a:pt x="187617" y="244944"/>
                  </a:lnTo>
                  <a:lnTo>
                    <a:pt x="216484" y="244944"/>
                  </a:lnTo>
                  <a:lnTo>
                    <a:pt x="216484" y="158750"/>
                  </a:lnTo>
                  <a:lnTo>
                    <a:pt x="360807" y="158750"/>
                  </a:lnTo>
                  <a:lnTo>
                    <a:pt x="360807" y="244944"/>
                  </a:lnTo>
                  <a:lnTo>
                    <a:pt x="389674" y="244944"/>
                  </a:lnTo>
                  <a:lnTo>
                    <a:pt x="389674" y="158750"/>
                  </a:lnTo>
                  <a:lnTo>
                    <a:pt x="533996" y="158750"/>
                  </a:lnTo>
                  <a:lnTo>
                    <a:pt x="533996" y="244944"/>
                  </a:lnTo>
                  <a:lnTo>
                    <a:pt x="577291" y="244944"/>
                  </a:lnTo>
                  <a:lnTo>
                    <a:pt x="577291" y="158750"/>
                  </a:lnTo>
                  <a:lnTo>
                    <a:pt x="577291" y="158343"/>
                  </a:lnTo>
                  <a:lnTo>
                    <a:pt x="577291" y="129540"/>
                  </a:lnTo>
                  <a:lnTo>
                    <a:pt x="43294" y="129540"/>
                  </a:lnTo>
                  <a:lnTo>
                    <a:pt x="43294" y="43180"/>
                  </a:lnTo>
                  <a:lnTo>
                    <a:pt x="187617" y="43180"/>
                  </a:lnTo>
                  <a:lnTo>
                    <a:pt x="187617" y="129476"/>
                  </a:lnTo>
                  <a:lnTo>
                    <a:pt x="216484" y="129476"/>
                  </a:lnTo>
                  <a:lnTo>
                    <a:pt x="216484" y="43180"/>
                  </a:lnTo>
                  <a:lnTo>
                    <a:pt x="360807" y="43180"/>
                  </a:lnTo>
                  <a:lnTo>
                    <a:pt x="360807" y="129476"/>
                  </a:lnTo>
                  <a:lnTo>
                    <a:pt x="389674" y="129476"/>
                  </a:lnTo>
                  <a:lnTo>
                    <a:pt x="389674" y="43180"/>
                  </a:lnTo>
                  <a:lnTo>
                    <a:pt x="533996" y="43180"/>
                  </a:lnTo>
                  <a:lnTo>
                    <a:pt x="533996" y="129476"/>
                  </a:lnTo>
                  <a:lnTo>
                    <a:pt x="577291" y="129476"/>
                  </a:lnTo>
                  <a:lnTo>
                    <a:pt x="577291" y="43180"/>
                  </a:lnTo>
                  <a:lnTo>
                    <a:pt x="577291" y="42887"/>
                  </a:lnTo>
                  <a:lnTo>
                    <a:pt x="577291" y="0"/>
                  </a:lnTo>
                  <a:close/>
                </a:path>
              </a:pathLst>
            </a:custGeom>
            <a:solidFill>
              <a:srgbClr val="66BEFF"/>
            </a:solidFill>
          </p:spPr>
          <p:txBody>
            <a:bodyPr wrap="square" lIns="0" tIns="0" rIns="0" bIns="0" rtlCol="0"/>
            <a:lstStyle/>
            <a:p>
              <a:endParaRPr/>
            </a:p>
          </p:txBody>
        </p:sp>
        <p:pic>
          <p:nvPicPr>
            <p:cNvPr id="15" name="object 15"/>
            <p:cNvPicPr/>
            <p:nvPr/>
          </p:nvPicPr>
          <p:blipFill>
            <a:blip r:embed="rId4" cstate="print"/>
            <a:stretch>
              <a:fillRect/>
            </a:stretch>
          </p:blipFill>
          <p:spPr>
            <a:xfrm>
              <a:off x="3323844" y="3456444"/>
              <a:ext cx="1245120" cy="408419"/>
            </a:xfrm>
            <a:prstGeom prst="rect">
              <a:avLst/>
            </a:prstGeom>
          </p:spPr>
        </p:pic>
        <p:pic>
          <p:nvPicPr>
            <p:cNvPr id="16" name="object 16"/>
            <p:cNvPicPr/>
            <p:nvPr/>
          </p:nvPicPr>
          <p:blipFill>
            <a:blip r:embed="rId6" cstate="print"/>
            <a:stretch>
              <a:fillRect/>
            </a:stretch>
          </p:blipFill>
          <p:spPr>
            <a:xfrm>
              <a:off x="3371088" y="3489959"/>
              <a:ext cx="1153667" cy="304799"/>
            </a:xfrm>
            <a:prstGeom prst="rect">
              <a:avLst/>
            </a:prstGeom>
          </p:spPr>
        </p:pic>
        <p:sp>
          <p:nvSpPr>
            <p:cNvPr id="17" name="object 17"/>
            <p:cNvSpPr/>
            <p:nvPr/>
          </p:nvSpPr>
          <p:spPr>
            <a:xfrm>
              <a:off x="3371088" y="3489959"/>
              <a:ext cx="1153795" cy="304800"/>
            </a:xfrm>
            <a:custGeom>
              <a:avLst/>
              <a:gdLst/>
              <a:ahLst/>
              <a:cxnLst/>
              <a:rect l="l" t="t" r="r" b="b"/>
              <a:pathLst>
                <a:path w="1153795" h="304800">
                  <a:moveTo>
                    <a:pt x="0" y="76199"/>
                  </a:moveTo>
                  <a:lnTo>
                    <a:pt x="1001267" y="76199"/>
                  </a:lnTo>
                  <a:lnTo>
                    <a:pt x="1001267" y="0"/>
                  </a:lnTo>
                  <a:lnTo>
                    <a:pt x="1153667" y="152399"/>
                  </a:lnTo>
                  <a:lnTo>
                    <a:pt x="1001267" y="304799"/>
                  </a:lnTo>
                  <a:lnTo>
                    <a:pt x="1001267" y="228599"/>
                  </a:lnTo>
                  <a:lnTo>
                    <a:pt x="0" y="228599"/>
                  </a:lnTo>
                  <a:lnTo>
                    <a:pt x="0" y="76199"/>
                  </a:lnTo>
                  <a:close/>
                </a:path>
              </a:pathLst>
            </a:custGeom>
            <a:ln w="9524">
              <a:solidFill>
                <a:srgbClr val="373737"/>
              </a:solidFill>
            </a:ln>
          </p:spPr>
          <p:txBody>
            <a:bodyPr wrap="square" lIns="0" tIns="0" rIns="0" bIns="0" rtlCol="0"/>
            <a:lstStyle/>
            <a:p>
              <a:endParaRPr/>
            </a:p>
          </p:txBody>
        </p:sp>
        <p:sp>
          <p:nvSpPr>
            <p:cNvPr id="18" name="object 18"/>
            <p:cNvSpPr/>
            <p:nvPr/>
          </p:nvSpPr>
          <p:spPr>
            <a:xfrm>
              <a:off x="3491303" y="1501394"/>
              <a:ext cx="504825" cy="640080"/>
            </a:xfrm>
            <a:custGeom>
              <a:avLst/>
              <a:gdLst/>
              <a:ahLst/>
              <a:cxnLst/>
              <a:rect l="l" t="t" r="r" b="b"/>
              <a:pathLst>
                <a:path w="504825" h="640080">
                  <a:moveTo>
                    <a:pt x="369115" y="0"/>
                  </a:moveTo>
                  <a:lnTo>
                    <a:pt x="369115" y="55244"/>
                  </a:lnTo>
                  <a:lnTo>
                    <a:pt x="321581" y="66558"/>
                  </a:lnTo>
                  <a:lnTo>
                    <a:pt x="276665" y="81893"/>
                  </a:lnTo>
                  <a:lnTo>
                    <a:pt x="234526" y="100962"/>
                  </a:lnTo>
                  <a:lnTo>
                    <a:pt x="195324" y="123477"/>
                  </a:lnTo>
                  <a:lnTo>
                    <a:pt x="159219" y="149151"/>
                  </a:lnTo>
                  <a:lnTo>
                    <a:pt x="126371" y="177696"/>
                  </a:lnTo>
                  <a:lnTo>
                    <a:pt x="96939" y="208825"/>
                  </a:lnTo>
                  <a:lnTo>
                    <a:pt x="71083" y="242251"/>
                  </a:lnTo>
                  <a:lnTo>
                    <a:pt x="48964" y="277685"/>
                  </a:lnTo>
                  <a:lnTo>
                    <a:pt x="30740" y="314841"/>
                  </a:lnTo>
                  <a:lnTo>
                    <a:pt x="16572" y="353431"/>
                  </a:lnTo>
                  <a:lnTo>
                    <a:pt x="6619" y="393168"/>
                  </a:lnTo>
                  <a:lnTo>
                    <a:pt x="1042" y="433764"/>
                  </a:lnTo>
                  <a:lnTo>
                    <a:pt x="0" y="474932"/>
                  </a:lnTo>
                  <a:lnTo>
                    <a:pt x="3652" y="516384"/>
                  </a:lnTo>
                  <a:lnTo>
                    <a:pt x="12159" y="557833"/>
                  </a:lnTo>
                  <a:lnTo>
                    <a:pt x="25680" y="598991"/>
                  </a:lnTo>
                  <a:lnTo>
                    <a:pt x="44376" y="639571"/>
                  </a:lnTo>
                  <a:lnTo>
                    <a:pt x="179758" y="557529"/>
                  </a:lnTo>
                  <a:lnTo>
                    <a:pt x="170144" y="533937"/>
                  </a:lnTo>
                  <a:lnTo>
                    <a:pt x="163232" y="509762"/>
                  </a:lnTo>
                  <a:lnTo>
                    <a:pt x="159059" y="485181"/>
                  </a:lnTo>
                  <a:lnTo>
                    <a:pt x="157660" y="460374"/>
                  </a:lnTo>
                  <a:lnTo>
                    <a:pt x="162256" y="416306"/>
                  </a:lnTo>
                  <a:lnTo>
                    <a:pt x="174019" y="374334"/>
                  </a:lnTo>
                  <a:lnTo>
                    <a:pt x="192486" y="335080"/>
                  </a:lnTo>
                  <a:lnTo>
                    <a:pt x="217191" y="299164"/>
                  </a:lnTo>
                  <a:lnTo>
                    <a:pt x="247671" y="267207"/>
                  </a:lnTo>
                  <a:lnTo>
                    <a:pt x="283461" y="239829"/>
                  </a:lnTo>
                  <a:lnTo>
                    <a:pt x="324097" y="217651"/>
                  </a:lnTo>
                  <a:lnTo>
                    <a:pt x="369115" y="201294"/>
                  </a:lnTo>
                  <a:lnTo>
                    <a:pt x="369115" y="252221"/>
                  </a:lnTo>
                  <a:lnTo>
                    <a:pt x="504624" y="130428"/>
                  </a:lnTo>
                  <a:lnTo>
                    <a:pt x="369115" y="0"/>
                  </a:lnTo>
                  <a:close/>
                </a:path>
              </a:pathLst>
            </a:custGeom>
            <a:ln w="9525">
              <a:solidFill>
                <a:srgbClr val="A4B7C5"/>
              </a:solidFill>
            </a:ln>
          </p:spPr>
          <p:txBody>
            <a:bodyPr wrap="square" lIns="0" tIns="0" rIns="0" bIns="0" rtlCol="0"/>
            <a:lstStyle/>
            <a:p>
              <a:endParaRPr/>
            </a:p>
          </p:txBody>
        </p:sp>
        <p:sp>
          <p:nvSpPr>
            <p:cNvPr id="19" name="object 19"/>
            <p:cNvSpPr/>
            <p:nvPr/>
          </p:nvSpPr>
          <p:spPr>
            <a:xfrm>
              <a:off x="4038600" y="1554734"/>
              <a:ext cx="376555" cy="629285"/>
            </a:xfrm>
            <a:custGeom>
              <a:avLst/>
              <a:gdLst/>
              <a:ahLst/>
              <a:cxnLst/>
              <a:rect l="l" t="t" r="r" b="b"/>
              <a:pathLst>
                <a:path w="376554" h="629285">
                  <a:moveTo>
                    <a:pt x="0" y="0"/>
                  </a:moveTo>
                  <a:lnTo>
                    <a:pt x="0" y="146176"/>
                  </a:lnTo>
                  <a:lnTo>
                    <a:pt x="46022" y="162632"/>
                  </a:lnTo>
                  <a:lnTo>
                    <a:pt x="87786" y="185068"/>
                  </a:lnTo>
                  <a:lnTo>
                    <a:pt x="124714" y="212812"/>
                  </a:lnTo>
                  <a:lnTo>
                    <a:pt x="156225" y="245189"/>
                  </a:lnTo>
                  <a:lnTo>
                    <a:pt x="181742" y="281525"/>
                  </a:lnTo>
                  <a:lnTo>
                    <a:pt x="200685" y="321145"/>
                  </a:lnTo>
                  <a:lnTo>
                    <a:pt x="212476" y="363376"/>
                  </a:lnTo>
                  <a:lnTo>
                    <a:pt x="216535" y="407542"/>
                  </a:lnTo>
                  <a:lnTo>
                    <a:pt x="215590" y="430750"/>
                  </a:lnTo>
                  <a:lnTo>
                    <a:pt x="212598" y="453755"/>
                  </a:lnTo>
                  <a:lnTo>
                    <a:pt x="207319" y="476355"/>
                  </a:lnTo>
                  <a:lnTo>
                    <a:pt x="199516" y="498347"/>
                  </a:lnTo>
                  <a:lnTo>
                    <a:pt x="137795" y="458469"/>
                  </a:lnTo>
                  <a:lnTo>
                    <a:pt x="174878" y="628903"/>
                  </a:lnTo>
                  <a:lnTo>
                    <a:pt x="371348" y="602488"/>
                  </a:lnTo>
                  <a:lnTo>
                    <a:pt x="334517" y="577849"/>
                  </a:lnTo>
                  <a:lnTo>
                    <a:pt x="352585" y="537255"/>
                  </a:lnTo>
                  <a:lnTo>
                    <a:pt x="365712" y="495220"/>
                  </a:lnTo>
                  <a:lnTo>
                    <a:pt x="373719" y="451923"/>
                  </a:lnTo>
                  <a:lnTo>
                    <a:pt x="376427" y="407542"/>
                  </a:lnTo>
                  <a:lnTo>
                    <a:pt x="373636" y="362111"/>
                  </a:lnTo>
                  <a:lnTo>
                    <a:pt x="365450" y="317977"/>
                  </a:lnTo>
                  <a:lnTo>
                    <a:pt x="352151" y="275425"/>
                  </a:lnTo>
                  <a:lnTo>
                    <a:pt x="334022" y="234743"/>
                  </a:lnTo>
                  <a:lnTo>
                    <a:pt x="311344" y="196217"/>
                  </a:lnTo>
                  <a:lnTo>
                    <a:pt x="284399" y="160133"/>
                  </a:lnTo>
                  <a:lnTo>
                    <a:pt x="253469" y="126778"/>
                  </a:lnTo>
                  <a:lnTo>
                    <a:pt x="218836" y="96439"/>
                  </a:lnTo>
                  <a:lnTo>
                    <a:pt x="180783" y="69401"/>
                  </a:lnTo>
                  <a:lnTo>
                    <a:pt x="139590" y="45952"/>
                  </a:lnTo>
                  <a:lnTo>
                    <a:pt x="95541" y="26378"/>
                  </a:lnTo>
                  <a:lnTo>
                    <a:pt x="48917" y="10965"/>
                  </a:lnTo>
                  <a:lnTo>
                    <a:pt x="0" y="0"/>
                  </a:lnTo>
                  <a:close/>
                </a:path>
              </a:pathLst>
            </a:custGeom>
            <a:ln w="9524">
              <a:solidFill>
                <a:srgbClr val="859FB1"/>
              </a:solidFill>
            </a:ln>
          </p:spPr>
          <p:txBody>
            <a:bodyPr wrap="square" lIns="0" tIns="0" rIns="0" bIns="0" rtlCol="0"/>
            <a:lstStyle/>
            <a:p>
              <a:endParaRPr/>
            </a:p>
          </p:txBody>
        </p:sp>
        <p:sp>
          <p:nvSpPr>
            <p:cNvPr id="20" name="object 20"/>
            <p:cNvSpPr/>
            <p:nvPr/>
          </p:nvSpPr>
          <p:spPr>
            <a:xfrm>
              <a:off x="3596639" y="2127758"/>
              <a:ext cx="673735" cy="250190"/>
            </a:xfrm>
            <a:custGeom>
              <a:avLst/>
              <a:gdLst/>
              <a:ahLst/>
              <a:cxnLst/>
              <a:rect l="l" t="t" r="r" b="b"/>
              <a:pathLst>
                <a:path w="673735" h="250189">
                  <a:moveTo>
                    <a:pt x="37211" y="0"/>
                  </a:moveTo>
                  <a:lnTo>
                    <a:pt x="0" y="170306"/>
                  </a:lnTo>
                  <a:lnTo>
                    <a:pt x="46862" y="141478"/>
                  </a:lnTo>
                  <a:lnTo>
                    <a:pt x="85903" y="170225"/>
                  </a:lnTo>
                  <a:lnTo>
                    <a:pt x="127417" y="194531"/>
                  </a:lnTo>
                  <a:lnTo>
                    <a:pt x="170983" y="214403"/>
                  </a:lnTo>
                  <a:lnTo>
                    <a:pt x="216182" y="229847"/>
                  </a:lnTo>
                  <a:lnTo>
                    <a:pt x="262594" y="240871"/>
                  </a:lnTo>
                  <a:lnTo>
                    <a:pt x="309799" y="247480"/>
                  </a:lnTo>
                  <a:lnTo>
                    <a:pt x="357377" y="249681"/>
                  </a:lnTo>
                  <a:lnTo>
                    <a:pt x="406058" y="247374"/>
                  </a:lnTo>
                  <a:lnTo>
                    <a:pt x="454274" y="240459"/>
                  </a:lnTo>
                  <a:lnTo>
                    <a:pt x="501592" y="228948"/>
                  </a:lnTo>
                  <a:lnTo>
                    <a:pt x="547580" y="212851"/>
                  </a:lnTo>
                  <a:lnTo>
                    <a:pt x="591804" y="192180"/>
                  </a:lnTo>
                  <a:lnTo>
                    <a:pt x="633830" y="166946"/>
                  </a:lnTo>
                  <a:lnTo>
                    <a:pt x="673226" y="137160"/>
                  </a:lnTo>
                  <a:lnTo>
                    <a:pt x="673226" y="135000"/>
                  </a:lnTo>
                  <a:lnTo>
                    <a:pt x="537845" y="53086"/>
                  </a:lnTo>
                  <a:lnTo>
                    <a:pt x="496292" y="76888"/>
                  </a:lnTo>
                  <a:lnTo>
                    <a:pt x="451738" y="93964"/>
                  </a:lnTo>
                  <a:lnTo>
                    <a:pt x="405185" y="104253"/>
                  </a:lnTo>
                  <a:lnTo>
                    <a:pt x="357632" y="107696"/>
                  </a:lnTo>
                  <a:lnTo>
                    <a:pt x="312070" y="104534"/>
                  </a:lnTo>
                  <a:lnTo>
                    <a:pt x="267176" y="95075"/>
                  </a:lnTo>
                  <a:lnTo>
                    <a:pt x="223758" y="79353"/>
                  </a:lnTo>
                  <a:lnTo>
                    <a:pt x="182625" y="57404"/>
                  </a:lnTo>
                  <a:lnTo>
                    <a:pt x="231775" y="28829"/>
                  </a:lnTo>
                  <a:lnTo>
                    <a:pt x="37211" y="0"/>
                  </a:lnTo>
                  <a:close/>
                </a:path>
              </a:pathLst>
            </a:custGeom>
            <a:ln w="9525">
              <a:solidFill>
                <a:srgbClr val="5F7C94"/>
              </a:solidFill>
            </a:ln>
          </p:spPr>
          <p:txBody>
            <a:bodyPr wrap="square" lIns="0" tIns="0" rIns="0" bIns="0" rtlCol="0"/>
            <a:lstStyle/>
            <a:p>
              <a:endParaRPr/>
            </a:p>
          </p:txBody>
        </p:sp>
      </p:grpSp>
      <p:sp>
        <p:nvSpPr>
          <p:cNvPr id="21" name="object 21"/>
          <p:cNvSpPr txBox="1"/>
          <p:nvPr/>
        </p:nvSpPr>
        <p:spPr>
          <a:xfrm>
            <a:off x="3824478" y="1854200"/>
            <a:ext cx="27622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FFFFFF"/>
                </a:solidFill>
                <a:latin typeface="Calibri"/>
                <a:cs typeface="Calibri"/>
              </a:rPr>
              <a:t>ETL</a:t>
            </a:r>
            <a:endParaRPr sz="1400">
              <a:latin typeface="Calibri"/>
              <a:cs typeface="Calibri"/>
            </a:endParaRPr>
          </a:p>
        </p:txBody>
      </p:sp>
      <p:grpSp>
        <p:nvGrpSpPr>
          <p:cNvPr id="22" name="object 22"/>
          <p:cNvGrpSpPr/>
          <p:nvPr/>
        </p:nvGrpSpPr>
        <p:grpSpPr>
          <a:xfrm>
            <a:off x="3308603" y="4139184"/>
            <a:ext cx="1247140" cy="227329"/>
            <a:chOff x="3308603" y="4139184"/>
            <a:chExt cx="1247140" cy="227329"/>
          </a:xfrm>
        </p:grpSpPr>
        <p:pic>
          <p:nvPicPr>
            <p:cNvPr id="23" name="object 23"/>
            <p:cNvPicPr/>
            <p:nvPr/>
          </p:nvPicPr>
          <p:blipFill>
            <a:blip r:embed="rId7" cstate="print"/>
            <a:stretch>
              <a:fillRect/>
            </a:stretch>
          </p:blipFill>
          <p:spPr>
            <a:xfrm>
              <a:off x="3308603" y="4139184"/>
              <a:ext cx="1246631" cy="227012"/>
            </a:xfrm>
            <a:prstGeom prst="rect">
              <a:avLst/>
            </a:prstGeom>
          </p:spPr>
        </p:pic>
        <p:pic>
          <p:nvPicPr>
            <p:cNvPr id="24" name="object 24"/>
            <p:cNvPicPr/>
            <p:nvPr/>
          </p:nvPicPr>
          <p:blipFill>
            <a:blip r:embed="rId8" cstate="print"/>
            <a:stretch>
              <a:fillRect/>
            </a:stretch>
          </p:blipFill>
          <p:spPr>
            <a:xfrm>
              <a:off x="3355847" y="4172712"/>
              <a:ext cx="1155191" cy="123443"/>
            </a:xfrm>
            <a:prstGeom prst="rect">
              <a:avLst/>
            </a:prstGeom>
          </p:spPr>
        </p:pic>
        <p:sp>
          <p:nvSpPr>
            <p:cNvPr id="25" name="object 25"/>
            <p:cNvSpPr/>
            <p:nvPr/>
          </p:nvSpPr>
          <p:spPr>
            <a:xfrm>
              <a:off x="3355847" y="4172712"/>
              <a:ext cx="1155700" cy="123825"/>
            </a:xfrm>
            <a:custGeom>
              <a:avLst/>
              <a:gdLst/>
              <a:ahLst/>
              <a:cxnLst/>
              <a:rect l="l" t="t" r="r" b="b"/>
              <a:pathLst>
                <a:path w="1155700" h="123825">
                  <a:moveTo>
                    <a:pt x="0" y="30860"/>
                  </a:moveTo>
                  <a:lnTo>
                    <a:pt x="1093469" y="30860"/>
                  </a:lnTo>
                  <a:lnTo>
                    <a:pt x="1093469" y="0"/>
                  </a:lnTo>
                  <a:lnTo>
                    <a:pt x="1155191" y="61721"/>
                  </a:lnTo>
                  <a:lnTo>
                    <a:pt x="1093469" y="123443"/>
                  </a:lnTo>
                  <a:lnTo>
                    <a:pt x="1093469" y="92582"/>
                  </a:lnTo>
                  <a:lnTo>
                    <a:pt x="0" y="92582"/>
                  </a:lnTo>
                  <a:lnTo>
                    <a:pt x="0" y="30860"/>
                  </a:lnTo>
                  <a:close/>
                </a:path>
              </a:pathLst>
            </a:custGeom>
            <a:ln w="9525">
              <a:solidFill>
                <a:srgbClr val="373737"/>
              </a:solidFill>
            </a:ln>
          </p:spPr>
          <p:txBody>
            <a:bodyPr wrap="square" lIns="0" tIns="0" rIns="0" bIns="0" rtlCol="0"/>
            <a:lstStyle/>
            <a:p>
              <a:endParaRPr/>
            </a:p>
          </p:txBody>
        </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sp>
        <p:nvSpPr>
          <p:cNvPr id="3" name="object 3"/>
          <p:cNvSpPr/>
          <p:nvPr/>
        </p:nvSpPr>
        <p:spPr>
          <a:xfrm>
            <a:off x="3970477" y="1195603"/>
            <a:ext cx="1209040" cy="1639570"/>
          </a:xfrm>
          <a:custGeom>
            <a:avLst/>
            <a:gdLst/>
            <a:ahLst/>
            <a:cxnLst/>
            <a:rect l="l" t="t" r="r" b="b"/>
            <a:pathLst>
              <a:path w="1209039" h="1639570">
                <a:moveTo>
                  <a:pt x="1208786" y="1121244"/>
                </a:moveTo>
                <a:lnTo>
                  <a:pt x="1192745" y="1160716"/>
                </a:lnTo>
                <a:lnTo>
                  <a:pt x="1147114" y="1197013"/>
                </a:lnTo>
                <a:lnTo>
                  <a:pt x="1079271" y="1227620"/>
                </a:lnTo>
                <a:lnTo>
                  <a:pt x="1079271" y="1423441"/>
                </a:lnTo>
                <a:lnTo>
                  <a:pt x="1076172" y="1441119"/>
                </a:lnTo>
                <a:lnTo>
                  <a:pt x="1067396" y="1454746"/>
                </a:lnTo>
                <a:lnTo>
                  <a:pt x="1053769" y="1463509"/>
                </a:lnTo>
                <a:lnTo>
                  <a:pt x="1036104" y="1466621"/>
                </a:lnTo>
                <a:lnTo>
                  <a:pt x="1018425" y="1463509"/>
                </a:lnTo>
                <a:lnTo>
                  <a:pt x="1004798" y="1454746"/>
                </a:lnTo>
                <a:lnTo>
                  <a:pt x="996035" y="1441119"/>
                </a:lnTo>
                <a:lnTo>
                  <a:pt x="992936" y="1423441"/>
                </a:lnTo>
                <a:lnTo>
                  <a:pt x="996035" y="1405775"/>
                </a:lnTo>
                <a:lnTo>
                  <a:pt x="1004798" y="1392148"/>
                </a:lnTo>
                <a:lnTo>
                  <a:pt x="1018425" y="1383372"/>
                </a:lnTo>
                <a:lnTo>
                  <a:pt x="1036104" y="1380274"/>
                </a:lnTo>
                <a:lnTo>
                  <a:pt x="1053769" y="1383372"/>
                </a:lnTo>
                <a:lnTo>
                  <a:pt x="1067396" y="1392148"/>
                </a:lnTo>
                <a:lnTo>
                  <a:pt x="1076172" y="1405775"/>
                </a:lnTo>
                <a:lnTo>
                  <a:pt x="1079271" y="1423441"/>
                </a:lnTo>
                <a:lnTo>
                  <a:pt x="1079271" y="1227620"/>
                </a:lnTo>
                <a:lnTo>
                  <a:pt x="1031240" y="1243203"/>
                </a:lnTo>
                <a:lnTo>
                  <a:pt x="981824" y="1255864"/>
                </a:lnTo>
                <a:lnTo>
                  <a:pt x="927785" y="1266952"/>
                </a:lnTo>
                <a:lnTo>
                  <a:pt x="869581" y="1276311"/>
                </a:lnTo>
                <a:lnTo>
                  <a:pt x="807681" y="1283817"/>
                </a:lnTo>
                <a:lnTo>
                  <a:pt x="742543" y="1289354"/>
                </a:lnTo>
                <a:lnTo>
                  <a:pt x="674624" y="1292758"/>
                </a:lnTo>
                <a:lnTo>
                  <a:pt x="604393" y="1293926"/>
                </a:lnTo>
                <a:lnTo>
                  <a:pt x="534162" y="1292758"/>
                </a:lnTo>
                <a:lnTo>
                  <a:pt x="466242" y="1289354"/>
                </a:lnTo>
                <a:lnTo>
                  <a:pt x="401104" y="1283817"/>
                </a:lnTo>
                <a:lnTo>
                  <a:pt x="339204" y="1276311"/>
                </a:lnTo>
                <a:lnTo>
                  <a:pt x="281000" y="1266952"/>
                </a:lnTo>
                <a:lnTo>
                  <a:pt x="226961" y="1255864"/>
                </a:lnTo>
                <a:lnTo>
                  <a:pt x="177546" y="1243203"/>
                </a:lnTo>
                <a:lnTo>
                  <a:pt x="133210" y="1229080"/>
                </a:lnTo>
                <a:lnTo>
                  <a:pt x="94437" y="1213637"/>
                </a:lnTo>
                <a:lnTo>
                  <a:pt x="35382" y="1179322"/>
                </a:lnTo>
                <a:lnTo>
                  <a:pt x="4089" y="1141310"/>
                </a:lnTo>
                <a:lnTo>
                  <a:pt x="0" y="1121244"/>
                </a:lnTo>
                <a:lnTo>
                  <a:pt x="0" y="1466621"/>
                </a:lnTo>
                <a:lnTo>
                  <a:pt x="16040" y="1506093"/>
                </a:lnTo>
                <a:lnTo>
                  <a:pt x="61671" y="1542389"/>
                </a:lnTo>
                <a:lnTo>
                  <a:pt x="133210" y="1574457"/>
                </a:lnTo>
                <a:lnTo>
                  <a:pt x="177546" y="1588579"/>
                </a:lnTo>
                <a:lnTo>
                  <a:pt x="226961" y="1601241"/>
                </a:lnTo>
                <a:lnTo>
                  <a:pt x="281000" y="1612328"/>
                </a:lnTo>
                <a:lnTo>
                  <a:pt x="339204" y="1621688"/>
                </a:lnTo>
                <a:lnTo>
                  <a:pt x="401104" y="1629194"/>
                </a:lnTo>
                <a:lnTo>
                  <a:pt x="466242" y="1634731"/>
                </a:lnTo>
                <a:lnTo>
                  <a:pt x="534162" y="1638134"/>
                </a:lnTo>
                <a:lnTo>
                  <a:pt x="604393" y="1639303"/>
                </a:lnTo>
                <a:lnTo>
                  <a:pt x="674624" y="1638134"/>
                </a:lnTo>
                <a:lnTo>
                  <a:pt x="742543" y="1634731"/>
                </a:lnTo>
                <a:lnTo>
                  <a:pt x="807681" y="1629194"/>
                </a:lnTo>
                <a:lnTo>
                  <a:pt x="869581" y="1621688"/>
                </a:lnTo>
                <a:lnTo>
                  <a:pt x="927785" y="1612328"/>
                </a:lnTo>
                <a:lnTo>
                  <a:pt x="981824" y="1601241"/>
                </a:lnTo>
                <a:lnTo>
                  <a:pt x="1031240" y="1588579"/>
                </a:lnTo>
                <a:lnTo>
                  <a:pt x="1075575" y="1574457"/>
                </a:lnTo>
                <a:lnTo>
                  <a:pt x="1114348" y="1559026"/>
                </a:lnTo>
                <a:lnTo>
                  <a:pt x="1173403" y="1524698"/>
                </a:lnTo>
                <a:lnTo>
                  <a:pt x="1204696" y="1486687"/>
                </a:lnTo>
                <a:lnTo>
                  <a:pt x="1208786" y="1466621"/>
                </a:lnTo>
                <a:lnTo>
                  <a:pt x="1208786" y="1380274"/>
                </a:lnTo>
                <a:lnTo>
                  <a:pt x="1208786" y="1293926"/>
                </a:lnTo>
                <a:lnTo>
                  <a:pt x="1208786" y="1121244"/>
                </a:lnTo>
                <a:close/>
              </a:path>
              <a:path w="1209039" h="1639570">
                <a:moveTo>
                  <a:pt x="1208786" y="689521"/>
                </a:moveTo>
                <a:lnTo>
                  <a:pt x="1192745" y="728992"/>
                </a:lnTo>
                <a:lnTo>
                  <a:pt x="1147114" y="765289"/>
                </a:lnTo>
                <a:lnTo>
                  <a:pt x="1079271" y="795896"/>
                </a:lnTo>
                <a:lnTo>
                  <a:pt x="1079271" y="991730"/>
                </a:lnTo>
                <a:lnTo>
                  <a:pt x="1076172" y="1009396"/>
                </a:lnTo>
                <a:lnTo>
                  <a:pt x="1067396" y="1023023"/>
                </a:lnTo>
                <a:lnTo>
                  <a:pt x="1053769" y="1031798"/>
                </a:lnTo>
                <a:lnTo>
                  <a:pt x="1036104" y="1034897"/>
                </a:lnTo>
                <a:lnTo>
                  <a:pt x="1018425" y="1031798"/>
                </a:lnTo>
                <a:lnTo>
                  <a:pt x="1004798" y="1023023"/>
                </a:lnTo>
                <a:lnTo>
                  <a:pt x="996035" y="1009396"/>
                </a:lnTo>
                <a:lnTo>
                  <a:pt x="992936" y="991730"/>
                </a:lnTo>
                <a:lnTo>
                  <a:pt x="996035" y="974051"/>
                </a:lnTo>
                <a:lnTo>
                  <a:pt x="1004798" y="960424"/>
                </a:lnTo>
                <a:lnTo>
                  <a:pt x="1018425" y="951661"/>
                </a:lnTo>
                <a:lnTo>
                  <a:pt x="1036104" y="948550"/>
                </a:lnTo>
                <a:lnTo>
                  <a:pt x="1053769" y="951661"/>
                </a:lnTo>
                <a:lnTo>
                  <a:pt x="1067396" y="960424"/>
                </a:lnTo>
                <a:lnTo>
                  <a:pt x="1076172" y="974051"/>
                </a:lnTo>
                <a:lnTo>
                  <a:pt x="1079271" y="991730"/>
                </a:lnTo>
                <a:lnTo>
                  <a:pt x="1079271" y="795896"/>
                </a:lnTo>
                <a:lnTo>
                  <a:pt x="1031240" y="811479"/>
                </a:lnTo>
                <a:lnTo>
                  <a:pt x="981824" y="824141"/>
                </a:lnTo>
                <a:lnTo>
                  <a:pt x="927785" y="835228"/>
                </a:lnTo>
                <a:lnTo>
                  <a:pt x="869581" y="844588"/>
                </a:lnTo>
                <a:lnTo>
                  <a:pt x="807681" y="852093"/>
                </a:lnTo>
                <a:lnTo>
                  <a:pt x="742543" y="857631"/>
                </a:lnTo>
                <a:lnTo>
                  <a:pt x="674624" y="861034"/>
                </a:lnTo>
                <a:lnTo>
                  <a:pt x="604393" y="862203"/>
                </a:lnTo>
                <a:lnTo>
                  <a:pt x="534162" y="861034"/>
                </a:lnTo>
                <a:lnTo>
                  <a:pt x="466242" y="857631"/>
                </a:lnTo>
                <a:lnTo>
                  <a:pt x="401104" y="852093"/>
                </a:lnTo>
                <a:lnTo>
                  <a:pt x="339204" y="844588"/>
                </a:lnTo>
                <a:lnTo>
                  <a:pt x="281000" y="835228"/>
                </a:lnTo>
                <a:lnTo>
                  <a:pt x="226961" y="824141"/>
                </a:lnTo>
                <a:lnTo>
                  <a:pt x="177546" y="811479"/>
                </a:lnTo>
                <a:lnTo>
                  <a:pt x="133210" y="797356"/>
                </a:lnTo>
                <a:lnTo>
                  <a:pt x="94437" y="781926"/>
                </a:lnTo>
                <a:lnTo>
                  <a:pt x="35382" y="747598"/>
                </a:lnTo>
                <a:lnTo>
                  <a:pt x="4089" y="709587"/>
                </a:lnTo>
                <a:lnTo>
                  <a:pt x="0" y="689521"/>
                </a:lnTo>
                <a:lnTo>
                  <a:pt x="0" y="1034897"/>
                </a:lnTo>
                <a:lnTo>
                  <a:pt x="16040" y="1074369"/>
                </a:lnTo>
                <a:lnTo>
                  <a:pt x="61671" y="1110665"/>
                </a:lnTo>
                <a:lnTo>
                  <a:pt x="133210" y="1142733"/>
                </a:lnTo>
                <a:lnTo>
                  <a:pt x="177546" y="1156855"/>
                </a:lnTo>
                <a:lnTo>
                  <a:pt x="226961" y="1169517"/>
                </a:lnTo>
                <a:lnTo>
                  <a:pt x="281000" y="1180604"/>
                </a:lnTo>
                <a:lnTo>
                  <a:pt x="339204" y="1189964"/>
                </a:lnTo>
                <a:lnTo>
                  <a:pt x="401104" y="1197470"/>
                </a:lnTo>
                <a:lnTo>
                  <a:pt x="466242" y="1203007"/>
                </a:lnTo>
                <a:lnTo>
                  <a:pt x="534162" y="1206423"/>
                </a:lnTo>
                <a:lnTo>
                  <a:pt x="604393" y="1207592"/>
                </a:lnTo>
                <a:lnTo>
                  <a:pt x="674624" y="1206423"/>
                </a:lnTo>
                <a:lnTo>
                  <a:pt x="742543" y="1203007"/>
                </a:lnTo>
                <a:lnTo>
                  <a:pt x="807681" y="1197470"/>
                </a:lnTo>
                <a:lnTo>
                  <a:pt x="869581" y="1189964"/>
                </a:lnTo>
                <a:lnTo>
                  <a:pt x="927785" y="1180604"/>
                </a:lnTo>
                <a:lnTo>
                  <a:pt x="981824" y="1169517"/>
                </a:lnTo>
                <a:lnTo>
                  <a:pt x="1031240" y="1156855"/>
                </a:lnTo>
                <a:lnTo>
                  <a:pt x="1075575" y="1142733"/>
                </a:lnTo>
                <a:lnTo>
                  <a:pt x="1114348" y="1127302"/>
                </a:lnTo>
                <a:lnTo>
                  <a:pt x="1173403" y="1092987"/>
                </a:lnTo>
                <a:lnTo>
                  <a:pt x="1204696" y="1054963"/>
                </a:lnTo>
                <a:lnTo>
                  <a:pt x="1208786" y="1034897"/>
                </a:lnTo>
                <a:lnTo>
                  <a:pt x="1208786" y="948550"/>
                </a:lnTo>
                <a:lnTo>
                  <a:pt x="1208786" y="862203"/>
                </a:lnTo>
                <a:lnTo>
                  <a:pt x="1208786" y="689521"/>
                </a:lnTo>
                <a:close/>
              </a:path>
              <a:path w="1209039" h="1639570">
                <a:moveTo>
                  <a:pt x="1208786" y="257797"/>
                </a:moveTo>
                <a:lnTo>
                  <a:pt x="1192745" y="297268"/>
                </a:lnTo>
                <a:lnTo>
                  <a:pt x="1147114" y="333565"/>
                </a:lnTo>
                <a:lnTo>
                  <a:pt x="1079271" y="364185"/>
                </a:lnTo>
                <a:lnTo>
                  <a:pt x="1079271" y="560006"/>
                </a:lnTo>
                <a:lnTo>
                  <a:pt x="1076172" y="577672"/>
                </a:lnTo>
                <a:lnTo>
                  <a:pt x="1067396" y="591299"/>
                </a:lnTo>
                <a:lnTo>
                  <a:pt x="1053769" y="600075"/>
                </a:lnTo>
                <a:lnTo>
                  <a:pt x="1036104" y="603173"/>
                </a:lnTo>
                <a:lnTo>
                  <a:pt x="1018425" y="600075"/>
                </a:lnTo>
                <a:lnTo>
                  <a:pt x="1004798" y="591299"/>
                </a:lnTo>
                <a:lnTo>
                  <a:pt x="996035" y="577672"/>
                </a:lnTo>
                <a:lnTo>
                  <a:pt x="992924" y="560006"/>
                </a:lnTo>
                <a:lnTo>
                  <a:pt x="996035" y="542328"/>
                </a:lnTo>
                <a:lnTo>
                  <a:pt x="1004798" y="528701"/>
                </a:lnTo>
                <a:lnTo>
                  <a:pt x="1018425" y="519938"/>
                </a:lnTo>
                <a:lnTo>
                  <a:pt x="1036104" y="516826"/>
                </a:lnTo>
                <a:lnTo>
                  <a:pt x="1053769" y="519938"/>
                </a:lnTo>
                <a:lnTo>
                  <a:pt x="1067396" y="528701"/>
                </a:lnTo>
                <a:lnTo>
                  <a:pt x="1076172" y="542328"/>
                </a:lnTo>
                <a:lnTo>
                  <a:pt x="1079271" y="560006"/>
                </a:lnTo>
                <a:lnTo>
                  <a:pt x="1079271" y="364185"/>
                </a:lnTo>
                <a:lnTo>
                  <a:pt x="1031240" y="379755"/>
                </a:lnTo>
                <a:lnTo>
                  <a:pt x="981824" y="392430"/>
                </a:lnTo>
                <a:lnTo>
                  <a:pt x="927785" y="403504"/>
                </a:lnTo>
                <a:lnTo>
                  <a:pt x="869581" y="412864"/>
                </a:lnTo>
                <a:lnTo>
                  <a:pt x="807681" y="420370"/>
                </a:lnTo>
                <a:lnTo>
                  <a:pt x="742543" y="425907"/>
                </a:lnTo>
                <a:lnTo>
                  <a:pt x="674624" y="429323"/>
                </a:lnTo>
                <a:lnTo>
                  <a:pt x="604393" y="430491"/>
                </a:lnTo>
                <a:lnTo>
                  <a:pt x="534162" y="429323"/>
                </a:lnTo>
                <a:lnTo>
                  <a:pt x="466242" y="425907"/>
                </a:lnTo>
                <a:lnTo>
                  <a:pt x="401104" y="420370"/>
                </a:lnTo>
                <a:lnTo>
                  <a:pt x="339204" y="412864"/>
                </a:lnTo>
                <a:lnTo>
                  <a:pt x="281000" y="403504"/>
                </a:lnTo>
                <a:lnTo>
                  <a:pt x="226961" y="392430"/>
                </a:lnTo>
                <a:lnTo>
                  <a:pt x="177546" y="379755"/>
                </a:lnTo>
                <a:lnTo>
                  <a:pt x="133210" y="365645"/>
                </a:lnTo>
                <a:lnTo>
                  <a:pt x="94437" y="350202"/>
                </a:lnTo>
                <a:lnTo>
                  <a:pt x="35382" y="315887"/>
                </a:lnTo>
                <a:lnTo>
                  <a:pt x="4089" y="277863"/>
                </a:lnTo>
                <a:lnTo>
                  <a:pt x="0" y="257797"/>
                </a:lnTo>
                <a:lnTo>
                  <a:pt x="0" y="603173"/>
                </a:lnTo>
                <a:lnTo>
                  <a:pt x="16040" y="642645"/>
                </a:lnTo>
                <a:lnTo>
                  <a:pt x="61671" y="678942"/>
                </a:lnTo>
                <a:lnTo>
                  <a:pt x="133210" y="711022"/>
                </a:lnTo>
                <a:lnTo>
                  <a:pt x="177546" y="725131"/>
                </a:lnTo>
                <a:lnTo>
                  <a:pt x="226961" y="737806"/>
                </a:lnTo>
                <a:lnTo>
                  <a:pt x="281000" y="748880"/>
                </a:lnTo>
                <a:lnTo>
                  <a:pt x="339204" y="758240"/>
                </a:lnTo>
                <a:lnTo>
                  <a:pt x="401104" y="765759"/>
                </a:lnTo>
                <a:lnTo>
                  <a:pt x="466242" y="771283"/>
                </a:lnTo>
                <a:lnTo>
                  <a:pt x="534162" y="774700"/>
                </a:lnTo>
                <a:lnTo>
                  <a:pt x="604393" y="775868"/>
                </a:lnTo>
                <a:lnTo>
                  <a:pt x="674624" y="774700"/>
                </a:lnTo>
                <a:lnTo>
                  <a:pt x="742543" y="771283"/>
                </a:lnTo>
                <a:lnTo>
                  <a:pt x="807681" y="765759"/>
                </a:lnTo>
                <a:lnTo>
                  <a:pt x="869581" y="758240"/>
                </a:lnTo>
                <a:lnTo>
                  <a:pt x="927785" y="748880"/>
                </a:lnTo>
                <a:lnTo>
                  <a:pt x="981824" y="737806"/>
                </a:lnTo>
                <a:lnTo>
                  <a:pt x="1031240" y="725131"/>
                </a:lnTo>
                <a:lnTo>
                  <a:pt x="1075575" y="711022"/>
                </a:lnTo>
                <a:lnTo>
                  <a:pt x="1114348" y="695579"/>
                </a:lnTo>
                <a:lnTo>
                  <a:pt x="1173403" y="661263"/>
                </a:lnTo>
                <a:lnTo>
                  <a:pt x="1204696" y="623239"/>
                </a:lnTo>
                <a:lnTo>
                  <a:pt x="1208786" y="603173"/>
                </a:lnTo>
                <a:lnTo>
                  <a:pt x="1208786" y="516826"/>
                </a:lnTo>
                <a:lnTo>
                  <a:pt x="1208786" y="430491"/>
                </a:lnTo>
                <a:lnTo>
                  <a:pt x="1208786" y="257797"/>
                </a:lnTo>
                <a:close/>
              </a:path>
              <a:path w="1209039" h="1639570">
                <a:moveTo>
                  <a:pt x="1208786" y="171450"/>
                </a:moveTo>
                <a:lnTo>
                  <a:pt x="1192822" y="131864"/>
                </a:lnTo>
                <a:lnTo>
                  <a:pt x="1147356" y="95516"/>
                </a:lnTo>
                <a:lnTo>
                  <a:pt x="1076007" y="63474"/>
                </a:lnTo>
                <a:lnTo>
                  <a:pt x="1031760" y="49377"/>
                </a:lnTo>
                <a:lnTo>
                  <a:pt x="982408" y="36741"/>
                </a:lnTo>
                <a:lnTo>
                  <a:pt x="928408" y="25704"/>
                </a:lnTo>
                <a:lnTo>
                  <a:pt x="808228" y="8890"/>
                </a:lnTo>
                <a:lnTo>
                  <a:pt x="674878" y="0"/>
                </a:lnTo>
                <a:lnTo>
                  <a:pt x="533908" y="0"/>
                </a:lnTo>
                <a:lnTo>
                  <a:pt x="400558" y="8890"/>
                </a:lnTo>
                <a:lnTo>
                  <a:pt x="280390" y="25704"/>
                </a:lnTo>
                <a:lnTo>
                  <a:pt x="226377" y="36741"/>
                </a:lnTo>
                <a:lnTo>
                  <a:pt x="177025" y="49377"/>
                </a:lnTo>
                <a:lnTo>
                  <a:pt x="132778" y="63474"/>
                </a:lnTo>
                <a:lnTo>
                  <a:pt x="94107" y="78892"/>
                </a:lnTo>
                <a:lnTo>
                  <a:pt x="35242" y="113220"/>
                </a:lnTo>
                <a:lnTo>
                  <a:pt x="4064" y="151320"/>
                </a:lnTo>
                <a:lnTo>
                  <a:pt x="0" y="171450"/>
                </a:lnTo>
                <a:lnTo>
                  <a:pt x="4064" y="191592"/>
                </a:lnTo>
                <a:lnTo>
                  <a:pt x="35242" y="229692"/>
                </a:lnTo>
                <a:lnTo>
                  <a:pt x="94107" y="264033"/>
                </a:lnTo>
                <a:lnTo>
                  <a:pt x="132778" y="279463"/>
                </a:lnTo>
                <a:lnTo>
                  <a:pt x="177025" y="293560"/>
                </a:lnTo>
                <a:lnTo>
                  <a:pt x="226377" y="306209"/>
                </a:lnTo>
                <a:lnTo>
                  <a:pt x="280390" y="317258"/>
                </a:lnTo>
                <a:lnTo>
                  <a:pt x="400558" y="334073"/>
                </a:lnTo>
                <a:lnTo>
                  <a:pt x="533908" y="342976"/>
                </a:lnTo>
                <a:lnTo>
                  <a:pt x="674878" y="342976"/>
                </a:lnTo>
                <a:lnTo>
                  <a:pt x="808228" y="334073"/>
                </a:lnTo>
                <a:lnTo>
                  <a:pt x="928408" y="317258"/>
                </a:lnTo>
                <a:lnTo>
                  <a:pt x="982408" y="306209"/>
                </a:lnTo>
                <a:lnTo>
                  <a:pt x="1031760" y="293560"/>
                </a:lnTo>
                <a:lnTo>
                  <a:pt x="1076007" y="279463"/>
                </a:lnTo>
                <a:lnTo>
                  <a:pt x="1114691" y="264033"/>
                </a:lnTo>
                <a:lnTo>
                  <a:pt x="1173543" y="229692"/>
                </a:lnTo>
                <a:lnTo>
                  <a:pt x="1204722" y="191592"/>
                </a:lnTo>
                <a:lnTo>
                  <a:pt x="1208786" y="171450"/>
                </a:lnTo>
                <a:close/>
              </a:path>
            </a:pathLst>
          </a:custGeom>
          <a:solidFill>
            <a:srgbClr val="006EBE"/>
          </a:solidFill>
        </p:spPr>
        <p:txBody>
          <a:bodyPr wrap="square" lIns="0" tIns="0" rIns="0" bIns="0" rtlCol="0"/>
          <a:lstStyle/>
          <a:p>
            <a:endParaRPr/>
          </a:p>
        </p:txBody>
      </p:sp>
      <p:pic>
        <p:nvPicPr>
          <p:cNvPr id="4" name="object 4"/>
          <p:cNvPicPr/>
          <p:nvPr/>
        </p:nvPicPr>
        <p:blipFill>
          <a:blip r:embed="rId2" cstate="print"/>
          <a:stretch>
            <a:fillRect/>
          </a:stretch>
        </p:blipFill>
        <p:spPr>
          <a:xfrm>
            <a:off x="402336" y="3741420"/>
            <a:ext cx="1776222" cy="564642"/>
          </a:xfrm>
          <a:prstGeom prst="rect">
            <a:avLst/>
          </a:prstGeom>
        </p:spPr>
      </p:pic>
      <p:sp>
        <p:nvSpPr>
          <p:cNvPr id="5" name="object 5"/>
          <p:cNvSpPr txBox="1"/>
          <p:nvPr/>
        </p:nvSpPr>
        <p:spPr>
          <a:xfrm>
            <a:off x="548741" y="3796080"/>
            <a:ext cx="146621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alibri"/>
                <a:cs typeface="Calibri"/>
              </a:rPr>
              <a:t>Data</a:t>
            </a:r>
            <a:r>
              <a:rPr sz="2000" spc="-70" dirty="0">
                <a:solidFill>
                  <a:srgbClr val="FFFFFF"/>
                </a:solidFill>
                <a:latin typeface="Calibri"/>
                <a:cs typeface="Calibri"/>
              </a:rPr>
              <a:t> </a:t>
            </a:r>
            <a:r>
              <a:rPr sz="2000" dirty="0">
                <a:solidFill>
                  <a:srgbClr val="FFFFFF"/>
                </a:solidFill>
                <a:latin typeface="Calibri"/>
                <a:cs typeface="Calibri"/>
              </a:rPr>
              <a:t>scources</a:t>
            </a:r>
            <a:endParaRPr sz="2000">
              <a:latin typeface="Calibri"/>
              <a:cs typeface="Calibri"/>
            </a:endParaRPr>
          </a:p>
        </p:txBody>
      </p:sp>
      <p:grpSp>
        <p:nvGrpSpPr>
          <p:cNvPr id="6" name="object 6"/>
          <p:cNvGrpSpPr/>
          <p:nvPr/>
        </p:nvGrpSpPr>
        <p:grpSpPr>
          <a:xfrm>
            <a:off x="2950717" y="2964433"/>
            <a:ext cx="635000" cy="825500"/>
            <a:chOff x="2950717" y="2964433"/>
            <a:chExt cx="635000" cy="825500"/>
          </a:xfrm>
        </p:grpSpPr>
        <p:sp>
          <p:nvSpPr>
            <p:cNvPr id="7" name="object 7"/>
            <p:cNvSpPr/>
            <p:nvPr/>
          </p:nvSpPr>
          <p:spPr>
            <a:xfrm>
              <a:off x="2963417" y="2977133"/>
              <a:ext cx="609600" cy="800100"/>
            </a:xfrm>
            <a:custGeom>
              <a:avLst/>
              <a:gdLst/>
              <a:ahLst/>
              <a:cxnLst/>
              <a:rect l="l" t="t" r="r" b="b"/>
              <a:pathLst>
                <a:path w="609600" h="800100">
                  <a:moveTo>
                    <a:pt x="507999" y="0"/>
                  </a:moveTo>
                  <a:lnTo>
                    <a:pt x="101600" y="0"/>
                  </a:lnTo>
                  <a:lnTo>
                    <a:pt x="62043" y="7981"/>
                  </a:lnTo>
                  <a:lnTo>
                    <a:pt x="29749" y="29749"/>
                  </a:lnTo>
                  <a:lnTo>
                    <a:pt x="7981" y="62043"/>
                  </a:lnTo>
                  <a:lnTo>
                    <a:pt x="0" y="101600"/>
                  </a:lnTo>
                  <a:lnTo>
                    <a:pt x="0" y="698500"/>
                  </a:lnTo>
                  <a:lnTo>
                    <a:pt x="7981" y="738056"/>
                  </a:lnTo>
                  <a:lnTo>
                    <a:pt x="29749" y="770350"/>
                  </a:lnTo>
                  <a:lnTo>
                    <a:pt x="62043" y="792118"/>
                  </a:lnTo>
                  <a:lnTo>
                    <a:pt x="101600" y="800100"/>
                  </a:lnTo>
                  <a:lnTo>
                    <a:pt x="507999" y="800100"/>
                  </a:lnTo>
                  <a:lnTo>
                    <a:pt x="547556" y="792118"/>
                  </a:lnTo>
                  <a:lnTo>
                    <a:pt x="579850" y="770350"/>
                  </a:lnTo>
                  <a:lnTo>
                    <a:pt x="601618" y="738056"/>
                  </a:lnTo>
                  <a:lnTo>
                    <a:pt x="609599" y="698500"/>
                  </a:lnTo>
                  <a:lnTo>
                    <a:pt x="609599" y="101600"/>
                  </a:lnTo>
                  <a:lnTo>
                    <a:pt x="601618" y="62043"/>
                  </a:lnTo>
                  <a:lnTo>
                    <a:pt x="579850" y="29749"/>
                  </a:lnTo>
                  <a:lnTo>
                    <a:pt x="547556" y="7981"/>
                  </a:lnTo>
                  <a:lnTo>
                    <a:pt x="507999" y="0"/>
                  </a:lnTo>
                  <a:close/>
                </a:path>
              </a:pathLst>
            </a:custGeom>
            <a:solidFill>
              <a:srgbClr val="9B9B9B"/>
            </a:solidFill>
          </p:spPr>
          <p:txBody>
            <a:bodyPr wrap="square" lIns="0" tIns="0" rIns="0" bIns="0" rtlCol="0"/>
            <a:lstStyle/>
            <a:p>
              <a:endParaRPr/>
            </a:p>
          </p:txBody>
        </p:sp>
        <p:sp>
          <p:nvSpPr>
            <p:cNvPr id="8" name="object 8"/>
            <p:cNvSpPr/>
            <p:nvPr/>
          </p:nvSpPr>
          <p:spPr>
            <a:xfrm>
              <a:off x="2963417" y="2977133"/>
              <a:ext cx="609600" cy="800100"/>
            </a:xfrm>
            <a:custGeom>
              <a:avLst/>
              <a:gdLst/>
              <a:ahLst/>
              <a:cxnLst/>
              <a:rect l="l" t="t" r="r" b="b"/>
              <a:pathLst>
                <a:path w="609600" h="800100">
                  <a:moveTo>
                    <a:pt x="0" y="101600"/>
                  </a:moveTo>
                  <a:lnTo>
                    <a:pt x="7981" y="62043"/>
                  </a:lnTo>
                  <a:lnTo>
                    <a:pt x="29749" y="29749"/>
                  </a:lnTo>
                  <a:lnTo>
                    <a:pt x="62043" y="7981"/>
                  </a:lnTo>
                  <a:lnTo>
                    <a:pt x="101600" y="0"/>
                  </a:lnTo>
                  <a:lnTo>
                    <a:pt x="507999" y="0"/>
                  </a:lnTo>
                  <a:lnTo>
                    <a:pt x="547556" y="7981"/>
                  </a:lnTo>
                  <a:lnTo>
                    <a:pt x="579850" y="29749"/>
                  </a:lnTo>
                  <a:lnTo>
                    <a:pt x="601618" y="62043"/>
                  </a:lnTo>
                  <a:lnTo>
                    <a:pt x="609599" y="101600"/>
                  </a:lnTo>
                  <a:lnTo>
                    <a:pt x="609599" y="698500"/>
                  </a:lnTo>
                  <a:lnTo>
                    <a:pt x="601618" y="738056"/>
                  </a:lnTo>
                  <a:lnTo>
                    <a:pt x="579850" y="770350"/>
                  </a:lnTo>
                  <a:lnTo>
                    <a:pt x="547556" y="792118"/>
                  </a:lnTo>
                  <a:lnTo>
                    <a:pt x="507999" y="800100"/>
                  </a:lnTo>
                  <a:lnTo>
                    <a:pt x="101600" y="800100"/>
                  </a:lnTo>
                  <a:lnTo>
                    <a:pt x="62043" y="792118"/>
                  </a:lnTo>
                  <a:lnTo>
                    <a:pt x="29749" y="770350"/>
                  </a:lnTo>
                  <a:lnTo>
                    <a:pt x="7981" y="738056"/>
                  </a:lnTo>
                  <a:lnTo>
                    <a:pt x="0" y="698500"/>
                  </a:lnTo>
                  <a:lnTo>
                    <a:pt x="0" y="101600"/>
                  </a:lnTo>
                  <a:close/>
                </a:path>
              </a:pathLst>
            </a:custGeom>
            <a:ln w="25400">
              <a:solidFill>
                <a:srgbClr val="3B3B3B"/>
              </a:solidFill>
            </a:ln>
          </p:spPr>
          <p:txBody>
            <a:bodyPr wrap="square" lIns="0" tIns="0" rIns="0" bIns="0" rtlCol="0"/>
            <a:lstStyle/>
            <a:p>
              <a:endParaRPr/>
            </a:p>
          </p:txBody>
        </p:sp>
      </p:grpSp>
      <p:grpSp>
        <p:nvGrpSpPr>
          <p:cNvPr id="9" name="object 9"/>
          <p:cNvGrpSpPr/>
          <p:nvPr/>
        </p:nvGrpSpPr>
        <p:grpSpPr>
          <a:xfrm>
            <a:off x="914400" y="2039111"/>
            <a:ext cx="1943100" cy="1737360"/>
            <a:chOff x="914400" y="2039111"/>
            <a:chExt cx="1943100" cy="1737360"/>
          </a:xfrm>
        </p:grpSpPr>
        <p:pic>
          <p:nvPicPr>
            <p:cNvPr id="10" name="object 10"/>
            <p:cNvPicPr/>
            <p:nvPr/>
          </p:nvPicPr>
          <p:blipFill>
            <a:blip r:embed="rId3" cstate="print"/>
            <a:stretch>
              <a:fillRect/>
            </a:stretch>
          </p:blipFill>
          <p:spPr>
            <a:xfrm>
              <a:off x="914400" y="2039111"/>
              <a:ext cx="751332" cy="1737360"/>
            </a:xfrm>
            <a:prstGeom prst="rect">
              <a:avLst/>
            </a:prstGeom>
          </p:spPr>
        </p:pic>
        <p:pic>
          <p:nvPicPr>
            <p:cNvPr id="11" name="object 11"/>
            <p:cNvPicPr/>
            <p:nvPr/>
          </p:nvPicPr>
          <p:blipFill>
            <a:blip r:embed="rId4" cstate="print"/>
            <a:stretch>
              <a:fillRect/>
            </a:stretch>
          </p:blipFill>
          <p:spPr>
            <a:xfrm>
              <a:off x="1626108" y="2935211"/>
              <a:ext cx="1231392" cy="560844"/>
            </a:xfrm>
            <a:prstGeom prst="rect">
              <a:avLst/>
            </a:prstGeom>
          </p:spPr>
        </p:pic>
        <p:pic>
          <p:nvPicPr>
            <p:cNvPr id="12" name="object 12"/>
            <p:cNvPicPr/>
            <p:nvPr/>
          </p:nvPicPr>
          <p:blipFill>
            <a:blip r:embed="rId5" cstate="print"/>
            <a:stretch>
              <a:fillRect/>
            </a:stretch>
          </p:blipFill>
          <p:spPr>
            <a:xfrm>
              <a:off x="1674241" y="2964433"/>
              <a:ext cx="1137920" cy="464185"/>
            </a:xfrm>
            <a:prstGeom prst="rect">
              <a:avLst/>
            </a:prstGeom>
          </p:spPr>
        </p:pic>
        <p:sp>
          <p:nvSpPr>
            <p:cNvPr id="13" name="object 13"/>
            <p:cNvSpPr/>
            <p:nvPr/>
          </p:nvSpPr>
          <p:spPr>
            <a:xfrm>
              <a:off x="1674241" y="2964433"/>
              <a:ext cx="1137920" cy="464184"/>
            </a:xfrm>
            <a:custGeom>
              <a:avLst/>
              <a:gdLst/>
              <a:ahLst/>
              <a:cxnLst/>
              <a:rect l="l" t="t" r="r" b="b"/>
              <a:pathLst>
                <a:path w="1137920" h="464185">
                  <a:moveTo>
                    <a:pt x="36956" y="0"/>
                  </a:moveTo>
                  <a:lnTo>
                    <a:pt x="1008507" y="242443"/>
                  </a:lnTo>
                  <a:lnTo>
                    <a:pt x="1026921" y="168529"/>
                  </a:lnTo>
                  <a:lnTo>
                    <a:pt x="1137920" y="353187"/>
                  </a:lnTo>
                  <a:lnTo>
                    <a:pt x="953134" y="464185"/>
                  </a:lnTo>
                  <a:lnTo>
                    <a:pt x="971550" y="390271"/>
                  </a:lnTo>
                  <a:lnTo>
                    <a:pt x="0" y="147828"/>
                  </a:lnTo>
                  <a:lnTo>
                    <a:pt x="36956" y="0"/>
                  </a:lnTo>
                  <a:close/>
                </a:path>
              </a:pathLst>
            </a:custGeom>
            <a:ln w="9525">
              <a:solidFill>
                <a:srgbClr val="373737"/>
              </a:solidFill>
            </a:ln>
          </p:spPr>
          <p:txBody>
            <a:bodyPr wrap="square" lIns="0" tIns="0" rIns="0" bIns="0" rtlCol="0"/>
            <a:lstStyle/>
            <a:p>
              <a:endParaRPr/>
            </a:p>
          </p:txBody>
        </p:sp>
      </p:grpSp>
      <p:sp>
        <p:nvSpPr>
          <p:cNvPr id="14" name="object 14"/>
          <p:cNvSpPr txBox="1"/>
          <p:nvPr/>
        </p:nvSpPr>
        <p:spPr>
          <a:xfrm>
            <a:off x="3081020" y="3149854"/>
            <a:ext cx="374015" cy="452755"/>
          </a:xfrm>
          <a:prstGeom prst="rect">
            <a:avLst/>
          </a:prstGeom>
        </p:spPr>
        <p:txBody>
          <a:bodyPr vert="horz" wrap="square" lIns="0" tIns="12700" rIns="0" bIns="0" rtlCol="0">
            <a:spAutoFit/>
          </a:bodyPr>
          <a:lstStyle/>
          <a:p>
            <a:pPr marL="15240" marR="5080" indent="-3175">
              <a:lnSpc>
                <a:spcPct val="100000"/>
              </a:lnSpc>
              <a:spcBef>
                <a:spcPts val="100"/>
              </a:spcBef>
            </a:pPr>
            <a:r>
              <a:rPr sz="1400" dirty="0">
                <a:solidFill>
                  <a:srgbClr val="FFFFFF"/>
                </a:solidFill>
                <a:latin typeface="Bahnschrift"/>
                <a:cs typeface="Bahnschrift"/>
              </a:rPr>
              <a:t>R</a:t>
            </a:r>
            <a:r>
              <a:rPr sz="1400" spc="-10" dirty="0">
                <a:solidFill>
                  <a:srgbClr val="FFFFFF"/>
                </a:solidFill>
                <a:latin typeface="Bahnschrift"/>
                <a:cs typeface="Bahnschrift"/>
              </a:rPr>
              <a:t>a</a:t>
            </a:r>
            <a:r>
              <a:rPr sz="1400" dirty="0">
                <a:solidFill>
                  <a:srgbClr val="FFFFFF"/>
                </a:solidFill>
                <a:latin typeface="Bahnschrift"/>
                <a:cs typeface="Bahnschrift"/>
              </a:rPr>
              <a:t>w  </a:t>
            </a:r>
            <a:r>
              <a:rPr sz="1400" spc="-5" dirty="0">
                <a:solidFill>
                  <a:srgbClr val="FFFFFF"/>
                </a:solidFill>
                <a:latin typeface="Bahnschrift"/>
                <a:cs typeface="Bahnschrift"/>
              </a:rPr>
              <a:t>da</a:t>
            </a:r>
            <a:r>
              <a:rPr sz="1400" spc="-10" dirty="0">
                <a:solidFill>
                  <a:srgbClr val="FFFFFF"/>
                </a:solidFill>
                <a:latin typeface="Bahnschrift"/>
                <a:cs typeface="Bahnschrift"/>
              </a:rPr>
              <a:t>t</a:t>
            </a:r>
            <a:r>
              <a:rPr sz="1400" dirty="0">
                <a:solidFill>
                  <a:srgbClr val="FFFFFF"/>
                </a:solidFill>
                <a:latin typeface="Bahnschrift"/>
                <a:cs typeface="Bahnschrift"/>
              </a:rPr>
              <a:t>a</a:t>
            </a:r>
            <a:endParaRPr sz="1400">
              <a:latin typeface="Bahnschrift"/>
              <a:cs typeface="Bahnschrift"/>
            </a:endParaRPr>
          </a:p>
        </p:txBody>
      </p:sp>
      <p:grpSp>
        <p:nvGrpSpPr>
          <p:cNvPr id="15" name="object 15"/>
          <p:cNvGrpSpPr/>
          <p:nvPr/>
        </p:nvGrpSpPr>
        <p:grpSpPr>
          <a:xfrm>
            <a:off x="3721861" y="2964433"/>
            <a:ext cx="1319530" cy="825500"/>
            <a:chOff x="3721861" y="2964433"/>
            <a:chExt cx="1319530" cy="825500"/>
          </a:xfrm>
        </p:grpSpPr>
        <p:sp>
          <p:nvSpPr>
            <p:cNvPr id="16" name="object 16"/>
            <p:cNvSpPr/>
            <p:nvPr/>
          </p:nvSpPr>
          <p:spPr>
            <a:xfrm>
              <a:off x="3734561" y="2977133"/>
              <a:ext cx="1294130" cy="800100"/>
            </a:xfrm>
            <a:custGeom>
              <a:avLst/>
              <a:gdLst/>
              <a:ahLst/>
              <a:cxnLst/>
              <a:rect l="l" t="t" r="r" b="b"/>
              <a:pathLst>
                <a:path w="1294129" h="800100">
                  <a:moveTo>
                    <a:pt x="1160526" y="0"/>
                  </a:moveTo>
                  <a:lnTo>
                    <a:pt x="133350" y="0"/>
                  </a:lnTo>
                  <a:lnTo>
                    <a:pt x="91196" y="6797"/>
                  </a:lnTo>
                  <a:lnTo>
                    <a:pt x="54589" y="25725"/>
                  </a:lnTo>
                  <a:lnTo>
                    <a:pt x="25725" y="54589"/>
                  </a:lnTo>
                  <a:lnTo>
                    <a:pt x="6797" y="91196"/>
                  </a:lnTo>
                  <a:lnTo>
                    <a:pt x="0" y="133350"/>
                  </a:lnTo>
                  <a:lnTo>
                    <a:pt x="0" y="666750"/>
                  </a:lnTo>
                  <a:lnTo>
                    <a:pt x="6797" y="708903"/>
                  </a:lnTo>
                  <a:lnTo>
                    <a:pt x="25725" y="745510"/>
                  </a:lnTo>
                  <a:lnTo>
                    <a:pt x="54589" y="774374"/>
                  </a:lnTo>
                  <a:lnTo>
                    <a:pt x="91196" y="793302"/>
                  </a:lnTo>
                  <a:lnTo>
                    <a:pt x="133350" y="800100"/>
                  </a:lnTo>
                  <a:lnTo>
                    <a:pt x="1160526" y="800100"/>
                  </a:lnTo>
                  <a:lnTo>
                    <a:pt x="1202679" y="793302"/>
                  </a:lnTo>
                  <a:lnTo>
                    <a:pt x="1239286" y="774374"/>
                  </a:lnTo>
                  <a:lnTo>
                    <a:pt x="1268150" y="745510"/>
                  </a:lnTo>
                  <a:lnTo>
                    <a:pt x="1287078" y="708903"/>
                  </a:lnTo>
                  <a:lnTo>
                    <a:pt x="1293876" y="666750"/>
                  </a:lnTo>
                  <a:lnTo>
                    <a:pt x="1293876" y="133350"/>
                  </a:lnTo>
                  <a:lnTo>
                    <a:pt x="1287078" y="91196"/>
                  </a:lnTo>
                  <a:lnTo>
                    <a:pt x="1268150" y="54589"/>
                  </a:lnTo>
                  <a:lnTo>
                    <a:pt x="1239286" y="25725"/>
                  </a:lnTo>
                  <a:lnTo>
                    <a:pt x="1202679" y="6797"/>
                  </a:lnTo>
                  <a:lnTo>
                    <a:pt x="1160526" y="0"/>
                  </a:lnTo>
                  <a:close/>
                </a:path>
              </a:pathLst>
            </a:custGeom>
            <a:solidFill>
              <a:srgbClr val="434343"/>
            </a:solidFill>
          </p:spPr>
          <p:txBody>
            <a:bodyPr wrap="square" lIns="0" tIns="0" rIns="0" bIns="0" rtlCol="0"/>
            <a:lstStyle/>
            <a:p>
              <a:endParaRPr/>
            </a:p>
          </p:txBody>
        </p:sp>
        <p:sp>
          <p:nvSpPr>
            <p:cNvPr id="17" name="object 17"/>
            <p:cNvSpPr/>
            <p:nvPr/>
          </p:nvSpPr>
          <p:spPr>
            <a:xfrm>
              <a:off x="3734561" y="2977133"/>
              <a:ext cx="1294130" cy="800100"/>
            </a:xfrm>
            <a:custGeom>
              <a:avLst/>
              <a:gdLst/>
              <a:ahLst/>
              <a:cxnLst/>
              <a:rect l="l" t="t" r="r" b="b"/>
              <a:pathLst>
                <a:path w="1294129" h="800100">
                  <a:moveTo>
                    <a:pt x="0" y="133350"/>
                  </a:moveTo>
                  <a:lnTo>
                    <a:pt x="6797" y="91196"/>
                  </a:lnTo>
                  <a:lnTo>
                    <a:pt x="25725" y="54589"/>
                  </a:lnTo>
                  <a:lnTo>
                    <a:pt x="54589" y="25725"/>
                  </a:lnTo>
                  <a:lnTo>
                    <a:pt x="91196" y="6797"/>
                  </a:lnTo>
                  <a:lnTo>
                    <a:pt x="133350" y="0"/>
                  </a:lnTo>
                  <a:lnTo>
                    <a:pt x="1160526" y="0"/>
                  </a:lnTo>
                  <a:lnTo>
                    <a:pt x="1202679" y="6797"/>
                  </a:lnTo>
                  <a:lnTo>
                    <a:pt x="1239286" y="25725"/>
                  </a:lnTo>
                  <a:lnTo>
                    <a:pt x="1268150" y="54589"/>
                  </a:lnTo>
                  <a:lnTo>
                    <a:pt x="1287078" y="91196"/>
                  </a:lnTo>
                  <a:lnTo>
                    <a:pt x="1293876" y="133350"/>
                  </a:lnTo>
                  <a:lnTo>
                    <a:pt x="1293876" y="666750"/>
                  </a:lnTo>
                  <a:lnTo>
                    <a:pt x="1287078" y="708903"/>
                  </a:lnTo>
                  <a:lnTo>
                    <a:pt x="1268150" y="745510"/>
                  </a:lnTo>
                  <a:lnTo>
                    <a:pt x="1239286" y="774374"/>
                  </a:lnTo>
                  <a:lnTo>
                    <a:pt x="1202679" y="793302"/>
                  </a:lnTo>
                  <a:lnTo>
                    <a:pt x="1160526" y="800100"/>
                  </a:lnTo>
                  <a:lnTo>
                    <a:pt x="133350" y="800100"/>
                  </a:lnTo>
                  <a:lnTo>
                    <a:pt x="91196" y="793302"/>
                  </a:lnTo>
                  <a:lnTo>
                    <a:pt x="54589" y="774374"/>
                  </a:lnTo>
                  <a:lnTo>
                    <a:pt x="25725" y="745510"/>
                  </a:lnTo>
                  <a:lnTo>
                    <a:pt x="6797" y="708903"/>
                  </a:lnTo>
                  <a:lnTo>
                    <a:pt x="0" y="666750"/>
                  </a:lnTo>
                  <a:lnTo>
                    <a:pt x="0" y="133350"/>
                  </a:lnTo>
                  <a:close/>
                </a:path>
              </a:pathLst>
            </a:custGeom>
            <a:ln w="25400">
              <a:solidFill>
                <a:srgbClr val="3B3B3B"/>
              </a:solidFill>
            </a:ln>
          </p:spPr>
          <p:txBody>
            <a:bodyPr wrap="square" lIns="0" tIns="0" rIns="0" bIns="0" rtlCol="0"/>
            <a:lstStyle/>
            <a:p>
              <a:endParaRPr/>
            </a:p>
          </p:txBody>
        </p:sp>
      </p:grpSp>
      <p:sp>
        <p:nvSpPr>
          <p:cNvPr id="18" name="object 18"/>
          <p:cNvSpPr txBox="1"/>
          <p:nvPr/>
        </p:nvSpPr>
        <p:spPr>
          <a:xfrm>
            <a:off x="3936872" y="3149854"/>
            <a:ext cx="888365" cy="452755"/>
          </a:xfrm>
          <a:prstGeom prst="rect">
            <a:avLst/>
          </a:prstGeom>
        </p:spPr>
        <p:txBody>
          <a:bodyPr vert="horz" wrap="square" lIns="0" tIns="12700" rIns="0" bIns="0" rtlCol="0">
            <a:spAutoFit/>
          </a:bodyPr>
          <a:lstStyle/>
          <a:p>
            <a:pPr marL="12700" marR="5080" indent="249554">
              <a:lnSpc>
                <a:spcPct val="100000"/>
              </a:lnSpc>
              <a:spcBef>
                <a:spcPts val="100"/>
              </a:spcBef>
            </a:pPr>
            <a:r>
              <a:rPr sz="1400" spc="-5" dirty="0">
                <a:solidFill>
                  <a:srgbClr val="FFFFFF"/>
                </a:solidFill>
                <a:latin typeface="Bahnschrift"/>
                <a:cs typeface="Bahnschrift"/>
              </a:rPr>
              <a:t>Data </a:t>
            </a:r>
            <a:r>
              <a:rPr sz="1400" dirty="0">
                <a:solidFill>
                  <a:srgbClr val="FFFFFF"/>
                </a:solidFill>
                <a:latin typeface="Bahnschrift"/>
                <a:cs typeface="Bahnschrift"/>
              </a:rPr>
              <a:t> </a:t>
            </a:r>
            <a:r>
              <a:rPr sz="1400" spc="-5" dirty="0">
                <a:solidFill>
                  <a:srgbClr val="FFFFFF"/>
                </a:solidFill>
                <a:latin typeface="Bahnschrift"/>
                <a:cs typeface="Bahnschrift"/>
              </a:rPr>
              <a:t>integrat</a:t>
            </a:r>
            <a:r>
              <a:rPr sz="1400" spc="-10" dirty="0">
                <a:solidFill>
                  <a:srgbClr val="FFFFFF"/>
                </a:solidFill>
                <a:latin typeface="Bahnschrift"/>
                <a:cs typeface="Bahnschrift"/>
              </a:rPr>
              <a:t>i</a:t>
            </a:r>
            <a:r>
              <a:rPr sz="1400" dirty="0">
                <a:solidFill>
                  <a:srgbClr val="FFFFFF"/>
                </a:solidFill>
                <a:latin typeface="Bahnschrift"/>
                <a:cs typeface="Bahnschrift"/>
              </a:rPr>
              <a:t>on</a:t>
            </a:r>
            <a:endParaRPr sz="1400">
              <a:latin typeface="Bahnschrift"/>
              <a:cs typeface="Bahnschrift"/>
            </a:endParaRPr>
          </a:p>
        </p:txBody>
      </p:sp>
      <p:grpSp>
        <p:nvGrpSpPr>
          <p:cNvPr id="19" name="object 19"/>
          <p:cNvGrpSpPr/>
          <p:nvPr/>
        </p:nvGrpSpPr>
        <p:grpSpPr>
          <a:xfrm>
            <a:off x="5177282" y="2967482"/>
            <a:ext cx="1320800" cy="827405"/>
            <a:chOff x="5177282" y="2967482"/>
            <a:chExt cx="1320800" cy="827405"/>
          </a:xfrm>
        </p:grpSpPr>
        <p:sp>
          <p:nvSpPr>
            <p:cNvPr id="20" name="object 20"/>
            <p:cNvSpPr/>
            <p:nvPr/>
          </p:nvSpPr>
          <p:spPr>
            <a:xfrm>
              <a:off x="5189982" y="2980182"/>
              <a:ext cx="1295400" cy="802005"/>
            </a:xfrm>
            <a:custGeom>
              <a:avLst/>
              <a:gdLst/>
              <a:ahLst/>
              <a:cxnLst/>
              <a:rect l="l" t="t" r="r" b="b"/>
              <a:pathLst>
                <a:path w="1295400" h="802004">
                  <a:moveTo>
                    <a:pt x="1161795" y="0"/>
                  </a:moveTo>
                  <a:lnTo>
                    <a:pt x="133603" y="0"/>
                  </a:lnTo>
                  <a:lnTo>
                    <a:pt x="91374" y="6811"/>
                  </a:lnTo>
                  <a:lnTo>
                    <a:pt x="54699" y="25777"/>
                  </a:lnTo>
                  <a:lnTo>
                    <a:pt x="25777" y="54699"/>
                  </a:lnTo>
                  <a:lnTo>
                    <a:pt x="6811" y="91374"/>
                  </a:lnTo>
                  <a:lnTo>
                    <a:pt x="0" y="133604"/>
                  </a:lnTo>
                  <a:lnTo>
                    <a:pt x="0" y="668020"/>
                  </a:lnTo>
                  <a:lnTo>
                    <a:pt x="6811" y="710249"/>
                  </a:lnTo>
                  <a:lnTo>
                    <a:pt x="25777" y="746924"/>
                  </a:lnTo>
                  <a:lnTo>
                    <a:pt x="54699" y="775846"/>
                  </a:lnTo>
                  <a:lnTo>
                    <a:pt x="91374" y="794812"/>
                  </a:lnTo>
                  <a:lnTo>
                    <a:pt x="133603" y="801624"/>
                  </a:lnTo>
                  <a:lnTo>
                    <a:pt x="1161795" y="801624"/>
                  </a:lnTo>
                  <a:lnTo>
                    <a:pt x="1204025" y="794812"/>
                  </a:lnTo>
                  <a:lnTo>
                    <a:pt x="1240700" y="775846"/>
                  </a:lnTo>
                  <a:lnTo>
                    <a:pt x="1269622" y="746924"/>
                  </a:lnTo>
                  <a:lnTo>
                    <a:pt x="1288588" y="710249"/>
                  </a:lnTo>
                  <a:lnTo>
                    <a:pt x="1295400" y="668020"/>
                  </a:lnTo>
                  <a:lnTo>
                    <a:pt x="1295400" y="133604"/>
                  </a:lnTo>
                  <a:lnTo>
                    <a:pt x="1288588" y="91374"/>
                  </a:lnTo>
                  <a:lnTo>
                    <a:pt x="1269622" y="54699"/>
                  </a:lnTo>
                  <a:lnTo>
                    <a:pt x="1240700" y="25777"/>
                  </a:lnTo>
                  <a:lnTo>
                    <a:pt x="1204025" y="6811"/>
                  </a:lnTo>
                  <a:lnTo>
                    <a:pt x="1161795" y="0"/>
                  </a:lnTo>
                  <a:close/>
                </a:path>
              </a:pathLst>
            </a:custGeom>
            <a:solidFill>
              <a:srgbClr val="585858"/>
            </a:solidFill>
          </p:spPr>
          <p:txBody>
            <a:bodyPr wrap="square" lIns="0" tIns="0" rIns="0" bIns="0" rtlCol="0"/>
            <a:lstStyle/>
            <a:p>
              <a:endParaRPr/>
            </a:p>
          </p:txBody>
        </p:sp>
        <p:sp>
          <p:nvSpPr>
            <p:cNvPr id="21" name="object 21"/>
            <p:cNvSpPr/>
            <p:nvPr/>
          </p:nvSpPr>
          <p:spPr>
            <a:xfrm>
              <a:off x="5189982" y="2980182"/>
              <a:ext cx="1295400" cy="802005"/>
            </a:xfrm>
            <a:custGeom>
              <a:avLst/>
              <a:gdLst/>
              <a:ahLst/>
              <a:cxnLst/>
              <a:rect l="l" t="t" r="r" b="b"/>
              <a:pathLst>
                <a:path w="1295400" h="802004">
                  <a:moveTo>
                    <a:pt x="0" y="133604"/>
                  </a:moveTo>
                  <a:lnTo>
                    <a:pt x="6811" y="91374"/>
                  </a:lnTo>
                  <a:lnTo>
                    <a:pt x="25777" y="54699"/>
                  </a:lnTo>
                  <a:lnTo>
                    <a:pt x="54699" y="25777"/>
                  </a:lnTo>
                  <a:lnTo>
                    <a:pt x="91374" y="6811"/>
                  </a:lnTo>
                  <a:lnTo>
                    <a:pt x="133603" y="0"/>
                  </a:lnTo>
                  <a:lnTo>
                    <a:pt x="1161795" y="0"/>
                  </a:lnTo>
                  <a:lnTo>
                    <a:pt x="1204025" y="6811"/>
                  </a:lnTo>
                  <a:lnTo>
                    <a:pt x="1240700" y="25777"/>
                  </a:lnTo>
                  <a:lnTo>
                    <a:pt x="1269622" y="54699"/>
                  </a:lnTo>
                  <a:lnTo>
                    <a:pt x="1288588" y="91374"/>
                  </a:lnTo>
                  <a:lnTo>
                    <a:pt x="1295400" y="133604"/>
                  </a:lnTo>
                  <a:lnTo>
                    <a:pt x="1295400" y="668020"/>
                  </a:lnTo>
                  <a:lnTo>
                    <a:pt x="1288588" y="710249"/>
                  </a:lnTo>
                  <a:lnTo>
                    <a:pt x="1269622" y="746924"/>
                  </a:lnTo>
                  <a:lnTo>
                    <a:pt x="1240700" y="775846"/>
                  </a:lnTo>
                  <a:lnTo>
                    <a:pt x="1204025" y="794812"/>
                  </a:lnTo>
                  <a:lnTo>
                    <a:pt x="1161795" y="801624"/>
                  </a:lnTo>
                  <a:lnTo>
                    <a:pt x="133603" y="801624"/>
                  </a:lnTo>
                  <a:lnTo>
                    <a:pt x="91374" y="794812"/>
                  </a:lnTo>
                  <a:lnTo>
                    <a:pt x="54699" y="775846"/>
                  </a:lnTo>
                  <a:lnTo>
                    <a:pt x="25777" y="746924"/>
                  </a:lnTo>
                  <a:lnTo>
                    <a:pt x="6811" y="710249"/>
                  </a:lnTo>
                  <a:lnTo>
                    <a:pt x="0" y="668020"/>
                  </a:lnTo>
                  <a:lnTo>
                    <a:pt x="0" y="133604"/>
                  </a:lnTo>
                  <a:close/>
                </a:path>
              </a:pathLst>
            </a:custGeom>
            <a:ln w="25400">
              <a:solidFill>
                <a:srgbClr val="3B3B3B"/>
              </a:solidFill>
            </a:ln>
          </p:spPr>
          <p:txBody>
            <a:bodyPr wrap="square" lIns="0" tIns="0" rIns="0" bIns="0" rtlCol="0"/>
            <a:lstStyle/>
            <a:p>
              <a:endParaRPr/>
            </a:p>
          </p:txBody>
        </p:sp>
      </p:grpSp>
      <p:sp>
        <p:nvSpPr>
          <p:cNvPr id="22" name="object 22"/>
          <p:cNvSpPr txBox="1"/>
          <p:nvPr/>
        </p:nvSpPr>
        <p:spPr>
          <a:xfrm>
            <a:off x="5312409" y="3260597"/>
            <a:ext cx="105029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Bahnschrift"/>
                <a:cs typeface="Bahnschrift"/>
              </a:rPr>
              <a:t>Access</a:t>
            </a:r>
            <a:r>
              <a:rPr sz="1400" spc="70" dirty="0">
                <a:solidFill>
                  <a:srgbClr val="FFFFFF"/>
                </a:solidFill>
                <a:latin typeface="Bahnschrift"/>
                <a:cs typeface="Bahnschrift"/>
              </a:rPr>
              <a:t> </a:t>
            </a:r>
            <a:r>
              <a:rPr sz="1400" dirty="0">
                <a:solidFill>
                  <a:srgbClr val="FFFFFF"/>
                </a:solidFill>
                <a:latin typeface="Bahnschrift"/>
                <a:cs typeface="Bahnschrift"/>
              </a:rPr>
              <a:t>layer</a:t>
            </a:r>
            <a:endParaRPr sz="1400">
              <a:latin typeface="Bahnschrift"/>
              <a:cs typeface="Bahnschrift"/>
            </a:endParaRPr>
          </a:p>
        </p:txBody>
      </p:sp>
      <p:grpSp>
        <p:nvGrpSpPr>
          <p:cNvPr id="23" name="object 23"/>
          <p:cNvGrpSpPr/>
          <p:nvPr/>
        </p:nvGrpSpPr>
        <p:grpSpPr>
          <a:xfrm>
            <a:off x="7246873" y="2123185"/>
            <a:ext cx="1252220" cy="1029969"/>
            <a:chOff x="7246873" y="2123185"/>
            <a:chExt cx="1252220" cy="1029969"/>
          </a:xfrm>
        </p:grpSpPr>
        <p:sp>
          <p:nvSpPr>
            <p:cNvPr id="24" name="object 24"/>
            <p:cNvSpPr/>
            <p:nvPr/>
          </p:nvSpPr>
          <p:spPr>
            <a:xfrm>
              <a:off x="7259573" y="2135885"/>
              <a:ext cx="1226820" cy="1004569"/>
            </a:xfrm>
            <a:custGeom>
              <a:avLst/>
              <a:gdLst/>
              <a:ahLst/>
              <a:cxnLst/>
              <a:rect l="l" t="t" r="r" b="b"/>
              <a:pathLst>
                <a:path w="1226820" h="1004569">
                  <a:moveTo>
                    <a:pt x="1059433" y="0"/>
                  </a:moveTo>
                  <a:lnTo>
                    <a:pt x="167385" y="0"/>
                  </a:lnTo>
                  <a:lnTo>
                    <a:pt x="122884" y="5978"/>
                  </a:lnTo>
                  <a:lnTo>
                    <a:pt x="82898" y="22850"/>
                  </a:lnTo>
                  <a:lnTo>
                    <a:pt x="49022" y="49021"/>
                  </a:lnTo>
                  <a:lnTo>
                    <a:pt x="22850" y="82898"/>
                  </a:lnTo>
                  <a:lnTo>
                    <a:pt x="5978" y="122884"/>
                  </a:lnTo>
                  <a:lnTo>
                    <a:pt x="0" y="167386"/>
                  </a:lnTo>
                  <a:lnTo>
                    <a:pt x="0" y="836930"/>
                  </a:lnTo>
                  <a:lnTo>
                    <a:pt x="5978" y="881431"/>
                  </a:lnTo>
                  <a:lnTo>
                    <a:pt x="22850" y="921417"/>
                  </a:lnTo>
                  <a:lnTo>
                    <a:pt x="49022" y="955294"/>
                  </a:lnTo>
                  <a:lnTo>
                    <a:pt x="82898" y="981465"/>
                  </a:lnTo>
                  <a:lnTo>
                    <a:pt x="122884" y="998337"/>
                  </a:lnTo>
                  <a:lnTo>
                    <a:pt x="167385" y="1004315"/>
                  </a:lnTo>
                  <a:lnTo>
                    <a:pt x="1059433" y="1004315"/>
                  </a:lnTo>
                  <a:lnTo>
                    <a:pt x="1103935" y="998337"/>
                  </a:lnTo>
                  <a:lnTo>
                    <a:pt x="1143921" y="981465"/>
                  </a:lnTo>
                  <a:lnTo>
                    <a:pt x="1177798" y="955294"/>
                  </a:lnTo>
                  <a:lnTo>
                    <a:pt x="1203969" y="921417"/>
                  </a:lnTo>
                  <a:lnTo>
                    <a:pt x="1220841" y="881431"/>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25" name="object 25"/>
            <p:cNvSpPr/>
            <p:nvPr/>
          </p:nvSpPr>
          <p:spPr>
            <a:xfrm>
              <a:off x="7259573" y="2135885"/>
              <a:ext cx="1226820" cy="1004569"/>
            </a:xfrm>
            <a:custGeom>
              <a:avLst/>
              <a:gdLst/>
              <a:ahLst/>
              <a:cxnLst/>
              <a:rect l="l" t="t" r="r" b="b"/>
              <a:pathLst>
                <a:path w="1226820" h="1004569">
                  <a:moveTo>
                    <a:pt x="0" y="167386"/>
                  </a:moveTo>
                  <a:lnTo>
                    <a:pt x="5978" y="122884"/>
                  </a:lnTo>
                  <a:lnTo>
                    <a:pt x="22850" y="82898"/>
                  </a:lnTo>
                  <a:lnTo>
                    <a:pt x="49022" y="49021"/>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31"/>
                  </a:lnTo>
                  <a:lnTo>
                    <a:pt x="1203969" y="921417"/>
                  </a:lnTo>
                  <a:lnTo>
                    <a:pt x="1177798" y="955294"/>
                  </a:lnTo>
                  <a:lnTo>
                    <a:pt x="1143921" y="981465"/>
                  </a:lnTo>
                  <a:lnTo>
                    <a:pt x="1103935" y="998337"/>
                  </a:lnTo>
                  <a:lnTo>
                    <a:pt x="1059433" y="1004315"/>
                  </a:lnTo>
                  <a:lnTo>
                    <a:pt x="167385" y="1004315"/>
                  </a:lnTo>
                  <a:lnTo>
                    <a:pt x="122884" y="998337"/>
                  </a:lnTo>
                  <a:lnTo>
                    <a:pt x="82898" y="981465"/>
                  </a:lnTo>
                  <a:lnTo>
                    <a:pt x="49022" y="955294"/>
                  </a:lnTo>
                  <a:lnTo>
                    <a:pt x="22850" y="921417"/>
                  </a:lnTo>
                  <a:lnTo>
                    <a:pt x="5978" y="881431"/>
                  </a:lnTo>
                  <a:lnTo>
                    <a:pt x="0" y="836930"/>
                  </a:lnTo>
                  <a:lnTo>
                    <a:pt x="0" y="167386"/>
                  </a:lnTo>
                  <a:close/>
                </a:path>
              </a:pathLst>
            </a:custGeom>
            <a:ln w="25400">
              <a:solidFill>
                <a:srgbClr val="9B9B9B"/>
              </a:solidFill>
            </a:ln>
          </p:spPr>
          <p:txBody>
            <a:bodyPr wrap="square" lIns="0" tIns="0" rIns="0" bIns="0" rtlCol="0"/>
            <a:lstStyle/>
            <a:p>
              <a:endParaRPr/>
            </a:p>
          </p:txBody>
        </p:sp>
      </p:grpSp>
      <p:grpSp>
        <p:nvGrpSpPr>
          <p:cNvPr id="26" name="object 26"/>
          <p:cNvGrpSpPr/>
          <p:nvPr/>
        </p:nvGrpSpPr>
        <p:grpSpPr>
          <a:xfrm>
            <a:off x="3482340" y="3098279"/>
            <a:ext cx="3584575" cy="521334"/>
            <a:chOff x="3482340" y="3098279"/>
            <a:chExt cx="3584575" cy="521334"/>
          </a:xfrm>
        </p:grpSpPr>
        <p:pic>
          <p:nvPicPr>
            <p:cNvPr id="27" name="object 27"/>
            <p:cNvPicPr/>
            <p:nvPr/>
          </p:nvPicPr>
          <p:blipFill>
            <a:blip r:embed="rId6" cstate="print"/>
            <a:stretch>
              <a:fillRect/>
            </a:stretch>
          </p:blipFill>
          <p:spPr>
            <a:xfrm>
              <a:off x="3482340" y="3211080"/>
              <a:ext cx="434339" cy="408419"/>
            </a:xfrm>
            <a:prstGeom prst="rect">
              <a:avLst/>
            </a:prstGeom>
          </p:spPr>
        </p:pic>
        <p:pic>
          <p:nvPicPr>
            <p:cNvPr id="28" name="object 28"/>
            <p:cNvPicPr/>
            <p:nvPr/>
          </p:nvPicPr>
          <p:blipFill>
            <a:blip r:embed="rId7" cstate="print"/>
            <a:stretch>
              <a:fillRect/>
            </a:stretch>
          </p:blipFill>
          <p:spPr>
            <a:xfrm>
              <a:off x="3529584" y="3244595"/>
              <a:ext cx="342900" cy="304800"/>
            </a:xfrm>
            <a:prstGeom prst="rect">
              <a:avLst/>
            </a:prstGeom>
          </p:spPr>
        </p:pic>
        <p:sp>
          <p:nvSpPr>
            <p:cNvPr id="29" name="object 29"/>
            <p:cNvSpPr/>
            <p:nvPr/>
          </p:nvSpPr>
          <p:spPr>
            <a:xfrm>
              <a:off x="3529584" y="3244595"/>
              <a:ext cx="342900" cy="304800"/>
            </a:xfrm>
            <a:custGeom>
              <a:avLst/>
              <a:gdLst/>
              <a:ahLst/>
              <a:cxnLst/>
              <a:rect l="l" t="t" r="r" b="b"/>
              <a:pathLst>
                <a:path w="342900" h="304800">
                  <a:moveTo>
                    <a:pt x="0" y="76200"/>
                  </a:moveTo>
                  <a:lnTo>
                    <a:pt x="190500" y="76200"/>
                  </a:lnTo>
                  <a:lnTo>
                    <a:pt x="190500" y="0"/>
                  </a:lnTo>
                  <a:lnTo>
                    <a:pt x="342900" y="152400"/>
                  </a:lnTo>
                  <a:lnTo>
                    <a:pt x="190500" y="304800"/>
                  </a:lnTo>
                  <a:lnTo>
                    <a:pt x="190500"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0" name="object 30"/>
            <p:cNvPicPr/>
            <p:nvPr/>
          </p:nvPicPr>
          <p:blipFill>
            <a:blip r:embed="rId8" cstate="print"/>
            <a:stretch>
              <a:fillRect/>
            </a:stretch>
          </p:blipFill>
          <p:spPr>
            <a:xfrm>
              <a:off x="4879848" y="3191268"/>
              <a:ext cx="435851" cy="408419"/>
            </a:xfrm>
            <a:prstGeom prst="rect">
              <a:avLst/>
            </a:prstGeom>
          </p:spPr>
        </p:pic>
        <p:pic>
          <p:nvPicPr>
            <p:cNvPr id="31" name="object 31"/>
            <p:cNvPicPr/>
            <p:nvPr/>
          </p:nvPicPr>
          <p:blipFill>
            <a:blip r:embed="rId9" cstate="print"/>
            <a:stretch>
              <a:fillRect/>
            </a:stretch>
          </p:blipFill>
          <p:spPr>
            <a:xfrm>
              <a:off x="4927092" y="3224784"/>
              <a:ext cx="344424" cy="304800"/>
            </a:xfrm>
            <a:prstGeom prst="rect">
              <a:avLst/>
            </a:prstGeom>
          </p:spPr>
        </p:pic>
        <p:sp>
          <p:nvSpPr>
            <p:cNvPr id="32" name="object 32"/>
            <p:cNvSpPr/>
            <p:nvPr/>
          </p:nvSpPr>
          <p:spPr>
            <a:xfrm>
              <a:off x="4927092" y="3224784"/>
              <a:ext cx="344805" cy="304800"/>
            </a:xfrm>
            <a:custGeom>
              <a:avLst/>
              <a:gdLst/>
              <a:ahLst/>
              <a:cxnLst/>
              <a:rect l="l" t="t" r="r" b="b"/>
              <a:pathLst>
                <a:path w="344804" h="304800">
                  <a:moveTo>
                    <a:pt x="0" y="76200"/>
                  </a:moveTo>
                  <a:lnTo>
                    <a:pt x="192024" y="76200"/>
                  </a:lnTo>
                  <a:lnTo>
                    <a:pt x="192024" y="0"/>
                  </a:lnTo>
                  <a:lnTo>
                    <a:pt x="344424" y="152400"/>
                  </a:lnTo>
                  <a:lnTo>
                    <a:pt x="192024" y="304800"/>
                  </a:lnTo>
                  <a:lnTo>
                    <a:pt x="192024"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3" name="object 33"/>
            <p:cNvPicPr/>
            <p:nvPr/>
          </p:nvPicPr>
          <p:blipFill>
            <a:blip r:embed="rId10" cstate="print"/>
            <a:stretch>
              <a:fillRect/>
            </a:stretch>
          </p:blipFill>
          <p:spPr>
            <a:xfrm>
              <a:off x="6473952" y="3098279"/>
              <a:ext cx="592810" cy="469404"/>
            </a:xfrm>
            <a:prstGeom prst="rect">
              <a:avLst/>
            </a:prstGeom>
          </p:spPr>
        </p:pic>
        <p:pic>
          <p:nvPicPr>
            <p:cNvPr id="34" name="object 34"/>
            <p:cNvPicPr/>
            <p:nvPr/>
          </p:nvPicPr>
          <p:blipFill>
            <a:blip r:embed="rId11" cstate="print"/>
            <a:stretch>
              <a:fillRect/>
            </a:stretch>
          </p:blipFill>
          <p:spPr>
            <a:xfrm>
              <a:off x="6522847" y="3130295"/>
              <a:ext cx="499236" cy="372872"/>
            </a:xfrm>
            <a:prstGeom prst="rect">
              <a:avLst/>
            </a:prstGeom>
          </p:spPr>
        </p:pic>
        <p:sp>
          <p:nvSpPr>
            <p:cNvPr id="35" name="object 35"/>
            <p:cNvSpPr/>
            <p:nvPr/>
          </p:nvSpPr>
          <p:spPr>
            <a:xfrm>
              <a:off x="6522847" y="3130295"/>
              <a:ext cx="499745" cy="373380"/>
            </a:xfrm>
            <a:custGeom>
              <a:avLst/>
              <a:gdLst/>
              <a:ahLst/>
              <a:cxnLst/>
              <a:rect l="l" t="t" r="r" b="b"/>
              <a:pathLst>
                <a:path w="499745" h="373379">
                  <a:moveTo>
                    <a:pt x="0" y="210693"/>
                  </a:moveTo>
                  <a:lnTo>
                    <a:pt x="302259" y="81153"/>
                  </a:lnTo>
                  <a:lnTo>
                    <a:pt x="267461" y="0"/>
                  </a:lnTo>
                  <a:lnTo>
                    <a:pt x="499236" y="92710"/>
                  </a:lnTo>
                  <a:lnTo>
                    <a:pt x="406526" y="324358"/>
                  </a:lnTo>
                  <a:lnTo>
                    <a:pt x="371855" y="243331"/>
                  </a:lnTo>
                  <a:lnTo>
                    <a:pt x="69469" y="372872"/>
                  </a:lnTo>
                  <a:lnTo>
                    <a:pt x="0" y="210693"/>
                  </a:lnTo>
                  <a:close/>
                </a:path>
              </a:pathLst>
            </a:custGeom>
            <a:ln w="9524">
              <a:solidFill>
                <a:srgbClr val="373737"/>
              </a:solidFill>
            </a:ln>
          </p:spPr>
          <p:txBody>
            <a:bodyPr wrap="square" lIns="0" tIns="0" rIns="0" bIns="0" rtlCol="0"/>
            <a:lstStyle/>
            <a:p>
              <a:endParaRPr/>
            </a:p>
          </p:txBody>
        </p:sp>
      </p:grpSp>
      <p:sp>
        <p:nvSpPr>
          <p:cNvPr id="36" name="object 36"/>
          <p:cNvSpPr txBox="1"/>
          <p:nvPr/>
        </p:nvSpPr>
        <p:spPr>
          <a:xfrm>
            <a:off x="7332091" y="2813685"/>
            <a:ext cx="10617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52525"/>
                </a:solidFill>
                <a:latin typeface="Bahnschrift"/>
                <a:cs typeface="Bahnschrift"/>
              </a:rPr>
              <a:t>Data</a:t>
            </a:r>
            <a:r>
              <a:rPr sz="1400" spc="100" dirty="0">
                <a:solidFill>
                  <a:srgbClr val="252525"/>
                </a:solidFill>
                <a:latin typeface="Bahnschrift"/>
                <a:cs typeface="Bahnschrift"/>
              </a:rPr>
              <a:t> </a:t>
            </a:r>
            <a:r>
              <a:rPr sz="1400" spc="-5" dirty="0">
                <a:solidFill>
                  <a:srgbClr val="252525"/>
                </a:solidFill>
                <a:latin typeface="Bahnschrift"/>
                <a:cs typeface="Bahnschrift"/>
              </a:rPr>
              <a:t>Science</a:t>
            </a:r>
            <a:endParaRPr sz="1400">
              <a:latin typeface="Bahnschrift"/>
              <a:cs typeface="Bahnschrift"/>
            </a:endParaRPr>
          </a:p>
        </p:txBody>
      </p:sp>
      <p:grpSp>
        <p:nvGrpSpPr>
          <p:cNvPr id="37" name="object 37"/>
          <p:cNvGrpSpPr/>
          <p:nvPr/>
        </p:nvGrpSpPr>
        <p:grpSpPr>
          <a:xfrm>
            <a:off x="7688580" y="2418588"/>
            <a:ext cx="365760" cy="289560"/>
            <a:chOff x="7688580" y="2418588"/>
            <a:chExt cx="365760" cy="289560"/>
          </a:xfrm>
        </p:grpSpPr>
        <p:sp>
          <p:nvSpPr>
            <p:cNvPr id="38" name="object 38"/>
            <p:cNvSpPr/>
            <p:nvPr/>
          </p:nvSpPr>
          <p:spPr>
            <a:xfrm>
              <a:off x="7688580" y="2418588"/>
              <a:ext cx="365760" cy="289560"/>
            </a:xfrm>
            <a:custGeom>
              <a:avLst/>
              <a:gdLst/>
              <a:ahLst/>
              <a:cxnLst/>
              <a:rect l="l" t="t" r="r" b="b"/>
              <a:pathLst>
                <a:path w="365759" h="289560">
                  <a:moveTo>
                    <a:pt x="360299" y="216662"/>
                  </a:moveTo>
                  <a:lnTo>
                    <a:pt x="4572" y="216662"/>
                  </a:lnTo>
                  <a:lnTo>
                    <a:pt x="0" y="222123"/>
                  </a:lnTo>
                  <a:lnTo>
                    <a:pt x="0" y="253111"/>
                  </a:lnTo>
                  <a:lnTo>
                    <a:pt x="2720" y="266842"/>
                  </a:lnTo>
                  <a:lnTo>
                    <a:pt x="10144" y="278479"/>
                  </a:lnTo>
                  <a:lnTo>
                    <a:pt x="21163" y="286543"/>
                  </a:lnTo>
                  <a:lnTo>
                    <a:pt x="34671" y="289560"/>
                  </a:lnTo>
                  <a:lnTo>
                    <a:pt x="330200" y="289560"/>
                  </a:lnTo>
                  <a:lnTo>
                    <a:pt x="343846" y="286686"/>
                  </a:lnTo>
                  <a:lnTo>
                    <a:pt x="355171" y="278860"/>
                  </a:lnTo>
                  <a:lnTo>
                    <a:pt x="362900" y="267271"/>
                  </a:lnTo>
                  <a:lnTo>
                    <a:pt x="363554" y="264032"/>
                  </a:lnTo>
                  <a:lnTo>
                    <a:pt x="28321" y="264032"/>
                  </a:lnTo>
                  <a:lnTo>
                    <a:pt x="22860" y="258572"/>
                  </a:lnTo>
                  <a:lnTo>
                    <a:pt x="22860" y="240411"/>
                  </a:lnTo>
                  <a:lnTo>
                    <a:pt x="365760" y="240411"/>
                  </a:lnTo>
                  <a:lnTo>
                    <a:pt x="365760" y="221234"/>
                  </a:lnTo>
                  <a:lnTo>
                    <a:pt x="360299" y="216662"/>
                  </a:lnTo>
                  <a:close/>
                </a:path>
                <a:path w="365759" h="289560">
                  <a:moveTo>
                    <a:pt x="365760" y="240411"/>
                  </a:moveTo>
                  <a:lnTo>
                    <a:pt x="342011" y="240411"/>
                  </a:lnTo>
                  <a:lnTo>
                    <a:pt x="342011" y="258572"/>
                  </a:lnTo>
                  <a:lnTo>
                    <a:pt x="335661" y="264032"/>
                  </a:lnTo>
                  <a:lnTo>
                    <a:pt x="363554" y="264032"/>
                  </a:lnTo>
                  <a:lnTo>
                    <a:pt x="365760" y="253111"/>
                  </a:lnTo>
                  <a:lnTo>
                    <a:pt x="365760" y="240411"/>
                  </a:lnTo>
                  <a:close/>
                </a:path>
                <a:path w="365759" h="289560">
                  <a:moveTo>
                    <a:pt x="306450" y="0"/>
                  </a:moveTo>
                  <a:lnTo>
                    <a:pt x="59309" y="0"/>
                  </a:lnTo>
                  <a:lnTo>
                    <a:pt x="45148" y="2873"/>
                  </a:lnTo>
                  <a:lnTo>
                    <a:pt x="33559" y="10699"/>
                  </a:lnTo>
                  <a:lnTo>
                    <a:pt x="25733" y="22288"/>
                  </a:lnTo>
                  <a:lnTo>
                    <a:pt x="22860" y="36449"/>
                  </a:lnTo>
                  <a:lnTo>
                    <a:pt x="22860" y="216662"/>
                  </a:lnTo>
                  <a:lnTo>
                    <a:pt x="47371" y="216662"/>
                  </a:lnTo>
                  <a:lnTo>
                    <a:pt x="47371" y="36449"/>
                  </a:lnTo>
                  <a:lnTo>
                    <a:pt x="46481" y="36449"/>
                  </a:lnTo>
                  <a:lnTo>
                    <a:pt x="46481" y="30099"/>
                  </a:lnTo>
                  <a:lnTo>
                    <a:pt x="51943" y="24637"/>
                  </a:lnTo>
                  <a:lnTo>
                    <a:pt x="339561" y="24637"/>
                  </a:lnTo>
                  <a:lnTo>
                    <a:pt x="339151" y="22663"/>
                  </a:lnTo>
                  <a:lnTo>
                    <a:pt x="331422" y="11033"/>
                  </a:lnTo>
                  <a:lnTo>
                    <a:pt x="320097" y="2998"/>
                  </a:lnTo>
                  <a:lnTo>
                    <a:pt x="306450" y="0"/>
                  </a:lnTo>
                  <a:close/>
                </a:path>
                <a:path w="365759" h="289560">
                  <a:moveTo>
                    <a:pt x="339561" y="24637"/>
                  </a:moveTo>
                  <a:lnTo>
                    <a:pt x="313817" y="24637"/>
                  </a:lnTo>
                  <a:lnTo>
                    <a:pt x="319277" y="30099"/>
                  </a:lnTo>
                  <a:lnTo>
                    <a:pt x="319277" y="216662"/>
                  </a:lnTo>
                  <a:lnTo>
                    <a:pt x="342011" y="216662"/>
                  </a:lnTo>
                  <a:lnTo>
                    <a:pt x="342011" y="36449"/>
                  </a:lnTo>
                  <a:lnTo>
                    <a:pt x="339561" y="24637"/>
                  </a:lnTo>
                  <a:close/>
                </a:path>
              </a:pathLst>
            </a:custGeom>
            <a:solidFill>
              <a:srgbClr val="5F7C94"/>
            </a:solidFill>
          </p:spPr>
          <p:txBody>
            <a:bodyPr wrap="square" lIns="0" tIns="0" rIns="0" bIns="0" rtlCol="0"/>
            <a:lstStyle/>
            <a:p>
              <a:endParaRPr/>
            </a:p>
          </p:txBody>
        </p:sp>
        <p:pic>
          <p:nvPicPr>
            <p:cNvPr id="39" name="object 39"/>
            <p:cNvPicPr/>
            <p:nvPr/>
          </p:nvPicPr>
          <p:blipFill>
            <a:blip r:embed="rId12" cstate="print"/>
            <a:stretch>
              <a:fillRect/>
            </a:stretch>
          </p:blipFill>
          <p:spPr>
            <a:xfrm>
              <a:off x="7776972" y="2491740"/>
              <a:ext cx="169163" cy="120396"/>
            </a:xfrm>
            <a:prstGeom prst="rect">
              <a:avLst/>
            </a:prstGeom>
          </p:spPr>
        </p:pic>
      </p:grpSp>
      <p:grpSp>
        <p:nvGrpSpPr>
          <p:cNvPr id="40" name="object 40"/>
          <p:cNvGrpSpPr/>
          <p:nvPr/>
        </p:nvGrpSpPr>
        <p:grpSpPr>
          <a:xfrm>
            <a:off x="7246873" y="978661"/>
            <a:ext cx="1258570" cy="1028700"/>
            <a:chOff x="7246873" y="978661"/>
            <a:chExt cx="1258570" cy="1028700"/>
          </a:xfrm>
        </p:grpSpPr>
        <p:sp>
          <p:nvSpPr>
            <p:cNvPr id="41" name="object 41"/>
            <p:cNvSpPr/>
            <p:nvPr/>
          </p:nvSpPr>
          <p:spPr>
            <a:xfrm>
              <a:off x="7259573" y="991361"/>
              <a:ext cx="1233170" cy="1003300"/>
            </a:xfrm>
            <a:custGeom>
              <a:avLst/>
              <a:gdLst/>
              <a:ahLst/>
              <a:cxnLst/>
              <a:rect l="l" t="t" r="r" b="b"/>
              <a:pathLst>
                <a:path w="1233170" h="1003300">
                  <a:moveTo>
                    <a:pt x="1065783" y="0"/>
                  </a:moveTo>
                  <a:lnTo>
                    <a:pt x="167131" y="0"/>
                  </a:lnTo>
                  <a:lnTo>
                    <a:pt x="122693" y="5968"/>
                  </a:lnTo>
                  <a:lnTo>
                    <a:pt x="82766" y="22812"/>
                  </a:lnTo>
                  <a:lnTo>
                    <a:pt x="48942" y="48942"/>
                  </a:lnTo>
                  <a:lnTo>
                    <a:pt x="22812" y="82766"/>
                  </a:lnTo>
                  <a:lnTo>
                    <a:pt x="5968" y="122693"/>
                  </a:lnTo>
                  <a:lnTo>
                    <a:pt x="0" y="167132"/>
                  </a:lnTo>
                  <a:lnTo>
                    <a:pt x="0" y="835660"/>
                  </a:lnTo>
                  <a:lnTo>
                    <a:pt x="5968" y="880098"/>
                  </a:lnTo>
                  <a:lnTo>
                    <a:pt x="22812" y="920025"/>
                  </a:lnTo>
                  <a:lnTo>
                    <a:pt x="48942" y="953849"/>
                  </a:lnTo>
                  <a:lnTo>
                    <a:pt x="82766" y="979979"/>
                  </a:lnTo>
                  <a:lnTo>
                    <a:pt x="122693" y="996823"/>
                  </a:lnTo>
                  <a:lnTo>
                    <a:pt x="167131" y="1002792"/>
                  </a:lnTo>
                  <a:lnTo>
                    <a:pt x="1065783" y="1002792"/>
                  </a:lnTo>
                  <a:lnTo>
                    <a:pt x="1110222" y="996823"/>
                  </a:lnTo>
                  <a:lnTo>
                    <a:pt x="1150149" y="979979"/>
                  </a:lnTo>
                  <a:lnTo>
                    <a:pt x="1183973" y="953849"/>
                  </a:lnTo>
                  <a:lnTo>
                    <a:pt x="1210103" y="920025"/>
                  </a:lnTo>
                  <a:lnTo>
                    <a:pt x="1226947" y="880098"/>
                  </a:lnTo>
                  <a:lnTo>
                    <a:pt x="1232916" y="835660"/>
                  </a:lnTo>
                  <a:lnTo>
                    <a:pt x="1232916" y="167132"/>
                  </a:lnTo>
                  <a:lnTo>
                    <a:pt x="1226947" y="122693"/>
                  </a:lnTo>
                  <a:lnTo>
                    <a:pt x="1210103" y="82766"/>
                  </a:lnTo>
                  <a:lnTo>
                    <a:pt x="1183973" y="48942"/>
                  </a:lnTo>
                  <a:lnTo>
                    <a:pt x="1150149" y="22812"/>
                  </a:lnTo>
                  <a:lnTo>
                    <a:pt x="1110222" y="5968"/>
                  </a:lnTo>
                  <a:lnTo>
                    <a:pt x="1065783" y="0"/>
                  </a:lnTo>
                  <a:close/>
                </a:path>
              </a:pathLst>
            </a:custGeom>
            <a:solidFill>
              <a:srgbClr val="D9D9D9"/>
            </a:solidFill>
          </p:spPr>
          <p:txBody>
            <a:bodyPr wrap="square" lIns="0" tIns="0" rIns="0" bIns="0" rtlCol="0"/>
            <a:lstStyle/>
            <a:p>
              <a:endParaRPr/>
            </a:p>
          </p:txBody>
        </p:sp>
        <p:sp>
          <p:nvSpPr>
            <p:cNvPr id="42" name="object 42"/>
            <p:cNvSpPr/>
            <p:nvPr/>
          </p:nvSpPr>
          <p:spPr>
            <a:xfrm>
              <a:off x="7259573" y="991361"/>
              <a:ext cx="1233170" cy="1003300"/>
            </a:xfrm>
            <a:custGeom>
              <a:avLst/>
              <a:gdLst/>
              <a:ahLst/>
              <a:cxnLst/>
              <a:rect l="l" t="t" r="r" b="b"/>
              <a:pathLst>
                <a:path w="1233170" h="1003300">
                  <a:moveTo>
                    <a:pt x="0" y="167132"/>
                  </a:moveTo>
                  <a:lnTo>
                    <a:pt x="5968" y="122693"/>
                  </a:lnTo>
                  <a:lnTo>
                    <a:pt x="22812" y="82766"/>
                  </a:lnTo>
                  <a:lnTo>
                    <a:pt x="48942" y="48942"/>
                  </a:lnTo>
                  <a:lnTo>
                    <a:pt x="82766" y="22812"/>
                  </a:lnTo>
                  <a:lnTo>
                    <a:pt x="122693" y="5968"/>
                  </a:lnTo>
                  <a:lnTo>
                    <a:pt x="167131" y="0"/>
                  </a:lnTo>
                  <a:lnTo>
                    <a:pt x="1065783" y="0"/>
                  </a:lnTo>
                  <a:lnTo>
                    <a:pt x="1110222" y="5968"/>
                  </a:lnTo>
                  <a:lnTo>
                    <a:pt x="1150149" y="22812"/>
                  </a:lnTo>
                  <a:lnTo>
                    <a:pt x="1183973" y="48942"/>
                  </a:lnTo>
                  <a:lnTo>
                    <a:pt x="1210103" y="82766"/>
                  </a:lnTo>
                  <a:lnTo>
                    <a:pt x="1226947" y="122693"/>
                  </a:lnTo>
                  <a:lnTo>
                    <a:pt x="1232916" y="167132"/>
                  </a:lnTo>
                  <a:lnTo>
                    <a:pt x="1232916" y="835660"/>
                  </a:lnTo>
                  <a:lnTo>
                    <a:pt x="1226947" y="880098"/>
                  </a:lnTo>
                  <a:lnTo>
                    <a:pt x="1210103" y="920025"/>
                  </a:lnTo>
                  <a:lnTo>
                    <a:pt x="1183973" y="953849"/>
                  </a:lnTo>
                  <a:lnTo>
                    <a:pt x="1150149" y="979979"/>
                  </a:lnTo>
                  <a:lnTo>
                    <a:pt x="1110222" y="996823"/>
                  </a:lnTo>
                  <a:lnTo>
                    <a:pt x="1065783" y="1002792"/>
                  </a:lnTo>
                  <a:lnTo>
                    <a:pt x="167131" y="1002792"/>
                  </a:lnTo>
                  <a:lnTo>
                    <a:pt x="122693" y="996823"/>
                  </a:lnTo>
                  <a:lnTo>
                    <a:pt x="82766" y="979979"/>
                  </a:lnTo>
                  <a:lnTo>
                    <a:pt x="48942" y="953849"/>
                  </a:lnTo>
                  <a:lnTo>
                    <a:pt x="22812" y="920025"/>
                  </a:lnTo>
                  <a:lnTo>
                    <a:pt x="5968" y="880098"/>
                  </a:lnTo>
                  <a:lnTo>
                    <a:pt x="0" y="835660"/>
                  </a:lnTo>
                  <a:lnTo>
                    <a:pt x="0" y="167132"/>
                  </a:lnTo>
                  <a:close/>
                </a:path>
              </a:pathLst>
            </a:custGeom>
            <a:ln w="25400">
              <a:solidFill>
                <a:srgbClr val="9B9B9B"/>
              </a:solidFill>
            </a:ln>
          </p:spPr>
          <p:txBody>
            <a:bodyPr wrap="square" lIns="0" tIns="0" rIns="0" bIns="0" rtlCol="0"/>
            <a:lstStyle/>
            <a:p>
              <a:endParaRPr/>
            </a:p>
          </p:txBody>
        </p:sp>
        <p:sp>
          <p:nvSpPr>
            <p:cNvPr id="43" name="object 43"/>
            <p:cNvSpPr/>
            <p:nvPr/>
          </p:nvSpPr>
          <p:spPr>
            <a:xfrm>
              <a:off x="7665719" y="1264919"/>
              <a:ext cx="346075" cy="318770"/>
            </a:xfrm>
            <a:custGeom>
              <a:avLst/>
              <a:gdLst/>
              <a:ahLst/>
              <a:cxnLst/>
              <a:rect l="l" t="t" r="r" b="b"/>
              <a:pathLst>
                <a:path w="346075" h="318769">
                  <a:moveTo>
                    <a:pt x="179831" y="0"/>
                  </a:moveTo>
                  <a:lnTo>
                    <a:pt x="172974" y="0"/>
                  </a:lnTo>
                  <a:lnTo>
                    <a:pt x="126867" y="5729"/>
                  </a:lnTo>
                  <a:lnTo>
                    <a:pt x="85513" y="21872"/>
                  </a:lnTo>
                  <a:lnTo>
                    <a:pt x="50530" y="46862"/>
                  </a:lnTo>
                  <a:lnTo>
                    <a:pt x="23537" y="79135"/>
                  </a:lnTo>
                  <a:lnTo>
                    <a:pt x="6154" y="117122"/>
                  </a:lnTo>
                  <a:lnTo>
                    <a:pt x="0" y="159257"/>
                  </a:lnTo>
                  <a:lnTo>
                    <a:pt x="6154" y="201393"/>
                  </a:lnTo>
                  <a:lnTo>
                    <a:pt x="23537" y="239380"/>
                  </a:lnTo>
                  <a:lnTo>
                    <a:pt x="50530" y="271652"/>
                  </a:lnTo>
                  <a:lnTo>
                    <a:pt x="85513" y="296643"/>
                  </a:lnTo>
                  <a:lnTo>
                    <a:pt x="126867" y="312786"/>
                  </a:lnTo>
                  <a:lnTo>
                    <a:pt x="172974" y="318515"/>
                  </a:lnTo>
                  <a:lnTo>
                    <a:pt x="218727" y="312786"/>
                  </a:lnTo>
                  <a:lnTo>
                    <a:pt x="259983" y="296643"/>
                  </a:lnTo>
                  <a:lnTo>
                    <a:pt x="262437" y="294893"/>
                  </a:lnTo>
                  <a:lnTo>
                    <a:pt x="171957" y="294893"/>
                  </a:lnTo>
                  <a:lnTo>
                    <a:pt x="125145" y="288042"/>
                  </a:lnTo>
                  <a:lnTo>
                    <a:pt x="84703" y="268912"/>
                  </a:lnTo>
                  <a:lnTo>
                    <a:pt x="52948" y="239645"/>
                  </a:lnTo>
                  <a:lnTo>
                    <a:pt x="32197" y="202381"/>
                  </a:lnTo>
                  <a:lnTo>
                    <a:pt x="24764" y="159257"/>
                  </a:lnTo>
                  <a:lnTo>
                    <a:pt x="35204" y="109525"/>
                  </a:lnTo>
                  <a:lnTo>
                    <a:pt x="63801" y="67913"/>
                  </a:lnTo>
                  <a:lnTo>
                    <a:pt x="106471" y="38064"/>
                  </a:lnTo>
                  <a:lnTo>
                    <a:pt x="159130" y="23621"/>
                  </a:lnTo>
                  <a:lnTo>
                    <a:pt x="185800" y="23621"/>
                  </a:lnTo>
                  <a:lnTo>
                    <a:pt x="185800" y="11810"/>
                  </a:lnTo>
                  <a:lnTo>
                    <a:pt x="184784" y="4571"/>
                  </a:lnTo>
                  <a:lnTo>
                    <a:pt x="179831" y="0"/>
                  </a:lnTo>
                  <a:close/>
                </a:path>
                <a:path w="346075" h="318769">
                  <a:moveTo>
                    <a:pt x="185800" y="23621"/>
                  </a:moveTo>
                  <a:lnTo>
                    <a:pt x="159130" y="23621"/>
                  </a:lnTo>
                  <a:lnTo>
                    <a:pt x="159130" y="166496"/>
                  </a:lnTo>
                  <a:lnTo>
                    <a:pt x="165100" y="171068"/>
                  </a:lnTo>
                  <a:lnTo>
                    <a:pt x="318261" y="171068"/>
                  </a:lnTo>
                  <a:lnTo>
                    <a:pt x="308154" y="210525"/>
                  </a:lnTo>
                  <a:lnTo>
                    <a:pt x="286386" y="244556"/>
                  </a:lnTo>
                  <a:lnTo>
                    <a:pt x="255040" y="271241"/>
                  </a:lnTo>
                  <a:lnTo>
                    <a:pt x="216202" y="288660"/>
                  </a:lnTo>
                  <a:lnTo>
                    <a:pt x="171957" y="294893"/>
                  </a:lnTo>
                  <a:lnTo>
                    <a:pt x="262437" y="294893"/>
                  </a:lnTo>
                  <a:lnTo>
                    <a:pt x="295036" y="271652"/>
                  </a:lnTo>
                  <a:lnTo>
                    <a:pt x="322184" y="239380"/>
                  </a:lnTo>
                  <a:lnTo>
                    <a:pt x="339723" y="201393"/>
                  </a:lnTo>
                  <a:lnTo>
                    <a:pt x="345948" y="159257"/>
                  </a:lnTo>
                  <a:lnTo>
                    <a:pt x="345948" y="152907"/>
                  </a:lnTo>
                  <a:lnTo>
                    <a:pt x="339089" y="147446"/>
                  </a:lnTo>
                  <a:lnTo>
                    <a:pt x="185800" y="147446"/>
                  </a:lnTo>
                  <a:lnTo>
                    <a:pt x="185800" y="23621"/>
                  </a:lnTo>
                  <a:close/>
                </a:path>
              </a:pathLst>
            </a:custGeom>
            <a:solidFill>
              <a:srgbClr val="5F7C94"/>
            </a:solidFill>
          </p:spPr>
          <p:txBody>
            <a:bodyPr wrap="square" lIns="0" tIns="0" rIns="0" bIns="0" rtlCol="0"/>
            <a:lstStyle/>
            <a:p>
              <a:endParaRPr/>
            </a:p>
          </p:txBody>
        </p:sp>
        <p:pic>
          <p:nvPicPr>
            <p:cNvPr id="44" name="object 44"/>
            <p:cNvPicPr/>
            <p:nvPr/>
          </p:nvPicPr>
          <p:blipFill>
            <a:blip r:embed="rId13" cstate="print"/>
            <a:stretch>
              <a:fillRect/>
            </a:stretch>
          </p:blipFill>
          <p:spPr>
            <a:xfrm>
              <a:off x="7876031" y="1217675"/>
              <a:ext cx="187451" cy="172212"/>
            </a:xfrm>
            <a:prstGeom prst="rect">
              <a:avLst/>
            </a:prstGeom>
          </p:spPr>
        </p:pic>
      </p:grpSp>
      <p:sp>
        <p:nvSpPr>
          <p:cNvPr id="45" name="object 45"/>
          <p:cNvSpPr txBox="1"/>
          <p:nvPr/>
        </p:nvSpPr>
        <p:spPr>
          <a:xfrm>
            <a:off x="7463408" y="1668272"/>
            <a:ext cx="80581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252525"/>
                </a:solidFill>
                <a:latin typeface="Bahnschrift"/>
                <a:cs typeface="Bahnschrift"/>
              </a:rPr>
              <a:t>Reporti</a:t>
            </a:r>
            <a:r>
              <a:rPr sz="1400" spc="-10" dirty="0">
                <a:solidFill>
                  <a:srgbClr val="252525"/>
                </a:solidFill>
                <a:latin typeface="Bahnschrift"/>
                <a:cs typeface="Bahnschrift"/>
              </a:rPr>
              <a:t>n</a:t>
            </a:r>
            <a:r>
              <a:rPr sz="1400" dirty="0">
                <a:solidFill>
                  <a:srgbClr val="252525"/>
                </a:solidFill>
                <a:latin typeface="Bahnschrift"/>
                <a:cs typeface="Bahnschrift"/>
              </a:rPr>
              <a:t>g</a:t>
            </a:r>
            <a:endParaRPr sz="1400">
              <a:latin typeface="Bahnschrift"/>
              <a:cs typeface="Bahnschrift"/>
            </a:endParaRPr>
          </a:p>
        </p:txBody>
      </p:sp>
      <p:grpSp>
        <p:nvGrpSpPr>
          <p:cNvPr id="46" name="object 46"/>
          <p:cNvGrpSpPr/>
          <p:nvPr/>
        </p:nvGrpSpPr>
        <p:grpSpPr>
          <a:xfrm>
            <a:off x="7246873" y="3270758"/>
            <a:ext cx="1252220" cy="1029969"/>
            <a:chOff x="7246873" y="3270758"/>
            <a:chExt cx="1252220" cy="1029969"/>
          </a:xfrm>
        </p:grpSpPr>
        <p:sp>
          <p:nvSpPr>
            <p:cNvPr id="47" name="object 47"/>
            <p:cNvSpPr/>
            <p:nvPr/>
          </p:nvSpPr>
          <p:spPr>
            <a:xfrm>
              <a:off x="7259573" y="3283458"/>
              <a:ext cx="1226820" cy="1004569"/>
            </a:xfrm>
            <a:custGeom>
              <a:avLst/>
              <a:gdLst/>
              <a:ahLst/>
              <a:cxnLst/>
              <a:rect l="l" t="t" r="r" b="b"/>
              <a:pathLst>
                <a:path w="1226820" h="1004570">
                  <a:moveTo>
                    <a:pt x="1059433" y="0"/>
                  </a:moveTo>
                  <a:lnTo>
                    <a:pt x="167385" y="0"/>
                  </a:lnTo>
                  <a:lnTo>
                    <a:pt x="122884" y="5978"/>
                  </a:lnTo>
                  <a:lnTo>
                    <a:pt x="82898" y="22850"/>
                  </a:lnTo>
                  <a:lnTo>
                    <a:pt x="49022" y="49022"/>
                  </a:lnTo>
                  <a:lnTo>
                    <a:pt x="22850" y="82898"/>
                  </a:lnTo>
                  <a:lnTo>
                    <a:pt x="5978" y="122884"/>
                  </a:lnTo>
                  <a:lnTo>
                    <a:pt x="0" y="167386"/>
                  </a:lnTo>
                  <a:lnTo>
                    <a:pt x="0" y="836930"/>
                  </a:lnTo>
                  <a:lnTo>
                    <a:pt x="5978" y="881427"/>
                  </a:lnTo>
                  <a:lnTo>
                    <a:pt x="22850" y="921412"/>
                  </a:lnTo>
                  <a:lnTo>
                    <a:pt x="49022" y="955289"/>
                  </a:lnTo>
                  <a:lnTo>
                    <a:pt x="82898" y="981462"/>
                  </a:lnTo>
                  <a:lnTo>
                    <a:pt x="122884" y="998336"/>
                  </a:lnTo>
                  <a:lnTo>
                    <a:pt x="167385" y="1004316"/>
                  </a:lnTo>
                  <a:lnTo>
                    <a:pt x="1059433" y="1004316"/>
                  </a:lnTo>
                  <a:lnTo>
                    <a:pt x="1103935" y="998336"/>
                  </a:lnTo>
                  <a:lnTo>
                    <a:pt x="1143921" y="981462"/>
                  </a:lnTo>
                  <a:lnTo>
                    <a:pt x="1177798" y="955289"/>
                  </a:lnTo>
                  <a:lnTo>
                    <a:pt x="1203969" y="921412"/>
                  </a:lnTo>
                  <a:lnTo>
                    <a:pt x="1220841" y="881427"/>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48" name="object 48"/>
            <p:cNvSpPr/>
            <p:nvPr/>
          </p:nvSpPr>
          <p:spPr>
            <a:xfrm>
              <a:off x="7259573" y="3283458"/>
              <a:ext cx="1226820" cy="1004569"/>
            </a:xfrm>
            <a:custGeom>
              <a:avLst/>
              <a:gdLst/>
              <a:ahLst/>
              <a:cxnLst/>
              <a:rect l="l" t="t" r="r" b="b"/>
              <a:pathLst>
                <a:path w="1226820" h="1004570">
                  <a:moveTo>
                    <a:pt x="0" y="167386"/>
                  </a:moveTo>
                  <a:lnTo>
                    <a:pt x="5978" y="122884"/>
                  </a:lnTo>
                  <a:lnTo>
                    <a:pt x="22850" y="82898"/>
                  </a:lnTo>
                  <a:lnTo>
                    <a:pt x="49022" y="49022"/>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27"/>
                  </a:lnTo>
                  <a:lnTo>
                    <a:pt x="1203969" y="921412"/>
                  </a:lnTo>
                  <a:lnTo>
                    <a:pt x="1177798" y="955289"/>
                  </a:lnTo>
                  <a:lnTo>
                    <a:pt x="1143921" y="981462"/>
                  </a:lnTo>
                  <a:lnTo>
                    <a:pt x="1103935" y="998336"/>
                  </a:lnTo>
                  <a:lnTo>
                    <a:pt x="1059433" y="1004316"/>
                  </a:lnTo>
                  <a:lnTo>
                    <a:pt x="167385" y="1004316"/>
                  </a:lnTo>
                  <a:lnTo>
                    <a:pt x="122884" y="998336"/>
                  </a:lnTo>
                  <a:lnTo>
                    <a:pt x="82898" y="981462"/>
                  </a:lnTo>
                  <a:lnTo>
                    <a:pt x="49022" y="955289"/>
                  </a:lnTo>
                  <a:lnTo>
                    <a:pt x="22850" y="921412"/>
                  </a:lnTo>
                  <a:lnTo>
                    <a:pt x="5978" y="881427"/>
                  </a:lnTo>
                  <a:lnTo>
                    <a:pt x="0" y="836930"/>
                  </a:lnTo>
                  <a:lnTo>
                    <a:pt x="0" y="167386"/>
                  </a:lnTo>
                  <a:close/>
                </a:path>
              </a:pathLst>
            </a:custGeom>
            <a:ln w="25400">
              <a:solidFill>
                <a:srgbClr val="9B9B9B"/>
              </a:solidFill>
            </a:ln>
          </p:spPr>
          <p:txBody>
            <a:bodyPr wrap="square" lIns="0" tIns="0" rIns="0" bIns="0" rtlCol="0"/>
            <a:lstStyle/>
            <a:p>
              <a:endParaRPr/>
            </a:p>
          </p:txBody>
        </p:sp>
      </p:grpSp>
      <p:sp>
        <p:nvSpPr>
          <p:cNvPr id="49" name="object 49"/>
          <p:cNvSpPr txBox="1"/>
          <p:nvPr/>
        </p:nvSpPr>
        <p:spPr>
          <a:xfrm>
            <a:off x="7401559" y="3961587"/>
            <a:ext cx="922019"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52525"/>
                </a:solidFill>
                <a:latin typeface="Bahnschrift"/>
                <a:cs typeface="Bahnschrift"/>
              </a:rPr>
              <a:t>Other</a:t>
            </a:r>
            <a:r>
              <a:rPr sz="1400" spc="70" dirty="0">
                <a:solidFill>
                  <a:srgbClr val="252525"/>
                </a:solidFill>
                <a:latin typeface="Bahnschrift"/>
                <a:cs typeface="Bahnschrift"/>
              </a:rPr>
              <a:t> </a:t>
            </a:r>
            <a:r>
              <a:rPr sz="1400" dirty="0">
                <a:solidFill>
                  <a:srgbClr val="252525"/>
                </a:solidFill>
                <a:latin typeface="Bahnschrift"/>
                <a:cs typeface="Bahnschrift"/>
              </a:rPr>
              <a:t>Apps</a:t>
            </a:r>
            <a:endParaRPr sz="1400">
              <a:latin typeface="Bahnschrift"/>
              <a:cs typeface="Bahnschrift"/>
            </a:endParaRPr>
          </a:p>
        </p:txBody>
      </p:sp>
      <p:sp>
        <p:nvSpPr>
          <p:cNvPr id="50" name="object 50"/>
          <p:cNvSpPr/>
          <p:nvPr/>
        </p:nvSpPr>
        <p:spPr>
          <a:xfrm>
            <a:off x="7665719" y="3537203"/>
            <a:ext cx="340360" cy="320040"/>
          </a:xfrm>
          <a:custGeom>
            <a:avLst/>
            <a:gdLst/>
            <a:ahLst/>
            <a:cxnLst/>
            <a:rect l="l" t="t" r="r" b="b"/>
            <a:pathLst>
              <a:path w="340359" h="320039">
                <a:moveTo>
                  <a:pt x="339851" y="280035"/>
                </a:moveTo>
                <a:lnTo>
                  <a:pt x="319912" y="280035"/>
                </a:lnTo>
                <a:lnTo>
                  <a:pt x="319912" y="295529"/>
                </a:lnTo>
                <a:lnTo>
                  <a:pt x="315468" y="299974"/>
                </a:lnTo>
                <a:lnTo>
                  <a:pt x="64897" y="299974"/>
                </a:lnTo>
                <a:lnTo>
                  <a:pt x="60451" y="304546"/>
                </a:lnTo>
                <a:lnTo>
                  <a:pt x="60451" y="315595"/>
                </a:lnTo>
                <a:lnTo>
                  <a:pt x="64897" y="320040"/>
                </a:lnTo>
                <a:lnTo>
                  <a:pt x="310006" y="320040"/>
                </a:lnTo>
                <a:lnTo>
                  <a:pt x="321581" y="317678"/>
                </a:lnTo>
                <a:lnTo>
                  <a:pt x="331073" y="311245"/>
                </a:lnTo>
                <a:lnTo>
                  <a:pt x="337492" y="301716"/>
                </a:lnTo>
                <a:lnTo>
                  <a:pt x="339851" y="290068"/>
                </a:lnTo>
                <a:lnTo>
                  <a:pt x="339851" y="280035"/>
                </a:lnTo>
                <a:close/>
              </a:path>
              <a:path w="340359" h="320039">
                <a:moveTo>
                  <a:pt x="137286" y="259969"/>
                </a:moveTo>
                <a:lnTo>
                  <a:pt x="116331" y="259969"/>
                </a:lnTo>
                <a:lnTo>
                  <a:pt x="102997" y="299974"/>
                </a:lnTo>
                <a:lnTo>
                  <a:pt x="123951" y="299974"/>
                </a:lnTo>
                <a:lnTo>
                  <a:pt x="137286" y="259969"/>
                </a:lnTo>
                <a:close/>
              </a:path>
              <a:path w="340359" h="320039">
                <a:moveTo>
                  <a:pt x="339851" y="160020"/>
                </a:moveTo>
                <a:lnTo>
                  <a:pt x="319912" y="160020"/>
                </a:lnTo>
                <a:lnTo>
                  <a:pt x="319912" y="259969"/>
                </a:lnTo>
                <a:lnTo>
                  <a:pt x="200405" y="259969"/>
                </a:lnTo>
                <a:lnTo>
                  <a:pt x="200405" y="293370"/>
                </a:lnTo>
                <a:lnTo>
                  <a:pt x="201040" y="296799"/>
                </a:lnTo>
                <a:lnTo>
                  <a:pt x="202183" y="299974"/>
                </a:lnTo>
                <a:lnTo>
                  <a:pt x="224789" y="299974"/>
                </a:lnTo>
                <a:lnTo>
                  <a:pt x="220345" y="295529"/>
                </a:lnTo>
                <a:lnTo>
                  <a:pt x="220345" y="280035"/>
                </a:lnTo>
                <a:lnTo>
                  <a:pt x="339851" y="280035"/>
                </a:lnTo>
                <a:lnTo>
                  <a:pt x="339851" y="160020"/>
                </a:lnTo>
                <a:close/>
              </a:path>
              <a:path w="340359" h="320039">
                <a:moveTo>
                  <a:pt x="310006" y="0"/>
                </a:moveTo>
                <a:lnTo>
                  <a:pt x="29972" y="0"/>
                </a:lnTo>
                <a:lnTo>
                  <a:pt x="18323" y="2363"/>
                </a:lnTo>
                <a:lnTo>
                  <a:pt x="8794" y="8810"/>
                </a:lnTo>
                <a:lnTo>
                  <a:pt x="2361" y="18377"/>
                </a:lnTo>
                <a:lnTo>
                  <a:pt x="0" y="30099"/>
                </a:lnTo>
                <a:lnTo>
                  <a:pt x="0" y="229997"/>
                </a:lnTo>
                <a:lnTo>
                  <a:pt x="2361" y="241698"/>
                </a:lnTo>
                <a:lnTo>
                  <a:pt x="8794" y="251221"/>
                </a:lnTo>
                <a:lnTo>
                  <a:pt x="18323" y="257625"/>
                </a:lnTo>
                <a:lnTo>
                  <a:pt x="29972" y="259969"/>
                </a:lnTo>
                <a:lnTo>
                  <a:pt x="220345" y="259969"/>
                </a:lnTo>
                <a:lnTo>
                  <a:pt x="220345" y="240030"/>
                </a:lnTo>
                <a:lnTo>
                  <a:pt x="24383" y="240030"/>
                </a:lnTo>
                <a:lnTo>
                  <a:pt x="19938" y="235585"/>
                </a:lnTo>
                <a:lnTo>
                  <a:pt x="19938" y="219964"/>
                </a:lnTo>
                <a:lnTo>
                  <a:pt x="220345" y="219964"/>
                </a:lnTo>
                <a:lnTo>
                  <a:pt x="220345" y="200025"/>
                </a:lnTo>
                <a:lnTo>
                  <a:pt x="19938" y="200025"/>
                </a:lnTo>
                <a:lnTo>
                  <a:pt x="19938" y="24511"/>
                </a:lnTo>
                <a:lnTo>
                  <a:pt x="24383" y="20066"/>
                </a:lnTo>
                <a:lnTo>
                  <a:pt x="337832" y="20066"/>
                </a:lnTo>
                <a:lnTo>
                  <a:pt x="337492" y="18377"/>
                </a:lnTo>
                <a:lnTo>
                  <a:pt x="331073" y="8810"/>
                </a:lnTo>
                <a:lnTo>
                  <a:pt x="321581" y="2363"/>
                </a:lnTo>
                <a:lnTo>
                  <a:pt x="310006" y="0"/>
                </a:lnTo>
                <a:close/>
              </a:path>
              <a:path w="340359" h="320039">
                <a:moveTo>
                  <a:pt x="220345" y="219964"/>
                </a:moveTo>
                <a:lnTo>
                  <a:pt x="200405" y="219964"/>
                </a:lnTo>
                <a:lnTo>
                  <a:pt x="200405" y="240030"/>
                </a:lnTo>
                <a:lnTo>
                  <a:pt x="220345" y="240030"/>
                </a:lnTo>
                <a:lnTo>
                  <a:pt x="220345" y="219964"/>
                </a:lnTo>
                <a:close/>
              </a:path>
              <a:path w="340359" h="320039">
                <a:moveTo>
                  <a:pt x="313308" y="100076"/>
                </a:moveTo>
                <a:lnTo>
                  <a:pt x="230377" y="100076"/>
                </a:lnTo>
                <a:lnTo>
                  <a:pt x="218729" y="102419"/>
                </a:lnTo>
                <a:lnTo>
                  <a:pt x="209200" y="108823"/>
                </a:lnTo>
                <a:lnTo>
                  <a:pt x="202767" y="118346"/>
                </a:lnTo>
                <a:lnTo>
                  <a:pt x="200405" y="130048"/>
                </a:lnTo>
                <a:lnTo>
                  <a:pt x="200405" y="200025"/>
                </a:lnTo>
                <a:lnTo>
                  <a:pt x="220345" y="200025"/>
                </a:lnTo>
                <a:lnTo>
                  <a:pt x="220345" y="160020"/>
                </a:lnTo>
                <a:lnTo>
                  <a:pt x="339851" y="160020"/>
                </a:lnTo>
                <a:lnTo>
                  <a:pt x="339851" y="140081"/>
                </a:lnTo>
                <a:lnTo>
                  <a:pt x="220345" y="140081"/>
                </a:lnTo>
                <a:lnTo>
                  <a:pt x="220345" y="124460"/>
                </a:lnTo>
                <a:lnTo>
                  <a:pt x="224789" y="120015"/>
                </a:lnTo>
                <a:lnTo>
                  <a:pt x="339851" y="120015"/>
                </a:lnTo>
                <a:lnTo>
                  <a:pt x="339851" y="101727"/>
                </a:lnTo>
                <a:lnTo>
                  <a:pt x="319912" y="101727"/>
                </a:lnTo>
                <a:lnTo>
                  <a:pt x="316737" y="100584"/>
                </a:lnTo>
                <a:lnTo>
                  <a:pt x="313308" y="100076"/>
                </a:lnTo>
                <a:close/>
              </a:path>
              <a:path w="340359" h="320039">
                <a:moveTo>
                  <a:pt x="339851" y="120015"/>
                </a:moveTo>
                <a:lnTo>
                  <a:pt x="315468" y="120015"/>
                </a:lnTo>
                <a:lnTo>
                  <a:pt x="319912" y="124460"/>
                </a:lnTo>
                <a:lnTo>
                  <a:pt x="319912" y="140081"/>
                </a:lnTo>
                <a:lnTo>
                  <a:pt x="339851" y="140081"/>
                </a:lnTo>
                <a:lnTo>
                  <a:pt x="339851" y="120015"/>
                </a:lnTo>
                <a:close/>
              </a:path>
              <a:path w="340359" h="320039">
                <a:moveTo>
                  <a:pt x="337832" y="20066"/>
                </a:moveTo>
                <a:lnTo>
                  <a:pt x="315468" y="20066"/>
                </a:lnTo>
                <a:lnTo>
                  <a:pt x="319912" y="24511"/>
                </a:lnTo>
                <a:lnTo>
                  <a:pt x="319912" y="101727"/>
                </a:lnTo>
                <a:lnTo>
                  <a:pt x="339851" y="101727"/>
                </a:lnTo>
                <a:lnTo>
                  <a:pt x="339851" y="30099"/>
                </a:lnTo>
                <a:lnTo>
                  <a:pt x="337832" y="20066"/>
                </a:lnTo>
                <a:close/>
              </a:path>
            </a:pathLst>
          </a:custGeom>
          <a:solidFill>
            <a:srgbClr val="5F7C94"/>
          </a:solidFill>
        </p:spPr>
        <p:txBody>
          <a:bodyPr wrap="square" lIns="0" tIns="0" rIns="0" bIns="0" rtlCol="0"/>
          <a:lstStyle/>
          <a:p>
            <a:endParaRPr/>
          </a:p>
        </p:txBody>
      </p:sp>
      <p:sp>
        <p:nvSpPr>
          <p:cNvPr id="51" name="object 51"/>
          <p:cNvSpPr/>
          <p:nvPr/>
        </p:nvSpPr>
        <p:spPr>
          <a:xfrm>
            <a:off x="2966060" y="3848188"/>
            <a:ext cx="488950" cy="404495"/>
          </a:xfrm>
          <a:custGeom>
            <a:avLst/>
            <a:gdLst/>
            <a:ahLst/>
            <a:cxnLst/>
            <a:rect l="l" t="t" r="r" b="b"/>
            <a:pathLst>
              <a:path w="488950" h="404495">
                <a:moveTo>
                  <a:pt x="488777" y="0"/>
                </a:moveTo>
                <a:lnTo>
                  <a:pt x="0" y="0"/>
                </a:lnTo>
                <a:lnTo>
                  <a:pt x="0" y="404119"/>
                </a:lnTo>
                <a:lnTo>
                  <a:pt x="84643" y="404119"/>
                </a:lnTo>
                <a:lnTo>
                  <a:pt x="127944" y="360821"/>
                </a:lnTo>
                <a:lnTo>
                  <a:pt x="43297" y="360821"/>
                </a:lnTo>
                <a:lnTo>
                  <a:pt x="43297" y="274223"/>
                </a:lnTo>
                <a:lnTo>
                  <a:pt x="214544"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5">
                <a:moveTo>
                  <a:pt x="214544" y="274224"/>
                </a:moveTo>
                <a:lnTo>
                  <a:pt x="187620" y="274224"/>
                </a:lnTo>
                <a:lnTo>
                  <a:pt x="187621" y="301146"/>
                </a:lnTo>
                <a:lnTo>
                  <a:pt x="214544" y="274224"/>
                </a:lnTo>
                <a:close/>
              </a:path>
              <a:path w="488950" h="404495">
                <a:moveTo>
                  <a:pt x="216485" y="158761"/>
                </a:moveTo>
                <a:lnTo>
                  <a:pt x="187620" y="158761"/>
                </a:lnTo>
                <a:lnTo>
                  <a:pt x="187620" y="245358"/>
                </a:lnTo>
                <a:lnTo>
                  <a:pt x="216485" y="245358"/>
                </a:lnTo>
                <a:lnTo>
                  <a:pt x="216485" y="158761"/>
                </a:lnTo>
                <a:close/>
              </a:path>
              <a:path w="488950" h="404495">
                <a:moveTo>
                  <a:pt x="216485" y="43298"/>
                </a:moveTo>
                <a:lnTo>
                  <a:pt x="187620" y="43298"/>
                </a:lnTo>
                <a:lnTo>
                  <a:pt x="187620" y="129895"/>
                </a:lnTo>
                <a:lnTo>
                  <a:pt x="216485" y="129895"/>
                </a:lnTo>
                <a:lnTo>
                  <a:pt x="216485" y="43298"/>
                </a:lnTo>
                <a:close/>
              </a:path>
              <a:path w="488950" h="404495">
                <a:moveTo>
                  <a:pt x="389674" y="43298"/>
                </a:moveTo>
                <a:lnTo>
                  <a:pt x="360809" y="43298"/>
                </a:lnTo>
                <a:lnTo>
                  <a:pt x="360809" y="127963"/>
                </a:lnTo>
                <a:lnTo>
                  <a:pt x="389674" y="99100"/>
                </a:lnTo>
                <a:lnTo>
                  <a:pt x="389674" y="43298"/>
                </a:lnTo>
                <a:close/>
              </a:path>
            </a:pathLst>
          </a:custGeom>
          <a:solidFill>
            <a:srgbClr val="66BEFF"/>
          </a:solidFill>
        </p:spPr>
        <p:txBody>
          <a:bodyPr wrap="square" lIns="0" tIns="0" rIns="0" bIns="0" rtlCol="0"/>
          <a:lstStyle/>
          <a:p>
            <a:endParaRPr/>
          </a:p>
        </p:txBody>
      </p:sp>
      <p:sp>
        <p:nvSpPr>
          <p:cNvPr id="52" name="object 52"/>
          <p:cNvSpPr/>
          <p:nvPr/>
        </p:nvSpPr>
        <p:spPr>
          <a:xfrm>
            <a:off x="2966059" y="4866132"/>
            <a:ext cx="577850" cy="130175"/>
          </a:xfrm>
          <a:custGeom>
            <a:avLst/>
            <a:gdLst/>
            <a:ahLst/>
            <a:cxnLst/>
            <a:rect l="l" t="t" r="r" b="b"/>
            <a:pathLst>
              <a:path w="577850" h="130175">
                <a:moveTo>
                  <a:pt x="216484" y="0"/>
                </a:moveTo>
                <a:lnTo>
                  <a:pt x="187617" y="0"/>
                </a:lnTo>
                <a:lnTo>
                  <a:pt x="187617" y="86601"/>
                </a:lnTo>
                <a:lnTo>
                  <a:pt x="216484" y="86601"/>
                </a:lnTo>
                <a:lnTo>
                  <a:pt x="216484" y="0"/>
                </a:lnTo>
                <a:close/>
              </a:path>
              <a:path w="577850" h="130175">
                <a:moveTo>
                  <a:pt x="389674" y="0"/>
                </a:moveTo>
                <a:lnTo>
                  <a:pt x="360807" y="0"/>
                </a:lnTo>
                <a:lnTo>
                  <a:pt x="360807" y="86601"/>
                </a:lnTo>
                <a:lnTo>
                  <a:pt x="389674" y="86601"/>
                </a:lnTo>
                <a:lnTo>
                  <a:pt x="389674" y="0"/>
                </a:lnTo>
                <a:close/>
              </a:path>
              <a:path w="577850" h="130175">
                <a:moveTo>
                  <a:pt x="577291" y="86868"/>
                </a:moveTo>
                <a:lnTo>
                  <a:pt x="43294" y="86868"/>
                </a:lnTo>
                <a:lnTo>
                  <a:pt x="43294" y="508"/>
                </a:lnTo>
                <a:lnTo>
                  <a:pt x="0" y="508"/>
                </a:lnTo>
                <a:lnTo>
                  <a:pt x="0" y="86868"/>
                </a:lnTo>
                <a:lnTo>
                  <a:pt x="0" y="130048"/>
                </a:lnTo>
                <a:lnTo>
                  <a:pt x="577291" y="130048"/>
                </a:lnTo>
                <a:lnTo>
                  <a:pt x="577291" y="86868"/>
                </a:lnTo>
                <a:close/>
              </a:path>
              <a:path w="577850" h="130175">
                <a:moveTo>
                  <a:pt x="577291" y="0"/>
                </a:moveTo>
                <a:lnTo>
                  <a:pt x="533996" y="0"/>
                </a:lnTo>
                <a:lnTo>
                  <a:pt x="533996" y="86601"/>
                </a:lnTo>
                <a:lnTo>
                  <a:pt x="577291" y="86601"/>
                </a:lnTo>
                <a:lnTo>
                  <a:pt x="577291" y="0"/>
                </a:lnTo>
                <a:close/>
              </a:path>
            </a:pathLst>
          </a:custGeom>
          <a:solidFill>
            <a:srgbClr val="D6D6D6"/>
          </a:solidFill>
        </p:spPr>
        <p:txBody>
          <a:bodyPr wrap="square" lIns="0" tIns="0" rIns="0" bIns="0" rtlCol="0"/>
          <a:lstStyle/>
          <a:p>
            <a:endParaRPr/>
          </a:p>
        </p:txBody>
      </p:sp>
      <p:graphicFrame>
        <p:nvGraphicFramePr>
          <p:cNvPr id="53" name="object 53"/>
          <p:cNvGraphicFramePr>
            <a:graphicFrameLocks noGrp="1"/>
          </p:cNvGraphicFramePr>
          <p:nvPr/>
        </p:nvGraphicFramePr>
        <p:xfrm>
          <a:off x="2966060" y="4226550"/>
          <a:ext cx="534034" cy="603884"/>
        </p:xfrm>
        <a:graphic>
          <a:graphicData uri="http://schemas.openxmlformats.org/drawingml/2006/table">
            <a:tbl>
              <a:tblPr firstRow="1" bandRow="1">
                <a:tableStyleId>{2D5ABB26-0587-4C30-8999-92F81FD0307C}</a:tableStyleId>
              </a:tblPr>
              <a:tblGrid>
                <a:gridCol w="180340"/>
                <a:gridCol w="173355"/>
                <a:gridCol w="180339"/>
              </a:tblGrid>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5093">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D6D6D6"/>
                      </a:solidFill>
                      <a:prstDash val="solid"/>
                    </a:lnB>
                  </a:tcPr>
                </a:tc>
              </a:tr>
              <a:tr h="125093">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38100">
                      <a:solidFill>
                        <a:srgbClr val="D6D6D6"/>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38100">
                      <a:solidFill>
                        <a:srgbClr val="D6D6D6"/>
                      </a:solidFill>
                      <a:prstDash val="solid"/>
                    </a:lnB>
                  </a:tcPr>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sp>
        <p:nvSpPr>
          <p:cNvPr id="3" name="object 3"/>
          <p:cNvSpPr/>
          <p:nvPr/>
        </p:nvSpPr>
        <p:spPr>
          <a:xfrm>
            <a:off x="3970477" y="1195603"/>
            <a:ext cx="1209040" cy="1639570"/>
          </a:xfrm>
          <a:custGeom>
            <a:avLst/>
            <a:gdLst/>
            <a:ahLst/>
            <a:cxnLst/>
            <a:rect l="l" t="t" r="r" b="b"/>
            <a:pathLst>
              <a:path w="1209039" h="1639570">
                <a:moveTo>
                  <a:pt x="1208786" y="1121244"/>
                </a:moveTo>
                <a:lnTo>
                  <a:pt x="1192745" y="1160716"/>
                </a:lnTo>
                <a:lnTo>
                  <a:pt x="1147114" y="1197013"/>
                </a:lnTo>
                <a:lnTo>
                  <a:pt x="1079271" y="1227620"/>
                </a:lnTo>
                <a:lnTo>
                  <a:pt x="1079271" y="1423441"/>
                </a:lnTo>
                <a:lnTo>
                  <a:pt x="1076172" y="1441119"/>
                </a:lnTo>
                <a:lnTo>
                  <a:pt x="1067396" y="1454746"/>
                </a:lnTo>
                <a:lnTo>
                  <a:pt x="1053769" y="1463509"/>
                </a:lnTo>
                <a:lnTo>
                  <a:pt x="1036104" y="1466621"/>
                </a:lnTo>
                <a:lnTo>
                  <a:pt x="1018425" y="1463509"/>
                </a:lnTo>
                <a:lnTo>
                  <a:pt x="1004798" y="1454746"/>
                </a:lnTo>
                <a:lnTo>
                  <a:pt x="996035" y="1441119"/>
                </a:lnTo>
                <a:lnTo>
                  <a:pt x="992936" y="1423441"/>
                </a:lnTo>
                <a:lnTo>
                  <a:pt x="996035" y="1405775"/>
                </a:lnTo>
                <a:lnTo>
                  <a:pt x="1004798" y="1392148"/>
                </a:lnTo>
                <a:lnTo>
                  <a:pt x="1018425" y="1383372"/>
                </a:lnTo>
                <a:lnTo>
                  <a:pt x="1036104" y="1380274"/>
                </a:lnTo>
                <a:lnTo>
                  <a:pt x="1053769" y="1383372"/>
                </a:lnTo>
                <a:lnTo>
                  <a:pt x="1067396" y="1392148"/>
                </a:lnTo>
                <a:lnTo>
                  <a:pt x="1076172" y="1405775"/>
                </a:lnTo>
                <a:lnTo>
                  <a:pt x="1079271" y="1423441"/>
                </a:lnTo>
                <a:lnTo>
                  <a:pt x="1079271" y="1227620"/>
                </a:lnTo>
                <a:lnTo>
                  <a:pt x="1031240" y="1243203"/>
                </a:lnTo>
                <a:lnTo>
                  <a:pt x="981824" y="1255864"/>
                </a:lnTo>
                <a:lnTo>
                  <a:pt x="927785" y="1266952"/>
                </a:lnTo>
                <a:lnTo>
                  <a:pt x="869581" y="1276311"/>
                </a:lnTo>
                <a:lnTo>
                  <a:pt x="807681" y="1283817"/>
                </a:lnTo>
                <a:lnTo>
                  <a:pt x="742543" y="1289354"/>
                </a:lnTo>
                <a:lnTo>
                  <a:pt x="674624" y="1292758"/>
                </a:lnTo>
                <a:lnTo>
                  <a:pt x="604393" y="1293926"/>
                </a:lnTo>
                <a:lnTo>
                  <a:pt x="534162" y="1292758"/>
                </a:lnTo>
                <a:lnTo>
                  <a:pt x="466242" y="1289354"/>
                </a:lnTo>
                <a:lnTo>
                  <a:pt x="401104" y="1283817"/>
                </a:lnTo>
                <a:lnTo>
                  <a:pt x="339204" y="1276311"/>
                </a:lnTo>
                <a:lnTo>
                  <a:pt x="281000" y="1266952"/>
                </a:lnTo>
                <a:lnTo>
                  <a:pt x="226961" y="1255864"/>
                </a:lnTo>
                <a:lnTo>
                  <a:pt x="177546" y="1243203"/>
                </a:lnTo>
                <a:lnTo>
                  <a:pt x="133210" y="1229080"/>
                </a:lnTo>
                <a:lnTo>
                  <a:pt x="94437" y="1213637"/>
                </a:lnTo>
                <a:lnTo>
                  <a:pt x="35382" y="1179322"/>
                </a:lnTo>
                <a:lnTo>
                  <a:pt x="4089" y="1141310"/>
                </a:lnTo>
                <a:lnTo>
                  <a:pt x="0" y="1121244"/>
                </a:lnTo>
                <a:lnTo>
                  <a:pt x="0" y="1466621"/>
                </a:lnTo>
                <a:lnTo>
                  <a:pt x="16040" y="1506093"/>
                </a:lnTo>
                <a:lnTo>
                  <a:pt x="61671" y="1542389"/>
                </a:lnTo>
                <a:lnTo>
                  <a:pt x="133210" y="1574457"/>
                </a:lnTo>
                <a:lnTo>
                  <a:pt x="177546" y="1588579"/>
                </a:lnTo>
                <a:lnTo>
                  <a:pt x="226961" y="1601241"/>
                </a:lnTo>
                <a:lnTo>
                  <a:pt x="281000" y="1612328"/>
                </a:lnTo>
                <a:lnTo>
                  <a:pt x="339204" y="1621688"/>
                </a:lnTo>
                <a:lnTo>
                  <a:pt x="401104" y="1629194"/>
                </a:lnTo>
                <a:lnTo>
                  <a:pt x="466242" y="1634731"/>
                </a:lnTo>
                <a:lnTo>
                  <a:pt x="534162" y="1638134"/>
                </a:lnTo>
                <a:lnTo>
                  <a:pt x="604393" y="1639303"/>
                </a:lnTo>
                <a:lnTo>
                  <a:pt x="674624" y="1638134"/>
                </a:lnTo>
                <a:lnTo>
                  <a:pt x="742543" y="1634731"/>
                </a:lnTo>
                <a:lnTo>
                  <a:pt x="807681" y="1629194"/>
                </a:lnTo>
                <a:lnTo>
                  <a:pt x="869581" y="1621688"/>
                </a:lnTo>
                <a:lnTo>
                  <a:pt x="927785" y="1612328"/>
                </a:lnTo>
                <a:lnTo>
                  <a:pt x="981824" y="1601241"/>
                </a:lnTo>
                <a:lnTo>
                  <a:pt x="1031240" y="1588579"/>
                </a:lnTo>
                <a:lnTo>
                  <a:pt x="1075575" y="1574457"/>
                </a:lnTo>
                <a:lnTo>
                  <a:pt x="1114348" y="1559026"/>
                </a:lnTo>
                <a:lnTo>
                  <a:pt x="1173403" y="1524698"/>
                </a:lnTo>
                <a:lnTo>
                  <a:pt x="1204696" y="1486687"/>
                </a:lnTo>
                <a:lnTo>
                  <a:pt x="1208786" y="1466621"/>
                </a:lnTo>
                <a:lnTo>
                  <a:pt x="1208786" y="1380274"/>
                </a:lnTo>
                <a:lnTo>
                  <a:pt x="1208786" y="1293926"/>
                </a:lnTo>
                <a:lnTo>
                  <a:pt x="1208786" y="1121244"/>
                </a:lnTo>
                <a:close/>
              </a:path>
              <a:path w="1209039" h="1639570">
                <a:moveTo>
                  <a:pt x="1208786" y="689521"/>
                </a:moveTo>
                <a:lnTo>
                  <a:pt x="1192745" y="728992"/>
                </a:lnTo>
                <a:lnTo>
                  <a:pt x="1147114" y="765289"/>
                </a:lnTo>
                <a:lnTo>
                  <a:pt x="1079271" y="795896"/>
                </a:lnTo>
                <a:lnTo>
                  <a:pt x="1079271" y="991730"/>
                </a:lnTo>
                <a:lnTo>
                  <a:pt x="1076172" y="1009396"/>
                </a:lnTo>
                <a:lnTo>
                  <a:pt x="1067396" y="1023023"/>
                </a:lnTo>
                <a:lnTo>
                  <a:pt x="1053769" y="1031798"/>
                </a:lnTo>
                <a:lnTo>
                  <a:pt x="1036104" y="1034897"/>
                </a:lnTo>
                <a:lnTo>
                  <a:pt x="1018425" y="1031798"/>
                </a:lnTo>
                <a:lnTo>
                  <a:pt x="1004798" y="1023023"/>
                </a:lnTo>
                <a:lnTo>
                  <a:pt x="996035" y="1009396"/>
                </a:lnTo>
                <a:lnTo>
                  <a:pt x="992936" y="991730"/>
                </a:lnTo>
                <a:lnTo>
                  <a:pt x="996035" y="974051"/>
                </a:lnTo>
                <a:lnTo>
                  <a:pt x="1004798" y="960424"/>
                </a:lnTo>
                <a:lnTo>
                  <a:pt x="1018425" y="951661"/>
                </a:lnTo>
                <a:lnTo>
                  <a:pt x="1036104" y="948550"/>
                </a:lnTo>
                <a:lnTo>
                  <a:pt x="1053769" y="951661"/>
                </a:lnTo>
                <a:lnTo>
                  <a:pt x="1067396" y="960424"/>
                </a:lnTo>
                <a:lnTo>
                  <a:pt x="1076172" y="974051"/>
                </a:lnTo>
                <a:lnTo>
                  <a:pt x="1079271" y="991730"/>
                </a:lnTo>
                <a:lnTo>
                  <a:pt x="1079271" y="795896"/>
                </a:lnTo>
                <a:lnTo>
                  <a:pt x="1031240" y="811479"/>
                </a:lnTo>
                <a:lnTo>
                  <a:pt x="981824" y="824141"/>
                </a:lnTo>
                <a:lnTo>
                  <a:pt x="927785" y="835228"/>
                </a:lnTo>
                <a:lnTo>
                  <a:pt x="869581" y="844588"/>
                </a:lnTo>
                <a:lnTo>
                  <a:pt x="807681" y="852093"/>
                </a:lnTo>
                <a:lnTo>
                  <a:pt x="742543" y="857631"/>
                </a:lnTo>
                <a:lnTo>
                  <a:pt x="674624" y="861034"/>
                </a:lnTo>
                <a:lnTo>
                  <a:pt x="604393" y="862203"/>
                </a:lnTo>
                <a:lnTo>
                  <a:pt x="534162" y="861034"/>
                </a:lnTo>
                <a:lnTo>
                  <a:pt x="466242" y="857631"/>
                </a:lnTo>
                <a:lnTo>
                  <a:pt x="401104" y="852093"/>
                </a:lnTo>
                <a:lnTo>
                  <a:pt x="339204" y="844588"/>
                </a:lnTo>
                <a:lnTo>
                  <a:pt x="281000" y="835228"/>
                </a:lnTo>
                <a:lnTo>
                  <a:pt x="226961" y="824141"/>
                </a:lnTo>
                <a:lnTo>
                  <a:pt x="177546" y="811479"/>
                </a:lnTo>
                <a:lnTo>
                  <a:pt x="133210" y="797356"/>
                </a:lnTo>
                <a:lnTo>
                  <a:pt x="94437" y="781926"/>
                </a:lnTo>
                <a:lnTo>
                  <a:pt x="35382" y="747598"/>
                </a:lnTo>
                <a:lnTo>
                  <a:pt x="4089" y="709587"/>
                </a:lnTo>
                <a:lnTo>
                  <a:pt x="0" y="689521"/>
                </a:lnTo>
                <a:lnTo>
                  <a:pt x="0" y="1034897"/>
                </a:lnTo>
                <a:lnTo>
                  <a:pt x="16040" y="1074369"/>
                </a:lnTo>
                <a:lnTo>
                  <a:pt x="61671" y="1110665"/>
                </a:lnTo>
                <a:lnTo>
                  <a:pt x="133210" y="1142733"/>
                </a:lnTo>
                <a:lnTo>
                  <a:pt x="177546" y="1156855"/>
                </a:lnTo>
                <a:lnTo>
                  <a:pt x="226961" y="1169517"/>
                </a:lnTo>
                <a:lnTo>
                  <a:pt x="281000" y="1180604"/>
                </a:lnTo>
                <a:lnTo>
                  <a:pt x="339204" y="1189964"/>
                </a:lnTo>
                <a:lnTo>
                  <a:pt x="401104" y="1197470"/>
                </a:lnTo>
                <a:lnTo>
                  <a:pt x="466242" y="1203007"/>
                </a:lnTo>
                <a:lnTo>
                  <a:pt x="534162" y="1206423"/>
                </a:lnTo>
                <a:lnTo>
                  <a:pt x="604393" y="1207592"/>
                </a:lnTo>
                <a:lnTo>
                  <a:pt x="674624" y="1206423"/>
                </a:lnTo>
                <a:lnTo>
                  <a:pt x="742543" y="1203007"/>
                </a:lnTo>
                <a:lnTo>
                  <a:pt x="807681" y="1197470"/>
                </a:lnTo>
                <a:lnTo>
                  <a:pt x="869581" y="1189964"/>
                </a:lnTo>
                <a:lnTo>
                  <a:pt x="927785" y="1180604"/>
                </a:lnTo>
                <a:lnTo>
                  <a:pt x="981824" y="1169517"/>
                </a:lnTo>
                <a:lnTo>
                  <a:pt x="1031240" y="1156855"/>
                </a:lnTo>
                <a:lnTo>
                  <a:pt x="1075575" y="1142733"/>
                </a:lnTo>
                <a:lnTo>
                  <a:pt x="1114348" y="1127302"/>
                </a:lnTo>
                <a:lnTo>
                  <a:pt x="1173403" y="1092987"/>
                </a:lnTo>
                <a:lnTo>
                  <a:pt x="1204696" y="1054963"/>
                </a:lnTo>
                <a:lnTo>
                  <a:pt x="1208786" y="1034897"/>
                </a:lnTo>
                <a:lnTo>
                  <a:pt x="1208786" y="948550"/>
                </a:lnTo>
                <a:lnTo>
                  <a:pt x="1208786" y="862203"/>
                </a:lnTo>
                <a:lnTo>
                  <a:pt x="1208786" y="689521"/>
                </a:lnTo>
                <a:close/>
              </a:path>
              <a:path w="1209039" h="1639570">
                <a:moveTo>
                  <a:pt x="1208786" y="257797"/>
                </a:moveTo>
                <a:lnTo>
                  <a:pt x="1192745" y="297268"/>
                </a:lnTo>
                <a:lnTo>
                  <a:pt x="1147114" y="333565"/>
                </a:lnTo>
                <a:lnTo>
                  <a:pt x="1079271" y="364185"/>
                </a:lnTo>
                <a:lnTo>
                  <a:pt x="1079271" y="560006"/>
                </a:lnTo>
                <a:lnTo>
                  <a:pt x="1076172" y="577672"/>
                </a:lnTo>
                <a:lnTo>
                  <a:pt x="1067396" y="591299"/>
                </a:lnTo>
                <a:lnTo>
                  <a:pt x="1053769" y="600075"/>
                </a:lnTo>
                <a:lnTo>
                  <a:pt x="1036104" y="603173"/>
                </a:lnTo>
                <a:lnTo>
                  <a:pt x="1018425" y="600075"/>
                </a:lnTo>
                <a:lnTo>
                  <a:pt x="1004798" y="591299"/>
                </a:lnTo>
                <a:lnTo>
                  <a:pt x="996035" y="577672"/>
                </a:lnTo>
                <a:lnTo>
                  <a:pt x="992924" y="560006"/>
                </a:lnTo>
                <a:lnTo>
                  <a:pt x="996035" y="542328"/>
                </a:lnTo>
                <a:lnTo>
                  <a:pt x="1004798" y="528701"/>
                </a:lnTo>
                <a:lnTo>
                  <a:pt x="1018425" y="519938"/>
                </a:lnTo>
                <a:lnTo>
                  <a:pt x="1036104" y="516826"/>
                </a:lnTo>
                <a:lnTo>
                  <a:pt x="1053769" y="519938"/>
                </a:lnTo>
                <a:lnTo>
                  <a:pt x="1067396" y="528701"/>
                </a:lnTo>
                <a:lnTo>
                  <a:pt x="1076172" y="542328"/>
                </a:lnTo>
                <a:lnTo>
                  <a:pt x="1079271" y="560006"/>
                </a:lnTo>
                <a:lnTo>
                  <a:pt x="1079271" y="364185"/>
                </a:lnTo>
                <a:lnTo>
                  <a:pt x="1031240" y="379755"/>
                </a:lnTo>
                <a:lnTo>
                  <a:pt x="981824" y="392430"/>
                </a:lnTo>
                <a:lnTo>
                  <a:pt x="927785" y="403504"/>
                </a:lnTo>
                <a:lnTo>
                  <a:pt x="869581" y="412864"/>
                </a:lnTo>
                <a:lnTo>
                  <a:pt x="807681" y="420370"/>
                </a:lnTo>
                <a:lnTo>
                  <a:pt x="742543" y="425907"/>
                </a:lnTo>
                <a:lnTo>
                  <a:pt x="674624" y="429323"/>
                </a:lnTo>
                <a:lnTo>
                  <a:pt x="604393" y="430491"/>
                </a:lnTo>
                <a:lnTo>
                  <a:pt x="534162" y="429323"/>
                </a:lnTo>
                <a:lnTo>
                  <a:pt x="466242" y="425907"/>
                </a:lnTo>
                <a:lnTo>
                  <a:pt x="401104" y="420370"/>
                </a:lnTo>
                <a:lnTo>
                  <a:pt x="339204" y="412864"/>
                </a:lnTo>
                <a:lnTo>
                  <a:pt x="281000" y="403504"/>
                </a:lnTo>
                <a:lnTo>
                  <a:pt x="226961" y="392430"/>
                </a:lnTo>
                <a:lnTo>
                  <a:pt x="177546" y="379755"/>
                </a:lnTo>
                <a:lnTo>
                  <a:pt x="133210" y="365645"/>
                </a:lnTo>
                <a:lnTo>
                  <a:pt x="94437" y="350202"/>
                </a:lnTo>
                <a:lnTo>
                  <a:pt x="35382" y="315887"/>
                </a:lnTo>
                <a:lnTo>
                  <a:pt x="4089" y="277863"/>
                </a:lnTo>
                <a:lnTo>
                  <a:pt x="0" y="257797"/>
                </a:lnTo>
                <a:lnTo>
                  <a:pt x="0" y="603173"/>
                </a:lnTo>
                <a:lnTo>
                  <a:pt x="16040" y="642645"/>
                </a:lnTo>
                <a:lnTo>
                  <a:pt x="61671" y="678942"/>
                </a:lnTo>
                <a:lnTo>
                  <a:pt x="133210" y="711022"/>
                </a:lnTo>
                <a:lnTo>
                  <a:pt x="177546" y="725131"/>
                </a:lnTo>
                <a:lnTo>
                  <a:pt x="226961" y="737806"/>
                </a:lnTo>
                <a:lnTo>
                  <a:pt x="281000" y="748880"/>
                </a:lnTo>
                <a:lnTo>
                  <a:pt x="339204" y="758240"/>
                </a:lnTo>
                <a:lnTo>
                  <a:pt x="401104" y="765759"/>
                </a:lnTo>
                <a:lnTo>
                  <a:pt x="466242" y="771283"/>
                </a:lnTo>
                <a:lnTo>
                  <a:pt x="534162" y="774700"/>
                </a:lnTo>
                <a:lnTo>
                  <a:pt x="604393" y="775868"/>
                </a:lnTo>
                <a:lnTo>
                  <a:pt x="674624" y="774700"/>
                </a:lnTo>
                <a:lnTo>
                  <a:pt x="742543" y="771283"/>
                </a:lnTo>
                <a:lnTo>
                  <a:pt x="807681" y="765759"/>
                </a:lnTo>
                <a:lnTo>
                  <a:pt x="869581" y="758240"/>
                </a:lnTo>
                <a:lnTo>
                  <a:pt x="927785" y="748880"/>
                </a:lnTo>
                <a:lnTo>
                  <a:pt x="981824" y="737806"/>
                </a:lnTo>
                <a:lnTo>
                  <a:pt x="1031240" y="725131"/>
                </a:lnTo>
                <a:lnTo>
                  <a:pt x="1075575" y="711022"/>
                </a:lnTo>
                <a:lnTo>
                  <a:pt x="1114348" y="695579"/>
                </a:lnTo>
                <a:lnTo>
                  <a:pt x="1173403" y="661263"/>
                </a:lnTo>
                <a:lnTo>
                  <a:pt x="1204696" y="623239"/>
                </a:lnTo>
                <a:lnTo>
                  <a:pt x="1208786" y="603173"/>
                </a:lnTo>
                <a:lnTo>
                  <a:pt x="1208786" y="516826"/>
                </a:lnTo>
                <a:lnTo>
                  <a:pt x="1208786" y="430491"/>
                </a:lnTo>
                <a:lnTo>
                  <a:pt x="1208786" y="257797"/>
                </a:lnTo>
                <a:close/>
              </a:path>
              <a:path w="1209039" h="1639570">
                <a:moveTo>
                  <a:pt x="1208786" y="171450"/>
                </a:moveTo>
                <a:lnTo>
                  <a:pt x="1192822" y="131864"/>
                </a:lnTo>
                <a:lnTo>
                  <a:pt x="1147356" y="95516"/>
                </a:lnTo>
                <a:lnTo>
                  <a:pt x="1076007" y="63474"/>
                </a:lnTo>
                <a:lnTo>
                  <a:pt x="1031760" y="49377"/>
                </a:lnTo>
                <a:lnTo>
                  <a:pt x="982408" y="36741"/>
                </a:lnTo>
                <a:lnTo>
                  <a:pt x="928408" y="25704"/>
                </a:lnTo>
                <a:lnTo>
                  <a:pt x="808228" y="8890"/>
                </a:lnTo>
                <a:lnTo>
                  <a:pt x="674878" y="0"/>
                </a:lnTo>
                <a:lnTo>
                  <a:pt x="533908" y="0"/>
                </a:lnTo>
                <a:lnTo>
                  <a:pt x="400558" y="8890"/>
                </a:lnTo>
                <a:lnTo>
                  <a:pt x="280390" y="25704"/>
                </a:lnTo>
                <a:lnTo>
                  <a:pt x="226377" y="36741"/>
                </a:lnTo>
                <a:lnTo>
                  <a:pt x="177025" y="49377"/>
                </a:lnTo>
                <a:lnTo>
                  <a:pt x="132778" y="63474"/>
                </a:lnTo>
                <a:lnTo>
                  <a:pt x="94107" y="78892"/>
                </a:lnTo>
                <a:lnTo>
                  <a:pt x="35242" y="113220"/>
                </a:lnTo>
                <a:lnTo>
                  <a:pt x="4064" y="151320"/>
                </a:lnTo>
                <a:lnTo>
                  <a:pt x="0" y="171450"/>
                </a:lnTo>
                <a:lnTo>
                  <a:pt x="4064" y="191592"/>
                </a:lnTo>
                <a:lnTo>
                  <a:pt x="35242" y="229692"/>
                </a:lnTo>
                <a:lnTo>
                  <a:pt x="94107" y="264033"/>
                </a:lnTo>
                <a:lnTo>
                  <a:pt x="132778" y="279463"/>
                </a:lnTo>
                <a:lnTo>
                  <a:pt x="177025" y="293560"/>
                </a:lnTo>
                <a:lnTo>
                  <a:pt x="226377" y="306209"/>
                </a:lnTo>
                <a:lnTo>
                  <a:pt x="280390" y="317258"/>
                </a:lnTo>
                <a:lnTo>
                  <a:pt x="400558" y="334073"/>
                </a:lnTo>
                <a:lnTo>
                  <a:pt x="533908" y="342976"/>
                </a:lnTo>
                <a:lnTo>
                  <a:pt x="674878" y="342976"/>
                </a:lnTo>
                <a:lnTo>
                  <a:pt x="808228" y="334073"/>
                </a:lnTo>
                <a:lnTo>
                  <a:pt x="928408" y="317258"/>
                </a:lnTo>
                <a:lnTo>
                  <a:pt x="982408" y="306209"/>
                </a:lnTo>
                <a:lnTo>
                  <a:pt x="1031760" y="293560"/>
                </a:lnTo>
                <a:lnTo>
                  <a:pt x="1076007" y="279463"/>
                </a:lnTo>
                <a:lnTo>
                  <a:pt x="1114691" y="264033"/>
                </a:lnTo>
                <a:lnTo>
                  <a:pt x="1173543" y="229692"/>
                </a:lnTo>
                <a:lnTo>
                  <a:pt x="1204722" y="191592"/>
                </a:lnTo>
                <a:lnTo>
                  <a:pt x="1208786" y="171450"/>
                </a:lnTo>
                <a:close/>
              </a:path>
            </a:pathLst>
          </a:custGeom>
          <a:solidFill>
            <a:srgbClr val="006EBE"/>
          </a:solidFill>
        </p:spPr>
        <p:txBody>
          <a:bodyPr wrap="square" lIns="0" tIns="0" rIns="0" bIns="0" rtlCol="0"/>
          <a:lstStyle/>
          <a:p>
            <a:endParaRPr/>
          </a:p>
        </p:txBody>
      </p:sp>
      <p:pic>
        <p:nvPicPr>
          <p:cNvPr id="4" name="object 4"/>
          <p:cNvPicPr/>
          <p:nvPr/>
        </p:nvPicPr>
        <p:blipFill>
          <a:blip r:embed="rId2" cstate="print"/>
          <a:stretch>
            <a:fillRect/>
          </a:stretch>
        </p:blipFill>
        <p:spPr>
          <a:xfrm>
            <a:off x="402336" y="3741420"/>
            <a:ext cx="1776222" cy="564642"/>
          </a:xfrm>
          <a:prstGeom prst="rect">
            <a:avLst/>
          </a:prstGeom>
        </p:spPr>
      </p:pic>
      <p:sp>
        <p:nvSpPr>
          <p:cNvPr id="5" name="object 5"/>
          <p:cNvSpPr txBox="1"/>
          <p:nvPr/>
        </p:nvSpPr>
        <p:spPr>
          <a:xfrm>
            <a:off x="548741" y="3796080"/>
            <a:ext cx="146621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alibri"/>
                <a:cs typeface="Calibri"/>
              </a:rPr>
              <a:t>Data</a:t>
            </a:r>
            <a:r>
              <a:rPr sz="2000" spc="-70" dirty="0">
                <a:solidFill>
                  <a:srgbClr val="FFFFFF"/>
                </a:solidFill>
                <a:latin typeface="Calibri"/>
                <a:cs typeface="Calibri"/>
              </a:rPr>
              <a:t> </a:t>
            </a:r>
            <a:r>
              <a:rPr sz="2000" dirty="0">
                <a:solidFill>
                  <a:srgbClr val="FFFFFF"/>
                </a:solidFill>
                <a:latin typeface="Calibri"/>
                <a:cs typeface="Calibri"/>
              </a:rPr>
              <a:t>scources</a:t>
            </a:r>
            <a:endParaRPr sz="2000">
              <a:latin typeface="Calibri"/>
              <a:cs typeface="Calibri"/>
            </a:endParaRPr>
          </a:p>
        </p:txBody>
      </p:sp>
      <p:grpSp>
        <p:nvGrpSpPr>
          <p:cNvPr id="6" name="object 6"/>
          <p:cNvGrpSpPr/>
          <p:nvPr/>
        </p:nvGrpSpPr>
        <p:grpSpPr>
          <a:xfrm>
            <a:off x="2950717" y="2964433"/>
            <a:ext cx="635000" cy="825500"/>
            <a:chOff x="2950717" y="2964433"/>
            <a:chExt cx="635000" cy="825500"/>
          </a:xfrm>
        </p:grpSpPr>
        <p:sp>
          <p:nvSpPr>
            <p:cNvPr id="7" name="object 7"/>
            <p:cNvSpPr/>
            <p:nvPr/>
          </p:nvSpPr>
          <p:spPr>
            <a:xfrm>
              <a:off x="2963417" y="2977133"/>
              <a:ext cx="609600" cy="800100"/>
            </a:xfrm>
            <a:custGeom>
              <a:avLst/>
              <a:gdLst/>
              <a:ahLst/>
              <a:cxnLst/>
              <a:rect l="l" t="t" r="r" b="b"/>
              <a:pathLst>
                <a:path w="609600" h="800100">
                  <a:moveTo>
                    <a:pt x="507999" y="0"/>
                  </a:moveTo>
                  <a:lnTo>
                    <a:pt x="101600" y="0"/>
                  </a:lnTo>
                  <a:lnTo>
                    <a:pt x="62043" y="7981"/>
                  </a:lnTo>
                  <a:lnTo>
                    <a:pt x="29749" y="29749"/>
                  </a:lnTo>
                  <a:lnTo>
                    <a:pt x="7981" y="62043"/>
                  </a:lnTo>
                  <a:lnTo>
                    <a:pt x="0" y="101600"/>
                  </a:lnTo>
                  <a:lnTo>
                    <a:pt x="0" y="698500"/>
                  </a:lnTo>
                  <a:lnTo>
                    <a:pt x="7981" y="738056"/>
                  </a:lnTo>
                  <a:lnTo>
                    <a:pt x="29749" y="770350"/>
                  </a:lnTo>
                  <a:lnTo>
                    <a:pt x="62043" y="792118"/>
                  </a:lnTo>
                  <a:lnTo>
                    <a:pt x="101600" y="800100"/>
                  </a:lnTo>
                  <a:lnTo>
                    <a:pt x="507999" y="800100"/>
                  </a:lnTo>
                  <a:lnTo>
                    <a:pt x="547556" y="792118"/>
                  </a:lnTo>
                  <a:lnTo>
                    <a:pt x="579850" y="770350"/>
                  </a:lnTo>
                  <a:lnTo>
                    <a:pt x="601618" y="738056"/>
                  </a:lnTo>
                  <a:lnTo>
                    <a:pt x="609599" y="698500"/>
                  </a:lnTo>
                  <a:lnTo>
                    <a:pt x="609599" y="101600"/>
                  </a:lnTo>
                  <a:lnTo>
                    <a:pt x="601618" y="62043"/>
                  </a:lnTo>
                  <a:lnTo>
                    <a:pt x="579850" y="29749"/>
                  </a:lnTo>
                  <a:lnTo>
                    <a:pt x="547556" y="7981"/>
                  </a:lnTo>
                  <a:lnTo>
                    <a:pt x="507999" y="0"/>
                  </a:lnTo>
                  <a:close/>
                </a:path>
              </a:pathLst>
            </a:custGeom>
            <a:solidFill>
              <a:srgbClr val="9B9B9B"/>
            </a:solidFill>
          </p:spPr>
          <p:txBody>
            <a:bodyPr wrap="square" lIns="0" tIns="0" rIns="0" bIns="0" rtlCol="0"/>
            <a:lstStyle/>
            <a:p>
              <a:endParaRPr/>
            </a:p>
          </p:txBody>
        </p:sp>
        <p:sp>
          <p:nvSpPr>
            <p:cNvPr id="8" name="object 8"/>
            <p:cNvSpPr/>
            <p:nvPr/>
          </p:nvSpPr>
          <p:spPr>
            <a:xfrm>
              <a:off x="2963417" y="2977133"/>
              <a:ext cx="609600" cy="800100"/>
            </a:xfrm>
            <a:custGeom>
              <a:avLst/>
              <a:gdLst/>
              <a:ahLst/>
              <a:cxnLst/>
              <a:rect l="l" t="t" r="r" b="b"/>
              <a:pathLst>
                <a:path w="609600" h="800100">
                  <a:moveTo>
                    <a:pt x="0" y="101600"/>
                  </a:moveTo>
                  <a:lnTo>
                    <a:pt x="7981" y="62043"/>
                  </a:lnTo>
                  <a:lnTo>
                    <a:pt x="29749" y="29749"/>
                  </a:lnTo>
                  <a:lnTo>
                    <a:pt x="62043" y="7981"/>
                  </a:lnTo>
                  <a:lnTo>
                    <a:pt x="101600" y="0"/>
                  </a:lnTo>
                  <a:lnTo>
                    <a:pt x="507999" y="0"/>
                  </a:lnTo>
                  <a:lnTo>
                    <a:pt x="547556" y="7981"/>
                  </a:lnTo>
                  <a:lnTo>
                    <a:pt x="579850" y="29749"/>
                  </a:lnTo>
                  <a:lnTo>
                    <a:pt x="601618" y="62043"/>
                  </a:lnTo>
                  <a:lnTo>
                    <a:pt x="609599" y="101600"/>
                  </a:lnTo>
                  <a:lnTo>
                    <a:pt x="609599" y="698500"/>
                  </a:lnTo>
                  <a:lnTo>
                    <a:pt x="601618" y="738056"/>
                  </a:lnTo>
                  <a:lnTo>
                    <a:pt x="579850" y="770350"/>
                  </a:lnTo>
                  <a:lnTo>
                    <a:pt x="547556" y="792118"/>
                  </a:lnTo>
                  <a:lnTo>
                    <a:pt x="507999" y="800100"/>
                  </a:lnTo>
                  <a:lnTo>
                    <a:pt x="101600" y="800100"/>
                  </a:lnTo>
                  <a:lnTo>
                    <a:pt x="62043" y="792118"/>
                  </a:lnTo>
                  <a:lnTo>
                    <a:pt x="29749" y="770350"/>
                  </a:lnTo>
                  <a:lnTo>
                    <a:pt x="7981" y="738056"/>
                  </a:lnTo>
                  <a:lnTo>
                    <a:pt x="0" y="698500"/>
                  </a:lnTo>
                  <a:lnTo>
                    <a:pt x="0" y="101600"/>
                  </a:lnTo>
                  <a:close/>
                </a:path>
              </a:pathLst>
            </a:custGeom>
            <a:ln w="25400">
              <a:solidFill>
                <a:srgbClr val="3B3B3B"/>
              </a:solidFill>
            </a:ln>
          </p:spPr>
          <p:txBody>
            <a:bodyPr wrap="square" lIns="0" tIns="0" rIns="0" bIns="0" rtlCol="0"/>
            <a:lstStyle/>
            <a:p>
              <a:endParaRPr/>
            </a:p>
          </p:txBody>
        </p:sp>
      </p:grpSp>
      <p:grpSp>
        <p:nvGrpSpPr>
          <p:cNvPr id="9" name="object 9"/>
          <p:cNvGrpSpPr/>
          <p:nvPr/>
        </p:nvGrpSpPr>
        <p:grpSpPr>
          <a:xfrm>
            <a:off x="914400" y="2039111"/>
            <a:ext cx="1943100" cy="1737360"/>
            <a:chOff x="914400" y="2039111"/>
            <a:chExt cx="1943100" cy="1737360"/>
          </a:xfrm>
        </p:grpSpPr>
        <p:pic>
          <p:nvPicPr>
            <p:cNvPr id="10" name="object 10"/>
            <p:cNvPicPr/>
            <p:nvPr/>
          </p:nvPicPr>
          <p:blipFill>
            <a:blip r:embed="rId3" cstate="print"/>
            <a:stretch>
              <a:fillRect/>
            </a:stretch>
          </p:blipFill>
          <p:spPr>
            <a:xfrm>
              <a:off x="914400" y="2039111"/>
              <a:ext cx="751332" cy="1737360"/>
            </a:xfrm>
            <a:prstGeom prst="rect">
              <a:avLst/>
            </a:prstGeom>
          </p:spPr>
        </p:pic>
        <p:pic>
          <p:nvPicPr>
            <p:cNvPr id="11" name="object 11"/>
            <p:cNvPicPr/>
            <p:nvPr/>
          </p:nvPicPr>
          <p:blipFill>
            <a:blip r:embed="rId4" cstate="print"/>
            <a:stretch>
              <a:fillRect/>
            </a:stretch>
          </p:blipFill>
          <p:spPr>
            <a:xfrm>
              <a:off x="1626108" y="2935211"/>
              <a:ext cx="1231392" cy="560844"/>
            </a:xfrm>
            <a:prstGeom prst="rect">
              <a:avLst/>
            </a:prstGeom>
          </p:spPr>
        </p:pic>
        <p:pic>
          <p:nvPicPr>
            <p:cNvPr id="12" name="object 12"/>
            <p:cNvPicPr/>
            <p:nvPr/>
          </p:nvPicPr>
          <p:blipFill>
            <a:blip r:embed="rId5" cstate="print"/>
            <a:stretch>
              <a:fillRect/>
            </a:stretch>
          </p:blipFill>
          <p:spPr>
            <a:xfrm>
              <a:off x="1674241" y="2964433"/>
              <a:ext cx="1137920" cy="464185"/>
            </a:xfrm>
            <a:prstGeom prst="rect">
              <a:avLst/>
            </a:prstGeom>
          </p:spPr>
        </p:pic>
        <p:sp>
          <p:nvSpPr>
            <p:cNvPr id="13" name="object 13"/>
            <p:cNvSpPr/>
            <p:nvPr/>
          </p:nvSpPr>
          <p:spPr>
            <a:xfrm>
              <a:off x="1674241" y="2964433"/>
              <a:ext cx="1137920" cy="464184"/>
            </a:xfrm>
            <a:custGeom>
              <a:avLst/>
              <a:gdLst/>
              <a:ahLst/>
              <a:cxnLst/>
              <a:rect l="l" t="t" r="r" b="b"/>
              <a:pathLst>
                <a:path w="1137920" h="464185">
                  <a:moveTo>
                    <a:pt x="36956" y="0"/>
                  </a:moveTo>
                  <a:lnTo>
                    <a:pt x="1008507" y="242443"/>
                  </a:lnTo>
                  <a:lnTo>
                    <a:pt x="1026921" y="168529"/>
                  </a:lnTo>
                  <a:lnTo>
                    <a:pt x="1137920" y="353187"/>
                  </a:lnTo>
                  <a:lnTo>
                    <a:pt x="953134" y="464185"/>
                  </a:lnTo>
                  <a:lnTo>
                    <a:pt x="971550" y="390271"/>
                  </a:lnTo>
                  <a:lnTo>
                    <a:pt x="0" y="147828"/>
                  </a:lnTo>
                  <a:lnTo>
                    <a:pt x="36956" y="0"/>
                  </a:lnTo>
                  <a:close/>
                </a:path>
              </a:pathLst>
            </a:custGeom>
            <a:ln w="9525">
              <a:solidFill>
                <a:srgbClr val="373737"/>
              </a:solidFill>
            </a:ln>
          </p:spPr>
          <p:txBody>
            <a:bodyPr wrap="square" lIns="0" tIns="0" rIns="0" bIns="0" rtlCol="0"/>
            <a:lstStyle/>
            <a:p>
              <a:endParaRPr/>
            </a:p>
          </p:txBody>
        </p:sp>
      </p:grpSp>
      <p:sp>
        <p:nvSpPr>
          <p:cNvPr id="14" name="object 14"/>
          <p:cNvSpPr txBox="1"/>
          <p:nvPr/>
        </p:nvSpPr>
        <p:spPr>
          <a:xfrm>
            <a:off x="3081020" y="3149854"/>
            <a:ext cx="374015" cy="452755"/>
          </a:xfrm>
          <a:prstGeom prst="rect">
            <a:avLst/>
          </a:prstGeom>
        </p:spPr>
        <p:txBody>
          <a:bodyPr vert="horz" wrap="square" lIns="0" tIns="12700" rIns="0" bIns="0" rtlCol="0">
            <a:spAutoFit/>
          </a:bodyPr>
          <a:lstStyle/>
          <a:p>
            <a:pPr marL="15240" marR="5080" indent="-3175">
              <a:lnSpc>
                <a:spcPct val="100000"/>
              </a:lnSpc>
              <a:spcBef>
                <a:spcPts val="100"/>
              </a:spcBef>
            </a:pPr>
            <a:r>
              <a:rPr sz="1400" dirty="0">
                <a:solidFill>
                  <a:srgbClr val="FFFFFF"/>
                </a:solidFill>
                <a:latin typeface="Bahnschrift"/>
                <a:cs typeface="Bahnschrift"/>
              </a:rPr>
              <a:t>R</a:t>
            </a:r>
            <a:r>
              <a:rPr sz="1400" spc="-10" dirty="0">
                <a:solidFill>
                  <a:srgbClr val="FFFFFF"/>
                </a:solidFill>
                <a:latin typeface="Bahnschrift"/>
                <a:cs typeface="Bahnschrift"/>
              </a:rPr>
              <a:t>a</a:t>
            </a:r>
            <a:r>
              <a:rPr sz="1400" dirty="0">
                <a:solidFill>
                  <a:srgbClr val="FFFFFF"/>
                </a:solidFill>
                <a:latin typeface="Bahnschrift"/>
                <a:cs typeface="Bahnschrift"/>
              </a:rPr>
              <a:t>w  </a:t>
            </a:r>
            <a:r>
              <a:rPr sz="1400" spc="-5" dirty="0">
                <a:solidFill>
                  <a:srgbClr val="FFFFFF"/>
                </a:solidFill>
                <a:latin typeface="Bahnschrift"/>
                <a:cs typeface="Bahnschrift"/>
              </a:rPr>
              <a:t>da</a:t>
            </a:r>
            <a:r>
              <a:rPr sz="1400" spc="-10" dirty="0">
                <a:solidFill>
                  <a:srgbClr val="FFFFFF"/>
                </a:solidFill>
                <a:latin typeface="Bahnschrift"/>
                <a:cs typeface="Bahnschrift"/>
              </a:rPr>
              <a:t>t</a:t>
            </a:r>
            <a:r>
              <a:rPr sz="1400" dirty="0">
                <a:solidFill>
                  <a:srgbClr val="FFFFFF"/>
                </a:solidFill>
                <a:latin typeface="Bahnschrift"/>
                <a:cs typeface="Bahnschrift"/>
              </a:rPr>
              <a:t>a</a:t>
            </a:r>
            <a:endParaRPr sz="1400">
              <a:latin typeface="Bahnschrift"/>
              <a:cs typeface="Bahnschrift"/>
            </a:endParaRPr>
          </a:p>
        </p:txBody>
      </p:sp>
      <p:grpSp>
        <p:nvGrpSpPr>
          <p:cNvPr id="15" name="object 15"/>
          <p:cNvGrpSpPr/>
          <p:nvPr/>
        </p:nvGrpSpPr>
        <p:grpSpPr>
          <a:xfrm>
            <a:off x="3721861" y="2964433"/>
            <a:ext cx="1319530" cy="825500"/>
            <a:chOff x="3721861" y="2964433"/>
            <a:chExt cx="1319530" cy="825500"/>
          </a:xfrm>
        </p:grpSpPr>
        <p:sp>
          <p:nvSpPr>
            <p:cNvPr id="16" name="object 16"/>
            <p:cNvSpPr/>
            <p:nvPr/>
          </p:nvSpPr>
          <p:spPr>
            <a:xfrm>
              <a:off x="3734561" y="2977133"/>
              <a:ext cx="1294130" cy="800100"/>
            </a:xfrm>
            <a:custGeom>
              <a:avLst/>
              <a:gdLst/>
              <a:ahLst/>
              <a:cxnLst/>
              <a:rect l="l" t="t" r="r" b="b"/>
              <a:pathLst>
                <a:path w="1294129" h="800100">
                  <a:moveTo>
                    <a:pt x="1160526" y="0"/>
                  </a:moveTo>
                  <a:lnTo>
                    <a:pt x="133350" y="0"/>
                  </a:lnTo>
                  <a:lnTo>
                    <a:pt x="91196" y="6797"/>
                  </a:lnTo>
                  <a:lnTo>
                    <a:pt x="54589" y="25725"/>
                  </a:lnTo>
                  <a:lnTo>
                    <a:pt x="25725" y="54589"/>
                  </a:lnTo>
                  <a:lnTo>
                    <a:pt x="6797" y="91196"/>
                  </a:lnTo>
                  <a:lnTo>
                    <a:pt x="0" y="133350"/>
                  </a:lnTo>
                  <a:lnTo>
                    <a:pt x="0" y="666750"/>
                  </a:lnTo>
                  <a:lnTo>
                    <a:pt x="6797" y="708903"/>
                  </a:lnTo>
                  <a:lnTo>
                    <a:pt x="25725" y="745510"/>
                  </a:lnTo>
                  <a:lnTo>
                    <a:pt x="54589" y="774374"/>
                  </a:lnTo>
                  <a:lnTo>
                    <a:pt x="91196" y="793302"/>
                  </a:lnTo>
                  <a:lnTo>
                    <a:pt x="133350" y="800100"/>
                  </a:lnTo>
                  <a:lnTo>
                    <a:pt x="1160526" y="800100"/>
                  </a:lnTo>
                  <a:lnTo>
                    <a:pt x="1202679" y="793302"/>
                  </a:lnTo>
                  <a:lnTo>
                    <a:pt x="1239286" y="774374"/>
                  </a:lnTo>
                  <a:lnTo>
                    <a:pt x="1268150" y="745510"/>
                  </a:lnTo>
                  <a:lnTo>
                    <a:pt x="1287078" y="708903"/>
                  </a:lnTo>
                  <a:lnTo>
                    <a:pt x="1293876" y="666750"/>
                  </a:lnTo>
                  <a:lnTo>
                    <a:pt x="1293876" y="133350"/>
                  </a:lnTo>
                  <a:lnTo>
                    <a:pt x="1287078" y="91196"/>
                  </a:lnTo>
                  <a:lnTo>
                    <a:pt x="1268150" y="54589"/>
                  </a:lnTo>
                  <a:lnTo>
                    <a:pt x="1239286" y="25725"/>
                  </a:lnTo>
                  <a:lnTo>
                    <a:pt x="1202679" y="6797"/>
                  </a:lnTo>
                  <a:lnTo>
                    <a:pt x="1160526" y="0"/>
                  </a:lnTo>
                  <a:close/>
                </a:path>
              </a:pathLst>
            </a:custGeom>
            <a:solidFill>
              <a:srgbClr val="434343"/>
            </a:solidFill>
          </p:spPr>
          <p:txBody>
            <a:bodyPr wrap="square" lIns="0" tIns="0" rIns="0" bIns="0" rtlCol="0"/>
            <a:lstStyle/>
            <a:p>
              <a:endParaRPr/>
            </a:p>
          </p:txBody>
        </p:sp>
        <p:sp>
          <p:nvSpPr>
            <p:cNvPr id="17" name="object 17"/>
            <p:cNvSpPr/>
            <p:nvPr/>
          </p:nvSpPr>
          <p:spPr>
            <a:xfrm>
              <a:off x="3734561" y="2977133"/>
              <a:ext cx="1294130" cy="800100"/>
            </a:xfrm>
            <a:custGeom>
              <a:avLst/>
              <a:gdLst/>
              <a:ahLst/>
              <a:cxnLst/>
              <a:rect l="l" t="t" r="r" b="b"/>
              <a:pathLst>
                <a:path w="1294129" h="800100">
                  <a:moveTo>
                    <a:pt x="0" y="133350"/>
                  </a:moveTo>
                  <a:lnTo>
                    <a:pt x="6797" y="91196"/>
                  </a:lnTo>
                  <a:lnTo>
                    <a:pt x="25725" y="54589"/>
                  </a:lnTo>
                  <a:lnTo>
                    <a:pt x="54589" y="25725"/>
                  </a:lnTo>
                  <a:lnTo>
                    <a:pt x="91196" y="6797"/>
                  </a:lnTo>
                  <a:lnTo>
                    <a:pt x="133350" y="0"/>
                  </a:lnTo>
                  <a:lnTo>
                    <a:pt x="1160526" y="0"/>
                  </a:lnTo>
                  <a:lnTo>
                    <a:pt x="1202679" y="6797"/>
                  </a:lnTo>
                  <a:lnTo>
                    <a:pt x="1239286" y="25725"/>
                  </a:lnTo>
                  <a:lnTo>
                    <a:pt x="1268150" y="54589"/>
                  </a:lnTo>
                  <a:lnTo>
                    <a:pt x="1287078" y="91196"/>
                  </a:lnTo>
                  <a:lnTo>
                    <a:pt x="1293876" y="133350"/>
                  </a:lnTo>
                  <a:lnTo>
                    <a:pt x="1293876" y="666750"/>
                  </a:lnTo>
                  <a:lnTo>
                    <a:pt x="1287078" y="708903"/>
                  </a:lnTo>
                  <a:lnTo>
                    <a:pt x="1268150" y="745510"/>
                  </a:lnTo>
                  <a:lnTo>
                    <a:pt x="1239286" y="774374"/>
                  </a:lnTo>
                  <a:lnTo>
                    <a:pt x="1202679" y="793302"/>
                  </a:lnTo>
                  <a:lnTo>
                    <a:pt x="1160526" y="800100"/>
                  </a:lnTo>
                  <a:lnTo>
                    <a:pt x="133350" y="800100"/>
                  </a:lnTo>
                  <a:lnTo>
                    <a:pt x="91196" y="793302"/>
                  </a:lnTo>
                  <a:lnTo>
                    <a:pt x="54589" y="774374"/>
                  </a:lnTo>
                  <a:lnTo>
                    <a:pt x="25725" y="745510"/>
                  </a:lnTo>
                  <a:lnTo>
                    <a:pt x="6797" y="708903"/>
                  </a:lnTo>
                  <a:lnTo>
                    <a:pt x="0" y="666750"/>
                  </a:lnTo>
                  <a:lnTo>
                    <a:pt x="0" y="133350"/>
                  </a:lnTo>
                  <a:close/>
                </a:path>
              </a:pathLst>
            </a:custGeom>
            <a:ln w="25400">
              <a:solidFill>
                <a:srgbClr val="3B3B3B"/>
              </a:solidFill>
            </a:ln>
          </p:spPr>
          <p:txBody>
            <a:bodyPr wrap="square" lIns="0" tIns="0" rIns="0" bIns="0" rtlCol="0"/>
            <a:lstStyle/>
            <a:p>
              <a:endParaRPr/>
            </a:p>
          </p:txBody>
        </p:sp>
      </p:grpSp>
      <p:sp>
        <p:nvSpPr>
          <p:cNvPr id="18" name="object 18"/>
          <p:cNvSpPr txBox="1"/>
          <p:nvPr/>
        </p:nvSpPr>
        <p:spPr>
          <a:xfrm>
            <a:off x="3936872" y="3149854"/>
            <a:ext cx="888365" cy="452755"/>
          </a:xfrm>
          <a:prstGeom prst="rect">
            <a:avLst/>
          </a:prstGeom>
        </p:spPr>
        <p:txBody>
          <a:bodyPr vert="horz" wrap="square" lIns="0" tIns="12700" rIns="0" bIns="0" rtlCol="0">
            <a:spAutoFit/>
          </a:bodyPr>
          <a:lstStyle/>
          <a:p>
            <a:pPr marL="12700" marR="5080" indent="249554">
              <a:lnSpc>
                <a:spcPct val="100000"/>
              </a:lnSpc>
              <a:spcBef>
                <a:spcPts val="100"/>
              </a:spcBef>
            </a:pPr>
            <a:r>
              <a:rPr sz="1400" spc="-5" dirty="0">
                <a:solidFill>
                  <a:srgbClr val="FFFFFF"/>
                </a:solidFill>
                <a:latin typeface="Bahnschrift"/>
                <a:cs typeface="Bahnschrift"/>
              </a:rPr>
              <a:t>Data </a:t>
            </a:r>
            <a:r>
              <a:rPr sz="1400" dirty="0">
                <a:solidFill>
                  <a:srgbClr val="FFFFFF"/>
                </a:solidFill>
                <a:latin typeface="Bahnschrift"/>
                <a:cs typeface="Bahnschrift"/>
              </a:rPr>
              <a:t> </a:t>
            </a:r>
            <a:r>
              <a:rPr sz="1400" spc="-5" dirty="0">
                <a:solidFill>
                  <a:srgbClr val="FFFFFF"/>
                </a:solidFill>
                <a:latin typeface="Bahnschrift"/>
                <a:cs typeface="Bahnschrift"/>
              </a:rPr>
              <a:t>integrat</a:t>
            </a:r>
            <a:r>
              <a:rPr sz="1400" spc="-10" dirty="0">
                <a:solidFill>
                  <a:srgbClr val="FFFFFF"/>
                </a:solidFill>
                <a:latin typeface="Bahnschrift"/>
                <a:cs typeface="Bahnschrift"/>
              </a:rPr>
              <a:t>i</a:t>
            </a:r>
            <a:r>
              <a:rPr sz="1400" dirty="0">
                <a:solidFill>
                  <a:srgbClr val="FFFFFF"/>
                </a:solidFill>
                <a:latin typeface="Bahnschrift"/>
                <a:cs typeface="Bahnschrift"/>
              </a:rPr>
              <a:t>on</a:t>
            </a:r>
            <a:endParaRPr sz="1400">
              <a:latin typeface="Bahnschrift"/>
              <a:cs typeface="Bahnschrift"/>
            </a:endParaRPr>
          </a:p>
        </p:txBody>
      </p:sp>
      <p:grpSp>
        <p:nvGrpSpPr>
          <p:cNvPr id="19" name="object 19"/>
          <p:cNvGrpSpPr/>
          <p:nvPr/>
        </p:nvGrpSpPr>
        <p:grpSpPr>
          <a:xfrm>
            <a:off x="5177282" y="2967482"/>
            <a:ext cx="1320800" cy="827405"/>
            <a:chOff x="5177282" y="2967482"/>
            <a:chExt cx="1320800" cy="827405"/>
          </a:xfrm>
        </p:grpSpPr>
        <p:sp>
          <p:nvSpPr>
            <p:cNvPr id="20" name="object 20"/>
            <p:cNvSpPr/>
            <p:nvPr/>
          </p:nvSpPr>
          <p:spPr>
            <a:xfrm>
              <a:off x="5189982" y="2980182"/>
              <a:ext cx="1295400" cy="802005"/>
            </a:xfrm>
            <a:custGeom>
              <a:avLst/>
              <a:gdLst/>
              <a:ahLst/>
              <a:cxnLst/>
              <a:rect l="l" t="t" r="r" b="b"/>
              <a:pathLst>
                <a:path w="1295400" h="802004">
                  <a:moveTo>
                    <a:pt x="1161795" y="0"/>
                  </a:moveTo>
                  <a:lnTo>
                    <a:pt x="133603" y="0"/>
                  </a:lnTo>
                  <a:lnTo>
                    <a:pt x="91374" y="6811"/>
                  </a:lnTo>
                  <a:lnTo>
                    <a:pt x="54699" y="25777"/>
                  </a:lnTo>
                  <a:lnTo>
                    <a:pt x="25777" y="54699"/>
                  </a:lnTo>
                  <a:lnTo>
                    <a:pt x="6811" y="91374"/>
                  </a:lnTo>
                  <a:lnTo>
                    <a:pt x="0" y="133604"/>
                  </a:lnTo>
                  <a:lnTo>
                    <a:pt x="0" y="668020"/>
                  </a:lnTo>
                  <a:lnTo>
                    <a:pt x="6811" y="710249"/>
                  </a:lnTo>
                  <a:lnTo>
                    <a:pt x="25777" y="746924"/>
                  </a:lnTo>
                  <a:lnTo>
                    <a:pt x="54699" y="775846"/>
                  </a:lnTo>
                  <a:lnTo>
                    <a:pt x="91374" y="794812"/>
                  </a:lnTo>
                  <a:lnTo>
                    <a:pt x="133603" y="801624"/>
                  </a:lnTo>
                  <a:lnTo>
                    <a:pt x="1161795" y="801624"/>
                  </a:lnTo>
                  <a:lnTo>
                    <a:pt x="1204025" y="794812"/>
                  </a:lnTo>
                  <a:lnTo>
                    <a:pt x="1240700" y="775846"/>
                  </a:lnTo>
                  <a:lnTo>
                    <a:pt x="1269622" y="746924"/>
                  </a:lnTo>
                  <a:lnTo>
                    <a:pt x="1288588" y="710249"/>
                  </a:lnTo>
                  <a:lnTo>
                    <a:pt x="1295400" y="668020"/>
                  </a:lnTo>
                  <a:lnTo>
                    <a:pt x="1295400" y="133604"/>
                  </a:lnTo>
                  <a:lnTo>
                    <a:pt x="1288588" y="91374"/>
                  </a:lnTo>
                  <a:lnTo>
                    <a:pt x="1269622" y="54699"/>
                  </a:lnTo>
                  <a:lnTo>
                    <a:pt x="1240700" y="25777"/>
                  </a:lnTo>
                  <a:lnTo>
                    <a:pt x="1204025" y="6811"/>
                  </a:lnTo>
                  <a:lnTo>
                    <a:pt x="1161795" y="0"/>
                  </a:lnTo>
                  <a:close/>
                </a:path>
              </a:pathLst>
            </a:custGeom>
            <a:solidFill>
              <a:srgbClr val="585858"/>
            </a:solidFill>
          </p:spPr>
          <p:txBody>
            <a:bodyPr wrap="square" lIns="0" tIns="0" rIns="0" bIns="0" rtlCol="0"/>
            <a:lstStyle/>
            <a:p>
              <a:endParaRPr/>
            </a:p>
          </p:txBody>
        </p:sp>
        <p:sp>
          <p:nvSpPr>
            <p:cNvPr id="21" name="object 21"/>
            <p:cNvSpPr/>
            <p:nvPr/>
          </p:nvSpPr>
          <p:spPr>
            <a:xfrm>
              <a:off x="5189982" y="2980182"/>
              <a:ext cx="1295400" cy="802005"/>
            </a:xfrm>
            <a:custGeom>
              <a:avLst/>
              <a:gdLst/>
              <a:ahLst/>
              <a:cxnLst/>
              <a:rect l="l" t="t" r="r" b="b"/>
              <a:pathLst>
                <a:path w="1295400" h="802004">
                  <a:moveTo>
                    <a:pt x="0" y="133604"/>
                  </a:moveTo>
                  <a:lnTo>
                    <a:pt x="6811" y="91374"/>
                  </a:lnTo>
                  <a:lnTo>
                    <a:pt x="25777" y="54699"/>
                  </a:lnTo>
                  <a:lnTo>
                    <a:pt x="54699" y="25777"/>
                  </a:lnTo>
                  <a:lnTo>
                    <a:pt x="91374" y="6811"/>
                  </a:lnTo>
                  <a:lnTo>
                    <a:pt x="133603" y="0"/>
                  </a:lnTo>
                  <a:lnTo>
                    <a:pt x="1161795" y="0"/>
                  </a:lnTo>
                  <a:lnTo>
                    <a:pt x="1204025" y="6811"/>
                  </a:lnTo>
                  <a:lnTo>
                    <a:pt x="1240700" y="25777"/>
                  </a:lnTo>
                  <a:lnTo>
                    <a:pt x="1269622" y="54699"/>
                  </a:lnTo>
                  <a:lnTo>
                    <a:pt x="1288588" y="91374"/>
                  </a:lnTo>
                  <a:lnTo>
                    <a:pt x="1295400" y="133604"/>
                  </a:lnTo>
                  <a:lnTo>
                    <a:pt x="1295400" y="668020"/>
                  </a:lnTo>
                  <a:lnTo>
                    <a:pt x="1288588" y="710249"/>
                  </a:lnTo>
                  <a:lnTo>
                    <a:pt x="1269622" y="746924"/>
                  </a:lnTo>
                  <a:lnTo>
                    <a:pt x="1240700" y="775846"/>
                  </a:lnTo>
                  <a:lnTo>
                    <a:pt x="1204025" y="794812"/>
                  </a:lnTo>
                  <a:lnTo>
                    <a:pt x="1161795" y="801624"/>
                  </a:lnTo>
                  <a:lnTo>
                    <a:pt x="133603" y="801624"/>
                  </a:lnTo>
                  <a:lnTo>
                    <a:pt x="91374" y="794812"/>
                  </a:lnTo>
                  <a:lnTo>
                    <a:pt x="54699" y="775846"/>
                  </a:lnTo>
                  <a:lnTo>
                    <a:pt x="25777" y="746924"/>
                  </a:lnTo>
                  <a:lnTo>
                    <a:pt x="6811" y="710249"/>
                  </a:lnTo>
                  <a:lnTo>
                    <a:pt x="0" y="668020"/>
                  </a:lnTo>
                  <a:lnTo>
                    <a:pt x="0" y="133604"/>
                  </a:lnTo>
                  <a:close/>
                </a:path>
              </a:pathLst>
            </a:custGeom>
            <a:ln w="25400">
              <a:solidFill>
                <a:srgbClr val="3B3B3B"/>
              </a:solidFill>
            </a:ln>
          </p:spPr>
          <p:txBody>
            <a:bodyPr wrap="square" lIns="0" tIns="0" rIns="0" bIns="0" rtlCol="0"/>
            <a:lstStyle/>
            <a:p>
              <a:endParaRPr/>
            </a:p>
          </p:txBody>
        </p:sp>
      </p:grpSp>
      <p:sp>
        <p:nvSpPr>
          <p:cNvPr id="22" name="object 22"/>
          <p:cNvSpPr txBox="1"/>
          <p:nvPr/>
        </p:nvSpPr>
        <p:spPr>
          <a:xfrm>
            <a:off x="5312409" y="3260597"/>
            <a:ext cx="105029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Bahnschrift"/>
                <a:cs typeface="Bahnschrift"/>
              </a:rPr>
              <a:t>Access</a:t>
            </a:r>
            <a:r>
              <a:rPr sz="1400" spc="70" dirty="0">
                <a:solidFill>
                  <a:srgbClr val="FFFFFF"/>
                </a:solidFill>
                <a:latin typeface="Bahnschrift"/>
                <a:cs typeface="Bahnschrift"/>
              </a:rPr>
              <a:t> </a:t>
            </a:r>
            <a:r>
              <a:rPr sz="1400" dirty="0">
                <a:solidFill>
                  <a:srgbClr val="FFFFFF"/>
                </a:solidFill>
                <a:latin typeface="Bahnschrift"/>
                <a:cs typeface="Bahnschrift"/>
              </a:rPr>
              <a:t>layer</a:t>
            </a:r>
            <a:endParaRPr sz="1400">
              <a:latin typeface="Bahnschrift"/>
              <a:cs typeface="Bahnschrift"/>
            </a:endParaRPr>
          </a:p>
        </p:txBody>
      </p:sp>
      <p:grpSp>
        <p:nvGrpSpPr>
          <p:cNvPr id="23" name="object 23"/>
          <p:cNvGrpSpPr/>
          <p:nvPr/>
        </p:nvGrpSpPr>
        <p:grpSpPr>
          <a:xfrm>
            <a:off x="7246873" y="2123185"/>
            <a:ext cx="1252220" cy="1029969"/>
            <a:chOff x="7246873" y="2123185"/>
            <a:chExt cx="1252220" cy="1029969"/>
          </a:xfrm>
        </p:grpSpPr>
        <p:sp>
          <p:nvSpPr>
            <p:cNvPr id="24" name="object 24"/>
            <p:cNvSpPr/>
            <p:nvPr/>
          </p:nvSpPr>
          <p:spPr>
            <a:xfrm>
              <a:off x="7259573" y="2135885"/>
              <a:ext cx="1226820" cy="1004569"/>
            </a:xfrm>
            <a:custGeom>
              <a:avLst/>
              <a:gdLst/>
              <a:ahLst/>
              <a:cxnLst/>
              <a:rect l="l" t="t" r="r" b="b"/>
              <a:pathLst>
                <a:path w="1226820" h="1004569">
                  <a:moveTo>
                    <a:pt x="1059433" y="0"/>
                  </a:moveTo>
                  <a:lnTo>
                    <a:pt x="167385" y="0"/>
                  </a:lnTo>
                  <a:lnTo>
                    <a:pt x="122884" y="5978"/>
                  </a:lnTo>
                  <a:lnTo>
                    <a:pt x="82898" y="22850"/>
                  </a:lnTo>
                  <a:lnTo>
                    <a:pt x="49022" y="49021"/>
                  </a:lnTo>
                  <a:lnTo>
                    <a:pt x="22850" y="82898"/>
                  </a:lnTo>
                  <a:lnTo>
                    <a:pt x="5978" y="122884"/>
                  </a:lnTo>
                  <a:lnTo>
                    <a:pt x="0" y="167386"/>
                  </a:lnTo>
                  <a:lnTo>
                    <a:pt x="0" y="836930"/>
                  </a:lnTo>
                  <a:lnTo>
                    <a:pt x="5978" y="881431"/>
                  </a:lnTo>
                  <a:lnTo>
                    <a:pt x="22850" y="921417"/>
                  </a:lnTo>
                  <a:lnTo>
                    <a:pt x="49022" y="955294"/>
                  </a:lnTo>
                  <a:lnTo>
                    <a:pt x="82898" y="981465"/>
                  </a:lnTo>
                  <a:lnTo>
                    <a:pt x="122884" y="998337"/>
                  </a:lnTo>
                  <a:lnTo>
                    <a:pt x="167385" y="1004315"/>
                  </a:lnTo>
                  <a:lnTo>
                    <a:pt x="1059433" y="1004315"/>
                  </a:lnTo>
                  <a:lnTo>
                    <a:pt x="1103935" y="998337"/>
                  </a:lnTo>
                  <a:lnTo>
                    <a:pt x="1143921" y="981465"/>
                  </a:lnTo>
                  <a:lnTo>
                    <a:pt x="1177798" y="955294"/>
                  </a:lnTo>
                  <a:lnTo>
                    <a:pt x="1203969" y="921417"/>
                  </a:lnTo>
                  <a:lnTo>
                    <a:pt x="1220841" y="881431"/>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25" name="object 25"/>
            <p:cNvSpPr/>
            <p:nvPr/>
          </p:nvSpPr>
          <p:spPr>
            <a:xfrm>
              <a:off x="7259573" y="2135885"/>
              <a:ext cx="1226820" cy="1004569"/>
            </a:xfrm>
            <a:custGeom>
              <a:avLst/>
              <a:gdLst/>
              <a:ahLst/>
              <a:cxnLst/>
              <a:rect l="l" t="t" r="r" b="b"/>
              <a:pathLst>
                <a:path w="1226820" h="1004569">
                  <a:moveTo>
                    <a:pt x="0" y="167386"/>
                  </a:moveTo>
                  <a:lnTo>
                    <a:pt x="5978" y="122884"/>
                  </a:lnTo>
                  <a:lnTo>
                    <a:pt x="22850" y="82898"/>
                  </a:lnTo>
                  <a:lnTo>
                    <a:pt x="49022" y="49021"/>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31"/>
                  </a:lnTo>
                  <a:lnTo>
                    <a:pt x="1203969" y="921417"/>
                  </a:lnTo>
                  <a:lnTo>
                    <a:pt x="1177798" y="955294"/>
                  </a:lnTo>
                  <a:lnTo>
                    <a:pt x="1143921" y="981465"/>
                  </a:lnTo>
                  <a:lnTo>
                    <a:pt x="1103935" y="998337"/>
                  </a:lnTo>
                  <a:lnTo>
                    <a:pt x="1059433" y="1004315"/>
                  </a:lnTo>
                  <a:lnTo>
                    <a:pt x="167385" y="1004315"/>
                  </a:lnTo>
                  <a:lnTo>
                    <a:pt x="122884" y="998337"/>
                  </a:lnTo>
                  <a:lnTo>
                    <a:pt x="82898" y="981465"/>
                  </a:lnTo>
                  <a:lnTo>
                    <a:pt x="49022" y="955294"/>
                  </a:lnTo>
                  <a:lnTo>
                    <a:pt x="22850" y="921417"/>
                  </a:lnTo>
                  <a:lnTo>
                    <a:pt x="5978" y="881431"/>
                  </a:lnTo>
                  <a:lnTo>
                    <a:pt x="0" y="836930"/>
                  </a:lnTo>
                  <a:lnTo>
                    <a:pt x="0" y="167386"/>
                  </a:lnTo>
                  <a:close/>
                </a:path>
              </a:pathLst>
            </a:custGeom>
            <a:ln w="25400">
              <a:solidFill>
                <a:srgbClr val="9B9B9B"/>
              </a:solidFill>
            </a:ln>
          </p:spPr>
          <p:txBody>
            <a:bodyPr wrap="square" lIns="0" tIns="0" rIns="0" bIns="0" rtlCol="0"/>
            <a:lstStyle/>
            <a:p>
              <a:endParaRPr/>
            </a:p>
          </p:txBody>
        </p:sp>
      </p:grpSp>
      <p:grpSp>
        <p:nvGrpSpPr>
          <p:cNvPr id="26" name="object 26"/>
          <p:cNvGrpSpPr/>
          <p:nvPr/>
        </p:nvGrpSpPr>
        <p:grpSpPr>
          <a:xfrm>
            <a:off x="3482340" y="3098279"/>
            <a:ext cx="3584575" cy="521334"/>
            <a:chOff x="3482340" y="3098279"/>
            <a:chExt cx="3584575" cy="521334"/>
          </a:xfrm>
        </p:grpSpPr>
        <p:pic>
          <p:nvPicPr>
            <p:cNvPr id="27" name="object 27"/>
            <p:cNvPicPr/>
            <p:nvPr/>
          </p:nvPicPr>
          <p:blipFill>
            <a:blip r:embed="rId6" cstate="print"/>
            <a:stretch>
              <a:fillRect/>
            </a:stretch>
          </p:blipFill>
          <p:spPr>
            <a:xfrm>
              <a:off x="3482340" y="3211080"/>
              <a:ext cx="434339" cy="408419"/>
            </a:xfrm>
            <a:prstGeom prst="rect">
              <a:avLst/>
            </a:prstGeom>
          </p:spPr>
        </p:pic>
        <p:pic>
          <p:nvPicPr>
            <p:cNvPr id="28" name="object 28"/>
            <p:cNvPicPr/>
            <p:nvPr/>
          </p:nvPicPr>
          <p:blipFill>
            <a:blip r:embed="rId7" cstate="print"/>
            <a:stretch>
              <a:fillRect/>
            </a:stretch>
          </p:blipFill>
          <p:spPr>
            <a:xfrm>
              <a:off x="3529584" y="3244595"/>
              <a:ext cx="342900" cy="304800"/>
            </a:xfrm>
            <a:prstGeom prst="rect">
              <a:avLst/>
            </a:prstGeom>
          </p:spPr>
        </p:pic>
        <p:sp>
          <p:nvSpPr>
            <p:cNvPr id="29" name="object 29"/>
            <p:cNvSpPr/>
            <p:nvPr/>
          </p:nvSpPr>
          <p:spPr>
            <a:xfrm>
              <a:off x="3529584" y="3244595"/>
              <a:ext cx="342900" cy="304800"/>
            </a:xfrm>
            <a:custGeom>
              <a:avLst/>
              <a:gdLst/>
              <a:ahLst/>
              <a:cxnLst/>
              <a:rect l="l" t="t" r="r" b="b"/>
              <a:pathLst>
                <a:path w="342900" h="304800">
                  <a:moveTo>
                    <a:pt x="0" y="76200"/>
                  </a:moveTo>
                  <a:lnTo>
                    <a:pt x="190500" y="76200"/>
                  </a:lnTo>
                  <a:lnTo>
                    <a:pt x="190500" y="0"/>
                  </a:lnTo>
                  <a:lnTo>
                    <a:pt x="342900" y="152400"/>
                  </a:lnTo>
                  <a:lnTo>
                    <a:pt x="190500" y="304800"/>
                  </a:lnTo>
                  <a:lnTo>
                    <a:pt x="190500"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0" name="object 30"/>
            <p:cNvPicPr/>
            <p:nvPr/>
          </p:nvPicPr>
          <p:blipFill>
            <a:blip r:embed="rId8" cstate="print"/>
            <a:stretch>
              <a:fillRect/>
            </a:stretch>
          </p:blipFill>
          <p:spPr>
            <a:xfrm>
              <a:off x="4879848" y="3191268"/>
              <a:ext cx="435851" cy="408419"/>
            </a:xfrm>
            <a:prstGeom prst="rect">
              <a:avLst/>
            </a:prstGeom>
          </p:spPr>
        </p:pic>
        <p:pic>
          <p:nvPicPr>
            <p:cNvPr id="31" name="object 31"/>
            <p:cNvPicPr/>
            <p:nvPr/>
          </p:nvPicPr>
          <p:blipFill>
            <a:blip r:embed="rId9" cstate="print"/>
            <a:stretch>
              <a:fillRect/>
            </a:stretch>
          </p:blipFill>
          <p:spPr>
            <a:xfrm>
              <a:off x="4927092" y="3224784"/>
              <a:ext cx="344424" cy="304800"/>
            </a:xfrm>
            <a:prstGeom prst="rect">
              <a:avLst/>
            </a:prstGeom>
          </p:spPr>
        </p:pic>
        <p:sp>
          <p:nvSpPr>
            <p:cNvPr id="32" name="object 32"/>
            <p:cNvSpPr/>
            <p:nvPr/>
          </p:nvSpPr>
          <p:spPr>
            <a:xfrm>
              <a:off x="4927092" y="3224784"/>
              <a:ext cx="344805" cy="304800"/>
            </a:xfrm>
            <a:custGeom>
              <a:avLst/>
              <a:gdLst/>
              <a:ahLst/>
              <a:cxnLst/>
              <a:rect l="l" t="t" r="r" b="b"/>
              <a:pathLst>
                <a:path w="344804" h="304800">
                  <a:moveTo>
                    <a:pt x="0" y="76200"/>
                  </a:moveTo>
                  <a:lnTo>
                    <a:pt x="192024" y="76200"/>
                  </a:lnTo>
                  <a:lnTo>
                    <a:pt x="192024" y="0"/>
                  </a:lnTo>
                  <a:lnTo>
                    <a:pt x="344424" y="152400"/>
                  </a:lnTo>
                  <a:lnTo>
                    <a:pt x="192024" y="304800"/>
                  </a:lnTo>
                  <a:lnTo>
                    <a:pt x="192024"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3" name="object 33"/>
            <p:cNvPicPr/>
            <p:nvPr/>
          </p:nvPicPr>
          <p:blipFill>
            <a:blip r:embed="rId10" cstate="print"/>
            <a:stretch>
              <a:fillRect/>
            </a:stretch>
          </p:blipFill>
          <p:spPr>
            <a:xfrm>
              <a:off x="6473952" y="3098279"/>
              <a:ext cx="592810" cy="469404"/>
            </a:xfrm>
            <a:prstGeom prst="rect">
              <a:avLst/>
            </a:prstGeom>
          </p:spPr>
        </p:pic>
        <p:pic>
          <p:nvPicPr>
            <p:cNvPr id="34" name="object 34"/>
            <p:cNvPicPr/>
            <p:nvPr/>
          </p:nvPicPr>
          <p:blipFill>
            <a:blip r:embed="rId11" cstate="print"/>
            <a:stretch>
              <a:fillRect/>
            </a:stretch>
          </p:blipFill>
          <p:spPr>
            <a:xfrm>
              <a:off x="6522847" y="3130295"/>
              <a:ext cx="499236" cy="372872"/>
            </a:xfrm>
            <a:prstGeom prst="rect">
              <a:avLst/>
            </a:prstGeom>
          </p:spPr>
        </p:pic>
        <p:sp>
          <p:nvSpPr>
            <p:cNvPr id="35" name="object 35"/>
            <p:cNvSpPr/>
            <p:nvPr/>
          </p:nvSpPr>
          <p:spPr>
            <a:xfrm>
              <a:off x="6522847" y="3130295"/>
              <a:ext cx="499745" cy="373380"/>
            </a:xfrm>
            <a:custGeom>
              <a:avLst/>
              <a:gdLst/>
              <a:ahLst/>
              <a:cxnLst/>
              <a:rect l="l" t="t" r="r" b="b"/>
              <a:pathLst>
                <a:path w="499745" h="373379">
                  <a:moveTo>
                    <a:pt x="0" y="210693"/>
                  </a:moveTo>
                  <a:lnTo>
                    <a:pt x="302259" y="81153"/>
                  </a:lnTo>
                  <a:lnTo>
                    <a:pt x="267461" y="0"/>
                  </a:lnTo>
                  <a:lnTo>
                    <a:pt x="499236" y="92710"/>
                  </a:lnTo>
                  <a:lnTo>
                    <a:pt x="406526" y="324358"/>
                  </a:lnTo>
                  <a:lnTo>
                    <a:pt x="371855" y="243331"/>
                  </a:lnTo>
                  <a:lnTo>
                    <a:pt x="69469" y="372872"/>
                  </a:lnTo>
                  <a:lnTo>
                    <a:pt x="0" y="210693"/>
                  </a:lnTo>
                  <a:close/>
                </a:path>
              </a:pathLst>
            </a:custGeom>
            <a:ln w="9524">
              <a:solidFill>
                <a:srgbClr val="373737"/>
              </a:solidFill>
            </a:ln>
          </p:spPr>
          <p:txBody>
            <a:bodyPr wrap="square" lIns="0" tIns="0" rIns="0" bIns="0" rtlCol="0"/>
            <a:lstStyle/>
            <a:p>
              <a:endParaRPr/>
            </a:p>
          </p:txBody>
        </p:sp>
      </p:grpSp>
      <p:sp>
        <p:nvSpPr>
          <p:cNvPr id="36" name="object 36"/>
          <p:cNvSpPr txBox="1"/>
          <p:nvPr/>
        </p:nvSpPr>
        <p:spPr>
          <a:xfrm>
            <a:off x="7332091" y="2813685"/>
            <a:ext cx="10617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52525"/>
                </a:solidFill>
                <a:latin typeface="Bahnschrift"/>
                <a:cs typeface="Bahnschrift"/>
              </a:rPr>
              <a:t>Data</a:t>
            </a:r>
            <a:r>
              <a:rPr sz="1400" spc="100" dirty="0">
                <a:solidFill>
                  <a:srgbClr val="252525"/>
                </a:solidFill>
                <a:latin typeface="Bahnschrift"/>
                <a:cs typeface="Bahnschrift"/>
              </a:rPr>
              <a:t> </a:t>
            </a:r>
            <a:r>
              <a:rPr sz="1400" spc="-5" dirty="0">
                <a:solidFill>
                  <a:srgbClr val="252525"/>
                </a:solidFill>
                <a:latin typeface="Bahnschrift"/>
                <a:cs typeface="Bahnschrift"/>
              </a:rPr>
              <a:t>Science</a:t>
            </a:r>
            <a:endParaRPr sz="1400">
              <a:latin typeface="Bahnschrift"/>
              <a:cs typeface="Bahnschrift"/>
            </a:endParaRPr>
          </a:p>
        </p:txBody>
      </p:sp>
      <p:grpSp>
        <p:nvGrpSpPr>
          <p:cNvPr id="37" name="object 37"/>
          <p:cNvGrpSpPr/>
          <p:nvPr/>
        </p:nvGrpSpPr>
        <p:grpSpPr>
          <a:xfrm>
            <a:off x="7688580" y="2418588"/>
            <a:ext cx="365760" cy="289560"/>
            <a:chOff x="7688580" y="2418588"/>
            <a:chExt cx="365760" cy="289560"/>
          </a:xfrm>
        </p:grpSpPr>
        <p:sp>
          <p:nvSpPr>
            <p:cNvPr id="38" name="object 38"/>
            <p:cNvSpPr/>
            <p:nvPr/>
          </p:nvSpPr>
          <p:spPr>
            <a:xfrm>
              <a:off x="7688580" y="2418588"/>
              <a:ext cx="365760" cy="289560"/>
            </a:xfrm>
            <a:custGeom>
              <a:avLst/>
              <a:gdLst/>
              <a:ahLst/>
              <a:cxnLst/>
              <a:rect l="l" t="t" r="r" b="b"/>
              <a:pathLst>
                <a:path w="365759" h="289560">
                  <a:moveTo>
                    <a:pt x="360299" y="216662"/>
                  </a:moveTo>
                  <a:lnTo>
                    <a:pt x="4572" y="216662"/>
                  </a:lnTo>
                  <a:lnTo>
                    <a:pt x="0" y="222123"/>
                  </a:lnTo>
                  <a:lnTo>
                    <a:pt x="0" y="253111"/>
                  </a:lnTo>
                  <a:lnTo>
                    <a:pt x="2720" y="266842"/>
                  </a:lnTo>
                  <a:lnTo>
                    <a:pt x="10144" y="278479"/>
                  </a:lnTo>
                  <a:lnTo>
                    <a:pt x="21163" y="286543"/>
                  </a:lnTo>
                  <a:lnTo>
                    <a:pt x="34671" y="289560"/>
                  </a:lnTo>
                  <a:lnTo>
                    <a:pt x="330200" y="289560"/>
                  </a:lnTo>
                  <a:lnTo>
                    <a:pt x="343846" y="286686"/>
                  </a:lnTo>
                  <a:lnTo>
                    <a:pt x="355171" y="278860"/>
                  </a:lnTo>
                  <a:lnTo>
                    <a:pt x="362900" y="267271"/>
                  </a:lnTo>
                  <a:lnTo>
                    <a:pt x="363554" y="264032"/>
                  </a:lnTo>
                  <a:lnTo>
                    <a:pt x="28321" y="264032"/>
                  </a:lnTo>
                  <a:lnTo>
                    <a:pt x="22860" y="258572"/>
                  </a:lnTo>
                  <a:lnTo>
                    <a:pt x="22860" y="240411"/>
                  </a:lnTo>
                  <a:lnTo>
                    <a:pt x="365760" y="240411"/>
                  </a:lnTo>
                  <a:lnTo>
                    <a:pt x="365760" y="221234"/>
                  </a:lnTo>
                  <a:lnTo>
                    <a:pt x="360299" y="216662"/>
                  </a:lnTo>
                  <a:close/>
                </a:path>
                <a:path w="365759" h="289560">
                  <a:moveTo>
                    <a:pt x="365760" y="240411"/>
                  </a:moveTo>
                  <a:lnTo>
                    <a:pt x="342011" y="240411"/>
                  </a:lnTo>
                  <a:lnTo>
                    <a:pt x="342011" y="258572"/>
                  </a:lnTo>
                  <a:lnTo>
                    <a:pt x="335661" y="264032"/>
                  </a:lnTo>
                  <a:lnTo>
                    <a:pt x="363554" y="264032"/>
                  </a:lnTo>
                  <a:lnTo>
                    <a:pt x="365760" y="253111"/>
                  </a:lnTo>
                  <a:lnTo>
                    <a:pt x="365760" y="240411"/>
                  </a:lnTo>
                  <a:close/>
                </a:path>
                <a:path w="365759" h="289560">
                  <a:moveTo>
                    <a:pt x="306450" y="0"/>
                  </a:moveTo>
                  <a:lnTo>
                    <a:pt x="59309" y="0"/>
                  </a:lnTo>
                  <a:lnTo>
                    <a:pt x="45148" y="2873"/>
                  </a:lnTo>
                  <a:lnTo>
                    <a:pt x="33559" y="10699"/>
                  </a:lnTo>
                  <a:lnTo>
                    <a:pt x="25733" y="22288"/>
                  </a:lnTo>
                  <a:lnTo>
                    <a:pt x="22860" y="36449"/>
                  </a:lnTo>
                  <a:lnTo>
                    <a:pt x="22860" y="216662"/>
                  </a:lnTo>
                  <a:lnTo>
                    <a:pt x="47371" y="216662"/>
                  </a:lnTo>
                  <a:lnTo>
                    <a:pt x="47371" y="36449"/>
                  </a:lnTo>
                  <a:lnTo>
                    <a:pt x="46481" y="36449"/>
                  </a:lnTo>
                  <a:lnTo>
                    <a:pt x="46481" y="30099"/>
                  </a:lnTo>
                  <a:lnTo>
                    <a:pt x="51943" y="24637"/>
                  </a:lnTo>
                  <a:lnTo>
                    <a:pt x="339561" y="24637"/>
                  </a:lnTo>
                  <a:lnTo>
                    <a:pt x="339151" y="22663"/>
                  </a:lnTo>
                  <a:lnTo>
                    <a:pt x="331422" y="11033"/>
                  </a:lnTo>
                  <a:lnTo>
                    <a:pt x="320097" y="2998"/>
                  </a:lnTo>
                  <a:lnTo>
                    <a:pt x="306450" y="0"/>
                  </a:lnTo>
                  <a:close/>
                </a:path>
                <a:path w="365759" h="289560">
                  <a:moveTo>
                    <a:pt x="339561" y="24637"/>
                  </a:moveTo>
                  <a:lnTo>
                    <a:pt x="313817" y="24637"/>
                  </a:lnTo>
                  <a:lnTo>
                    <a:pt x="319277" y="30099"/>
                  </a:lnTo>
                  <a:lnTo>
                    <a:pt x="319277" y="216662"/>
                  </a:lnTo>
                  <a:lnTo>
                    <a:pt x="342011" y="216662"/>
                  </a:lnTo>
                  <a:lnTo>
                    <a:pt x="342011" y="36449"/>
                  </a:lnTo>
                  <a:lnTo>
                    <a:pt x="339561" y="24637"/>
                  </a:lnTo>
                  <a:close/>
                </a:path>
              </a:pathLst>
            </a:custGeom>
            <a:solidFill>
              <a:srgbClr val="5F7C94"/>
            </a:solidFill>
          </p:spPr>
          <p:txBody>
            <a:bodyPr wrap="square" lIns="0" tIns="0" rIns="0" bIns="0" rtlCol="0"/>
            <a:lstStyle/>
            <a:p>
              <a:endParaRPr/>
            </a:p>
          </p:txBody>
        </p:sp>
        <p:pic>
          <p:nvPicPr>
            <p:cNvPr id="39" name="object 39"/>
            <p:cNvPicPr/>
            <p:nvPr/>
          </p:nvPicPr>
          <p:blipFill>
            <a:blip r:embed="rId12" cstate="print"/>
            <a:stretch>
              <a:fillRect/>
            </a:stretch>
          </p:blipFill>
          <p:spPr>
            <a:xfrm>
              <a:off x="7776972" y="2491740"/>
              <a:ext cx="169163" cy="120396"/>
            </a:xfrm>
            <a:prstGeom prst="rect">
              <a:avLst/>
            </a:prstGeom>
          </p:spPr>
        </p:pic>
      </p:grpSp>
      <p:grpSp>
        <p:nvGrpSpPr>
          <p:cNvPr id="40" name="object 40"/>
          <p:cNvGrpSpPr/>
          <p:nvPr/>
        </p:nvGrpSpPr>
        <p:grpSpPr>
          <a:xfrm>
            <a:off x="7246873" y="978661"/>
            <a:ext cx="1258570" cy="1028700"/>
            <a:chOff x="7246873" y="978661"/>
            <a:chExt cx="1258570" cy="1028700"/>
          </a:xfrm>
        </p:grpSpPr>
        <p:sp>
          <p:nvSpPr>
            <p:cNvPr id="41" name="object 41"/>
            <p:cNvSpPr/>
            <p:nvPr/>
          </p:nvSpPr>
          <p:spPr>
            <a:xfrm>
              <a:off x="7259573" y="991361"/>
              <a:ext cx="1233170" cy="1003300"/>
            </a:xfrm>
            <a:custGeom>
              <a:avLst/>
              <a:gdLst/>
              <a:ahLst/>
              <a:cxnLst/>
              <a:rect l="l" t="t" r="r" b="b"/>
              <a:pathLst>
                <a:path w="1233170" h="1003300">
                  <a:moveTo>
                    <a:pt x="1065783" y="0"/>
                  </a:moveTo>
                  <a:lnTo>
                    <a:pt x="167131" y="0"/>
                  </a:lnTo>
                  <a:lnTo>
                    <a:pt x="122693" y="5968"/>
                  </a:lnTo>
                  <a:lnTo>
                    <a:pt x="82766" y="22812"/>
                  </a:lnTo>
                  <a:lnTo>
                    <a:pt x="48942" y="48942"/>
                  </a:lnTo>
                  <a:lnTo>
                    <a:pt x="22812" y="82766"/>
                  </a:lnTo>
                  <a:lnTo>
                    <a:pt x="5968" y="122693"/>
                  </a:lnTo>
                  <a:lnTo>
                    <a:pt x="0" y="167132"/>
                  </a:lnTo>
                  <a:lnTo>
                    <a:pt x="0" y="835660"/>
                  </a:lnTo>
                  <a:lnTo>
                    <a:pt x="5968" y="880098"/>
                  </a:lnTo>
                  <a:lnTo>
                    <a:pt x="22812" y="920025"/>
                  </a:lnTo>
                  <a:lnTo>
                    <a:pt x="48942" y="953849"/>
                  </a:lnTo>
                  <a:lnTo>
                    <a:pt x="82766" y="979979"/>
                  </a:lnTo>
                  <a:lnTo>
                    <a:pt x="122693" y="996823"/>
                  </a:lnTo>
                  <a:lnTo>
                    <a:pt x="167131" y="1002792"/>
                  </a:lnTo>
                  <a:lnTo>
                    <a:pt x="1065783" y="1002792"/>
                  </a:lnTo>
                  <a:lnTo>
                    <a:pt x="1110222" y="996823"/>
                  </a:lnTo>
                  <a:lnTo>
                    <a:pt x="1150149" y="979979"/>
                  </a:lnTo>
                  <a:lnTo>
                    <a:pt x="1183973" y="953849"/>
                  </a:lnTo>
                  <a:lnTo>
                    <a:pt x="1210103" y="920025"/>
                  </a:lnTo>
                  <a:lnTo>
                    <a:pt x="1226947" y="880098"/>
                  </a:lnTo>
                  <a:lnTo>
                    <a:pt x="1232916" y="835660"/>
                  </a:lnTo>
                  <a:lnTo>
                    <a:pt x="1232916" y="167132"/>
                  </a:lnTo>
                  <a:lnTo>
                    <a:pt x="1226947" y="122693"/>
                  </a:lnTo>
                  <a:lnTo>
                    <a:pt x="1210103" y="82766"/>
                  </a:lnTo>
                  <a:lnTo>
                    <a:pt x="1183973" y="48942"/>
                  </a:lnTo>
                  <a:lnTo>
                    <a:pt x="1150149" y="22812"/>
                  </a:lnTo>
                  <a:lnTo>
                    <a:pt x="1110222" y="5968"/>
                  </a:lnTo>
                  <a:lnTo>
                    <a:pt x="1065783" y="0"/>
                  </a:lnTo>
                  <a:close/>
                </a:path>
              </a:pathLst>
            </a:custGeom>
            <a:solidFill>
              <a:srgbClr val="D9D9D9"/>
            </a:solidFill>
          </p:spPr>
          <p:txBody>
            <a:bodyPr wrap="square" lIns="0" tIns="0" rIns="0" bIns="0" rtlCol="0"/>
            <a:lstStyle/>
            <a:p>
              <a:endParaRPr/>
            </a:p>
          </p:txBody>
        </p:sp>
        <p:sp>
          <p:nvSpPr>
            <p:cNvPr id="42" name="object 42"/>
            <p:cNvSpPr/>
            <p:nvPr/>
          </p:nvSpPr>
          <p:spPr>
            <a:xfrm>
              <a:off x="7259573" y="991361"/>
              <a:ext cx="1233170" cy="1003300"/>
            </a:xfrm>
            <a:custGeom>
              <a:avLst/>
              <a:gdLst/>
              <a:ahLst/>
              <a:cxnLst/>
              <a:rect l="l" t="t" r="r" b="b"/>
              <a:pathLst>
                <a:path w="1233170" h="1003300">
                  <a:moveTo>
                    <a:pt x="0" y="167132"/>
                  </a:moveTo>
                  <a:lnTo>
                    <a:pt x="5968" y="122693"/>
                  </a:lnTo>
                  <a:lnTo>
                    <a:pt x="22812" y="82766"/>
                  </a:lnTo>
                  <a:lnTo>
                    <a:pt x="48942" y="48942"/>
                  </a:lnTo>
                  <a:lnTo>
                    <a:pt x="82766" y="22812"/>
                  </a:lnTo>
                  <a:lnTo>
                    <a:pt x="122693" y="5968"/>
                  </a:lnTo>
                  <a:lnTo>
                    <a:pt x="167131" y="0"/>
                  </a:lnTo>
                  <a:lnTo>
                    <a:pt x="1065783" y="0"/>
                  </a:lnTo>
                  <a:lnTo>
                    <a:pt x="1110222" y="5968"/>
                  </a:lnTo>
                  <a:lnTo>
                    <a:pt x="1150149" y="22812"/>
                  </a:lnTo>
                  <a:lnTo>
                    <a:pt x="1183973" y="48942"/>
                  </a:lnTo>
                  <a:lnTo>
                    <a:pt x="1210103" y="82766"/>
                  </a:lnTo>
                  <a:lnTo>
                    <a:pt x="1226947" y="122693"/>
                  </a:lnTo>
                  <a:lnTo>
                    <a:pt x="1232916" y="167132"/>
                  </a:lnTo>
                  <a:lnTo>
                    <a:pt x="1232916" y="835660"/>
                  </a:lnTo>
                  <a:lnTo>
                    <a:pt x="1226947" y="880098"/>
                  </a:lnTo>
                  <a:lnTo>
                    <a:pt x="1210103" y="920025"/>
                  </a:lnTo>
                  <a:lnTo>
                    <a:pt x="1183973" y="953849"/>
                  </a:lnTo>
                  <a:lnTo>
                    <a:pt x="1150149" y="979979"/>
                  </a:lnTo>
                  <a:lnTo>
                    <a:pt x="1110222" y="996823"/>
                  </a:lnTo>
                  <a:lnTo>
                    <a:pt x="1065783" y="1002792"/>
                  </a:lnTo>
                  <a:lnTo>
                    <a:pt x="167131" y="1002792"/>
                  </a:lnTo>
                  <a:lnTo>
                    <a:pt x="122693" y="996823"/>
                  </a:lnTo>
                  <a:lnTo>
                    <a:pt x="82766" y="979979"/>
                  </a:lnTo>
                  <a:lnTo>
                    <a:pt x="48942" y="953849"/>
                  </a:lnTo>
                  <a:lnTo>
                    <a:pt x="22812" y="920025"/>
                  </a:lnTo>
                  <a:lnTo>
                    <a:pt x="5968" y="880098"/>
                  </a:lnTo>
                  <a:lnTo>
                    <a:pt x="0" y="835660"/>
                  </a:lnTo>
                  <a:lnTo>
                    <a:pt x="0" y="167132"/>
                  </a:lnTo>
                  <a:close/>
                </a:path>
              </a:pathLst>
            </a:custGeom>
            <a:ln w="25400">
              <a:solidFill>
                <a:srgbClr val="9B9B9B"/>
              </a:solidFill>
            </a:ln>
          </p:spPr>
          <p:txBody>
            <a:bodyPr wrap="square" lIns="0" tIns="0" rIns="0" bIns="0" rtlCol="0"/>
            <a:lstStyle/>
            <a:p>
              <a:endParaRPr/>
            </a:p>
          </p:txBody>
        </p:sp>
        <p:sp>
          <p:nvSpPr>
            <p:cNvPr id="43" name="object 43"/>
            <p:cNvSpPr/>
            <p:nvPr/>
          </p:nvSpPr>
          <p:spPr>
            <a:xfrm>
              <a:off x="7665719" y="1264919"/>
              <a:ext cx="346075" cy="318770"/>
            </a:xfrm>
            <a:custGeom>
              <a:avLst/>
              <a:gdLst/>
              <a:ahLst/>
              <a:cxnLst/>
              <a:rect l="l" t="t" r="r" b="b"/>
              <a:pathLst>
                <a:path w="346075" h="318769">
                  <a:moveTo>
                    <a:pt x="179831" y="0"/>
                  </a:moveTo>
                  <a:lnTo>
                    <a:pt x="172974" y="0"/>
                  </a:lnTo>
                  <a:lnTo>
                    <a:pt x="126867" y="5729"/>
                  </a:lnTo>
                  <a:lnTo>
                    <a:pt x="85513" y="21872"/>
                  </a:lnTo>
                  <a:lnTo>
                    <a:pt x="50530" y="46862"/>
                  </a:lnTo>
                  <a:lnTo>
                    <a:pt x="23537" y="79135"/>
                  </a:lnTo>
                  <a:lnTo>
                    <a:pt x="6154" y="117122"/>
                  </a:lnTo>
                  <a:lnTo>
                    <a:pt x="0" y="159257"/>
                  </a:lnTo>
                  <a:lnTo>
                    <a:pt x="6154" y="201393"/>
                  </a:lnTo>
                  <a:lnTo>
                    <a:pt x="23537" y="239380"/>
                  </a:lnTo>
                  <a:lnTo>
                    <a:pt x="50530" y="271652"/>
                  </a:lnTo>
                  <a:lnTo>
                    <a:pt x="85513" y="296643"/>
                  </a:lnTo>
                  <a:lnTo>
                    <a:pt x="126867" y="312786"/>
                  </a:lnTo>
                  <a:lnTo>
                    <a:pt x="172974" y="318515"/>
                  </a:lnTo>
                  <a:lnTo>
                    <a:pt x="218727" y="312786"/>
                  </a:lnTo>
                  <a:lnTo>
                    <a:pt x="259983" y="296643"/>
                  </a:lnTo>
                  <a:lnTo>
                    <a:pt x="262437" y="294893"/>
                  </a:lnTo>
                  <a:lnTo>
                    <a:pt x="171957" y="294893"/>
                  </a:lnTo>
                  <a:lnTo>
                    <a:pt x="125145" y="288042"/>
                  </a:lnTo>
                  <a:lnTo>
                    <a:pt x="84703" y="268912"/>
                  </a:lnTo>
                  <a:lnTo>
                    <a:pt x="52948" y="239645"/>
                  </a:lnTo>
                  <a:lnTo>
                    <a:pt x="32197" y="202381"/>
                  </a:lnTo>
                  <a:lnTo>
                    <a:pt x="24764" y="159257"/>
                  </a:lnTo>
                  <a:lnTo>
                    <a:pt x="35204" y="109525"/>
                  </a:lnTo>
                  <a:lnTo>
                    <a:pt x="63801" y="67913"/>
                  </a:lnTo>
                  <a:lnTo>
                    <a:pt x="106471" y="38064"/>
                  </a:lnTo>
                  <a:lnTo>
                    <a:pt x="159130" y="23621"/>
                  </a:lnTo>
                  <a:lnTo>
                    <a:pt x="185800" y="23621"/>
                  </a:lnTo>
                  <a:lnTo>
                    <a:pt x="185800" y="11810"/>
                  </a:lnTo>
                  <a:lnTo>
                    <a:pt x="184784" y="4571"/>
                  </a:lnTo>
                  <a:lnTo>
                    <a:pt x="179831" y="0"/>
                  </a:lnTo>
                  <a:close/>
                </a:path>
                <a:path w="346075" h="318769">
                  <a:moveTo>
                    <a:pt x="185800" y="23621"/>
                  </a:moveTo>
                  <a:lnTo>
                    <a:pt x="159130" y="23621"/>
                  </a:lnTo>
                  <a:lnTo>
                    <a:pt x="159130" y="166496"/>
                  </a:lnTo>
                  <a:lnTo>
                    <a:pt x="165100" y="171068"/>
                  </a:lnTo>
                  <a:lnTo>
                    <a:pt x="318261" y="171068"/>
                  </a:lnTo>
                  <a:lnTo>
                    <a:pt x="308154" y="210525"/>
                  </a:lnTo>
                  <a:lnTo>
                    <a:pt x="286386" y="244556"/>
                  </a:lnTo>
                  <a:lnTo>
                    <a:pt x="255040" y="271241"/>
                  </a:lnTo>
                  <a:lnTo>
                    <a:pt x="216202" y="288660"/>
                  </a:lnTo>
                  <a:lnTo>
                    <a:pt x="171957" y="294893"/>
                  </a:lnTo>
                  <a:lnTo>
                    <a:pt x="262437" y="294893"/>
                  </a:lnTo>
                  <a:lnTo>
                    <a:pt x="295036" y="271652"/>
                  </a:lnTo>
                  <a:lnTo>
                    <a:pt x="322184" y="239380"/>
                  </a:lnTo>
                  <a:lnTo>
                    <a:pt x="339723" y="201393"/>
                  </a:lnTo>
                  <a:lnTo>
                    <a:pt x="345948" y="159257"/>
                  </a:lnTo>
                  <a:lnTo>
                    <a:pt x="345948" y="152907"/>
                  </a:lnTo>
                  <a:lnTo>
                    <a:pt x="339089" y="147446"/>
                  </a:lnTo>
                  <a:lnTo>
                    <a:pt x="185800" y="147446"/>
                  </a:lnTo>
                  <a:lnTo>
                    <a:pt x="185800" y="23621"/>
                  </a:lnTo>
                  <a:close/>
                </a:path>
              </a:pathLst>
            </a:custGeom>
            <a:solidFill>
              <a:srgbClr val="5F7C94"/>
            </a:solidFill>
          </p:spPr>
          <p:txBody>
            <a:bodyPr wrap="square" lIns="0" tIns="0" rIns="0" bIns="0" rtlCol="0"/>
            <a:lstStyle/>
            <a:p>
              <a:endParaRPr/>
            </a:p>
          </p:txBody>
        </p:sp>
        <p:pic>
          <p:nvPicPr>
            <p:cNvPr id="44" name="object 44"/>
            <p:cNvPicPr/>
            <p:nvPr/>
          </p:nvPicPr>
          <p:blipFill>
            <a:blip r:embed="rId13" cstate="print"/>
            <a:stretch>
              <a:fillRect/>
            </a:stretch>
          </p:blipFill>
          <p:spPr>
            <a:xfrm>
              <a:off x="7876031" y="1217675"/>
              <a:ext cx="187451" cy="172212"/>
            </a:xfrm>
            <a:prstGeom prst="rect">
              <a:avLst/>
            </a:prstGeom>
          </p:spPr>
        </p:pic>
      </p:grpSp>
      <p:sp>
        <p:nvSpPr>
          <p:cNvPr id="45" name="object 45"/>
          <p:cNvSpPr txBox="1"/>
          <p:nvPr/>
        </p:nvSpPr>
        <p:spPr>
          <a:xfrm>
            <a:off x="7463408" y="1668272"/>
            <a:ext cx="80581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252525"/>
                </a:solidFill>
                <a:latin typeface="Bahnschrift"/>
                <a:cs typeface="Bahnschrift"/>
              </a:rPr>
              <a:t>Reporti</a:t>
            </a:r>
            <a:r>
              <a:rPr sz="1400" spc="-10" dirty="0">
                <a:solidFill>
                  <a:srgbClr val="252525"/>
                </a:solidFill>
                <a:latin typeface="Bahnschrift"/>
                <a:cs typeface="Bahnschrift"/>
              </a:rPr>
              <a:t>n</a:t>
            </a:r>
            <a:r>
              <a:rPr sz="1400" dirty="0">
                <a:solidFill>
                  <a:srgbClr val="252525"/>
                </a:solidFill>
                <a:latin typeface="Bahnschrift"/>
                <a:cs typeface="Bahnschrift"/>
              </a:rPr>
              <a:t>g</a:t>
            </a:r>
            <a:endParaRPr sz="1400">
              <a:latin typeface="Bahnschrift"/>
              <a:cs typeface="Bahnschrift"/>
            </a:endParaRPr>
          </a:p>
        </p:txBody>
      </p:sp>
      <p:grpSp>
        <p:nvGrpSpPr>
          <p:cNvPr id="46" name="object 46"/>
          <p:cNvGrpSpPr/>
          <p:nvPr/>
        </p:nvGrpSpPr>
        <p:grpSpPr>
          <a:xfrm>
            <a:off x="7246873" y="3270758"/>
            <a:ext cx="1252220" cy="1029969"/>
            <a:chOff x="7246873" y="3270758"/>
            <a:chExt cx="1252220" cy="1029969"/>
          </a:xfrm>
        </p:grpSpPr>
        <p:sp>
          <p:nvSpPr>
            <p:cNvPr id="47" name="object 47"/>
            <p:cNvSpPr/>
            <p:nvPr/>
          </p:nvSpPr>
          <p:spPr>
            <a:xfrm>
              <a:off x="7259573" y="3283458"/>
              <a:ext cx="1226820" cy="1004569"/>
            </a:xfrm>
            <a:custGeom>
              <a:avLst/>
              <a:gdLst/>
              <a:ahLst/>
              <a:cxnLst/>
              <a:rect l="l" t="t" r="r" b="b"/>
              <a:pathLst>
                <a:path w="1226820" h="1004570">
                  <a:moveTo>
                    <a:pt x="1059433" y="0"/>
                  </a:moveTo>
                  <a:lnTo>
                    <a:pt x="167385" y="0"/>
                  </a:lnTo>
                  <a:lnTo>
                    <a:pt x="122884" y="5978"/>
                  </a:lnTo>
                  <a:lnTo>
                    <a:pt x="82898" y="22850"/>
                  </a:lnTo>
                  <a:lnTo>
                    <a:pt x="49022" y="49022"/>
                  </a:lnTo>
                  <a:lnTo>
                    <a:pt x="22850" y="82898"/>
                  </a:lnTo>
                  <a:lnTo>
                    <a:pt x="5978" y="122884"/>
                  </a:lnTo>
                  <a:lnTo>
                    <a:pt x="0" y="167386"/>
                  </a:lnTo>
                  <a:lnTo>
                    <a:pt x="0" y="836930"/>
                  </a:lnTo>
                  <a:lnTo>
                    <a:pt x="5978" y="881427"/>
                  </a:lnTo>
                  <a:lnTo>
                    <a:pt x="22850" y="921412"/>
                  </a:lnTo>
                  <a:lnTo>
                    <a:pt x="49022" y="955289"/>
                  </a:lnTo>
                  <a:lnTo>
                    <a:pt x="82898" y="981462"/>
                  </a:lnTo>
                  <a:lnTo>
                    <a:pt x="122884" y="998336"/>
                  </a:lnTo>
                  <a:lnTo>
                    <a:pt x="167385" y="1004316"/>
                  </a:lnTo>
                  <a:lnTo>
                    <a:pt x="1059433" y="1004316"/>
                  </a:lnTo>
                  <a:lnTo>
                    <a:pt x="1103935" y="998336"/>
                  </a:lnTo>
                  <a:lnTo>
                    <a:pt x="1143921" y="981462"/>
                  </a:lnTo>
                  <a:lnTo>
                    <a:pt x="1177798" y="955289"/>
                  </a:lnTo>
                  <a:lnTo>
                    <a:pt x="1203969" y="921412"/>
                  </a:lnTo>
                  <a:lnTo>
                    <a:pt x="1220841" y="881427"/>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48" name="object 48"/>
            <p:cNvSpPr/>
            <p:nvPr/>
          </p:nvSpPr>
          <p:spPr>
            <a:xfrm>
              <a:off x="7259573" y="3283458"/>
              <a:ext cx="1226820" cy="1004569"/>
            </a:xfrm>
            <a:custGeom>
              <a:avLst/>
              <a:gdLst/>
              <a:ahLst/>
              <a:cxnLst/>
              <a:rect l="l" t="t" r="r" b="b"/>
              <a:pathLst>
                <a:path w="1226820" h="1004570">
                  <a:moveTo>
                    <a:pt x="0" y="167386"/>
                  </a:moveTo>
                  <a:lnTo>
                    <a:pt x="5978" y="122884"/>
                  </a:lnTo>
                  <a:lnTo>
                    <a:pt x="22850" y="82898"/>
                  </a:lnTo>
                  <a:lnTo>
                    <a:pt x="49022" y="49022"/>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27"/>
                  </a:lnTo>
                  <a:lnTo>
                    <a:pt x="1203969" y="921412"/>
                  </a:lnTo>
                  <a:lnTo>
                    <a:pt x="1177798" y="955289"/>
                  </a:lnTo>
                  <a:lnTo>
                    <a:pt x="1143921" y="981462"/>
                  </a:lnTo>
                  <a:lnTo>
                    <a:pt x="1103935" y="998336"/>
                  </a:lnTo>
                  <a:lnTo>
                    <a:pt x="1059433" y="1004316"/>
                  </a:lnTo>
                  <a:lnTo>
                    <a:pt x="167385" y="1004316"/>
                  </a:lnTo>
                  <a:lnTo>
                    <a:pt x="122884" y="998336"/>
                  </a:lnTo>
                  <a:lnTo>
                    <a:pt x="82898" y="981462"/>
                  </a:lnTo>
                  <a:lnTo>
                    <a:pt x="49022" y="955289"/>
                  </a:lnTo>
                  <a:lnTo>
                    <a:pt x="22850" y="921412"/>
                  </a:lnTo>
                  <a:lnTo>
                    <a:pt x="5978" y="881427"/>
                  </a:lnTo>
                  <a:lnTo>
                    <a:pt x="0" y="836930"/>
                  </a:lnTo>
                  <a:lnTo>
                    <a:pt x="0" y="167386"/>
                  </a:lnTo>
                  <a:close/>
                </a:path>
              </a:pathLst>
            </a:custGeom>
            <a:ln w="25400">
              <a:solidFill>
                <a:srgbClr val="9B9B9B"/>
              </a:solidFill>
            </a:ln>
          </p:spPr>
          <p:txBody>
            <a:bodyPr wrap="square" lIns="0" tIns="0" rIns="0" bIns="0" rtlCol="0"/>
            <a:lstStyle/>
            <a:p>
              <a:endParaRPr/>
            </a:p>
          </p:txBody>
        </p:sp>
      </p:grpSp>
      <p:sp>
        <p:nvSpPr>
          <p:cNvPr id="49" name="object 49"/>
          <p:cNvSpPr txBox="1"/>
          <p:nvPr/>
        </p:nvSpPr>
        <p:spPr>
          <a:xfrm>
            <a:off x="7401559" y="3961587"/>
            <a:ext cx="922019"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52525"/>
                </a:solidFill>
                <a:latin typeface="Bahnschrift"/>
                <a:cs typeface="Bahnschrift"/>
              </a:rPr>
              <a:t>Other</a:t>
            </a:r>
            <a:r>
              <a:rPr sz="1400" spc="70" dirty="0">
                <a:solidFill>
                  <a:srgbClr val="252525"/>
                </a:solidFill>
                <a:latin typeface="Bahnschrift"/>
                <a:cs typeface="Bahnschrift"/>
              </a:rPr>
              <a:t> </a:t>
            </a:r>
            <a:r>
              <a:rPr sz="1400" dirty="0">
                <a:solidFill>
                  <a:srgbClr val="252525"/>
                </a:solidFill>
                <a:latin typeface="Bahnschrift"/>
                <a:cs typeface="Bahnschrift"/>
              </a:rPr>
              <a:t>Apps</a:t>
            </a:r>
            <a:endParaRPr sz="1400">
              <a:latin typeface="Bahnschrift"/>
              <a:cs typeface="Bahnschrift"/>
            </a:endParaRPr>
          </a:p>
        </p:txBody>
      </p:sp>
      <p:sp>
        <p:nvSpPr>
          <p:cNvPr id="50" name="object 50"/>
          <p:cNvSpPr/>
          <p:nvPr/>
        </p:nvSpPr>
        <p:spPr>
          <a:xfrm>
            <a:off x="7665719" y="3537203"/>
            <a:ext cx="340360" cy="320040"/>
          </a:xfrm>
          <a:custGeom>
            <a:avLst/>
            <a:gdLst/>
            <a:ahLst/>
            <a:cxnLst/>
            <a:rect l="l" t="t" r="r" b="b"/>
            <a:pathLst>
              <a:path w="340359" h="320039">
                <a:moveTo>
                  <a:pt x="339851" y="280035"/>
                </a:moveTo>
                <a:lnTo>
                  <a:pt x="319912" y="280035"/>
                </a:lnTo>
                <a:lnTo>
                  <a:pt x="319912" y="295529"/>
                </a:lnTo>
                <a:lnTo>
                  <a:pt x="315468" y="299974"/>
                </a:lnTo>
                <a:lnTo>
                  <a:pt x="64897" y="299974"/>
                </a:lnTo>
                <a:lnTo>
                  <a:pt x="60451" y="304546"/>
                </a:lnTo>
                <a:lnTo>
                  <a:pt x="60451" y="315595"/>
                </a:lnTo>
                <a:lnTo>
                  <a:pt x="64897" y="320040"/>
                </a:lnTo>
                <a:lnTo>
                  <a:pt x="310006" y="320040"/>
                </a:lnTo>
                <a:lnTo>
                  <a:pt x="321581" y="317678"/>
                </a:lnTo>
                <a:lnTo>
                  <a:pt x="331073" y="311245"/>
                </a:lnTo>
                <a:lnTo>
                  <a:pt x="337492" y="301716"/>
                </a:lnTo>
                <a:lnTo>
                  <a:pt x="339851" y="290068"/>
                </a:lnTo>
                <a:lnTo>
                  <a:pt x="339851" y="280035"/>
                </a:lnTo>
                <a:close/>
              </a:path>
              <a:path w="340359" h="320039">
                <a:moveTo>
                  <a:pt x="137286" y="259969"/>
                </a:moveTo>
                <a:lnTo>
                  <a:pt x="116331" y="259969"/>
                </a:lnTo>
                <a:lnTo>
                  <a:pt x="102997" y="299974"/>
                </a:lnTo>
                <a:lnTo>
                  <a:pt x="123951" y="299974"/>
                </a:lnTo>
                <a:lnTo>
                  <a:pt x="137286" y="259969"/>
                </a:lnTo>
                <a:close/>
              </a:path>
              <a:path w="340359" h="320039">
                <a:moveTo>
                  <a:pt x="339851" y="160020"/>
                </a:moveTo>
                <a:lnTo>
                  <a:pt x="319912" y="160020"/>
                </a:lnTo>
                <a:lnTo>
                  <a:pt x="319912" y="259969"/>
                </a:lnTo>
                <a:lnTo>
                  <a:pt x="200405" y="259969"/>
                </a:lnTo>
                <a:lnTo>
                  <a:pt x="200405" y="293370"/>
                </a:lnTo>
                <a:lnTo>
                  <a:pt x="201040" y="296799"/>
                </a:lnTo>
                <a:lnTo>
                  <a:pt x="202183" y="299974"/>
                </a:lnTo>
                <a:lnTo>
                  <a:pt x="224789" y="299974"/>
                </a:lnTo>
                <a:lnTo>
                  <a:pt x="220345" y="295529"/>
                </a:lnTo>
                <a:lnTo>
                  <a:pt x="220345" y="280035"/>
                </a:lnTo>
                <a:lnTo>
                  <a:pt x="339851" y="280035"/>
                </a:lnTo>
                <a:lnTo>
                  <a:pt x="339851" y="160020"/>
                </a:lnTo>
                <a:close/>
              </a:path>
              <a:path w="340359" h="320039">
                <a:moveTo>
                  <a:pt x="310006" y="0"/>
                </a:moveTo>
                <a:lnTo>
                  <a:pt x="29972" y="0"/>
                </a:lnTo>
                <a:lnTo>
                  <a:pt x="18323" y="2363"/>
                </a:lnTo>
                <a:lnTo>
                  <a:pt x="8794" y="8810"/>
                </a:lnTo>
                <a:lnTo>
                  <a:pt x="2361" y="18377"/>
                </a:lnTo>
                <a:lnTo>
                  <a:pt x="0" y="30099"/>
                </a:lnTo>
                <a:lnTo>
                  <a:pt x="0" y="229997"/>
                </a:lnTo>
                <a:lnTo>
                  <a:pt x="2361" y="241698"/>
                </a:lnTo>
                <a:lnTo>
                  <a:pt x="8794" y="251221"/>
                </a:lnTo>
                <a:lnTo>
                  <a:pt x="18323" y="257625"/>
                </a:lnTo>
                <a:lnTo>
                  <a:pt x="29972" y="259969"/>
                </a:lnTo>
                <a:lnTo>
                  <a:pt x="220345" y="259969"/>
                </a:lnTo>
                <a:lnTo>
                  <a:pt x="220345" y="240030"/>
                </a:lnTo>
                <a:lnTo>
                  <a:pt x="24383" y="240030"/>
                </a:lnTo>
                <a:lnTo>
                  <a:pt x="19938" y="235585"/>
                </a:lnTo>
                <a:lnTo>
                  <a:pt x="19938" y="219964"/>
                </a:lnTo>
                <a:lnTo>
                  <a:pt x="220345" y="219964"/>
                </a:lnTo>
                <a:lnTo>
                  <a:pt x="220345" y="200025"/>
                </a:lnTo>
                <a:lnTo>
                  <a:pt x="19938" y="200025"/>
                </a:lnTo>
                <a:lnTo>
                  <a:pt x="19938" y="24511"/>
                </a:lnTo>
                <a:lnTo>
                  <a:pt x="24383" y="20066"/>
                </a:lnTo>
                <a:lnTo>
                  <a:pt x="337832" y="20066"/>
                </a:lnTo>
                <a:lnTo>
                  <a:pt x="337492" y="18377"/>
                </a:lnTo>
                <a:lnTo>
                  <a:pt x="331073" y="8810"/>
                </a:lnTo>
                <a:lnTo>
                  <a:pt x="321581" y="2363"/>
                </a:lnTo>
                <a:lnTo>
                  <a:pt x="310006" y="0"/>
                </a:lnTo>
                <a:close/>
              </a:path>
              <a:path w="340359" h="320039">
                <a:moveTo>
                  <a:pt x="220345" y="219964"/>
                </a:moveTo>
                <a:lnTo>
                  <a:pt x="200405" y="219964"/>
                </a:lnTo>
                <a:lnTo>
                  <a:pt x="200405" y="240030"/>
                </a:lnTo>
                <a:lnTo>
                  <a:pt x="220345" y="240030"/>
                </a:lnTo>
                <a:lnTo>
                  <a:pt x="220345" y="219964"/>
                </a:lnTo>
                <a:close/>
              </a:path>
              <a:path w="340359" h="320039">
                <a:moveTo>
                  <a:pt x="313308" y="100076"/>
                </a:moveTo>
                <a:lnTo>
                  <a:pt x="230377" y="100076"/>
                </a:lnTo>
                <a:lnTo>
                  <a:pt x="218729" y="102419"/>
                </a:lnTo>
                <a:lnTo>
                  <a:pt x="209200" y="108823"/>
                </a:lnTo>
                <a:lnTo>
                  <a:pt x="202767" y="118346"/>
                </a:lnTo>
                <a:lnTo>
                  <a:pt x="200405" y="130048"/>
                </a:lnTo>
                <a:lnTo>
                  <a:pt x="200405" y="200025"/>
                </a:lnTo>
                <a:lnTo>
                  <a:pt x="220345" y="200025"/>
                </a:lnTo>
                <a:lnTo>
                  <a:pt x="220345" y="160020"/>
                </a:lnTo>
                <a:lnTo>
                  <a:pt x="339851" y="160020"/>
                </a:lnTo>
                <a:lnTo>
                  <a:pt x="339851" y="140081"/>
                </a:lnTo>
                <a:lnTo>
                  <a:pt x="220345" y="140081"/>
                </a:lnTo>
                <a:lnTo>
                  <a:pt x="220345" y="124460"/>
                </a:lnTo>
                <a:lnTo>
                  <a:pt x="224789" y="120015"/>
                </a:lnTo>
                <a:lnTo>
                  <a:pt x="339851" y="120015"/>
                </a:lnTo>
                <a:lnTo>
                  <a:pt x="339851" y="101727"/>
                </a:lnTo>
                <a:lnTo>
                  <a:pt x="319912" y="101727"/>
                </a:lnTo>
                <a:lnTo>
                  <a:pt x="316737" y="100584"/>
                </a:lnTo>
                <a:lnTo>
                  <a:pt x="313308" y="100076"/>
                </a:lnTo>
                <a:close/>
              </a:path>
              <a:path w="340359" h="320039">
                <a:moveTo>
                  <a:pt x="339851" y="120015"/>
                </a:moveTo>
                <a:lnTo>
                  <a:pt x="315468" y="120015"/>
                </a:lnTo>
                <a:lnTo>
                  <a:pt x="319912" y="124460"/>
                </a:lnTo>
                <a:lnTo>
                  <a:pt x="319912" y="140081"/>
                </a:lnTo>
                <a:lnTo>
                  <a:pt x="339851" y="140081"/>
                </a:lnTo>
                <a:lnTo>
                  <a:pt x="339851" y="120015"/>
                </a:lnTo>
                <a:close/>
              </a:path>
              <a:path w="340359" h="320039">
                <a:moveTo>
                  <a:pt x="337832" y="20066"/>
                </a:moveTo>
                <a:lnTo>
                  <a:pt x="315468" y="20066"/>
                </a:lnTo>
                <a:lnTo>
                  <a:pt x="319912" y="24511"/>
                </a:lnTo>
                <a:lnTo>
                  <a:pt x="319912" y="101727"/>
                </a:lnTo>
                <a:lnTo>
                  <a:pt x="339851" y="101727"/>
                </a:lnTo>
                <a:lnTo>
                  <a:pt x="339851" y="30099"/>
                </a:lnTo>
                <a:lnTo>
                  <a:pt x="337832" y="20066"/>
                </a:lnTo>
                <a:close/>
              </a:path>
            </a:pathLst>
          </a:custGeom>
          <a:solidFill>
            <a:srgbClr val="5F7C94"/>
          </a:solidFill>
        </p:spPr>
        <p:txBody>
          <a:bodyPr wrap="square" lIns="0" tIns="0" rIns="0" bIns="0" rtlCol="0"/>
          <a:lstStyle/>
          <a:p>
            <a:endParaRPr/>
          </a:p>
        </p:txBody>
      </p:sp>
      <p:sp>
        <p:nvSpPr>
          <p:cNvPr id="51" name="object 51"/>
          <p:cNvSpPr/>
          <p:nvPr/>
        </p:nvSpPr>
        <p:spPr>
          <a:xfrm>
            <a:off x="2966060" y="3848188"/>
            <a:ext cx="488950" cy="404495"/>
          </a:xfrm>
          <a:custGeom>
            <a:avLst/>
            <a:gdLst/>
            <a:ahLst/>
            <a:cxnLst/>
            <a:rect l="l" t="t" r="r" b="b"/>
            <a:pathLst>
              <a:path w="488950" h="404495">
                <a:moveTo>
                  <a:pt x="488777" y="0"/>
                </a:moveTo>
                <a:lnTo>
                  <a:pt x="0" y="0"/>
                </a:lnTo>
                <a:lnTo>
                  <a:pt x="0" y="404119"/>
                </a:lnTo>
                <a:lnTo>
                  <a:pt x="84643" y="404119"/>
                </a:lnTo>
                <a:lnTo>
                  <a:pt x="127944" y="360821"/>
                </a:lnTo>
                <a:lnTo>
                  <a:pt x="43297" y="360821"/>
                </a:lnTo>
                <a:lnTo>
                  <a:pt x="43297" y="274223"/>
                </a:lnTo>
                <a:lnTo>
                  <a:pt x="214544"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5">
                <a:moveTo>
                  <a:pt x="214544" y="274224"/>
                </a:moveTo>
                <a:lnTo>
                  <a:pt x="187620" y="274224"/>
                </a:lnTo>
                <a:lnTo>
                  <a:pt x="187621" y="301146"/>
                </a:lnTo>
                <a:lnTo>
                  <a:pt x="214544" y="274224"/>
                </a:lnTo>
                <a:close/>
              </a:path>
              <a:path w="488950" h="404495">
                <a:moveTo>
                  <a:pt x="216485" y="158761"/>
                </a:moveTo>
                <a:lnTo>
                  <a:pt x="187620" y="158761"/>
                </a:lnTo>
                <a:lnTo>
                  <a:pt x="187620" y="245358"/>
                </a:lnTo>
                <a:lnTo>
                  <a:pt x="216485" y="245358"/>
                </a:lnTo>
                <a:lnTo>
                  <a:pt x="216485" y="158761"/>
                </a:lnTo>
                <a:close/>
              </a:path>
              <a:path w="488950" h="404495">
                <a:moveTo>
                  <a:pt x="216485" y="43298"/>
                </a:moveTo>
                <a:lnTo>
                  <a:pt x="187620" y="43298"/>
                </a:lnTo>
                <a:lnTo>
                  <a:pt x="187620" y="129895"/>
                </a:lnTo>
                <a:lnTo>
                  <a:pt x="216485" y="129895"/>
                </a:lnTo>
                <a:lnTo>
                  <a:pt x="216485" y="43298"/>
                </a:lnTo>
                <a:close/>
              </a:path>
              <a:path w="488950" h="404495">
                <a:moveTo>
                  <a:pt x="389674" y="43298"/>
                </a:moveTo>
                <a:lnTo>
                  <a:pt x="360809" y="43298"/>
                </a:lnTo>
                <a:lnTo>
                  <a:pt x="360809" y="127963"/>
                </a:lnTo>
                <a:lnTo>
                  <a:pt x="389674" y="99100"/>
                </a:lnTo>
                <a:lnTo>
                  <a:pt x="389674" y="43298"/>
                </a:lnTo>
                <a:close/>
              </a:path>
            </a:pathLst>
          </a:custGeom>
          <a:solidFill>
            <a:srgbClr val="66BEFF"/>
          </a:solidFill>
        </p:spPr>
        <p:txBody>
          <a:bodyPr wrap="square" lIns="0" tIns="0" rIns="0" bIns="0" rtlCol="0"/>
          <a:lstStyle/>
          <a:p>
            <a:endParaRPr/>
          </a:p>
        </p:txBody>
      </p:sp>
      <p:graphicFrame>
        <p:nvGraphicFramePr>
          <p:cNvPr id="52" name="object 52"/>
          <p:cNvGraphicFramePr>
            <a:graphicFrameLocks noGrp="1"/>
          </p:cNvGraphicFramePr>
          <p:nvPr/>
        </p:nvGraphicFramePr>
        <p:xfrm>
          <a:off x="2966060" y="4226550"/>
          <a:ext cx="534034" cy="360683"/>
        </p:xfrm>
        <a:graphic>
          <a:graphicData uri="http://schemas.openxmlformats.org/drawingml/2006/table">
            <a:tbl>
              <a:tblPr firstRow="1" bandRow="1">
                <a:tableStyleId>{2D5ABB26-0587-4C30-8999-92F81FD0307C}</a:tableStyleId>
              </a:tblPr>
              <a:tblGrid>
                <a:gridCol w="180340"/>
                <a:gridCol w="173355"/>
                <a:gridCol w="180339"/>
              </a:tblGrid>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r>
            </a:tbl>
          </a:graphicData>
        </a:graphic>
      </p:graphicFrame>
      <p:sp>
        <p:nvSpPr>
          <p:cNvPr id="53" name="object 53"/>
          <p:cNvSpPr/>
          <p:nvPr/>
        </p:nvSpPr>
        <p:spPr>
          <a:xfrm>
            <a:off x="3819636" y="3866476"/>
            <a:ext cx="490220" cy="404495"/>
          </a:xfrm>
          <a:custGeom>
            <a:avLst/>
            <a:gdLst/>
            <a:ahLst/>
            <a:cxnLst/>
            <a:rect l="l" t="t" r="r" b="b"/>
            <a:pathLst>
              <a:path w="490220" h="404495">
                <a:moveTo>
                  <a:pt x="489841" y="0"/>
                </a:moveTo>
                <a:lnTo>
                  <a:pt x="0" y="0"/>
                </a:lnTo>
                <a:lnTo>
                  <a:pt x="0" y="404119"/>
                </a:lnTo>
                <a:lnTo>
                  <a:pt x="84828" y="404119"/>
                </a:lnTo>
                <a:lnTo>
                  <a:pt x="128222" y="360821"/>
                </a:lnTo>
                <a:lnTo>
                  <a:pt x="43391" y="360821"/>
                </a:lnTo>
                <a:lnTo>
                  <a:pt x="43390" y="274223"/>
                </a:lnTo>
                <a:lnTo>
                  <a:pt x="215011" y="274224"/>
                </a:lnTo>
                <a:lnTo>
                  <a:pt x="243940" y="245358"/>
                </a:lnTo>
                <a:lnTo>
                  <a:pt x="43390" y="245358"/>
                </a:lnTo>
                <a:lnTo>
                  <a:pt x="43390" y="158761"/>
                </a:lnTo>
                <a:lnTo>
                  <a:pt x="330729" y="158761"/>
                </a:lnTo>
                <a:lnTo>
                  <a:pt x="359658" y="129895"/>
                </a:lnTo>
                <a:lnTo>
                  <a:pt x="43390" y="129895"/>
                </a:lnTo>
                <a:lnTo>
                  <a:pt x="43390" y="43298"/>
                </a:lnTo>
                <a:lnTo>
                  <a:pt x="446447" y="43298"/>
                </a:lnTo>
                <a:lnTo>
                  <a:pt x="489841" y="0"/>
                </a:lnTo>
                <a:close/>
              </a:path>
              <a:path w="490220" h="404495">
                <a:moveTo>
                  <a:pt x="215011" y="274224"/>
                </a:moveTo>
                <a:lnTo>
                  <a:pt x="188027" y="274224"/>
                </a:lnTo>
                <a:lnTo>
                  <a:pt x="188027" y="301148"/>
                </a:lnTo>
                <a:lnTo>
                  <a:pt x="215011" y="274224"/>
                </a:lnTo>
                <a:close/>
              </a:path>
              <a:path w="490220" h="404495">
                <a:moveTo>
                  <a:pt x="216954" y="158761"/>
                </a:moveTo>
                <a:lnTo>
                  <a:pt x="188027" y="158761"/>
                </a:lnTo>
                <a:lnTo>
                  <a:pt x="188027" y="245358"/>
                </a:lnTo>
                <a:lnTo>
                  <a:pt x="216954" y="245358"/>
                </a:lnTo>
                <a:lnTo>
                  <a:pt x="216954" y="158761"/>
                </a:lnTo>
                <a:close/>
              </a:path>
              <a:path w="490220" h="404495">
                <a:moveTo>
                  <a:pt x="216954" y="43298"/>
                </a:moveTo>
                <a:lnTo>
                  <a:pt x="188027" y="43298"/>
                </a:lnTo>
                <a:lnTo>
                  <a:pt x="188027" y="129895"/>
                </a:lnTo>
                <a:lnTo>
                  <a:pt x="216954" y="129895"/>
                </a:lnTo>
                <a:lnTo>
                  <a:pt x="216954" y="43298"/>
                </a:lnTo>
                <a:close/>
              </a:path>
              <a:path w="490220" h="404495">
                <a:moveTo>
                  <a:pt x="390517" y="43298"/>
                </a:moveTo>
                <a:lnTo>
                  <a:pt x="361590" y="43298"/>
                </a:lnTo>
                <a:lnTo>
                  <a:pt x="361590" y="127967"/>
                </a:lnTo>
                <a:lnTo>
                  <a:pt x="390517" y="99104"/>
                </a:lnTo>
                <a:lnTo>
                  <a:pt x="390517" y="43298"/>
                </a:lnTo>
                <a:close/>
              </a:path>
            </a:pathLst>
          </a:custGeom>
          <a:solidFill>
            <a:srgbClr val="66BEFF"/>
          </a:solidFill>
        </p:spPr>
        <p:txBody>
          <a:bodyPr wrap="square" lIns="0" tIns="0" rIns="0" bIns="0" rtlCol="0"/>
          <a:lstStyle/>
          <a:p>
            <a:endParaRPr/>
          </a:p>
        </p:txBody>
      </p:sp>
      <p:sp>
        <p:nvSpPr>
          <p:cNvPr id="54" name="object 54"/>
          <p:cNvSpPr/>
          <p:nvPr/>
        </p:nvSpPr>
        <p:spPr>
          <a:xfrm>
            <a:off x="4355948" y="3866476"/>
            <a:ext cx="488950" cy="404495"/>
          </a:xfrm>
          <a:custGeom>
            <a:avLst/>
            <a:gdLst/>
            <a:ahLst/>
            <a:cxnLst/>
            <a:rect l="l" t="t" r="r" b="b"/>
            <a:pathLst>
              <a:path w="488950" h="404495">
                <a:moveTo>
                  <a:pt x="488777" y="0"/>
                </a:moveTo>
                <a:lnTo>
                  <a:pt x="0" y="0"/>
                </a:lnTo>
                <a:lnTo>
                  <a:pt x="0" y="404119"/>
                </a:lnTo>
                <a:lnTo>
                  <a:pt x="84643" y="404119"/>
                </a:lnTo>
                <a:lnTo>
                  <a:pt x="127943" y="360821"/>
                </a:lnTo>
                <a:lnTo>
                  <a:pt x="43297" y="360821"/>
                </a:lnTo>
                <a:lnTo>
                  <a:pt x="43297" y="274223"/>
                </a:lnTo>
                <a:lnTo>
                  <a:pt x="214543"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5">
                <a:moveTo>
                  <a:pt x="214543" y="274224"/>
                </a:moveTo>
                <a:lnTo>
                  <a:pt x="187620" y="274224"/>
                </a:lnTo>
                <a:lnTo>
                  <a:pt x="187621" y="301145"/>
                </a:lnTo>
                <a:lnTo>
                  <a:pt x="214543" y="274224"/>
                </a:lnTo>
                <a:close/>
              </a:path>
              <a:path w="488950" h="404495">
                <a:moveTo>
                  <a:pt x="216485" y="158761"/>
                </a:moveTo>
                <a:lnTo>
                  <a:pt x="187620" y="158761"/>
                </a:lnTo>
                <a:lnTo>
                  <a:pt x="187620" y="245358"/>
                </a:lnTo>
                <a:lnTo>
                  <a:pt x="216485" y="245358"/>
                </a:lnTo>
                <a:lnTo>
                  <a:pt x="216485" y="158761"/>
                </a:lnTo>
                <a:close/>
              </a:path>
              <a:path w="488950" h="404495">
                <a:moveTo>
                  <a:pt x="216485" y="43298"/>
                </a:moveTo>
                <a:lnTo>
                  <a:pt x="187620" y="43298"/>
                </a:lnTo>
                <a:lnTo>
                  <a:pt x="187620" y="129895"/>
                </a:lnTo>
                <a:lnTo>
                  <a:pt x="216485" y="129895"/>
                </a:lnTo>
                <a:lnTo>
                  <a:pt x="216485" y="43298"/>
                </a:lnTo>
                <a:close/>
              </a:path>
              <a:path w="488950" h="404495">
                <a:moveTo>
                  <a:pt x="389674" y="43298"/>
                </a:moveTo>
                <a:lnTo>
                  <a:pt x="360809" y="43298"/>
                </a:lnTo>
                <a:lnTo>
                  <a:pt x="360809" y="127963"/>
                </a:lnTo>
                <a:lnTo>
                  <a:pt x="389674" y="99100"/>
                </a:lnTo>
                <a:lnTo>
                  <a:pt x="389674" y="43298"/>
                </a:lnTo>
                <a:close/>
              </a:path>
            </a:pathLst>
          </a:custGeom>
          <a:solidFill>
            <a:srgbClr val="66BEFF"/>
          </a:solidFill>
        </p:spPr>
        <p:txBody>
          <a:bodyPr wrap="square" lIns="0" tIns="0" rIns="0" bIns="0" rtlCol="0"/>
          <a:lstStyle/>
          <a:p>
            <a:endParaRPr/>
          </a:p>
        </p:txBody>
      </p:sp>
      <p:graphicFrame>
        <p:nvGraphicFramePr>
          <p:cNvPr id="55" name="object 55"/>
          <p:cNvGraphicFramePr>
            <a:graphicFrameLocks noGrp="1"/>
          </p:cNvGraphicFramePr>
          <p:nvPr/>
        </p:nvGraphicFramePr>
        <p:xfrm>
          <a:off x="3819636" y="4226214"/>
          <a:ext cx="1071245" cy="361100"/>
        </p:xfrm>
        <a:graphic>
          <a:graphicData uri="http://schemas.openxmlformats.org/drawingml/2006/table">
            <a:tbl>
              <a:tblPr firstRow="1" bandRow="1">
                <a:tableStyleId>{2D5ABB26-0587-4C30-8999-92F81FD0307C}</a:tableStyleId>
              </a:tblPr>
              <a:tblGrid>
                <a:gridCol w="180975"/>
                <a:gridCol w="173990"/>
                <a:gridCol w="181610"/>
                <a:gridCol w="180975"/>
                <a:gridCol w="173355"/>
                <a:gridCol w="180340"/>
              </a:tblGrid>
              <a:tr h="122893">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285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285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285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28575">
                      <a:solidFill>
                        <a:srgbClr val="66BEFF"/>
                      </a:solidFill>
                      <a:prstDash val="solid"/>
                    </a:lnT>
                    <a:lnB w="285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28575">
                      <a:solidFill>
                        <a:srgbClr val="66BEFF"/>
                      </a:solidFill>
                      <a:prstDash val="solid"/>
                    </a:lnT>
                    <a:lnB w="285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28575">
                      <a:solidFill>
                        <a:srgbClr val="66BEFF"/>
                      </a:solidFill>
                      <a:prstDash val="solid"/>
                    </a:lnT>
                    <a:lnB w="285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263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28575">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28575">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28575">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sp>
        <p:nvSpPr>
          <p:cNvPr id="3" name="object 3"/>
          <p:cNvSpPr/>
          <p:nvPr/>
        </p:nvSpPr>
        <p:spPr>
          <a:xfrm>
            <a:off x="3970477" y="1195603"/>
            <a:ext cx="1209040" cy="1639570"/>
          </a:xfrm>
          <a:custGeom>
            <a:avLst/>
            <a:gdLst/>
            <a:ahLst/>
            <a:cxnLst/>
            <a:rect l="l" t="t" r="r" b="b"/>
            <a:pathLst>
              <a:path w="1209039" h="1639570">
                <a:moveTo>
                  <a:pt x="1208786" y="1121244"/>
                </a:moveTo>
                <a:lnTo>
                  <a:pt x="1192745" y="1160716"/>
                </a:lnTo>
                <a:lnTo>
                  <a:pt x="1147114" y="1197013"/>
                </a:lnTo>
                <a:lnTo>
                  <a:pt x="1079271" y="1227620"/>
                </a:lnTo>
                <a:lnTo>
                  <a:pt x="1079271" y="1423441"/>
                </a:lnTo>
                <a:lnTo>
                  <a:pt x="1076172" y="1441119"/>
                </a:lnTo>
                <a:lnTo>
                  <a:pt x="1067396" y="1454746"/>
                </a:lnTo>
                <a:lnTo>
                  <a:pt x="1053769" y="1463509"/>
                </a:lnTo>
                <a:lnTo>
                  <a:pt x="1036104" y="1466621"/>
                </a:lnTo>
                <a:lnTo>
                  <a:pt x="1018425" y="1463509"/>
                </a:lnTo>
                <a:lnTo>
                  <a:pt x="1004798" y="1454746"/>
                </a:lnTo>
                <a:lnTo>
                  <a:pt x="996035" y="1441119"/>
                </a:lnTo>
                <a:lnTo>
                  <a:pt x="992936" y="1423441"/>
                </a:lnTo>
                <a:lnTo>
                  <a:pt x="996035" y="1405775"/>
                </a:lnTo>
                <a:lnTo>
                  <a:pt x="1004798" y="1392148"/>
                </a:lnTo>
                <a:lnTo>
                  <a:pt x="1018425" y="1383372"/>
                </a:lnTo>
                <a:lnTo>
                  <a:pt x="1036104" y="1380274"/>
                </a:lnTo>
                <a:lnTo>
                  <a:pt x="1053769" y="1383372"/>
                </a:lnTo>
                <a:lnTo>
                  <a:pt x="1067396" y="1392148"/>
                </a:lnTo>
                <a:lnTo>
                  <a:pt x="1076172" y="1405775"/>
                </a:lnTo>
                <a:lnTo>
                  <a:pt x="1079271" y="1423441"/>
                </a:lnTo>
                <a:lnTo>
                  <a:pt x="1079271" y="1227620"/>
                </a:lnTo>
                <a:lnTo>
                  <a:pt x="1031240" y="1243203"/>
                </a:lnTo>
                <a:lnTo>
                  <a:pt x="981824" y="1255864"/>
                </a:lnTo>
                <a:lnTo>
                  <a:pt x="927785" y="1266952"/>
                </a:lnTo>
                <a:lnTo>
                  <a:pt x="869581" y="1276311"/>
                </a:lnTo>
                <a:lnTo>
                  <a:pt x="807681" y="1283817"/>
                </a:lnTo>
                <a:lnTo>
                  <a:pt x="742543" y="1289354"/>
                </a:lnTo>
                <a:lnTo>
                  <a:pt x="674624" y="1292758"/>
                </a:lnTo>
                <a:lnTo>
                  <a:pt x="604393" y="1293926"/>
                </a:lnTo>
                <a:lnTo>
                  <a:pt x="534162" y="1292758"/>
                </a:lnTo>
                <a:lnTo>
                  <a:pt x="466242" y="1289354"/>
                </a:lnTo>
                <a:lnTo>
                  <a:pt x="401104" y="1283817"/>
                </a:lnTo>
                <a:lnTo>
                  <a:pt x="339204" y="1276311"/>
                </a:lnTo>
                <a:lnTo>
                  <a:pt x="281000" y="1266952"/>
                </a:lnTo>
                <a:lnTo>
                  <a:pt x="226961" y="1255864"/>
                </a:lnTo>
                <a:lnTo>
                  <a:pt x="177546" y="1243203"/>
                </a:lnTo>
                <a:lnTo>
                  <a:pt x="133210" y="1229080"/>
                </a:lnTo>
                <a:lnTo>
                  <a:pt x="94437" y="1213637"/>
                </a:lnTo>
                <a:lnTo>
                  <a:pt x="35382" y="1179322"/>
                </a:lnTo>
                <a:lnTo>
                  <a:pt x="4089" y="1141310"/>
                </a:lnTo>
                <a:lnTo>
                  <a:pt x="0" y="1121244"/>
                </a:lnTo>
                <a:lnTo>
                  <a:pt x="0" y="1466621"/>
                </a:lnTo>
                <a:lnTo>
                  <a:pt x="16040" y="1506093"/>
                </a:lnTo>
                <a:lnTo>
                  <a:pt x="61671" y="1542389"/>
                </a:lnTo>
                <a:lnTo>
                  <a:pt x="133210" y="1574457"/>
                </a:lnTo>
                <a:lnTo>
                  <a:pt x="177546" y="1588579"/>
                </a:lnTo>
                <a:lnTo>
                  <a:pt x="226961" y="1601241"/>
                </a:lnTo>
                <a:lnTo>
                  <a:pt x="281000" y="1612328"/>
                </a:lnTo>
                <a:lnTo>
                  <a:pt x="339204" y="1621688"/>
                </a:lnTo>
                <a:lnTo>
                  <a:pt x="401104" y="1629194"/>
                </a:lnTo>
                <a:lnTo>
                  <a:pt x="466242" y="1634731"/>
                </a:lnTo>
                <a:lnTo>
                  <a:pt x="534162" y="1638134"/>
                </a:lnTo>
                <a:lnTo>
                  <a:pt x="604393" y="1639303"/>
                </a:lnTo>
                <a:lnTo>
                  <a:pt x="674624" y="1638134"/>
                </a:lnTo>
                <a:lnTo>
                  <a:pt x="742543" y="1634731"/>
                </a:lnTo>
                <a:lnTo>
                  <a:pt x="807681" y="1629194"/>
                </a:lnTo>
                <a:lnTo>
                  <a:pt x="869581" y="1621688"/>
                </a:lnTo>
                <a:lnTo>
                  <a:pt x="927785" y="1612328"/>
                </a:lnTo>
                <a:lnTo>
                  <a:pt x="981824" y="1601241"/>
                </a:lnTo>
                <a:lnTo>
                  <a:pt x="1031240" y="1588579"/>
                </a:lnTo>
                <a:lnTo>
                  <a:pt x="1075575" y="1574457"/>
                </a:lnTo>
                <a:lnTo>
                  <a:pt x="1114348" y="1559026"/>
                </a:lnTo>
                <a:lnTo>
                  <a:pt x="1173403" y="1524698"/>
                </a:lnTo>
                <a:lnTo>
                  <a:pt x="1204696" y="1486687"/>
                </a:lnTo>
                <a:lnTo>
                  <a:pt x="1208786" y="1466621"/>
                </a:lnTo>
                <a:lnTo>
                  <a:pt x="1208786" y="1380274"/>
                </a:lnTo>
                <a:lnTo>
                  <a:pt x="1208786" y="1293926"/>
                </a:lnTo>
                <a:lnTo>
                  <a:pt x="1208786" y="1121244"/>
                </a:lnTo>
                <a:close/>
              </a:path>
              <a:path w="1209039" h="1639570">
                <a:moveTo>
                  <a:pt x="1208786" y="689521"/>
                </a:moveTo>
                <a:lnTo>
                  <a:pt x="1192745" y="728992"/>
                </a:lnTo>
                <a:lnTo>
                  <a:pt x="1147114" y="765289"/>
                </a:lnTo>
                <a:lnTo>
                  <a:pt x="1079271" y="795896"/>
                </a:lnTo>
                <a:lnTo>
                  <a:pt x="1079271" y="991730"/>
                </a:lnTo>
                <a:lnTo>
                  <a:pt x="1076172" y="1009396"/>
                </a:lnTo>
                <a:lnTo>
                  <a:pt x="1067396" y="1023023"/>
                </a:lnTo>
                <a:lnTo>
                  <a:pt x="1053769" y="1031798"/>
                </a:lnTo>
                <a:lnTo>
                  <a:pt x="1036104" y="1034897"/>
                </a:lnTo>
                <a:lnTo>
                  <a:pt x="1018425" y="1031798"/>
                </a:lnTo>
                <a:lnTo>
                  <a:pt x="1004798" y="1023023"/>
                </a:lnTo>
                <a:lnTo>
                  <a:pt x="996035" y="1009396"/>
                </a:lnTo>
                <a:lnTo>
                  <a:pt x="992936" y="991730"/>
                </a:lnTo>
                <a:lnTo>
                  <a:pt x="996035" y="974051"/>
                </a:lnTo>
                <a:lnTo>
                  <a:pt x="1004798" y="960424"/>
                </a:lnTo>
                <a:lnTo>
                  <a:pt x="1018425" y="951661"/>
                </a:lnTo>
                <a:lnTo>
                  <a:pt x="1036104" y="948550"/>
                </a:lnTo>
                <a:lnTo>
                  <a:pt x="1053769" y="951661"/>
                </a:lnTo>
                <a:lnTo>
                  <a:pt x="1067396" y="960424"/>
                </a:lnTo>
                <a:lnTo>
                  <a:pt x="1076172" y="974051"/>
                </a:lnTo>
                <a:lnTo>
                  <a:pt x="1079271" y="991730"/>
                </a:lnTo>
                <a:lnTo>
                  <a:pt x="1079271" y="795896"/>
                </a:lnTo>
                <a:lnTo>
                  <a:pt x="1031240" y="811479"/>
                </a:lnTo>
                <a:lnTo>
                  <a:pt x="981824" y="824141"/>
                </a:lnTo>
                <a:lnTo>
                  <a:pt x="927785" y="835228"/>
                </a:lnTo>
                <a:lnTo>
                  <a:pt x="869581" y="844588"/>
                </a:lnTo>
                <a:lnTo>
                  <a:pt x="807681" y="852093"/>
                </a:lnTo>
                <a:lnTo>
                  <a:pt x="742543" y="857631"/>
                </a:lnTo>
                <a:lnTo>
                  <a:pt x="674624" y="861034"/>
                </a:lnTo>
                <a:lnTo>
                  <a:pt x="604393" y="862203"/>
                </a:lnTo>
                <a:lnTo>
                  <a:pt x="534162" y="861034"/>
                </a:lnTo>
                <a:lnTo>
                  <a:pt x="466242" y="857631"/>
                </a:lnTo>
                <a:lnTo>
                  <a:pt x="401104" y="852093"/>
                </a:lnTo>
                <a:lnTo>
                  <a:pt x="339204" y="844588"/>
                </a:lnTo>
                <a:lnTo>
                  <a:pt x="281000" y="835228"/>
                </a:lnTo>
                <a:lnTo>
                  <a:pt x="226961" y="824141"/>
                </a:lnTo>
                <a:lnTo>
                  <a:pt x="177546" y="811479"/>
                </a:lnTo>
                <a:lnTo>
                  <a:pt x="133210" y="797356"/>
                </a:lnTo>
                <a:lnTo>
                  <a:pt x="94437" y="781926"/>
                </a:lnTo>
                <a:lnTo>
                  <a:pt x="35382" y="747598"/>
                </a:lnTo>
                <a:lnTo>
                  <a:pt x="4089" y="709587"/>
                </a:lnTo>
                <a:lnTo>
                  <a:pt x="0" y="689521"/>
                </a:lnTo>
                <a:lnTo>
                  <a:pt x="0" y="1034897"/>
                </a:lnTo>
                <a:lnTo>
                  <a:pt x="16040" y="1074369"/>
                </a:lnTo>
                <a:lnTo>
                  <a:pt x="61671" y="1110665"/>
                </a:lnTo>
                <a:lnTo>
                  <a:pt x="133210" y="1142733"/>
                </a:lnTo>
                <a:lnTo>
                  <a:pt x="177546" y="1156855"/>
                </a:lnTo>
                <a:lnTo>
                  <a:pt x="226961" y="1169517"/>
                </a:lnTo>
                <a:lnTo>
                  <a:pt x="281000" y="1180604"/>
                </a:lnTo>
                <a:lnTo>
                  <a:pt x="339204" y="1189964"/>
                </a:lnTo>
                <a:lnTo>
                  <a:pt x="401104" y="1197470"/>
                </a:lnTo>
                <a:lnTo>
                  <a:pt x="466242" y="1203007"/>
                </a:lnTo>
                <a:lnTo>
                  <a:pt x="534162" y="1206423"/>
                </a:lnTo>
                <a:lnTo>
                  <a:pt x="604393" y="1207592"/>
                </a:lnTo>
                <a:lnTo>
                  <a:pt x="674624" y="1206423"/>
                </a:lnTo>
                <a:lnTo>
                  <a:pt x="742543" y="1203007"/>
                </a:lnTo>
                <a:lnTo>
                  <a:pt x="807681" y="1197470"/>
                </a:lnTo>
                <a:lnTo>
                  <a:pt x="869581" y="1189964"/>
                </a:lnTo>
                <a:lnTo>
                  <a:pt x="927785" y="1180604"/>
                </a:lnTo>
                <a:lnTo>
                  <a:pt x="981824" y="1169517"/>
                </a:lnTo>
                <a:lnTo>
                  <a:pt x="1031240" y="1156855"/>
                </a:lnTo>
                <a:lnTo>
                  <a:pt x="1075575" y="1142733"/>
                </a:lnTo>
                <a:lnTo>
                  <a:pt x="1114348" y="1127302"/>
                </a:lnTo>
                <a:lnTo>
                  <a:pt x="1173403" y="1092987"/>
                </a:lnTo>
                <a:lnTo>
                  <a:pt x="1204696" y="1054963"/>
                </a:lnTo>
                <a:lnTo>
                  <a:pt x="1208786" y="1034897"/>
                </a:lnTo>
                <a:lnTo>
                  <a:pt x="1208786" y="948550"/>
                </a:lnTo>
                <a:lnTo>
                  <a:pt x="1208786" y="862203"/>
                </a:lnTo>
                <a:lnTo>
                  <a:pt x="1208786" y="689521"/>
                </a:lnTo>
                <a:close/>
              </a:path>
              <a:path w="1209039" h="1639570">
                <a:moveTo>
                  <a:pt x="1208786" y="257797"/>
                </a:moveTo>
                <a:lnTo>
                  <a:pt x="1192745" y="297268"/>
                </a:lnTo>
                <a:lnTo>
                  <a:pt x="1147114" y="333565"/>
                </a:lnTo>
                <a:lnTo>
                  <a:pt x="1079271" y="364185"/>
                </a:lnTo>
                <a:lnTo>
                  <a:pt x="1079271" y="560006"/>
                </a:lnTo>
                <a:lnTo>
                  <a:pt x="1076172" y="577672"/>
                </a:lnTo>
                <a:lnTo>
                  <a:pt x="1067396" y="591299"/>
                </a:lnTo>
                <a:lnTo>
                  <a:pt x="1053769" y="600075"/>
                </a:lnTo>
                <a:lnTo>
                  <a:pt x="1036104" y="603173"/>
                </a:lnTo>
                <a:lnTo>
                  <a:pt x="1018425" y="600075"/>
                </a:lnTo>
                <a:lnTo>
                  <a:pt x="1004798" y="591299"/>
                </a:lnTo>
                <a:lnTo>
                  <a:pt x="996035" y="577672"/>
                </a:lnTo>
                <a:lnTo>
                  <a:pt x="992924" y="560006"/>
                </a:lnTo>
                <a:lnTo>
                  <a:pt x="996035" y="542328"/>
                </a:lnTo>
                <a:lnTo>
                  <a:pt x="1004798" y="528701"/>
                </a:lnTo>
                <a:lnTo>
                  <a:pt x="1018425" y="519938"/>
                </a:lnTo>
                <a:lnTo>
                  <a:pt x="1036104" y="516826"/>
                </a:lnTo>
                <a:lnTo>
                  <a:pt x="1053769" y="519938"/>
                </a:lnTo>
                <a:lnTo>
                  <a:pt x="1067396" y="528701"/>
                </a:lnTo>
                <a:lnTo>
                  <a:pt x="1076172" y="542328"/>
                </a:lnTo>
                <a:lnTo>
                  <a:pt x="1079271" y="560006"/>
                </a:lnTo>
                <a:lnTo>
                  <a:pt x="1079271" y="364185"/>
                </a:lnTo>
                <a:lnTo>
                  <a:pt x="1031240" y="379755"/>
                </a:lnTo>
                <a:lnTo>
                  <a:pt x="981824" y="392430"/>
                </a:lnTo>
                <a:lnTo>
                  <a:pt x="927785" y="403504"/>
                </a:lnTo>
                <a:lnTo>
                  <a:pt x="869581" y="412864"/>
                </a:lnTo>
                <a:lnTo>
                  <a:pt x="807681" y="420370"/>
                </a:lnTo>
                <a:lnTo>
                  <a:pt x="742543" y="425907"/>
                </a:lnTo>
                <a:lnTo>
                  <a:pt x="674624" y="429323"/>
                </a:lnTo>
                <a:lnTo>
                  <a:pt x="604393" y="430491"/>
                </a:lnTo>
                <a:lnTo>
                  <a:pt x="534162" y="429323"/>
                </a:lnTo>
                <a:lnTo>
                  <a:pt x="466242" y="425907"/>
                </a:lnTo>
                <a:lnTo>
                  <a:pt x="401104" y="420370"/>
                </a:lnTo>
                <a:lnTo>
                  <a:pt x="339204" y="412864"/>
                </a:lnTo>
                <a:lnTo>
                  <a:pt x="281000" y="403504"/>
                </a:lnTo>
                <a:lnTo>
                  <a:pt x="226961" y="392430"/>
                </a:lnTo>
                <a:lnTo>
                  <a:pt x="177546" y="379755"/>
                </a:lnTo>
                <a:lnTo>
                  <a:pt x="133210" y="365645"/>
                </a:lnTo>
                <a:lnTo>
                  <a:pt x="94437" y="350202"/>
                </a:lnTo>
                <a:lnTo>
                  <a:pt x="35382" y="315887"/>
                </a:lnTo>
                <a:lnTo>
                  <a:pt x="4089" y="277863"/>
                </a:lnTo>
                <a:lnTo>
                  <a:pt x="0" y="257797"/>
                </a:lnTo>
                <a:lnTo>
                  <a:pt x="0" y="603173"/>
                </a:lnTo>
                <a:lnTo>
                  <a:pt x="16040" y="642645"/>
                </a:lnTo>
                <a:lnTo>
                  <a:pt x="61671" y="678942"/>
                </a:lnTo>
                <a:lnTo>
                  <a:pt x="133210" y="711022"/>
                </a:lnTo>
                <a:lnTo>
                  <a:pt x="177546" y="725131"/>
                </a:lnTo>
                <a:lnTo>
                  <a:pt x="226961" y="737806"/>
                </a:lnTo>
                <a:lnTo>
                  <a:pt x="281000" y="748880"/>
                </a:lnTo>
                <a:lnTo>
                  <a:pt x="339204" y="758240"/>
                </a:lnTo>
                <a:lnTo>
                  <a:pt x="401104" y="765759"/>
                </a:lnTo>
                <a:lnTo>
                  <a:pt x="466242" y="771283"/>
                </a:lnTo>
                <a:lnTo>
                  <a:pt x="534162" y="774700"/>
                </a:lnTo>
                <a:lnTo>
                  <a:pt x="604393" y="775868"/>
                </a:lnTo>
                <a:lnTo>
                  <a:pt x="674624" y="774700"/>
                </a:lnTo>
                <a:lnTo>
                  <a:pt x="742543" y="771283"/>
                </a:lnTo>
                <a:lnTo>
                  <a:pt x="807681" y="765759"/>
                </a:lnTo>
                <a:lnTo>
                  <a:pt x="869581" y="758240"/>
                </a:lnTo>
                <a:lnTo>
                  <a:pt x="927785" y="748880"/>
                </a:lnTo>
                <a:lnTo>
                  <a:pt x="981824" y="737806"/>
                </a:lnTo>
                <a:lnTo>
                  <a:pt x="1031240" y="725131"/>
                </a:lnTo>
                <a:lnTo>
                  <a:pt x="1075575" y="711022"/>
                </a:lnTo>
                <a:lnTo>
                  <a:pt x="1114348" y="695579"/>
                </a:lnTo>
                <a:lnTo>
                  <a:pt x="1173403" y="661263"/>
                </a:lnTo>
                <a:lnTo>
                  <a:pt x="1204696" y="623239"/>
                </a:lnTo>
                <a:lnTo>
                  <a:pt x="1208786" y="603173"/>
                </a:lnTo>
                <a:lnTo>
                  <a:pt x="1208786" y="516826"/>
                </a:lnTo>
                <a:lnTo>
                  <a:pt x="1208786" y="430491"/>
                </a:lnTo>
                <a:lnTo>
                  <a:pt x="1208786" y="257797"/>
                </a:lnTo>
                <a:close/>
              </a:path>
              <a:path w="1209039" h="1639570">
                <a:moveTo>
                  <a:pt x="1208786" y="171450"/>
                </a:moveTo>
                <a:lnTo>
                  <a:pt x="1192822" y="131864"/>
                </a:lnTo>
                <a:lnTo>
                  <a:pt x="1147356" y="95516"/>
                </a:lnTo>
                <a:lnTo>
                  <a:pt x="1076007" y="63474"/>
                </a:lnTo>
                <a:lnTo>
                  <a:pt x="1031760" y="49377"/>
                </a:lnTo>
                <a:lnTo>
                  <a:pt x="982408" y="36741"/>
                </a:lnTo>
                <a:lnTo>
                  <a:pt x="928408" y="25704"/>
                </a:lnTo>
                <a:lnTo>
                  <a:pt x="808228" y="8890"/>
                </a:lnTo>
                <a:lnTo>
                  <a:pt x="674878" y="0"/>
                </a:lnTo>
                <a:lnTo>
                  <a:pt x="533908" y="0"/>
                </a:lnTo>
                <a:lnTo>
                  <a:pt x="400558" y="8890"/>
                </a:lnTo>
                <a:lnTo>
                  <a:pt x="280390" y="25704"/>
                </a:lnTo>
                <a:lnTo>
                  <a:pt x="226377" y="36741"/>
                </a:lnTo>
                <a:lnTo>
                  <a:pt x="177025" y="49377"/>
                </a:lnTo>
                <a:lnTo>
                  <a:pt x="132778" y="63474"/>
                </a:lnTo>
                <a:lnTo>
                  <a:pt x="94107" y="78892"/>
                </a:lnTo>
                <a:lnTo>
                  <a:pt x="35242" y="113220"/>
                </a:lnTo>
                <a:lnTo>
                  <a:pt x="4064" y="151320"/>
                </a:lnTo>
                <a:lnTo>
                  <a:pt x="0" y="171450"/>
                </a:lnTo>
                <a:lnTo>
                  <a:pt x="4064" y="191592"/>
                </a:lnTo>
                <a:lnTo>
                  <a:pt x="35242" y="229692"/>
                </a:lnTo>
                <a:lnTo>
                  <a:pt x="94107" y="264033"/>
                </a:lnTo>
                <a:lnTo>
                  <a:pt x="132778" y="279463"/>
                </a:lnTo>
                <a:lnTo>
                  <a:pt x="177025" y="293560"/>
                </a:lnTo>
                <a:lnTo>
                  <a:pt x="226377" y="306209"/>
                </a:lnTo>
                <a:lnTo>
                  <a:pt x="280390" y="317258"/>
                </a:lnTo>
                <a:lnTo>
                  <a:pt x="400558" y="334073"/>
                </a:lnTo>
                <a:lnTo>
                  <a:pt x="533908" y="342976"/>
                </a:lnTo>
                <a:lnTo>
                  <a:pt x="674878" y="342976"/>
                </a:lnTo>
                <a:lnTo>
                  <a:pt x="808228" y="334073"/>
                </a:lnTo>
                <a:lnTo>
                  <a:pt x="928408" y="317258"/>
                </a:lnTo>
                <a:lnTo>
                  <a:pt x="982408" y="306209"/>
                </a:lnTo>
                <a:lnTo>
                  <a:pt x="1031760" y="293560"/>
                </a:lnTo>
                <a:lnTo>
                  <a:pt x="1076007" y="279463"/>
                </a:lnTo>
                <a:lnTo>
                  <a:pt x="1114691" y="264033"/>
                </a:lnTo>
                <a:lnTo>
                  <a:pt x="1173543" y="229692"/>
                </a:lnTo>
                <a:lnTo>
                  <a:pt x="1204722" y="191592"/>
                </a:lnTo>
                <a:lnTo>
                  <a:pt x="1208786" y="171450"/>
                </a:lnTo>
                <a:close/>
              </a:path>
            </a:pathLst>
          </a:custGeom>
          <a:solidFill>
            <a:srgbClr val="006EBE"/>
          </a:solidFill>
        </p:spPr>
        <p:txBody>
          <a:bodyPr wrap="square" lIns="0" tIns="0" rIns="0" bIns="0" rtlCol="0"/>
          <a:lstStyle/>
          <a:p>
            <a:endParaRPr/>
          </a:p>
        </p:txBody>
      </p:sp>
      <p:pic>
        <p:nvPicPr>
          <p:cNvPr id="4" name="object 4"/>
          <p:cNvPicPr/>
          <p:nvPr/>
        </p:nvPicPr>
        <p:blipFill>
          <a:blip r:embed="rId2" cstate="print"/>
          <a:stretch>
            <a:fillRect/>
          </a:stretch>
        </p:blipFill>
        <p:spPr>
          <a:xfrm>
            <a:off x="402336" y="3741420"/>
            <a:ext cx="1776222" cy="564642"/>
          </a:xfrm>
          <a:prstGeom prst="rect">
            <a:avLst/>
          </a:prstGeom>
        </p:spPr>
      </p:pic>
      <p:sp>
        <p:nvSpPr>
          <p:cNvPr id="5" name="object 5"/>
          <p:cNvSpPr txBox="1"/>
          <p:nvPr/>
        </p:nvSpPr>
        <p:spPr>
          <a:xfrm>
            <a:off x="548741" y="3796080"/>
            <a:ext cx="146621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alibri"/>
                <a:cs typeface="Calibri"/>
              </a:rPr>
              <a:t>Data</a:t>
            </a:r>
            <a:r>
              <a:rPr sz="2000" spc="-70" dirty="0">
                <a:solidFill>
                  <a:srgbClr val="FFFFFF"/>
                </a:solidFill>
                <a:latin typeface="Calibri"/>
                <a:cs typeface="Calibri"/>
              </a:rPr>
              <a:t> </a:t>
            </a:r>
            <a:r>
              <a:rPr sz="2000" dirty="0">
                <a:solidFill>
                  <a:srgbClr val="FFFFFF"/>
                </a:solidFill>
                <a:latin typeface="Calibri"/>
                <a:cs typeface="Calibri"/>
              </a:rPr>
              <a:t>scources</a:t>
            </a:r>
            <a:endParaRPr sz="2000">
              <a:latin typeface="Calibri"/>
              <a:cs typeface="Calibri"/>
            </a:endParaRPr>
          </a:p>
        </p:txBody>
      </p:sp>
      <p:grpSp>
        <p:nvGrpSpPr>
          <p:cNvPr id="6" name="object 6"/>
          <p:cNvGrpSpPr/>
          <p:nvPr/>
        </p:nvGrpSpPr>
        <p:grpSpPr>
          <a:xfrm>
            <a:off x="2950717" y="2964433"/>
            <a:ext cx="635000" cy="825500"/>
            <a:chOff x="2950717" y="2964433"/>
            <a:chExt cx="635000" cy="825500"/>
          </a:xfrm>
        </p:grpSpPr>
        <p:sp>
          <p:nvSpPr>
            <p:cNvPr id="7" name="object 7"/>
            <p:cNvSpPr/>
            <p:nvPr/>
          </p:nvSpPr>
          <p:spPr>
            <a:xfrm>
              <a:off x="2963417" y="2977133"/>
              <a:ext cx="609600" cy="800100"/>
            </a:xfrm>
            <a:custGeom>
              <a:avLst/>
              <a:gdLst/>
              <a:ahLst/>
              <a:cxnLst/>
              <a:rect l="l" t="t" r="r" b="b"/>
              <a:pathLst>
                <a:path w="609600" h="800100">
                  <a:moveTo>
                    <a:pt x="507999" y="0"/>
                  </a:moveTo>
                  <a:lnTo>
                    <a:pt x="101600" y="0"/>
                  </a:lnTo>
                  <a:lnTo>
                    <a:pt x="62043" y="7981"/>
                  </a:lnTo>
                  <a:lnTo>
                    <a:pt x="29749" y="29749"/>
                  </a:lnTo>
                  <a:lnTo>
                    <a:pt x="7981" y="62043"/>
                  </a:lnTo>
                  <a:lnTo>
                    <a:pt x="0" y="101600"/>
                  </a:lnTo>
                  <a:lnTo>
                    <a:pt x="0" y="698500"/>
                  </a:lnTo>
                  <a:lnTo>
                    <a:pt x="7981" y="738056"/>
                  </a:lnTo>
                  <a:lnTo>
                    <a:pt x="29749" y="770350"/>
                  </a:lnTo>
                  <a:lnTo>
                    <a:pt x="62043" y="792118"/>
                  </a:lnTo>
                  <a:lnTo>
                    <a:pt x="101600" y="800100"/>
                  </a:lnTo>
                  <a:lnTo>
                    <a:pt x="507999" y="800100"/>
                  </a:lnTo>
                  <a:lnTo>
                    <a:pt x="547556" y="792118"/>
                  </a:lnTo>
                  <a:lnTo>
                    <a:pt x="579850" y="770350"/>
                  </a:lnTo>
                  <a:lnTo>
                    <a:pt x="601618" y="738056"/>
                  </a:lnTo>
                  <a:lnTo>
                    <a:pt x="609599" y="698500"/>
                  </a:lnTo>
                  <a:lnTo>
                    <a:pt x="609599" y="101600"/>
                  </a:lnTo>
                  <a:lnTo>
                    <a:pt x="601618" y="62043"/>
                  </a:lnTo>
                  <a:lnTo>
                    <a:pt x="579850" y="29749"/>
                  </a:lnTo>
                  <a:lnTo>
                    <a:pt x="547556" y="7981"/>
                  </a:lnTo>
                  <a:lnTo>
                    <a:pt x="507999" y="0"/>
                  </a:lnTo>
                  <a:close/>
                </a:path>
              </a:pathLst>
            </a:custGeom>
            <a:solidFill>
              <a:srgbClr val="9B9B9B"/>
            </a:solidFill>
          </p:spPr>
          <p:txBody>
            <a:bodyPr wrap="square" lIns="0" tIns="0" rIns="0" bIns="0" rtlCol="0"/>
            <a:lstStyle/>
            <a:p>
              <a:endParaRPr/>
            </a:p>
          </p:txBody>
        </p:sp>
        <p:sp>
          <p:nvSpPr>
            <p:cNvPr id="8" name="object 8"/>
            <p:cNvSpPr/>
            <p:nvPr/>
          </p:nvSpPr>
          <p:spPr>
            <a:xfrm>
              <a:off x="2963417" y="2977133"/>
              <a:ext cx="609600" cy="800100"/>
            </a:xfrm>
            <a:custGeom>
              <a:avLst/>
              <a:gdLst/>
              <a:ahLst/>
              <a:cxnLst/>
              <a:rect l="l" t="t" r="r" b="b"/>
              <a:pathLst>
                <a:path w="609600" h="800100">
                  <a:moveTo>
                    <a:pt x="0" y="101600"/>
                  </a:moveTo>
                  <a:lnTo>
                    <a:pt x="7981" y="62043"/>
                  </a:lnTo>
                  <a:lnTo>
                    <a:pt x="29749" y="29749"/>
                  </a:lnTo>
                  <a:lnTo>
                    <a:pt x="62043" y="7981"/>
                  </a:lnTo>
                  <a:lnTo>
                    <a:pt x="101600" y="0"/>
                  </a:lnTo>
                  <a:lnTo>
                    <a:pt x="507999" y="0"/>
                  </a:lnTo>
                  <a:lnTo>
                    <a:pt x="547556" y="7981"/>
                  </a:lnTo>
                  <a:lnTo>
                    <a:pt x="579850" y="29749"/>
                  </a:lnTo>
                  <a:lnTo>
                    <a:pt x="601618" y="62043"/>
                  </a:lnTo>
                  <a:lnTo>
                    <a:pt x="609599" y="101600"/>
                  </a:lnTo>
                  <a:lnTo>
                    <a:pt x="609599" y="698500"/>
                  </a:lnTo>
                  <a:lnTo>
                    <a:pt x="601618" y="738056"/>
                  </a:lnTo>
                  <a:lnTo>
                    <a:pt x="579850" y="770350"/>
                  </a:lnTo>
                  <a:lnTo>
                    <a:pt x="547556" y="792118"/>
                  </a:lnTo>
                  <a:lnTo>
                    <a:pt x="507999" y="800100"/>
                  </a:lnTo>
                  <a:lnTo>
                    <a:pt x="101600" y="800100"/>
                  </a:lnTo>
                  <a:lnTo>
                    <a:pt x="62043" y="792118"/>
                  </a:lnTo>
                  <a:lnTo>
                    <a:pt x="29749" y="770350"/>
                  </a:lnTo>
                  <a:lnTo>
                    <a:pt x="7981" y="738056"/>
                  </a:lnTo>
                  <a:lnTo>
                    <a:pt x="0" y="698500"/>
                  </a:lnTo>
                  <a:lnTo>
                    <a:pt x="0" y="101600"/>
                  </a:lnTo>
                  <a:close/>
                </a:path>
              </a:pathLst>
            </a:custGeom>
            <a:ln w="25400">
              <a:solidFill>
                <a:srgbClr val="3B3B3B"/>
              </a:solidFill>
            </a:ln>
          </p:spPr>
          <p:txBody>
            <a:bodyPr wrap="square" lIns="0" tIns="0" rIns="0" bIns="0" rtlCol="0"/>
            <a:lstStyle/>
            <a:p>
              <a:endParaRPr/>
            </a:p>
          </p:txBody>
        </p:sp>
      </p:grpSp>
      <p:grpSp>
        <p:nvGrpSpPr>
          <p:cNvPr id="9" name="object 9"/>
          <p:cNvGrpSpPr/>
          <p:nvPr/>
        </p:nvGrpSpPr>
        <p:grpSpPr>
          <a:xfrm>
            <a:off x="914400" y="2039111"/>
            <a:ext cx="1943100" cy="1737360"/>
            <a:chOff x="914400" y="2039111"/>
            <a:chExt cx="1943100" cy="1737360"/>
          </a:xfrm>
        </p:grpSpPr>
        <p:pic>
          <p:nvPicPr>
            <p:cNvPr id="10" name="object 10"/>
            <p:cNvPicPr/>
            <p:nvPr/>
          </p:nvPicPr>
          <p:blipFill>
            <a:blip r:embed="rId3" cstate="print"/>
            <a:stretch>
              <a:fillRect/>
            </a:stretch>
          </p:blipFill>
          <p:spPr>
            <a:xfrm>
              <a:off x="914400" y="2039111"/>
              <a:ext cx="751332" cy="1737360"/>
            </a:xfrm>
            <a:prstGeom prst="rect">
              <a:avLst/>
            </a:prstGeom>
          </p:spPr>
        </p:pic>
        <p:pic>
          <p:nvPicPr>
            <p:cNvPr id="11" name="object 11"/>
            <p:cNvPicPr/>
            <p:nvPr/>
          </p:nvPicPr>
          <p:blipFill>
            <a:blip r:embed="rId4" cstate="print"/>
            <a:stretch>
              <a:fillRect/>
            </a:stretch>
          </p:blipFill>
          <p:spPr>
            <a:xfrm>
              <a:off x="1626108" y="2935211"/>
              <a:ext cx="1231392" cy="560844"/>
            </a:xfrm>
            <a:prstGeom prst="rect">
              <a:avLst/>
            </a:prstGeom>
          </p:spPr>
        </p:pic>
        <p:pic>
          <p:nvPicPr>
            <p:cNvPr id="12" name="object 12"/>
            <p:cNvPicPr/>
            <p:nvPr/>
          </p:nvPicPr>
          <p:blipFill>
            <a:blip r:embed="rId5" cstate="print"/>
            <a:stretch>
              <a:fillRect/>
            </a:stretch>
          </p:blipFill>
          <p:spPr>
            <a:xfrm>
              <a:off x="1674241" y="2964433"/>
              <a:ext cx="1137920" cy="464185"/>
            </a:xfrm>
            <a:prstGeom prst="rect">
              <a:avLst/>
            </a:prstGeom>
          </p:spPr>
        </p:pic>
        <p:sp>
          <p:nvSpPr>
            <p:cNvPr id="13" name="object 13"/>
            <p:cNvSpPr/>
            <p:nvPr/>
          </p:nvSpPr>
          <p:spPr>
            <a:xfrm>
              <a:off x="1674241" y="2964433"/>
              <a:ext cx="1137920" cy="464184"/>
            </a:xfrm>
            <a:custGeom>
              <a:avLst/>
              <a:gdLst/>
              <a:ahLst/>
              <a:cxnLst/>
              <a:rect l="l" t="t" r="r" b="b"/>
              <a:pathLst>
                <a:path w="1137920" h="464185">
                  <a:moveTo>
                    <a:pt x="36956" y="0"/>
                  </a:moveTo>
                  <a:lnTo>
                    <a:pt x="1008507" y="242443"/>
                  </a:lnTo>
                  <a:lnTo>
                    <a:pt x="1026921" y="168529"/>
                  </a:lnTo>
                  <a:lnTo>
                    <a:pt x="1137920" y="353187"/>
                  </a:lnTo>
                  <a:lnTo>
                    <a:pt x="953134" y="464185"/>
                  </a:lnTo>
                  <a:lnTo>
                    <a:pt x="971550" y="390271"/>
                  </a:lnTo>
                  <a:lnTo>
                    <a:pt x="0" y="147828"/>
                  </a:lnTo>
                  <a:lnTo>
                    <a:pt x="36956" y="0"/>
                  </a:lnTo>
                  <a:close/>
                </a:path>
              </a:pathLst>
            </a:custGeom>
            <a:ln w="9525">
              <a:solidFill>
                <a:srgbClr val="373737"/>
              </a:solidFill>
            </a:ln>
          </p:spPr>
          <p:txBody>
            <a:bodyPr wrap="square" lIns="0" tIns="0" rIns="0" bIns="0" rtlCol="0"/>
            <a:lstStyle/>
            <a:p>
              <a:endParaRPr/>
            </a:p>
          </p:txBody>
        </p:sp>
      </p:grpSp>
      <p:sp>
        <p:nvSpPr>
          <p:cNvPr id="14" name="object 14"/>
          <p:cNvSpPr txBox="1"/>
          <p:nvPr/>
        </p:nvSpPr>
        <p:spPr>
          <a:xfrm>
            <a:off x="3081020" y="3149854"/>
            <a:ext cx="374015" cy="452755"/>
          </a:xfrm>
          <a:prstGeom prst="rect">
            <a:avLst/>
          </a:prstGeom>
        </p:spPr>
        <p:txBody>
          <a:bodyPr vert="horz" wrap="square" lIns="0" tIns="12700" rIns="0" bIns="0" rtlCol="0">
            <a:spAutoFit/>
          </a:bodyPr>
          <a:lstStyle/>
          <a:p>
            <a:pPr marL="15240" marR="5080" indent="-3175">
              <a:lnSpc>
                <a:spcPct val="100000"/>
              </a:lnSpc>
              <a:spcBef>
                <a:spcPts val="100"/>
              </a:spcBef>
            </a:pPr>
            <a:r>
              <a:rPr sz="1400" dirty="0">
                <a:solidFill>
                  <a:srgbClr val="FFFFFF"/>
                </a:solidFill>
                <a:latin typeface="Bahnschrift"/>
                <a:cs typeface="Bahnschrift"/>
              </a:rPr>
              <a:t>R</a:t>
            </a:r>
            <a:r>
              <a:rPr sz="1400" spc="-10" dirty="0">
                <a:solidFill>
                  <a:srgbClr val="FFFFFF"/>
                </a:solidFill>
                <a:latin typeface="Bahnschrift"/>
                <a:cs typeface="Bahnschrift"/>
              </a:rPr>
              <a:t>a</a:t>
            </a:r>
            <a:r>
              <a:rPr sz="1400" dirty="0">
                <a:solidFill>
                  <a:srgbClr val="FFFFFF"/>
                </a:solidFill>
                <a:latin typeface="Bahnschrift"/>
                <a:cs typeface="Bahnschrift"/>
              </a:rPr>
              <a:t>w  </a:t>
            </a:r>
            <a:r>
              <a:rPr sz="1400" spc="-5" dirty="0">
                <a:solidFill>
                  <a:srgbClr val="FFFFFF"/>
                </a:solidFill>
                <a:latin typeface="Bahnschrift"/>
                <a:cs typeface="Bahnschrift"/>
              </a:rPr>
              <a:t>da</a:t>
            </a:r>
            <a:r>
              <a:rPr sz="1400" spc="-10" dirty="0">
                <a:solidFill>
                  <a:srgbClr val="FFFFFF"/>
                </a:solidFill>
                <a:latin typeface="Bahnschrift"/>
                <a:cs typeface="Bahnschrift"/>
              </a:rPr>
              <a:t>t</a:t>
            </a:r>
            <a:r>
              <a:rPr sz="1400" dirty="0">
                <a:solidFill>
                  <a:srgbClr val="FFFFFF"/>
                </a:solidFill>
                <a:latin typeface="Bahnschrift"/>
                <a:cs typeface="Bahnschrift"/>
              </a:rPr>
              <a:t>a</a:t>
            </a:r>
            <a:endParaRPr sz="1400">
              <a:latin typeface="Bahnschrift"/>
              <a:cs typeface="Bahnschrift"/>
            </a:endParaRPr>
          </a:p>
        </p:txBody>
      </p:sp>
      <p:grpSp>
        <p:nvGrpSpPr>
          <p:cNvPr id="15" name="object 15"/>
          <p:cNvGrpSpPr/>
          <p:nvPr/>
        </p:nvGrpSpPr>
        <p:grpSpPr>
          <a:xfrm>
            <a:off x="3721861" y="2964433"/>
            <a:ext cx="1319530" cy="825500"/>
            <a:chOff x="3721861" y="2964433"/>
            <a:chExt cx="1319530" cy="825500"/>
          </a:xfrm>
        </p:grpSpPr>
        <p:sp>
          <p:nvSpPr>
            <p:cNvPr id="16" name="object 16"/>
            <p:cNvSpPr/>
            <p:nvPr/>
          </p:nvSpPr>
          <p:spPr>
            <a:xfrm>
              <a:off x="3734561" y="2977133"/>
              <a:ext cx="1294130" cy="800100"/>
            </a:xfrm>
            <a:custGeom>
              <a:avLst/>
              <a:gdLst/>
              <a:ahLst/>
              <a:cxnLst/>
              <a:rect l="l" t="t" r="r" b="b"/>
              <a:pathLst>
                <a:path w="1294129" h="800100">
                  <a:moveTo>
                    <a:pt x="1160526" y="0"/>
                  </a:moveTo>
                  <a:lnTo>
                    <a:pt x="133350" y="0"/>
                  </a:lnTo>
                  <a:lnTo>
                    <a:pt x="91196" y="6797"/>
                  </a:lnTo>
                  <a:lnTo>
                    <a:pt x="54589" y="25725"/>
                  </a:lnTo>
                  <a:lnTo>
                    <a:pt x="25725" y="54589"/>
                  </a:lnTo>
                  <a:lnTo>
                    <a:pt x="6797" y="91196"/>
                  </a:lnTo>
                  <a:lnTo>
                    <a:pt x="0" y="133350"/>
                  </a:lnTo>
                  <a:lnTo>
                    <a:pt x="0" y="666750"/>
                  </a:lnTo>
                  <a:lnTo>
                    <a:pt x="6797" y="708903"/>
                  </a:lnTo>
                  <a:lnTo>
                    <a:pt x="25725" y="745510"/>
                  </a:lnTo>
                  <a:lnTo>
                    <a:pt x="54589" y="774374"/>
                  </a:lnTo>
                  <a:lnTo>
                    <a:pt x="91196" y="793302"/>
                  </a:lnTo>
                  <a:lnTo>
                    <a:pt x="133350" y="800100"/>
                  </a:lnTo>
                  <a:lnTo>
                    <a:pt x="1160526" y="800100"/>
                  </a:lnTo>
                  <a:lnTo>
                    <a:pt x="1202679" y="793302"/>
                  </a:lnTo>
                  <a:lnTo>
                    <a:pt x="1239286" y="774374"/>
                  </a:lnTo>
                  <a:lnTo>
                    <a:pt x="1268150" y="745510"/>
                  </a:lnTo>
                  <a:lnTo>
                    <a:pt x="1287078" y="708903"/>
                  </a:lnTo>
                  <a:lnTo>
                    <a:pt x="1293876" y="666750"/>
                  </a:lnTo>
                  <a:lnTo>
                    <a:pt x="1293876" y="133350"/>
                  </a:lnTo>
                  <a:lnTo>
                    <a:pt x="1287078" y="91196"/>
                  </a:lnTo>
                  <a:lnTo>
                    <a:pt x="1268150" y="54589"/>
                  </a:lnTo>
                  <a:lnTo>
                    <a:pt x="1239286" y="25725"/>
                  </a:lnTo>
                  <a:lnTo>
                    <a:pt x="1202679" y="6797"/>
                  </a:lnTo>
                  <a:lnTo>
                    <a:pt x="1160526" y="0"/>
                  </a:lnTo>
                  <a:close/>
                </a:path>
              </a:pathLst>
            </a:custGeom>
            <a:solidFill>
              <a:srgbClr val="434343"/>
            </a:solidFill>
          </p:spPr>
          <p:txBody>
            <a:bodyPr wrap="square" lIns="0" tIns="0" rIns="0" bIns="0" rtlCol="0"/>
            <a:lstStyle/>
            <a:p>
              <a:endParaRPr/>
            </a:p>
          </p:txBody>
        </p:sp>
        <p:sp>
          <p:nvSpPr>
            <p:cNvPr id="17" name="object 17"/>
            <p:cNvSpPr/>
            <p:nvPr/>
          </p:nvSpPr>
          <p:spPr>
            <a:xfrm>
              <a:off x="3734561" y="2977133"/>
              <a:ext cx="1294130" cy="800100"/>
            </a:xfrm>
            <a:custGeom>
              <a:avLst/>
              <a:gdLst/>
              <a:ahLst/>
              <a:cxnLst/>
              <a:rect l="l" t="t" r="r" b="b"/>
              <a:pathLst>
                <a:path w="1294129" h="800100">
                  <a:moveTo>
                    <a:pt x="0" y="133350"/>
                  </a:moveTo>
                  <a:lnTo>
                    <a:pt x="6797" y="91196"/>
                  </a:lnTo>
                  <a:lnTo>
                    <a:pt x="25725" y="54589"/>
                  </a:lnTo>
                  <a:lnTo>
                    <a:pt x="54589" y="25725"/>
                  </a:lnTo>
                  <a:lnTo>
                    <a:pt x="91196" y="6797"/>
                  </a:lnTo>
                  <a:lnTo>
                    <a:pt x="133350" y="0"/>
                  </a:lnTo>
                  <a:lnTo>
                    <a:pt x="1160526" y="0"/>
                  </a:lnTo>
                  <a:lnTo>
                    <a:pt x="1202679" y="6797"/>
                  </a:lnTo>
                  <a:lnTo>
                    <a:pt x="1239286" y="25725"/>
                  </a:lnTo>
                  <a:lnTo>
                    <a:pt x="1268150" y="54589"/>
                  </a:lnTo>
                  <a:lnTo>
                    <a:pt x="1287078" y="91196"/>
                  </a:lnTo>
                  <a:lnTo>
                    <a:pt x="1293876" y="133350"/>
                  </a:lnTo>
                  <a:lnTo>
                    <a:pt x="1293876" y="666750"/>
                  </a:lnTo>
                  <a:lnTo>
                    <a:pt x="1287078" y="708903"/>
                  </a:lnTo>
                  <a:lnTo>
                    <a:pt x="1268150" y="745510"/>
                  </a:lnTo>
                  <a:lnTo>
                    <a:pt x="1239286" y="774374"/>
                  </a:lnTo>
                  <a:lnTo>
                    <a:pt x="1202679" y="793302"/>
                  </a:lnTo>
                  <a:lnTo>
                    <a:pt x="1160526" y="800100"/>
                  </a:lnTo>
                  <a:lnTo>
                    <a:pt x="133350" y="800100"/>
                  </a:lnTo>
                  <a:lnTo>
                    <a:pt x="91196" y="793302"/>
                  </a:lnTo>
                  <a:lnTo>
                    <a:pt x="54589" y="774374"/>
                  </a:lnTo>
                  <a:lnTo>
                    <a:pt x="25725" y="745510"/>
                  </a:lnTo>
                  <a:lnTo>
                    <a:pt x="6797" y="708903"/>
                  </a:lnTo>
                  <a:lnTo>
                    <a:pt x="0" y="666750"/>
                  </a:lnTo>
                  <a:lnTo>
                    <a:pt x="0" y="133350"/>
                  </a:lnTo>
                  <a:close/>
                </a:path>
              </a:pathLst>
            </a:custGeom>
            <a:ln w="25400">
              <a:solidFill>
                <a:srgbClr val="3B3B3B"/>
              </a:solidFill>
            </a:ln>
          </p:spPr>
          <p:txBody>
            <a:bodyPr wrap="square" lIns="0" tIns="0" rIns="0" bIns="0" rtlCol="0"/>
            <a:lstStyle/>
            <a:p>
              <a:endParaRPr/>
            </a:p>
          </p:txBody>
        </p:sp>
      </p:grpSp>
      <p:sp>
        <p:nvSpPr>
          <p:cNvPr id="18" name="object 18"/>
          <p:cNvSpPr txBox="1"/>
          <p:nvPr/>
        </p:nvSpPr>
        <p:spPr>
          <a:xfrm>
            <a:off x="3936872" y="3149854"/>
            <a:ext cx="888365" cy="452755"/>
          </a:xfrm>
          <a:prstGeom prst="rect">
            <a:avLst/>
          </a:prstGeom>
        </p:spPr>
        <p:txBody>
          <a:bodyPr vert="horz" wrap="square" lIns="0" tIns="12700" rIns="0" bIns="0" rtlCol="0">
            <a:spAutoFit/>
          </a:bodyPr>
          <a:lstStyle/>
          <a:p>
            <a:pPr marL="12700" marR="5080" indent="249554">
              <a:lnSpc>
                <a:spcPct val="100000"/>
              </a:lnSpc>
              <a:spcBef>
                <a:spcPts val="100"/>
              </a:spcBef>
            </a:pPr>
            <a:r>
              <a:rPr sz="1400" spc="-5" dirty="0">
                <a:solidFill>
                  <a:srgbClr val="FFFFFF"/>
                </a:solidFill>
                <a:latin typeface="Bahnschrift"/>
                <a:cs typeface="Bahnschrift"/>
              </a:rPr>
              <a:t>Data </a:t>
            </a:r>
            <a:r>
              <a:rPr sz="1400" dirty="0">
                <a:solidFill>
                  <a:srgbClr val="FFFFFF"/>
                </a:solidFill>
                <a:latin typeface="Bahnschrift"/>
                <a:cs typeface="Bahnschrift"/>
              </a:rPr>
              <a:t> </a:t>
            </a:r>
            <a:r>
              <a:rPr sz="1400" spc="-5" dirty="0">
                <a:solidFill>
                  <a:srgbClr val="FFFFFF"/>
                </a:solidFill>
                <a:latin typeface="Bahnschrift"/>
                <a:cs typeface="Bahnschrift"/>
              </a:rPr>
              <a:t>integrat</a:t>
            </a:r>
            <a:r>
              <a:rPr sz="1400" spc="-10" dirty="0">
                <a:solidFill>
                  <a:srgbClr val="FFFFFF"/>
                </a:solidFill>
                <a:latin typeface="Bahnschrift"/>
                <a:cs typeface="Bahnschrift"/>
              </a:rPr>
              <a:t>i</a:t>
            </a:r>
            <a:r>
              <a:rPr sz="1400" dirty="0">
                <a:solidFill>
                  <a:srgbClr val="FFFFFF"/>
                </a:solidFill>
                <a:latin typeface="Bahnschrift"/>
                <a:cs typeface="Bahnschrift"/>
              </a:rPr>
              <a:t>on</a:t>
            </a:r>
            <a:endParaRPr sz="1400">
              <a:latin typeface="Bahnschrift"/>
              <a:cs typeface="Bahnschrift"/>
            </a:endParaRPr>
          </a:p>
        </p:txBody>
      </p:sp>
      <p:grpSp>
        <p:nvGrpSpPr>
          <p:cNvPr id="19" name="object 19"/>
          <p:cNvGrpSpPr/>
          <p:nvPr/>
        </p:nvGrpSpPr>
        <p:grpSpPr>
          <a:xfrm>
            <a:off x="5177282" y="2967482"/>
            <a:ext cx="1320800" cy="827405"/>
            <a:chOff x="5177282" y="2967482"/>
            <a:chExt cx="1320800" cy="827405"/>
          </a:xfrm>
        </p:grpSpPr>
        <p:sp>
          <p:nvSpPr>
            <p:cNvPr id="20" name="object 20"/>
            <p:cNvSpPr/>
            <p:nvPr/>
          </p:nvSpPr>
          <p:spPr>
            <a:xfrm>
              <a:off x="5189982" y="2980182"/>
              <a:ext cx="1295400" cy="802005"/>
            </a:xfrm>
            <a:custGeom>
              <a:avLst/>
              <a:gdLst/>
              <a:ahLst/>
              <a:cxnLst/>
              <a:rect l="l" t="t" r="r" b="b"/>
              <a:pathLst>
                <a:path w="1295400" h="802004">
                  <a:moveTo>
                    <a:pt x="1161795" y="0"/>
                  </a:moveTo>
                  <a:lnTo>
                    <a:pt x="133603" y="0"/>
                  </a:lnTo>
                  <a:lnTo>
                    <a:pt x="91374" y="6811"/>
                  </a:lnTo>
                  <a:lnTo>
                    <a:pt x="54699" y="25777"/>
                  </a:lnTo>
                  <a:lnTo>
                    <a:pt x="25777" y="54699"/>
                  </a:lnTo>
                  <a:lnTo>
                    <a:pt x="6811" y="91374"/>
                  </a:lnTo>
                  <a:lnTo>
                    <a:pt x="0" y="133604"/>
                  </a:lnTo>
                  <a:lnTo>
                    <a:pt x="0" y="668020"/>
                  </a:lnTo>
                  <a:lnTo>
                    <a:pt x="6811" y="710249"/>
                  </a:lnTo>
                  <a:lnTo>
                    <a:pt x="25777" y="746924"/>
                  </a:lnTo>
                  <a:lnTo>
                    <a:pt x="54699" y="775846"/>
                  </a:lnTo>
                  <a:lnTo>
                    <a:pt x="91374" y="794812"/>
                  </a:lnTo>
                  <a:lnTo>
                    <a:pt x="133603" y="801624"/>
                  </a:lnTo>
                  <a:lnTo>
                    <a:pt x="1161795" y="801624"/>
                  </a:lnTo>
                  <a:lnTo>
                    <a:pt x="1204025" y="794812"/>
                  </a:lnTo>
                  <a:lnTo>
                    <a:pt x="1240700" y="775846"/>
                  </a:lnTo>
                  <a:lnTo>
                    <a:pt x="1269622" y="746924"/>
                  </a:lnTo>
                  <a:lnTo>
                    <a:pt x="1288588" y="710249"/>
                  </a:lnTo>
                  <a:lnTo>
                    <a:pt x="1295400" y="668020"/>
                  </a:lnTo>
                  <a:lnTo>
                    <a:pt x="1295400" y="133604"/>
                  </a:lnTo>
                  <a:lnTo>
                    <a:pt x="1288588" y="91374"/>
                  </a:lnTo>
                  <a:lnTo>
                    <a:pt x="1269622" y="54699"/>
                  </a:lnTo>
                  <a:lnTo>
                    <a:pt x="1240700" y="25777"/>
                  </a:lnTo>
                  <a:lnTo>
                    <a:pt x="1204025" y="6811"/>
                  </a:lnTo>
                  <a:lnTo>
                    <a:pt x="1161795" y="0"/>
                  </a:lnTo>
                  <a:close/>
                </a:path>
              </a:pathLst>
            </a:custGeom>
            <a:solidFill>
              <a:srgbClr val="585858"/>
            </a:solidFill>
          </p:spPr>
          <p:txBody>
            <a:bodyPr wrap="square" lIns="0" tIns="0" rIns="0" bIns="0" rtlCol="0"/>
            <a:lstStyle/>
            <a:p>
              <a:endParaRPr/>
            </a:p>
          </p:txBody>
        </p:sp>
        <p:sp>
          <p:nvSpPr>
            <p:cNvPr id="21" name="object 21"/>
            <p:cNvSpPr/>
            <p:nvPr/>
          </p:nvSpPr>
          <p:spPr>
            <a:xfrm>
              <a:off x="5189982" y="2980182"/>
              <a:ext cx="1295400" cy="802005"/>
            </a:xfrm>
            <a:custGeom>
              <a:avLst/>
              <a:gdLst/>
              <a:ahLst/>
              <a:cxnLst/>
              <a:rect l="l" t="t" r="r" b="b"/>
              <a:pathLst>
                <a:path w="1295400" h="802004">
                  <a:moveTo>
                    <a:pt x="0" y="133604"/>
                  </a:moveTo>
                  <a:lnTo>
                    <a:pt x="6811" y="91374"/>
                  </a:lnTo>
                  <a:lnTo>
                    <a:pt x="25777" y="54699"/>
                  </a:lnTo>
                  <a:lnTo>
                    <a:pt x="54699" y="25777"/>
                  </a:lnTo>
                  <a:lnTo>
                    <a:pt x="91374" y="6811"/>
                  </a:lnTo>
                  <a:lnTo>
                    <a:pt x="133603" y="0"/>
                  </a:lnTo>
                  <a:lnTo>
                    <a:pt x="1161795" y="0"/>
                  </a:lnTo>
                  <a:lnTo>
                    <a:pt x="1204025" y="6811"/>
                  </a:lnTo>
                  <a:lnTo>
                    <a:pt x="1240700" y="25777"/>
                  </a:lnTo>
                  <a:lnTo>
                    <a:pt x="1269622" y="54699"/>
                  </a:lnTo>
                  <a:lnTo>
                    <a:pt x="1288588" y="91374"/>
                  </a:lnTo>
                  <a:lnTo>
                    <a:pt x="1295400" y="133604"/>
                  </a:lnTo>
                  <a:lnTo>
                    <a:pt x="1295400" y="668020"/>
                  </a:lnTo>
                  <a:lnTo>
                    <a:pt x="1288588" y="710249"/>
                  </a:lnTo>
                  <a:lnTo>
                    <a:pt x="1269622" y="746924"/>
                  </a:lnTo>
                  <a:lnTo>
                    <a:pt x="1240700" y="775846"/>
                  </a:lnTo>
                  <a:lnTo>
                    <a:pt x="1204025" y="794812"/>
                  </a:lnTo>
                  <a:lnTo>
                    <a:pt x="1161795" y="801624"/>
                  </a:lnTo>
                  <a:lnTo>
                    <a:pt x="133603" y="801624"/>
                  </a:lnTo>
                  <a:lnTo>
                    <a:pt x="91374" y="794812"/>
                  </a:lnTo>
                  <a:lnTo>
                    <a:pt x="54699" y="775846"/>
                  </a:lnTo>
                  <a:lnTo>
                    <a:pt x="25777" y="746924"/>
                  </a:lnTo>
                  <a:lnTo>
                    <a:pt x="6811" y="710249"/>
                  </a:lnTo>
                  <a:lnTo>
                    <a:pt x="0" y="668020"/>
                  </a:lnTo>
                  <a:lnTo>
                    <a:pt x="0" y="133604"/>
                  </a:lnTo>
                  <a:close/>
                </a:path>
              </a:pathLst>
            </a:custGeom>
            <a:ln w="25400">
              <a:solidFill>
                <a:srgbClr val="3B3B3B"/>
              </a:solidFill>
            </a:ln>
          </p:spPr>
          <p:txBody>
            <a:bodyPr wrap="square" lIns="0" tIns="0" rIns="0" bIns="0" rtlCol="0"/>
            <a:lstStyle/>
            <a:p>
              <a:endParaRPr/>
            </a:p>
          </p:txBody>
        </p:sp>
      </p:grpSp>
      <p:sp>
        <p:nvSpPr>
          <p:cNvPr id="22" name="object 22"/>
          <p:cNvSpPr txBox="1"/>
          <p:nvPr/>
        </p:nvSpPr>
        <p:spPr>
          <a:xfrm>
            <a:off x="5312409" y="3260597"/>
            <a:ext cx="105029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Bahnschrift"/>
                <a:cs typeface="Bahnschrift"/>
              </a:rPr>
              <a:t>Access</a:t>
            </a:r>
            <a:r>
              <a:rPr sz="1400" spc="70" dirty="0">
                <a:solidFill>
                  <a:srgbClr val="FFFFFF"/>
                </a:solidFill>
                <a:latin typeface="Bahnschrift"/>
                <a:cs typeface="Bahnschrift"/>
              </a:rPr>
              <a:t> </a:t>
            </a:r>
            <a:r>
              <a:rPr sz="1400" dirty="0">
                <a:solidFill>
                  <a:srgbClr val="FFFFFF"/>
                </a:solidFill>
                <a:latin typeface="Bahnschrift"/>
                <a:cs typeface="Bahnschrift"/>
              </a:rPr>
              <a:t>layer</a:t>
            </a:r>
            <a:endParaRPr sz="1400">
              <a:latin typeface="Bahnschrift"/>
              <a:cs typeface="Bahnschrift"/>
            </a:endParaRPr>
          </a:p>
        </p:txBody>
      </p:sp>
      <p:grpSp>
        <p:nvGrpSpPr>
          <p:cNvPr id="23" name="object 23"/>
          <p:cNvGrpSpPr/>
          <p:nvPr/>
        </p:nvGrpSpPr>
        <p:grpSpPr>
          <a:xfrm>
            <a:off x="7246873" y="2123185"/>
            <a:ext cx="1252220" cy="1029969"/>
            <a:chOff x="7246873" y="2123185"/>
            <a:chExt cx="1252220" cy="1029969"/>
          </a:xfrm>
        </p:grpSpPr>
        <p:sp>
          <p:nvSpPr>
            <p:cNvPr id="24" name="object 24"/>
            <p:cNvSpPr/>
            <p:nvPr/>
          </p:nvSpPr>
          <p:spPr>
            <a:xfrm>
              <a:off x="7259573" y="2135885"/>
              <a:ext cx="1226820" cy="1004569"/>
            </a:xfrm>
            <a:custGeom>
              <a:avLst/>
              <a:gdLst/>
              <a:ahLst/>
              <a:cxnLst/>
              <a:rect l="l" t="t" r="r" b="b"/>
              <a:pathLst>
                <a:path w="1226820" h="1004569">
                  <a:moveTo>
                    <a:pt x="1059433" y="0"/>
                  </a:moveTo>
                  <a:lnTo>
                    <a:pt x="167385" y="0"/>
                  </a:lnTo>
                  <a:lnTo>
                    <a:pt x="122884" y="5978"/>
                  </a:lnTo>
                  <a:lnTo>
                    <a:pt x="82898" y="22850"/>
                  </a:lnTo>
                  <a:lnTo>
                    <a:pt x="49022" y="49021"/>
                  </a:lnTo>
                  <a:lnTo>
                    <a:pt x="22850" y="82898"/>
                  </a:lnTo>
                  <a:lnTo>
                    <a:pt x="5978" y="122884"/>
                  </a:lnTo>
                  <a:lnTo>
                    <a:pt x="0" y="167386"/>
                  </a:lnTo>
                  <a:lnTo>
                    <a:pt x="0" y="836930"/>
                  </a:lnTo>
                  <a:lnTo>
                    <a:pt x="5978" y="881431"/>
                  </a:lnTo>
                  <a:lnTo>
                    <a:pt x="22850" y="921417"/>
                  </a:lnTo>
                  <a:lnTo>
                    <a:pt x="49022" y="955294"/>
                  </a:lnTo>
                  <a:lnTo>
                    <a:pt x="82898" y="981465"/>
                  </a:lnTo>
                  <a:lnTo>
                    <a:pt x="122884" y="998337"/>
                  </a:lnTo>
                  <a:lnTo>
                    <a:pt x="167385" y="1004315"/>
                  </a:lnTo>
                  <a:lnTo>
                    <a:pt x="1059433" y="1004315"/>
                  </a:lnTo>
                  <a:lnTo>
                    <a:pt x="1103935" y="998337"/>
                  </a:lnTo>
                  <a:lnTo>
                    <a:pt x="1143921" y="981465"/>
                  </a:lnTo>
                  <a:lnTo>
                    <a:pt x="1177798" y="955294"/>
                  </a:lnTo>
                  <a:lnTo>
                    <a:pt x="1203969" y="921417"/>
                  </a:lnTo>
                  <a:lnTo>
                    <a:pt x="1220841" y="881431"/>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25" name="object 25"/>
            <p:cNvSpPr/>
            <p:nvPr/>
          </p:nvSpPr>
          <p:spPr>
            <a:xfrm>
              <a:off x="7259573" y="2135885"/>
              <a:ext cx="1226820" cy="1004569"/>
            </a:xfrm>
            <a:custGeom>
              <a:avLst/>
              <a:gdLst/>
              <a:ahLst/>
              <a:cxnLst/>
              <a:rect l="l" t="t" r="r" b="b"/>
              <a:pathLst>
                <a:path w="1226820" h="1004569">
                  <a:moveTo>
                    <a:pt x="0" y="167386"/>
                  </a:moveTo>
                  <a:lnTo>
                    <a:pt x="5978" y="122884"/>
                  </a:lnTo>
                  <a:lnTo>
                    <a:pt x="22850" y="82898"/>
                  </a:lnTo>
                  <a:lnTo>
                    <a:pt x="49022" y="49021"/>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31"/>
                  </a:lnTo>
                  <a:lnTo>
                    <a:pt x="1203969" y="921417"/>
                  </a:lnTo>
                  <a:lnTo>
                    <a:pt x="1177798" y="955294"/>
                  </a:lnTo>
                  <a:lnTo>
                    <a:pt x="1143921" y="981465"/>
                  </a:lnTo>
                  <a:lnTo>
                    <a:pt x="1103935" y="998337"/>
                  </a:lnTo>
                  <a:lnTo>
                    <a:pt x="1059433" y="1004315"/>
                  </a:lnTo>
                  <a:lnTo>
                    <a:pt x="167385" y="1004315"/>
                  </a:lnTo>
                  <a:lnTo>
                    <a:pt x="122884" y="998337"/>
                  </a:lnTo>
                  <a:lnTo>
                    <a:pt x="82898" y="981465"/>
                  </a:lnTo>
                  <a:lnTo>
                    <a:pt x="49022" y="955294"/>
                  </a:lnTo>
                  <a:lnTo>
                    <a:pt x="22850" y="921417"/>
                  </a:lnTo>
                  <a:lnTo>
                    <a:pt x="5978" y="881431"/>
                  </a:lnTo>
                  <a:lnTo>
                    <a:pt x="0" y="836930"/>
                  </a:lnTo>
                  <a:lnTo>
                    <a:pt x="0" y="167386"/>
                  </a:lnTo>
                  <a:close/>
                </a:path>
              </a:pathLst>
            </a:custGeom>
            <a:ln w="25400">
              <a:solidFill>
                <a:srgbClr val="9B9B9B"/>
              </a:solidFill>
            </a:ln>
          </p:spPr>
          <p:txBody>
            <a:bodyPr wrap="square" lIns="0" tIns="0" rIns="0" bIns="0" rtlCol="0"/>
            <a:lstStyle/>
            <a:p>
              <a:endParaRPr/>
            </a:p>
          </p:txBody>
        </p:sp>
      </p:grpSp>
      <p:grpSp>
        <p:nvGrpSpPr>
          <p:cNvPr id="26" name="object 26"/>
          <p:cNvGrpSpPr/>
          <p:nvPr/>
        </p:nvGrpSpPr>
        <p:grpSpPr>
          <a:xfrm>
            <a:off x="3482340" y="3098279"/>
            <a:ext cx="3584575" cy="521334"/>
            <a:chOff x="3482340" y="3098279"/>
            <a:chExt cx="3584575" cy="521334"/>
          </a:xfrm>
        </p:grpSpPr>
        <p:pic>
          <p:nvPicPr>
            <p:cNvPr id="27" name="object 27"/>
            <p:cNvPicPr/>
            <p:nvPr/>
          </p:nvPicPr>
          <p:blipFill>
            <a:blip r:embed="rId6" cstate="print"/>
            <a:stretch>
              <a:fillRect/>
            </a:stretch>
          </p:blipFill>
          <p:spPr>
            <a:xfrm>
              <a:off x="3482340" y="3211080"/>
              <a:ext cx="434339" cy="408419"/>
            </a:xfrm>
            <a:prstGeom prst="rect">
              <a:avLst/>
            </a:prstGeom>
          </p:spPr>
        </p:pic>
        <p:pic>
          <p:nvPicPr>
            <p:cNvPr id="28" name="object 28"/>
            <p:cNvPicPr/>
            <p:nvPr/>
          </p:nvPicPr>
          <p:blipFill>
            <a:blip r:embed="rId7" cstate="print"/>
            <a:stretch>
              <a:fillRect/>
            </a:stretch>
          </p:blipFill>
          <p:spPr>
            <a:xfrm>
              <a:off x="3529584" y="3244595"/>
              <a:ext cx="342900" cy="304800"/>
            </a:xfrm>
            <a:prstGeom prst="rect">
              <a:avLst/>
            </a:prstGeom>
          </p:spPr>
        </p:pic>
        <p:sp>
          <p:nvSpPr>
            <p:cNvPr id="29" name="object 29"/>
            <p:cNvSpPr/>
            <p:nvPr/>
          </p:nvSpPr>
          <p:spPr>
            <a:xfrm>
              <a:off x="3529584" y="3244595"/>
              <a:ext cx="342900" cy="304800"/>
            </a:xfrm>
            <a:custGeom>
              <a:avLst/>
              <a:gdLst/>
              <a:ahLst/>
              <a:cxnLst/>
              <a:rect l="l" t="t" r="r" b="b"/>
              <a:pathLst>
                <a:path w="342900" h="304800">
                  <a:moveTo>
                    <a:pt x="0" y="76200"/>
                  </a:moveTo>
                  <a:lnTo>
                    <a:pt x="190500" y="76200"/>
                  </a:lnTo>
                  <a:lnTo>
                    <a:pt x="190500" y="0"/>
                  </a:lnTo>
                  <a:lnTo>
                    <a:pt x="342900" y="152400"/>
                  </a:lnTo>
                  <a:lnTo>
                    <a:pt x="190500" y="304800"/>
                  </a:lnTo>
                  <a:lnTo>
                    <a:pt x="190500"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0" name="object 30"/>
            <p:cNvPicPr/>
            <p:nvPr/>
          </p:nvPicPr>
          <p:blipFill>
            <a:blip r:embed="rId8" cstate="print"/>
            <a:stretch>
              <a:fillRect/>
            </a:stretch>
          </p:blipFill>
          <p:spPr>
            <a:xfrm>
              <a:off x="4879848" y="3191268"/>
              <a:ext cx="435851" cy="408419"/>
            </a:xfrm>
            <a:prstGeom prst="rect">
              <a:avLst/>
            </a:prstGeom>
          </p:spPr>
        </p:pic>
        <p:pic>
          <p:nvPicPr>
            <p:cNvPr id="31" name="object 31"/>
            <p:cNvPicPr/>
            <p:nvPr/>
          </p:nvPicPr>
          <p:blipFill>
            <a:blip r:embed="rId9" cstate="print"/>
            <a:stretch>
              <a:fillRect/>
            </a:stretch>
          </p:blipFill>
          <p:spPr>
            <a:xfrm>
              <a:off x="4927092" y="3224784"/>
              <a:ext cx="344424" cy="304800"/>
            </a:xfrm>
            <a:prstGeom prst="rect">
              <a:avLst/>
            </a:prstGeom>
          </p:spPr>
        </p:pic>
        <p:sp>
          <p:nvSpPr>
            <p:cNvPr id="32" name="object 32"/>
            <p:cNvSpPr/>
            <p:nvPr/>
          </p:nvSpPr>
          <p:spPr>
            <a:xfrm>
              <a:off x="4927092" y="3224784"/>
              <a:ext cx="344805" cy="304800"/>
            </a:xfrm>
            <a:custGeom>
              <a:avLst/>
              <a:gdLst/>
              <a:ahLst/>
              <a:cxnLst/>
              <a:rect l="l" t="t" r="r" b="b"/>
              <a:pathLst>
                <a:path w="344804" h="304800">
                  <a:moveTo>
                    <a:pt x="0" y="76200"/>
                  </a:moveTo>
                  <a:lnTo>
                    <a:pt x="192024" y="76200"/>
                  </a:lnTo>
                  <a:lnTo>
                    <a:pt x="192024" y="0"/>
                  </a:lnTo>
                  <a:lnTo>
                    <a:pt x="344424" y="152400"/>
                  </a:lnTo>
                  <a:lnTo>
                    <a:pt x="192024" y="304800"/>
                  </a:lnTo>
                  <a:lnTo>
                    <a:pt x="192024"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3" name="object 33"/>
            <p:cNvPicPr/>
            <p:nvPr/>
          </p:nvPicPr>
          <p:blipFill>
            <a:blip r:embed="rId10" cstate="print"/>
            <a:stretch>
              <a:fillRect/>
            </a:stretch>
          </p:blipFill>
          <p:spPr>
            <a:xfrm>
              <a:off x="6473952" y="3098279"/>
              <a:ext cx="592810" cy="469404"/>
            </a:xfrm>
            <a:prstGeom prst="rect">
              <a:avLst/>
            </a:prstGeom>
          </p:spPr>
        </p:pic>
        <p:pic>
          <p:nvPicPr>
            <p:cNvPr id="34" name="object 34"/>
            <p:cNvPicPr/>
            <p:nvPr/>
          </p:nvPicPr>
          <p:blipFill>
            <a:blip r:embed="rId11" cstate="print"/>
            <a:stretch>
              <a:fillRect/>
            </a:stretch>
          </p:blipFill>
          <p:spPr>
            <a:xfrm>
              <a:off x="6522847" y="3130295"/>
              <a:ext cx="499236" cy="372872"/>
            </a:xfrm>
            <a:prstGeom prst="rect">
              <a:avLst/>
            </a:prstGeom>
          </p:spPr>
        </p:pic>
        <p:sp>
          <p:nvSpPr>
            <p:cNvPr id="35" name="object 35"/>
            <p:cNvSpPr/>
            <p:nvPr/>
          </p:nvSpPr>
          <p:spPr>
            <a:xfrm>
              <a:off x="6522847" y="3130295"/>
              <a:ext cx="499745" cy="373380"/>
            </a:xfrm>
            <a:custGeom>
              <a:avLst/>
              <a:gdLst/>
              <a:ahLst/>
              <a:cxnLst/>
              <a:rect l="l" t="t" r="r" b="b"/>
              <a:pathLst>
                <a:path w="499745" h="373379">
                  <a:moveTo>
                    <a:pt x="0" y="210693"/>
                  </a:moveTo>
                  <a:lnTo>
                    <a:pt x="302259" y="81153"/>
                  </a:lnTo>
                  <a:lnTo>
                    <a:pt x="267461" y="0"/>
                  </a:lnTo>
                  <a:lnTo>
                    <a:pt x="499236" y="92710"/>
                  </a:lnTo>
                  <a:lnTo>
                    <a:pt x="406526" y="324358"/>
                  </a:lnTo>
                  <a:lnTo>
                    <a:pt x="371855" y="243331"/>
                  </a:lnTo>
                  <a:lnTo>
                    <a:pt x="69469" y="372872"/>
                  </a:lnTo>
                  <a:lnTo>
                    <a:pt x="0" y="210693"/>
                  </a:lnTo>
                  <a:close/>
                </a:path>
              </a:pathLst>
            </a:custGeom>
            <a:ln w="9524">
              <a:solidFill>
                <a:srgbClr val="373737"/>
              </a:solidFill>
            </a:ln>
          </p:spPr>
          <p:txBody>
            <a:bodyPr wrap="square" lIns="0" tIns="0" rIns="0" bIns="0" rtlCol="0"/>
            <a:lstStyle/>
            <a:p>
              <a:endParaRPr/>
            </a:p>
          </p:txBody>
        </p:sp>
      </p:grpSp>
      <p:sp>
        <p:nvSpPr>
          <p:cNvPr id="36" name="object 36"/>
          <p:cNvSpPr txBox="1"/>
          <p:nvPr/>
        </p:nvSpPr>
        <p:spPr>
          <a:xfrm>
            <a:off x="7332091" y="2813685"/>
            <a:ext cx="10617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52525"/>
                </a:solidFill>
                <a:latin typeface="Bahnschrift"/>
                <a:cs typeface="Bahnschrift"/>
              </a:rPr>
              <a:t>Data</a:t>
            </a:r>
            <a:r>
              <a:rPr sz="1400" spc="100" dirty="0">
                <a:solidFill>
                  <a:srgbClr val="252525"/>
                </a:solidFill>
                <a:latin typeface="Bahnschrift"/>
                <a:cs typeface="Bahnschrift"/>
              </a:rPr>
              <a:t> </a:t>
            </a:r>
            <a:r>
              <a:rPr sz="1400" spc="-5" dirty="0">
                <a:solidFill>
                  <a:srgbClr val="252525"/>
                </a:solidFill>
                <a:latin typeface="Bahnschrift"/>
                <a:cs typeface="Bahnschrift"/>
              </a:rPr>
              <a:t>Science</a:t>
            </a:r>
            <a:endParaRPr sz="1400">
              <a:latin typeface="Bahnschrift"/>
              <a:cs typeface="Bahnschrift"/>
            </a:endParaRPr>
          </a:p>
        </p:txBody>
      </p:sp>
      <p:grpSp>
        <p:nvGrpSpPr>
          <p:cNvPr id="37" name="object 37"/>
          <p:cNvGrpSpPr/>
          <p:nvPr/>
        </p:nvGrpSpPr>
        <p:grpSpPr>
          <a:xfrm>
            <a:off x="7688580" y="2418588"/>
            <a:ext cx="365760" cy="289560"/>
            <a:chOff x="7688580" y="2418588"/>
            <a:chExt cx="365760" cy="289560"/>
          </a:xfrm>
        </p:grpSpPr>
        <p:sp>
          <p:nvSpPr>
            <p:cNvPr id="38" name="object 38"/>
            <p:cNvSpPr/>
            <p:nvPr/>
          </p:nvSpPr>
          <p:spPr>
            <a:xfrm>
              <a:off x="7688580" y="2418588"/>
              <a:ext cx="365760" cy="289560"/>
            </a:xfrm>
            <a:custGeom>
              <a:avLst/>
              <a:gdLst/>
              <a:ahLst/>
              <a:cxnLst/>
              <a:rect l="l" t="t" r="r" b="b"/>
              <a:pathLst>
                <a:path w="365759" h="289560">
                  <a:moveTo>
                    <a:pt x="360299" y="216662"/>
                  </a:moveTo>
                  <a:lnTo>
                    <a:pt x="4572" y="216662"/>
                  </a:lnTo>
                  <a:lnTo>
                    <a:pt x="0" y="222123"/>
                  </a:lnTo>
                  <a:lnTo>
                    <a:pt x="0" y="253111"/>
                  </a:lnTo>
                  <a:lnTo>
                    <a:pt x="2720" y="266842"/>
                  </a:lnTo>
                  <a:lnTo>
                    <a:pt x="10144" y="278479"/>
                  </a:lnTo>
                  <a:lnTo>
                    <a:pt x="21163" y="286543"/>
                  </a:lnTo>
                  <a:lnTo>
                    <a:pt x="34671" y="289560"/>
                  </a:lnTo>
                  <a:lnTo>
                    <a:pt x="330200" y="289560"/>
                  </a:lnTo>
                  <a:lnTo>
                    <a:pt x="343846" y="286686"/>
                  </a:lnTo>
                  <a:lnTo>
                    <a:pt x="355171" y="278860"/>
                  </a:lnTo>
                  <a:lnTo>
                    <a:pt x="362900" y="267271"/>
                  </a:lnTo>
                  <a:lnTo>
                    <a:pt x="363554" y="264032"/>
                  </a:lnTo>
                  <a:lnTo>
                    <a:pt x="28321" y="264032"/>
                  </a:lnTo>
                  <a:lnTo>
                    <a:pt x="22860" y="258572"/>
                  </a:lnTo>
                  <a:lnTo>
                    <a:pt x="22860" y="240411"/>
                  </a:lnTo>
                  <a:lnTo>
                    <a:pt x="365760" y="240411"/>
                  </a:lnTo>
                  <a:lnTo>
                    <a:pt x="365760" y="221234"/>
                  </a:lnTo>
                  <a:lnTo>
                    <a:pt x="360299" y="216662"/>
                  </a:lnTo>
                  <a:close/>
                </a:path>
                <a:path w="365759" h="289560">
                  <a:moveTo>
                    <a:pt x="365760" y="240411"/>
                  </a:moveTo>
                  <a:lnTo>
                    <a:pt x="342011" y="240411"/>
                  </a:lnTo>
                  <a:lnTo>
                    <a:pt x="342011" y="258572"/>
                  </a:lnTo>
                  <a:lnTo>
                    <a:pt x="335661" y="264032"/>
                  </a:lnTo>
                  <a:lnTo>
                    <a:pt x="363554" y="264032"/>
                  </a:lnTo>
                  <a:lnTo>
                    <a:pt x="365760" y="253111"/>
                  </a:lnTo>
                  <a:lnTo>
                    <a:pt x="365760" y="240411"/>
                  </a:lnTo>
                  <a:close/>
                </a:path>
                <a:path w="365759" h="289560">
                  <a:moveTo>
                    <a:pt x="306450" y="0"/>
                  </a:moveTo>
                  <a:lnTo>
                    <a:pt x="59309" y="0"/>
                  </a:lnTo>
                  <a:lnTo>
                    <a:pt x="45148" y="2873"/>
                  </a:lnTo>
                  <a:lnTo>
                    <a:pt x="33559" y="10699"/>
                  </a:lnTo>
                  <a:lnTo>
                    <a:pt x="25733" y="22288"/>
                  </a:lnTo>
                  <a:lnTo>
                    <a:pt x="22860" y="36449"/>
                  </a:lnTo>
                  <a:lnTo>
                    <a:pt x="22860" y="216662"/>
                  </a:lnTo>
                  <a:lnTo>
                    <a:pt x="47371" y="216662"/>
                  </a:lnTo>
                  <a:lnTo>
                    <a:pt x="47371" y="36449"/>
                  </a:lnTo>
                  <a:lnTo>
                    <a:pt x="46481" y="36449"/>
                  </a:lnTo>
                  <a:lnTo>
                    <a:pt x="46481" y="30099"/>
                  </a:lnTo>
                  <a:lnTo>
                    <a:pt x="51943" y="24637"/>
                  </a:lnTo>
                  <a:lnTo>
                    <a:pt x="339561" y="24637"/>
                  </a:lnTo>
                  <a:lnTo>
                    <a:pt x="339151" y="22663"/>
                  </a:lnTo>
                  <a:lnTo>
                    <a:pt x="331422" y="11033"/>
                  </a:lnTo>
                  <a:lnTo>
                    <a:pt x="320097" y="2998"/>
                  </a:lnTo>
                  <a:lnTo>
                    <a:pt x="306450" y="0"/>
                  </a:lnTo>
                  <a:close/>
                </a:path>
                <a:path w="365759" h="289560">
                  <a:moveTo>
                    <a:pt x="339561" y="24637"/>
                  </a:moveTo>
                  <a:lnTo>
                    <a:pt x="313817" y="24637"/>
                  </a:lnTo>
                  <a:lnTo>
                    <a:pt x="319277" y="30099"/>
                  </a:lnTo>
                  <a:lnTo>
                    <a:pt x="319277" y="216662"/>
                  </a:lnTo>
                  <a:lnTo>
                    <a:pt x="342011" y="216662"/>
                  </a:lnTo>
                  <a:lnTo>
                    <a:pt x="342011" y="36449"/>
                  </a:lnTo>
                  <a:lnTo>
                    <a:pt x="339561" y="24637"/>
                  </a:lnTo>
                  <a:close/>
                </a:path>
              </a:pathLst>
            </a:custGeom>
            <a:solidFill>
              <a:srgbClr val="5F7C94"/>
            </a:solidFill>
          </p:spPr>
          <p:txBody>
            <a:bodyPr wrap="square" lIns="0" tIns="0" rIns="0" bIns="0" rtlCol="0"/>
            <a:lstStyle/>
            <a:p>
              <a:endParaRPr/>
            </a:p>
          </p:txBody>
        </p:sp>
        <p:pic>
          <p:nvPicPr>
            <p:cNvPr id="39" name="object 39"/>
            <p:cNvPicPr/>
            <p:nvPr/>
          </p:nvPicPr>
          <p:blipFill>
            <a:blip r:embed="rId12" cstate="print"/>
            <a:stretch>
              <a:fillRect/>
            </a:stretch>
          </p:blipFill>
          <p:spPr>
            <a:xfrm>
              <a:off x="7776972" y="2491740"/>
              <a:ext cx="169163" cy="120396"/>
            </a:xfrm>
            <a:prstGeom prst="rect">
              <a:avLst/>
            </a:prstGeom>
          </p:spPr>
        </p:pic>
      </p:grpSp>
      <p:grpSp>
        <p:nvGrpSpPr>
          <p:cNvPr id="40" name="object 40"/>
          <p:cNvGrpSpPr/>
          <p:nvPr/>
        </p:nvGrpSpPr>
        <p:grpSpPr>
          <a:xfrm>
            <a:off x="7246873" y="978661"/>
            <a:ext cx="1258570" cy="1028700"/>
            <a:chOff x="7246873" y="978661"/>
            <a:chExt cx="1258570" cy="1028700"/>
          </a:xfrm>
        </p:grpSpPr>
        <p:sp>
          <p:nvSpPr>
            <p:cNvPr id="41" name="object 41"/>
            <p:cNvSpPr/>
            <p:nvPr/>
          </p:nvSpPr>
          <p:spPr>
            <a:xfrm>
              <a:off x="7259573" y="991361"/>
              <a:ext cx="1233170" cy="1003300"/>
            </a:xfrm>
            <a:custGeom>
              <a:avLst/>
              <a:gdLst/>
              <a:ahLst/>
              <a:cxnLst/>
              <a:rect l="l" t="t" r="r" b="b"/>
              <a:pathLst>
                <a:path w="1233170" h="1003300">
                  <a:moveTo>
                    <a:pt x="1065783" y="0"/>
                  </a:moveTo>
                  <a:lnTo>
                    <a:pt x="167131" y="0"/>
                  </a:lnTo>
                  <a:lnTo>
                    <a:pt x="122693" y="5968"/>
                  </a:lnTo>
                  <a:lnTo>
                    <a:pt x="82766" y="22812"/>
                  </a:lnTo>
                  <a:lnTo>
                    <a:pt x="48942" y="48942"/>
                  </a:lnTo>
                  <a:lnTo>
                    <a:pt x="22812" y="82766"/>
                  </a:lnTo>
                  <a:lnTo>
                    <a:pt x="5968" y="122693"/>
                  </a:lnTo>
                  <a:lnTo>
                    <a:pt x="0" y="167132"/>
                  </a:lnTo>
                  <a:lnTo>
                    <a:pt x="0" y="835660"/>
                  </a:lnTo>
                  <a:lnTo>
                    <a:pt x="5968" y="880098"/>
                  </a:lnTo>
                  <a:lnTo>
                    <a:pt x="22812" y="920025"/>
                  </a:lnTo>
                  <a:lnTo>
                    <a:pt x="48942" y="953849"/>
                  </a:lnTo>
                  <a:lnTo>
                    <a:pt x="82766" y="979979"/>
                  </a:lnTo>
                  <a:lnTo>
                    <a:pt x="122693" y="996823"/>
                  </a:lnTo>
                  <a:lnTo>
                    <a:pt x="167131" y="1002792"/>
                  </a:lnTo>
                  <a:lnTo>
                    <a:pt x="1065783" y="1002792"/>
                  </a:lnTo>
                  <a:lnTo>
                    <a:pt x="1110222" y="996823"/>
                  </a:lnTo>
                  <a:lnTo>
                    <a:pt x="1150149" y="979979"/>
                  </a:lnTo>
                  <a:lnTo>
                    <a:pt x="1183973" y="953849"/>
                  </a:lnTo>
                  <a:lnTo>
                    <a:pt x="1210103" y="920025"/>
                  </a:lnTo>
                  <a:lnTo>
                    <a:pt x="1226947" y="880098"/>
                  </a:lnTo>
                  <a:lnTo>
                    <a:pt x="1232916" y="835660"/>
                  </a:lnTo>
                  <a:lnTo>
                    <a:pt x="1232916" y="167132"/>
                  </a:lnTo>
                  <a:lnTo>
                    <a:pt x="1226947" y="122693"/>
                  </a:lnTo>
                  <a:lnTo>
                    <a:pt x="1210103" y="82766"/>
                  </a:lnTo>
                  <a:lnTo>
                    <a:pt x="1183973" y="48942"/>
                  </a:lnTo>
                  <a:lnTo>
                    <a:pt x="1150149" y="22812"/>
                  </a:lnTo>
                  <a:lnTo>
                    <a:pt x="1110222" y="5968"/>
                  </a:lnTo>
                  <a:lnTo>
                    <a:pt x="1065783" y="0"/>
                  </a:lnTo>
                  <a:close/>
                </a:path>
              </a:pathLst>
            </a:custGeom>
            <a:solidFill>
              <a:srgbClr val="D9D9D9"/>
            </a:solidFill>
          </p:spPr>
          <p:txBody>
            <a:bodyPr wrap="square" lIns="0" tIns="0" rIns="0" bIns="0" rtlCol="0"/>
            <a:lstStyle/>
            <a:p>
              <a:endParaRPr/>
            </a:p>
          </p:txBody>
        </p:sp>
        <p:sp>
          <p:nvSpPr>
            <p:cNvPr id="42" name="object 42"/>
            <p:cNvSpPr/>
            <p:nvPr/>
          </p:nvSpPr>
          <p:spPr>
            <a:xfrm>
              <a:off x="7259573" y="991361"/>
              <a:ext cx="1233170" cy="1003300"/>
            </a:xfrm>
            <a:custGeom>
              <a:avLst/>
              <a:gdLst/>
              <a:ahLst/>
              <a:cxnLst/>
              <a:rect l="l" t="t" r="r" b="b"/>
              <a:pathLst>
                <a:path w="1233170" h="1003300">
                  <a:moveTo>
                    <a:pt x="0" y="167132"/>
                  </a:moveTo>
                  <a:lnTo>
                    <a:pt x="5968" y="122693"/>
                  </a:lnTo>
                  <a:lnTo>
                    <a:pt x="22812" y="82766"/>
                  </a:lnTo>
                  <a:lnTo>
                    <a:pt x="48942" y="48942"/>
                  </a:lnTo>
                  <a:lnTo>
                    <a:pt x="82766" y="22812"/>
                  </a:lnTo>
                  <a:lnTo>
                    <a:pt x="122693" y="5968"/>
                  </a:lnTo>
                  <a:lnTo>
                    <a:pt x="167131" y="0"/>
                  </a:lnTo>
                  <a:lnTo>
                    <a:pt x="1065783" y="0"/>
                  </a:lnTo>
                  <a:lnTo>
                    <a:pt x="1110222" y="5968"/>
                  </a:lnTo>
                  <a:lnTo>
                    <a:pt x="1150149" y="22812"/>
                  </a:lnTo>
                  <a:lnTo>
                    <a:pt x="1183973" y="48942"/>
                  </a:lnTo>
                  <a:lnTo>
                    <a:pt x="1210103" y="82766"/>
                  </a:lnTo>
                  <a:lnTo>
                    <a:pt x="1226947" y="122693"/>
                  </a:lnTo>
                  <a:lnTo>
                    <a:pt x="1232916" y="167132"/>
                  </a:lnTo>
                  <a:lnTo>
                    <a:pt x="1232916" y="835660"/>
                  </a:lnTo>
                  <a:lnTo>
                    <a:pt x="1226947" y="880098"/>
                  </a:lnTo>
                  <a:lnTo>
                    <a:pt x="1210103" y="920025"/>
                  </a:lnTo>
                  <a:lnTo>
                    <a:pt x="1183973" y="953849"/>
                  </a:lnTo>
                  <a:lnTo>
                    <a:pt x="1150149" y="979979"/>
                  </a:lnTo>
                  <a:lnTo>
                    <a:pt x="1110222" y="996823"/>
                  </a:lnTo>
                  <a:lnTo>
                    <a:pt x="1065783" y="1002792"/>
                  </a:lnTo>
                  <a:lnTo>
                    <a:pt x="167131" y="1002792"/>
                  </a:lnTo>
                  <a:lnTo>
                    <a:pt x="122693" y="996823"/>
                  </a:lnTo>
                  <a:lnTo>
                    <a:pt x="82766" y="979979"/>
                  </a:lnTo>
                  <a:lnTo>
                    <a:pt x="48942" y="953849"/>
                  </a:lnTo>
                  <a:lnTo>
                    <a:pt x="22812" y="920025"/>
                  </a:lnTo>
                  <a:lnTo>
                    <a:pt x="5968" y="880098"/>
                  </a:lnTo>
                  <a:lnTo>
                    <a:pt x="0" y="835660"/>
                  </a:lnTo>
                  <a:lnTo>
                    <a:pt x="0" y="167132"/>
                  </a:lnTo>
                  <a:close/>
                </a:path>
              </a:pathLst>
            </a:custGeom>
            <a:ln w="25400">
              <a:solidFill>
                <a:srgbClr val="9B9B9B"/>
              </a:solidFill>
            </a:ln>
          </p:spPr>
          <p:txBody>
            <a:bodyPr wrap="square" lIns="0" tIns="0" rIns="0" bIns="0" rtlCol="0"/>
            <a:lstStyle/>
            <a:p>
              <a:endParaRPr/>
            </a:p>
          </p:txBody>
        </p:sp>
        <p:sp>
          <p:nvSpPr>
            <p:cNvPr id="43" name="object 43"/>
            <p:cNvSpPr/>
            <p:nvPr/>
          </p:nvSpPr>
          <p:spPr>
            <a:xfrm>
              <a:off x="7665719" y="1264919"/>
              <a:ext cx="346075" cy="318770"/>
            </a:xfrm>
            <a:custGeom>
              <a:avLst/>
              <a:gdLst/>
              <a:ahLst/>
              <a:cxnLst/>
              <a:rect l="l" t="t" r="r" b="b"/>
              <a:pathLst>
                <a:path w="346075" h="318769">
                  <a:moveTo>
                    <a:pt x="179831" y="0"/>
                  </a:moveTo>
                  <a:lnTo>
                    <a:pt x="172974" y="0"/>
                  </a:lnTo>
                  <a:lnTo>
                    <a:pt x="126867" y="5729"/>
                  </a:lnTo>
                  <a:lnTo>
                    <a:pt x="85513" y="21872"/>
                  </a:lnTo>
                  <a:lnTo>
                    <a:pt x="50530" y="46862"/>
                  </a:lnTo>
                  <a:lnTo>
                    <a:pt x="23537" y="79135"/>
                  </a:lnTo>
                  <a:lnTo>
                    <a:pt x="6154" y="117122"/>
                  </a:lnTo>
                  <a:lnTo>
                    <a:pt x="0" y="159257"/>
                  </a:lnTo>
                  <a:lnTo>
                    <a:pt x="6154" y="201393"/>
                  </a:lnTo>
                  <a:lnTo>
                    <a:pt x="23537" y="239380"/>
                  </a:lnTo>
                  <a:lnTo>
                    <a:pt x="50530" y="271652"/>
                  </a:lnTo>
                  <a:lnTo>
                    <a:pt x="85513" y="296643"/>
                  </a:lnTo>
                  <a:lnTo>
                    <a:pt x="126867" y="312786"/>
                  </a:lnTo>
                  <a:lnTo>
                    <a:pt x="172974" y="318515"/>
                  </a:lnTo>
                  <a:lnTo>
                    <a:pt x="218727" y="312786"/>
                  </a:lnTo>
                  <a:lnTo>
                    <a:pt x="259983" y="296643"/>
                  </a:lnTo>
                  <a:lnTo>
                    <a:pt x="262437" y="294893"/>
                  </a:lnTo>
                  <a:lnTo>
                    <a:pt x="171957" y="294893"/>
                  </a:lnTo>
                  <a:lnTo>
                    <a:pt x="125145" y="288042"/>
                  </a:lnTo>
                  <a:lnTo>
                    <a:pt x="84703" y="268912"/>
                  </a:lnTo>
                  <a:lnTo>
                    <a:pt x="52948" y="239645"/>
                  </a:lnTo>
                  <a:lnTo>
                    <a:pt x="32197" y="202381"/>
                  </a:lnTo>
                  <a:lnTo>
                    <a:pt x="24764" y="159257"/>
                  </a:lnTo>
                  <a:lnTo>
                    <a:pt x="35204" y="109525"/>
                  </a:lnTo>
                  <a:lnTo>
                    <a:pt x="63801" y="67913"/>
                  </a:lnTo>
                  <a:lnTo>
                    <a:pt x="106471" y="38064"/>
                  </a:lnTo>
                  <a:lnTo>
                    <a:pt x="159130" y="23621"/>
                  </a:lnTo>
                  <a:lnTo>
                    <a:pt x="185800" y="23621"/>
                  </a:lnTo>
                  <a:lnTo>
                    <a:pt x="185800" y="11810"/>
                  </a:lnTo>
                  <a:lnTo>
                    <a:pt x="184784" y="4571"/>
                  </a:lnTo>
                  <a:lnTo>
                    <a:pt x="179831" y="0"/>
                  </a:lnTo>
                  <a:close/>
                </a:path>
                <a:path w="346075" h="318769">
                  <a:moveTo>
                    <a:pt x="185800" y="23621"/>
                  </a:moveTo>
                  <a:lnTo>
                    <a:pt x="159130" y="23621"/>
                  </a:lnTo>
                  <a:lnTo>
                    <a:pt x="159130" y="166496"/>
                  </a:lnTo>
                  <a:lnTo>
                    <a:pt x="165100" y="171068"/>
                  </a:lnTo>
                  <a:lnTo>
                    <a:pt x="318261" y="171068"/>
                  </a:lnTo>
                  <a:lnTo>
                    <a:pt x="308154" y="210525"/>
                  </a:lnTo>
                  <a:lnTo>
                    <a:pt x="286386" y="244556"/>
                  </a:lnTo>
                  <a:lnTo>
                    <a:pt x="255040" y="271241"/>
                  </a:lnTo>
                  <a:lnTo>
                    <a:pt x="216202" y="288660"/>
                  </a:lnTo>
                  <a:lnTo>
                    <a:pt x="171957" y="294893"/>
                  </a:lnTo>
                  <a:lnTo>
                    <a:pt x="262437" y="294893"/>
                  </a:lnTo>
                  <a:lnTo>
                    <a:pt x="295036" y="271652"/>
                  </a:lnTo>
                  <a:lnTo>
                    <a:pt x="322184" y="239380"/>
                  </a:lnTo>
                  <a:lnTo>
                    <a:pt x="339723" y="201393"/>
                  </a:lnTo>
                  <a:lnTo>
                    <a:pt x="345948" y="159257"/>
                  </a:lnTo>
                  <a:lnTo>
                    <a:pt x="345948" y="152907"/>
                  </a:lnTo>
                  <a:lnTo>
                    <a:pt x="339089" y="147446"/>
                  </a:lnTo>
                  <a:lnTo>
                    <a:pt x="185800" y="147446"/>
                  </a:lnTo>
                  <a:lnTo>
                    <a:pt x="185800" y="23621"/>
                  </a:lnTo>
                  <a:close/>
                </a:path>
              </a:pathLst>
            </a:custGeom>
            <a:solidFill>
              <a:srgbClr val="5F7C94"/>
            </a:solidFill>
          </p:spPr>
          <p:txBody>
            <a:bodyPr wrap="square" lIns="0" tIns="0" rIns="0" bIns="0" rtlCol="0"/>
            <a:lstStyle/>
            <a:p>
              <a:endParaRPr/>
            </a:p>
          </p:txBody>
        </p:sp>
        <p:pic>
          <p:nvPicPr>
            <p:cNvPr id="44" name="object 44"/>
            <p:cNvPicPr/>
            <p:nvPr/>
          </p:nvPicPr>
          <p:blipFill>
            <a:blip r:embed="rId13" cstate="print"/>
            <a:stretch>
              <a:fillRect/>
            </a:stretch>
          </p:blipFill>
          <p:spPr>
            <a:xfrm>
              <a:off x="7876031" y="1217675"/>
              <a:ext cx="187451" cy="172212"/>
            </a:xfrm>
            <a:prstGeom prst="rect">
              <a:avLst/>
            </a:prstGeom>
          </p:spPr>
        </p:pic>
      </p:grpSp>
      <p:sp>
        <p:nvSpPr>
          <p:cNvPr id="45" name="object 45"/>
          <p:cNvSpPr txBox="1"/>
          <p:nvPr/>
        </p:nvSpPr>
        <p:spPr>
          <a:xfrm>
            <a:off x="7463408" y="1668272"/>
            <a:ext cx="80581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252525"/>
                </a:solidFill>
                <a:latin typeface="Bahnschrift"/>
                <a:cs typeface="Bahnschrift"/>
              </a:rPr>
              <a:t>Reporti</a:t>
            </a:r>
            <a:r>
              <a:rPr sz="1400" spc="-10" dirty="0">
                <a:solidFill>
                  <a:srgbClr val="252525"/>
                </a:solidFill>
                <a:latin typeface="Bahnschrift"/>
                <a:cs typeface="Bahnschrift"/>
              </a:rPr>
              <a:t>n</a:t>
            </a:r>
            <a:r>
              <a:rPr sz="1400" dirty="0">
                <a:solidFill>
                  <a:srgbClr val="252525"/>
                </a:solidFill>
                <a:latin typeface="Bahnschrift"/>
                <a:cs typeface="Bahnschrift"/>
              </a:rPr>
              <a:t>g</a:t>
            </a:r>
            <a:endParaRPr sz="1400">
              <a:latin typeface="Bahnschrift"/>
              <a:cs typeface="Bahnschrift"/>
            </a:endParaRPr>
          </a:p>
        </p:txBody>
      </p:sp>
      <p:grpSp>
        <p:nvGrpSpPr>
          <p:cNvPr id="46" name="object 46"/>
          <p:cNvGrpSpPr/>
          <p:nvPr/>
        </p:nvGrpSpPr>
        <p:grpSpPr>
          <a:xfrm>
            <a:off x="7246873" y="3270758"/>
            <a:ext cx="1252220" cy="1029969"/>
            <a:chOff x="7246873" y="3270758"/>
            <a:chExt cx="1252220" cy="1029969"/>
          </a:xfrm>
        </p:grpSpPr>
        <p:sp>
          <p:nvSpPr>
            <p:cNvPr id="47" name="object 47"/>
            <p:cNvSpPr/>
            <p:nvPr/>
          </p:nvSpPr>
          <p:spPr>
            <a:xfrm>
              <a:off x="7259573" y="3283458"/>
              <a:ext cx="1226820" cy="1004569"/>
            </a:xfrm>
            <a:custGeom>
              <a:avLst/>
              <a:gdLst/>
              <a:ahLst/>
              <a:cxnLst/>
              <a:rect l="l" t="t" r="r" b="b"/>
              <a:pathLst>
                <a:path w="1226820" h="1004570">
                  <a:moveTo>
                    <a:pt x="1059433" y="0"/>
                  </a:moveTo>
                  <a:lnTo>
                    <a:pt x="167385" y="0"/>
                  </a:lnTo>
                  <a:lnTo>
                    <a:pt x="122884" y="5978"/>
                  </a:lnTo>
                  <a:lnTo>
                    <a:pt x="82898" y="22850"/>
                  </a:lnTo>
                  <a:lnTo>
                    <a:pt x="49022" y="49022"/>
                  </a:lnTo>
                  <a:lnTo>
                    <a:pt x="22850" y="82898"/>
                  </a:lnTo>
                  <a:lnTo>
                    <a:pt x="5978" y="122884"/>
                  </a:lnTo>
                  <a:lnTo>
                    <a:pt x="0" y="167386"/>
                  </a:lnTo>
                  <a:lnTo>
                    <a:pt x="0" y="836930"/>
                  </a:lnTo>
                  <a:lnTo>
                    <a:pt x="5978" y="881427"/>
                  </a:lnTo>
                  <a:lnTo>
                    <a:pt x="22850" y="921412"/>
                  </a:lnTo>
                  <a:lnTo>
                    <a:pt x="49022" y="955289"/>
                  </a:lnTo>
                  <a:lnTo>
                    <a:pt x="82898" y="981462"/>
                  </a:lnTo>
                  <a:lnTo>
                    <a:pt x="122884" y="998336"/>
                  </a:lnTo>
                  <a:lnTo>
                    <a:pt x="167385" y="1004316"/>
                  </a:lnTo>
                  <a:lnTo>
                    <a:pt x="1059433" y="1004316"/>
                  </a:lnTo>
                  <a:lnTo>
                    <a:pt x="1103935" y="998336"/>
                  </a:lnTo>
                  <a:lnTo>
                    <a:pt x="1143921" y="981462"/>
                  </a:lnTo>
                  <a:lnTo>
                    <a:pt x="1177798" y="955289"/>
                  </a:lnTo>
                  <a:lnTo>
                    <a:pt x="1203969" y="921412"/>
                  </a:lnTo>
                  <a:lnTo>
                    <a:pt x="1220841" y="881427"/>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48" name="object 48"/>
            <p:cNvSpPr/>
            <p:nvPr/>
          </p:nvSpPr>
          <p:spPr>
            <a:xfrm>
              <a:off x="7259573" y="3283458"/>
              <a:ext cx="1226820" cy="1004569"/>
            </a:xfrm>
            <a:custGeom>
              <a:avLst/>
              <a:gdLst/>
              <a:ahLst/>
              <a:cxnLst/>
              <a:rect l="l" t="t" r="r" b="b"/>
              <a:pathLst>
                <a:path w="1226820" h="1004570">
                  <a:moveTo>
                    <a:pt x="0" y="167386"/>
                  </a:moveTo>
                  <a:lnTo>
                    <a:pt x="5978" y="122884"/>
                  </a:lnTo>
                  <a:lnTo>
                    <a:pt x="22850" y="82898"/>
                  </a:lnTo>
                  <a:lnTo>
                    <a:pt x="49022" y="49022"/>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27"/>
                  </a:lnTo>
                  <a:lnTo>
                    <a:pt x="1203969" y="921412"/>
                  </a:lnTo>
                  <a:lnTo>
                    <a:pt x="1177798" y="955289"/>
                  </a:lnTo>
                  <a:lnTo>
                    <a:pt x="1143921" y="981462"/>
                  </a:lnTo>
                  <a:lnTo>
                    <a:pt x="1103935" y="998336"/>
                  </a:lnTo>
                  <a:lnTo>
                    <a:pt x="1059433" y="1004316"/>
                  </a:lnTo>
                  <a:lnTo>
                    <a:pt x="167385" y="1004316"/>
                  </a:lnTo>
                  <a:lnTo>
                    <a:pt x="122884" y="998336"/>
                  </a:lnTo>
                  <a:lnTo>
                    <a:pt x="82898" y="981462"/>
                  </a:lnTo>
                  <a:lnTo>
                    <a:pt x="49022" y="955289"/>
                  </a:lnTo>
                  <a:lnTo>
                    <a:pt x="22850" y="921412"/>
                  </a:lnTo>
                  <a:lnTo>
                    <a:pt x="5978" y="881427"/>
                  </a:lnTo>
                  <a:lnTo>
                    <a:pt x="0" y="836930"/>
                  </a:lnTo>
                  <a:lnTo>
                    <a:pt x="0" y="167386"/>
                  </a:lnTo>
                  <a:close/>
                </a:path>
              </a:pathLst>
            </a:custGeom>
            <a:ln w="25400">
              <a:solidFill>
                <a:srgbClr val="9B9B9B"/>
              </a:solidFill>
            </a:ln>
          </p:spPr>
          <p:txBody>
            <a:bodyPr wrap="square" lIns="0" tIns="0" rIns="0" bIns="0" rtlCol="0"/>
            <a:lstStyle/>
            <a:p>
              <a:endParaRPr/>
            </a:p>
          </p:txBody>
        </p:sp>
      </p:grpSp>
      <p:sp>
        <p:nvSpPr>
          <p:cNvPr id="49" name="object 49"/>
          <p:cNvSpPr txBox="1"/>
          <p:nvPr/>
        </p:nvSpPr>
        <p:spPr>
          <a:xfrm>
            <a:off x="7401559" y="3961587"/>
            <a:ext cx="922019"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52525"/>
                </a:solidFill>
                <a:latin typeface="Bahnschrift"/>
                <a:cs typeface="Bahnschrift"/>
              </a:rPr>
              <a:t>Other</a:t>
            </a:r>
            <a:r>
              <a:rPr sz="1400" spc="70" dirty="0">
                <a:solidFill>
                  <a:srgbClr val="252525"/>
                </a:solidFill>
                <a:latin typeface="Bahnschrift"/>
                <a:cs typeface="Bahnschrift"/>
              </a:rPr>
              <a:t> </a:t>
            </a:r>
            <a:r>
              <a:rPr sz="1400" dirty="0">
                <a:solidFill>
                  <a:srgbClr val="252525"/>
                </a:solidFill>
                <a:latin typeface="Bahnschrift"/>
                <a:cs typeface="Bahnschrift"/>
              </a:rPr>
              <a:t>Apps</a:t>
            </a:r>
            <a:endParaRPr sz="1400">
              <a:latin typeface="Bahnschrift"/>
              <a:cs typeface="Bahnschrift"/>
            </a:endParaRPr>
          </a:p>
        </p:txBody>
      </p:sp>
      <p:sp>
        <p:nvSpPr>
          <p:cNvPr id="50" name="object 50"/>
          <p:cNvSpPr/>
          <p:nvPr/>
        </p:nvSpPr>
        <p:spPr>
          <a:xfrm>
            <a:off x="7665719" y="3537203"/>
            <a:ext cx="340360" cy="320040"/>
          </a:xfrm>
          <a:custGeom>
            <a:avLst/>
            <a:gdLst/>
            <a:ahLst/>
            <a:cxnLst/>
            <a:rect l="l" t="t" r="r" b="b"/>
            <a:pathLst>
              <a:path w="340359" h="320039">
                <a:moveTo>
                  <a:pt x="339851" y="280035"/>
                </a:moveTo>
                <a:lnTo>
                  <a:pt x="319912" y="280035"/>
                </a:lnTo>
                <a:lnTo>
                  <a:pt x="319912" y="295529"/>
                </a:lnTo>
                <a:lnTo>
                  <a:pt x="315468" y="299974"/>
                </a:lnTo>
                <a:lnTo>
                  <a:pt x="64897" y="299974"/>
                </a:lnTo>
                <a:lnTo>
                  <a:pt x="60451" y="304546"/>
                </a:lnTo>
                <a:lnTo>
                  <a:pt x="60451" y="315595"/>
                </a:lnTo>
                <a:lnTo>
                  <a:pt x="64897" y="320040"/>
                </a:lnTo>
                <a:lnTo>
                  <a:pt x="310006" y="320040"/>
                </a:lnTo>
                <a:lnTo>
                  <a:pt x="321581" y="317678"/>
                </a:lnTo>
                <a:lnTo>
                  <a:pt x="331073" y="311245"/>
                </a:lnTo>
                <a:lnTo>
                  <a:pt x="337492" y="301716"/>
                </a:lnTo>
                <a:lnTo>
                  <a:pt x="339851" y="290068"/>
                </a:lnTo>
                <a:lnTo>
                  <a:pt x="339851" y="280035"/>
                </a:lnTo>
                <a:close/>
              </a:path>
              <a:path w="340359" h="320039">
                <a:moveTo>
                  <a:pt x="137286" y="259969"/>
                </a:moveTo>
                <a:lnTo>
                  <a:pt x="116331" y="259969"/>
                </a:lnTo>
                <a:lnTo>
                  <a:pt x="102997" y="299974"/>
                </a:lnTo>
                <a:lnTo>
                  <a:pt x="123951" y="299974"/>
                </a:lnTo>
                <a:lnTo>
                  <a:pt x="137286" y="259969"/>
                </a:lnTo>
                <a:close/>
              </a:path>
              <a:path w="340359" h="320039">
                <a:moveTo>
                  <a:pt x="339851" y="160020"/>
                </a:moveTo>
                <a:lnTo>
                  <a:pt x="319912" y="160020"/>
                </a:lnTo>
                <a:lnTo>
                  <a:pt x="319912" y="259969"/>
                </a:lnTo>
                <a:lnTo>
                  <a:pt x="200405" y="259969"/>
                </a:lnTo>
                <a:lnTo>
                  <a:pt x="200405" y="293370"/>
                </a:lnTo>
                <a:lnTo>
                  <a:pt x="201040" y="296799"/>
                </a:lnTo>
                <a:lnTo>
                  <a:pt x="202183" y="299974"/>
                </a:lnTo>
                <a:lnTo>
                  <a:pt x="224789" y="299974"/>
                </a:lnTo>
                <a:lnTo>
                  <a:pt x="220345" y="295529"/>
                </a:lnTo>
                <a:lnTo>
                  <a:pt x="220345" y="280035"/>
                </a:lnTo>
                <a:lnTo>
                  <a:pt x="339851" y="280035"/>
                </a:lnTo>
                <a:lnTo>
                  <a:pt x="339851" y="160020"/>
                </a:lnTo>
                <a:close/>
              </a:path>
              <a:path w="340359" h="320039">
                <a:moveTo>
                  <a:pt x="310006" y="0"/>
                </a:moveTo>
                <a:lnTo>
                  <a:pt x="29972" y="0"/>
                </a:lnTo>
                <a:lnTo>
                  <a:pt x="18323" y="2363"/>
                </a:lnTo>
                <a:lnTo>
                  <a:pt x="8794" y="8810"/>
                </a:lnTo>
                <a:lnTo>
                  <a:pt x="2361" y="18377"/>
                </a:lnTo>
                <a:lnTo>
                  <a:pt x="0" y="30099"/>
                </a:lnTo>
                <a:lnTo>
                  <a:pt x="0" y="229997"/>
                </a:lnTo>
                <a:lnTo>
                  <a:pt x="2361" y="241698"/>
                </a:lnTo>
                <a:lnTo>
                  <a:pt x="8794" y="251221"/>
                </a:lnTo>
                <a:lnTo>
                  <a:pt x="18323" y="257625"/>
                </a:lnTo>
                <a:lnTo>
                  <a:pt x="29972" y="259969"/>
                </a:lnTo>
                <a:lnTo>
                  <a:pt x="220345" y="259969"/>
                </a:lnTo>
                <a:lnTo>
                  <a:pt x="220345" y="240030"/>
                </a:lnTo>
                <a:lnTo>
                  <a:pt x="24383" y="240030"/>
                </a:lnTo>
                <a:lnTo>
                  <a:pt x="19938" y="235585"/>
                </a:lnTo>
                <a:lnTo>
                  <a:pt x="19938" y="219964"/>
                </a:lnTo>
                <a:lnTo>
                  <a:pt x="220345" y="219964"/>
                </a:lnTo>
                <a:lnTo>
                  <a:pt x="220345" y="200025"/>
                </a:lnTo>
                <a:lnTo>
                  <a:pt x="19938" y="200025"/>
                </a:lnTo>
                <a:lnTo>
                  <a:pt x="19938" y="24511"/>
                </a:lnTo>
                <a:lnTo>
                  <a:pt x="24383" y="20066"/>
                </a:lnTo>
                <a:lnTo>
                  <a:pt x="337832" y="20066"/>
                </a:lnTo>
                <a:lnTo>
                  <a:pt x="337492" y="18377"/>
                </a:lnTo>
                <a:lnTo>
                  <a:pt x="331073" y="8810"/>
                </a:lnTo>
                <a:lnTo>
                  <a:pt x="321581" y="2363"/>
                </a:lnTo>
                <a:lnTo>
                  <a:pt x="310006" y="0"/>
                </a:lnTo>
                <a:close/>
              </a:path>
              <a:path w="340359" h="320039">
                <a:moveTo>
                  <a:pt x="220345" y="219964"/>
                </a:moveTo>
                <a:lnTo>
                  <a:pt x="200405" y="219964"/>
                </a:lnTo>
                <a:lnTo>
                  <a:pt x="200405" y="240030"/>
                </a:lnTo>
                <a:lnTo>
                  <a:pt x="220345" y="240030"/>
                </a:lnTo>
                <a:lnTo>
                  <a:pt x="220345" y="219964"/>
                </a:lnTo>
                <a:close/>
              </a:path>
              <a:path w="340359" h="320039">
                <a:moveTo>
                  <a:pt x="313308" y="100076"/>
                </a:moveTo>
                <a:lnTo>
                  <a:pt x="230377" y="100076"/>
                </a:lnTo>
                <a:lnTo>
                  <a:pt x="218729" y="102419"/>
                </a:lnTo>
                <a:lnTo>
                  <a:pt x="209200" y="108823"/>
                </a:lnTo>
                <a:lnTo>
                  <a:pt x="202767" y="118346"/>
                </a:lnTo>
                <a:lnTo>
                  <a:pt x="200405" y="130048"/>
                </a:lnTo>
                <a:lnTo>
                  <a:pt x="200405" y="200025"/>
                </a:lnTo>
                <a:lnTo>
                  <a:pt x="220345" y="200025"/>
                </a:lnTo>
                <a:lnTo>
                  <a:pt x="220345" y="160020"/>
                </a:lnTo>
                <a:lnTo>
                  <a:pt x="339851" y="160020"/>
                </a:lnTo>
                <a:lnTo>
                  <a:pt x="339851" y="140081"/>
                </a:lnTo>
                <a:lnTo>
                  <a:pt x="220345" y="140081"/>
                </a:lnTo>
                <a:lnTo>
                  <a:pt x="220345" y="124460"/>
                </a:lnTo>
                <a:lnTo>
                  <a:pt x="224789" y="120015"/>
                </a:lnTo>
                <a:lnTo>
                  <a:pt x="339851" y="120015"/>
                </a:lnTo>
                <a:lnTo>
                  <a:pt x="339851" y="101727"/>
                </a:lnTo>
                <a:lnTo>
                  <a:pt x="319912" y="101727"/>
                </a:lnTo>
                <a:lnTo>
                  <a:pt x="316737" y="100584"/>
                </a:lnTo>
                <a:lnTo>
                  <a:pt x="313308" y="100076"/>
                </a:lnTo>
                <a:close/>
              </a:path>
              <a:path w="340359" h="320039">
                <a:moveTo>
                  <a:pt x="339851" y="120015"/>
                </a:moveTo>
                <a:lnTo>
                  <a:pt x="315468" y="120015"/>
                </a:lnTo>
                <a:lnTo>
                  <a:pt x="319912" y="124460"/>
                </a:lnTo>
                <a:lnTo>
                  <a:pt x="319912" y="140081"/>
                </a:lnTo>
                <a:lnTo>
                  <a:pt x="339851" y="140081"/>
                </a:lnTo>
                <a:lnTo>
                  <a:pt x="339851" y="120015"/>
                </a:lnTo>
                <a:close/>
              </a:path>
              <a:path w="340359" h="320039">
                <a:moveTo>
                  <a:pt x="337832" y="20066"/>
                </a:moveTo>
                <a:lnTo>
                  <a:pt x="315468" y="20066"/>
                </a:lnTo>
                <a:lnTo>
                  <a:pt x="319912" y="24511"/>
                </a:lnTo>
                <a:lnTo>
                  <a:pt x="319912" y="101727"/>
                </a:lnTo>
                <a:lnTo>
                  <a:pt x="339851" y="101727"/>
                </a:lnTo>
                <a:lnTo>
                  <a:pt x="339851" y="30099"/>
                </a:lnTo>
                <a:lnTo>
                  <a:pt x="337832" y="20066"/>
                </a:lnTo>
                <a:close/>
              </a:path>
            </a:pathLst>
          </a:custGeom>
          <a:solidFill>
            <a:srgbClr val="5F7C94"/>
          </a:solidFill>
        </p:spPr>
        <p:txBody>
          <a:bodyPr wrap="square" lIns="0" tIns="0" rIns="0" bIns="0" rtlCol="0"/>
          <a:lstStyle/>
          <a:p>
            <a:endParaRPr/>
          </a:p>
        </p:txBody>
      </p:sp>
      <p:sp>
        <p:nvSpPr>
          <p:cNvPr id="51" name="object 51"/>
          <p:cNvSpPr/>
          <p:nvPr/>
        </p:nvSpPr>
        <p:spPr>
          <a:xfrm>
            <a:off x="2966060" y="3848188"/>
            <a:ext cx="488950" cy="404495"/>
          </a:xfrm>
          <a:custGeom>
            <a:avLst/>
            <a:gdLst/>
            <a:ahLst/>
            <a:cxnLst/>
            <a:rect l="l" t="t" r="r" b="b"/>
            <a:pathLst>
              <a:path w="488950" h="404495">
                <a:moveTo>
                  <a:pt x="488777" y="0"/>
                </a:moveTo>
                <a:lnTo>
                  <a:pt x="0" y="0"/>
                </a:lnTo>
                <a:lnTo>
                  <a:pt x="0" y="404119"/>
                </a:lnTo>
                <a:lnTo>
                  <a:pt x="84643" y="404119"/>
                </a:lnTo>
                <a:lnTo>
                  <a:pt x="127944" y="360821"/>
                </a:lnTo>
                <a:lnTo>
                  <a:pt x="43297" y="360821"/>
                </a:lnTo>
                <a:lnTo>
                  <a:pt x="43297" y="274223"/>
                </a:lnTo>
                <a:lnTo>
                  <a:pt x="214544"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5">
                <a:moveTo>
                  <a:pt x="214544" y="274224"/>
                </a:moveTo>
                <a:lnTo>
                  <a:pt x="187620" y="274224"/>
                </a:lnTo>
                <a:lnTo>
                  <a:pt x="187621" y="301146"/>
                </a:lnTo>
                <a:lnTo>
                  <a:pt x="214544" y="274224"/>
                </a:lnTo>
                <a:close/>
              </a:path>
              <a:path w="488950" h="404495">
                <a:moveTo>
                  <a:pt x="216485" y="158761"/>
                </a:moveTo>
                <a:lnTo>
                  <a:pt x="187620" y="158761"/>
                </a:lnTo>
                <a:lnTo>
                  <a:pt x="187620" y="245358"/>
                </a:lnTo>
                <a:lnTo>
                  <a:pt x="216485" y="245358"/>
                </a:lnTo>
                <a:lnTo>
                  <a:pt x="216485" y="158761"/>
                </a:lnTo>
                <a:close/>
              </a:path>
              <a:path w="488950" h="404495">
                <a:moveTo>
                  <a:pt x="216485" y="43298"/>
                </a:moveTo>
                <a:lnTo>
                  <a:pt x="187620" y="43298"/>
                </a:lnTo>
                <a:lnTo>
                  <a:pt x="187620" y="129895"/>
                </a:lnTo>
                <a:lnTo>
                  <a:pt x="216485" y="129895"/>
                </a:lnTo>
                <a:lnTo>
                  <a:pt x="216485" y="43298"/>
                </a:lnTo>
                <a:close/>
              </a:path>
              <a:path w="488950" h="404495">
                <a:moveTo>
                  <a:pt x="389674" y="43298"/>
                </a:moveTo>
                <a:lnTo>
                  <a:pt x="360809" y="43298"/>
                </a:lnTo>
                <a:lnTo>
                  <a:pt x="360809" y="127963"/>
                </a:lnTo>
                <a:lnTo>
                  <a:pt x="389674" y="99100"/>
                </a:lnTo>
                <a:lnTo>
                  <a:pt x="389674" y="43298"/>
                </a:lnTo>
                <a:close/>
              </a:path>
            </a:pathLst>
          </a:custGeom>
          <a:solidFill>
            <a:srgbClr val="66BEFF"/>
          </a:solidFill>
        </p:spPr>
        <p:txBody>
          <a:bodyPr wrap="square" lIns="0" tIns="0" rIns="0" bIns="0" rtlCol="0"/>
          <a:lstStyle/>
          <a:p>
            <a:endParaRPr/>
          </a:p>
        </p:txBody>
      </p:sp>
      <p:sp>
        <p:nvSpPr>
          <p:cNvPr id="52" name="object 52"/>
          <p:cNvSpPr/>
          <p:nvPr/>
        </p:nvSpPr>
        <p:spPr>
          <a:xfrm>
            <a:off x="2966059" y="4866132"/>
            <a:ext cx="577850" cy="130175"/>
          </a:xfrm>
          <a:custGeom>
            <a:avLst/>
            <a:gdLst/>
            <a:ahLst/>
            <a:cxnLst/>
            <a:rect l="l" t="t" r="r" b="b"/>
            <a:pathLst>
              <a:path w="577850" h="130175">
                <a:moveTo>
                  <a:pt x="216484" y="0"/>
                </a:moveTo>
                <a:lnTo>
                  <a:pt x="187617" y="0"/>
                </a:lnTo>
                <a:lnTo>
                  <a:pt x="187617" y="86601"/>
                </a:lnTo>
                <a:lnTo>
                  <a:pt x="216484" y="86601"/>
                </a:lnTo>
                <a:lnTo>
                  <a:pt x="216484" y="0"/>
                </a:lnTo>
                <a:close/>
              </a:path>
              <a:path w="577850" h="130175">
                <a:moveTo>
                  <a:pt x="389674" y="0"/>
                </a:moveTo>
                <a:lnTo>
                  <a:pt x="360807" y="0"/>
                </a:lnTo>
                <a:lnTo>
                  <a:pt x="360807" y="86601"/>
                </a:lnTo>
                <a:lnTo>
                  <a:pt x="389674" y="86601"/>
                </a:lnTo>
                <a:lnTo>
                  <a:pt x="389674" y="0"/>
                </a:lnTo>
                <a:close/>
              </a:path>
              <a:path w="577850" h="130175">
                <a:moveTo>
                  <a:pt x="577291" y="86868"/>
                </a:moveTo>
                <a:lnTo>
                  <a:pt x="43294" y="86868"/>
                </a:lnTo>
                <a:lnTo>
                  <a:pt x="43294" y="508"/>
                </a:lnTo>
                <a:lnTo>
                  <a:pt x="0" y="508"/>
                </a:lnTo>
                <a:lnTo>
                  <a:pt x="0" y="86868"/>
                </a:lnTo>
                <a:lnTo>
                  <a:pt x="0" y="130048"/>
                </a:lnTo>
                <a:lnTo>
                  <a:pt x="577291" y="130048"/>
                </a:lnTo>
                <a:lnTo>
                  <a:pt x="577291" y="86868"/>
                </a:lnTo>
                <a:close/>
              </a:path>
              <a:path w="577850" h="130175">
                <a:moveTo>
                  <a:pt x="577291" y="0"/>
                </a:moveTo>
                <a:lnTo>
                  <a:pt x="533996" y="0"/>
                </a:lnTo>
                <a:lnTo>
                  <a:pt x="533996" y="86601"/>
                </a:lnTo>
                <a:lnTo>
                  <a:pt x="577291" y="86601"/>
                </a:lnTo>
                <a:lnTo>
                  <a:pt x="577291" y="0"/>
                </a:lnTo>
                <a:close/>
              </a:path>
            </a:pathLst>
          </a:custGeom>
          <a:solidFill>
            <a:srgbClr val="D6D6D6"/>
          </a:solidFill>
        </p:spPr>
        <p:txBody>
          <a:bodyPr wrap="square" lIns="0" tIns="0" rIns="0" bIns="0" rtlCol="0"/>
          <a:lstStyle/>
          <a:p>
            <a:endParaRPr/>
          </a:p>
        </p:txBody>
      </p:sp>
      <p:graphicFrame>
        <p:nvGraphicFramePr>
          <p:cNvPr id="53" name="object 53"/>
          <p:cNvGraphicFramePr>
            <a:graphicFrameLocks noGrp="1"/>
          </p:cNvGraphicFramePr>
          <p:nvPr/>
        </p:nvGraphicFramePr>
        <p:xfrm>
          <a:off x="2966060" y="4226550"/>
          <a:ext cx="534034" cy="603884"/>
        </p:xfrm>
        <a:graphic>
          <a:graphicData uri="http://schemas.openxmlformats.org/drawingml/2006/table">
            <a:tbl>
              <a:tblPr firstRow="1" bandRow="1">
                <a:tableStyleId>{2D5ABB26-0587-4C30-8999-92F81FD0307C}</a:tableStyleId>
              </a:tblPr>
              <a:tblGrid>
                <a:gridCol w="180340"/>
                <a:gridCol w="173355"/>
                <a:gridCol w="180339"/>
              </a:tblGrid>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5093">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D6D6D6"/>
                      </a:solidFill>
                      <a:prstDash val="solid"/>
                    </a:lnB>
                  </a:tcPr>
                </a:tc>
              </a:tr>
              <a:tr h="125093">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38100">
                      <a:solidFill>
                        <a:srgbClr val="D6D6D6"/>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38100">
                      <a:solidFill>
                        <a:srgbClr val="D6D6D6"/>
                      </a:solidFill>
                      <a:prstDash val="solid"/>
                    </a:lnB>
                  </a:tcPr>
                </a:tc>
              </a:tr>
            </a:tbl>
          </a:graphicData>
        </a:graphic>
      </p:graphicFrame>
      <p:graphicFrame>
        <p:nvGraphicFramePr>
          <p:cNvPr id="54" name="object 54"/>
          <p:cNvGraphicFramePr>
            <a:graphicFrameLocks noGrp="1"/>
          </p:cNvGraphicFramePr>
          <p:nvPr/>
        </p:nvGraphicFramePr>
        <p:xfrm>
          <a:off x="3854552" y="3856218"/>
          <a:ext cx="1069339" cy="720346"/>
        </p:xfrm>
        <a:graphic>
          <a:graphicData uri="http://schemas.openxmlformats.org/drawingml/2006/table">
            <a:tbl>
              <a:tblPr firstRow="1" bandRow="1">
                <a:tableStyleId>{2D5ABB26-0587-4C30-8999-92F81FD0307C}</a:tableStyleId>
              </a:tblPr>
              <a:tblGrid>
                <a:gridCol w="180340"/>
                <a:gridCol w="173355"/>
                <a:gridCol w="180975"/>
                <a:gridCol w="180975"/>
                <a:gridCol w="173354"/>
                <a:gridCol w="180340"/>
              </a:tblGrid>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204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r>
              <a:tr h="12204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sp>
        <p:nvSpPr>
          <p:cNvPr id="3" name="object 3"/>
          <p:cNvSpPr/>
          <p:nvPr/>
        </p:nvSpPr>
        <p:spPr>
          <a:xfrm>
            <a:off x="3970477" y="1195603"/>
            <a:ext cx="1209040" cy="1639570"/>
          </a:xfrm>
          <a:custGeom>
            <a:avLst/>
            <a:gdLst/>
            <a:ahLst/>
            <a:cxnLst/>
            <a:rect l="l" t="t" r="r" b="b"/>
            <a:pathLst>
              <a:path w="1209039" h="1639570">
                <a:moveTo>
                  <a:pt x="1208786" y="1121244"/>
                </a:moveTo>
                <a:lnTo>
                  <a:pt x="1192745" y="1160716"/>
                </a:lnTo>
                <a:lnTo>
                  <a:pt x="1147114" y="1197013"/>
                </a:lnTo>
                <a:lnTo>
                  <a:pt x="1079271" y="1227620"/>
                </a:lnTo>
                <a:lnTo>
                  <a:pt x="1079271" y="1423441"/>
                </a:lnTo>
                <a:lnTo>
                  <a:pt x="1076172" y="1441119"/>
                </a:lnTo>
                <a:lnTo>
                  <a:pt x="1067396" y="1454746"/>
                </a:lnTo>
                <a:lnTo>
                  <a:pt x="1053769" y="1463509"/>
                </a:lnTo>
                <a:lnTo>
                  <a:pt x="1036104" y="1466621"/>
                </a:lnTo>
                <a:lnTo>
                  <a:pt x="1018425" y="1463509"/>
                </a:lnTo>
                <a:lnTo>
                  <a:pt x="1004798" y="1454746"/>
                </a:lnTo>
                <a:lnTo>
                  <a:pt x="996035" y="1441119"/>
                </a:lnTo>
                <a:lnTo>
                  <a:pt x="992936" y="1423441"/>
                </a:lnTo>
                <a:lnTo>
                  <a:pt x="996035" y="1405775"/>
                </a:lnTo>
                <a:lnTo>
                  <a:pt x="1004798" y="1392148"/>
                </a:lnTo>
                <a:lnTo>
                  <a:pt x="1018425" y="1383372"/>
                </a:lnTo>
                <a:lnTo>
                  <a:pt x="1036104" y="1380274"/>
                </a:lnTo>
                <a:lnTo>
                  <a:pt x="1053769" y="1383372"/>
                </a:lnTo>
                <a:lnTo>
                  <a:pt x="1067396" y="1392148"/>
                </a:lnTo>
                <a:lnTo>
                  <a:pt x="1076172" y="1405775"/>
                </a:lnTo>
                <a:lnTo>
                  <a:pt x="1079271" y="1423441"/>
                </a:lnTo>
                <a:lnTo>
                  <a:pt x="1079271" y="1227620"/>
                </a:lnTo>
                <a:lnTo>
                  <a:pt x="1031240" y="1243203"/>
                </a:lnTo>
                <a:lnTo>
                  <a:pt x="981824" y="1255864"/>
                </a:lnTo>
                <a:lnTo>
                  <a:pt x="927785" y="1266952"/>
                </a:lnTo>
                <a:lnTo>
                  <a:pt x="869581" y="1276311"/>
                </a:lnTo>
                <a:lnTo>
                  <a:pt x="807681" y="1283817"/>
                </a:lnTo>
                <a:lnTo>
                  <a:pt x="742543" y="1289354"/>
                </a:lnTo>
                <a:lnTo>
                  <a:pt x="674624" y="1292758"/>
                </a:lnTo>
                <a:lnTo>
                  <a:pt x="604393" y="1293926"/>
                </a:lnTo>
                <a:lnTo>
                  <a:pt x="534162" y="1292758"/>
                </a:lnTo>
                <a:lnTo>
                  <a:pt x="466242" y="1289354"/>
                </a:lnTo>
                <a:lnTo>
                  <a:pt x="401104" y="1283817"/>
                </a:lnTo>
                <a:lnTo>
                  <a:pt x="339204" y="1276311"/>
                </a:lnTo>
                <a:lnTo>
                  <a:pt x="281000" y="1266952"/>
                </a:lnTo>
                <a:lnTo>
                  <a:pt x="226961" y="1255864"/>
                </a:lnTo>
                <a:lnTo>
                  <a:pt x="177546" y="1243203"/>
                </a:lnTo>
                <a:lnTo>
                  <a:pt x="133210" y="1229080"/>
                </a:lnTo>
                <a:lnTo>
                  <a:pt x="94437" y="1213637"/>
                </a:lnTo>
                <a:lnTo>
                  <a:pt x="35382" y="1179322"/>
                </a:lnTo>
                <a:lnTo>
                  <a:pt x="4089" y="1141310"/>
                </a:lnTo>
                <a:lnTo>
                  <a:pt x="0" y="1121244"/>
                </a:lnTo>
                <a:lnTo>
                  <a:pt x="0" y="1466621"/>
                </a:lnTo>
                <a:lnTo>
                  <a:pt x="16040" y="1506093"/>
                </a:lnTo>
                <a:lnTo>
                  <a:pt x="61671" y="1542389"/>
                </a:lnTo>
                <a:lnTo>
                  <a:pt x="133210" y="1574457"/>
                </a:lnTo>
                <a:lnTo>
                  <a:pt x="177546" y="1588579"/>
                </a:lnTo>
                <a:lnTo>
                  <a:pt x="226961" y="1601241"/>
                </a:lnTo>
                <a:lnTo>
                  <a:pt x="281000" y="1612328"/>
                </a:lnTo>
                <a:lnTo>
                  <a:pt x="339204" y="1621688"/>
                </a:lnTo>
                <a:lnTo>
                  <a:pt x="401104" y="1629194"/>
                </a:lnTo>
                <a:lnTo>
                  <a:pt x="466242" y="1634731"/>
                </a:lnTo>
                <a:lnTo>
                  <a:pt x="534162" y="1638134"/>
                </a:lnTo>
                <a:lnTo>
                  <a:pt x="604393" y="1639303"/>
                </a:lnTo>
                <a:lnTo>
                  <a:pt x="674624" y="1638134"/>
                </a:lnTo>
                <a:lnTo>
                  <a:pt x="742543" y="1634731"/>
                </a:lnTo>
                <a:lnTo>
                  <a:pt x="807681" y="1629194"/>
                </a:lnTo>
                <a:lnTo>
                  <a:pt x="869581" y="1621688"/>
                </a:lnTo>
                <a:lnTo>
                  <a:pt x="927785" y="1612328"/>
                </a:lnTo>
                <a:lnTo>
                  <a:pt x="981824" y="1601241"/>
                </a:lnTo>
                <a:lnTo>
                  <a:pt x="1031240" y="1588579"/>
                </a:lnTo>
                <a:lnTo>
                  <a:pt x="1075575" y="1574457"/>
                </a:lnTo>
                <a:lnTo>
                  <a:pt x="1114348" y="1559026"/>
                </a:lnTo>
                <a:lnTo>
                  <a:pt x="1173403" y="1524698"/>
                </a:lnTo>
                <a:lnTo>
                  <a:pt x="1204696" y="1486687"/>
                </a:lnTo>
                <a:lnTo>
                  <a:pt x="1208786" y="1466621"/>
                </a:lnTo>
                <a:lnTo>
                  <a:pt x="1208786" y="1380274"/>
                </a:lnTo>
                <a:lnTo>
                  <a:pt x="1208786" y="1293926"/>
                </a:lnTo>
                <a:lnTo>
                  <a:pt x="1208786" y="1121244"/>
                </a:lnTo>
                <a:close/>
              </a:path>
              <a:path w="1209039" h="1639570">
                <a:moveTo>
                  <a:pt x="1208786" y="689521"/>
                </a:moveTo>
                <a:lnTo>
                  <a:pt x="1192745" y="728992"/>
                </a:lnTo>
                <a:lnTo>
                  <a:pt x="1147114" y="765289"/>
                </a:lnTo>
                <a:lnTo>
                  <a:pt x="1079271" y="795896"/>
                </a:lnTo>
                <a:lnTo>
                  <a:pt x="1079271" y="991730"/>
                </a:lnTo>
                <a:lnTo>
                  <a:pt x="1076172" y="1009396"/>
                </a:lnTo>
                <a:lnTo>
                  <a:pt x="1067396" y="1023023"/>
                </a:lnTo>
                <a:lnTo>
                  <a:pt x="1053769" y="1031798"/>
                </a:lnTo>
                <a:lnTo>
                  <a:pt x="1036104" y="1034897"/>
                </a:lnTo>
                <a:lnTo>
                  <a:pt x="1018425" y="1031798"/>
                </a:lnTo>
                <a:lnTo>
                  <a:pt x="1004798" y="1023023"/>
                </a:lnTo>
                <a:lnTo>
                  <a:pt x="996035" y="1009396"/>
                </a:lnTo>
                <a:lnTo>
                  <a:pt x="992936" y="991730"/>
                </a:lnTo>
                <a:lnTo>
                  <a:pt x="996035" y="974051"/>
                </a:lnTo>
                <a:lnTo>
                  <a:pt x="1004798" y="960424"/>
                </a:lnTo>
                <a:lnTo>
                  <a:pt x="1018425" y="951661"/>
                </a:lnTo>
                <a:lnTo>
                  <a:pt x="1036104" y="948550"/>
                </a:lnTo>
                <a:lnTo>
                  <a:pt x="1053769" y="951661"/>
                </a:lnTo>
                <a:lnTo>
                  <a:pt x="1067396" y="960424"/>
                </a:lnTo>
                <a:lnTo>
                  <a:pt x="1076172" y="974051"/>
                </a:lnTo>
                <a:lnTo>
                  <a:pt x="1079271" y="991730"/>
                </a:lnTo>
                <a:lnTo>
                  <a:pt x="1079271" y="795896"/>
                </a:lnTo>
                <a:lnTo>
                  <a:pt x="1031240" y="811479"/>
                </a:lnTo>
                <a:lnTo>
                  <a:pt x="981824" y="824141"/>
                </a:lnTo>
                <a:lnTo>
                  <a:pt x="927785" y="835228"/>
                </a:lnTo>
                <a:lnTo>
                  <a:pt x="869581" y="844588"/>
                </a:lnTo>
                <a:lnTo>
                  <a:pt x="807681" y="852093"/>
                </a:lnTo>
                <a:lnTo>
                  <a:pt x="742543" y="857631"/>
                </a:lnTo>
                <a:lnTo>
                  <a:pt x="674624" y="861034"/>
                </a:lnTo>
                <a:lnTo>
                  <a:pt x="604393" y="862203"/>
                </a:lnTo>
                <a:lnTo>
                  <a:pt x="534162" y="861034"/>
                </a:lnTo>
                <a:lnTo>
                  <a:pt x="466242" y="857631"/>
                </a:lnTo>
                <a:lnTo>
                  <a:pt x="401104" y="852093"/>
                </a:lnTo>
                <a:lnTo>
                  <a:pt x="339204" y="844588"/>
                </a:lnTo>
                <a:lnTo>
                  <a:pt x="281000" y="835228"/>
                </a:lnTo>
                <a:lnTo>
                  <a:pt x="226961" y="824141"/>
                </a:lnTo>
                <a:lnTo>
                  <a:pt x="177546" y="811479"/>
                </a:lnTo>
                <a:lnTo>
                  <a:pt x="133210" y="797356"/>
                </a:lnTo>
                <a:lnTo>
                  <a:pt x="94437" y="781926"/>
                </a:lnTo>
                <a:lnTo>
                  <a:pt x="35382" y="747598"/>
                </a:lnTo>
                <a:lnTo>
                  <a:pt x="4089" y="709587"/>
                </a:lnTo>
                <a:lnTo>
                  <a:pt x="0" y="689521"/>
                </a:lnTo>
                <a:lnTo>
                  <a:pt x="0" y="1034897"/>
                </a:lnTo>
                <a:lnTo>
                  <a:pt x="16040" y="1074369"/>
                </a:lnTo>
                <a:lnTo>
                  <a:pt x="61671" y="1110665"/>
                </a:lnTo>
                <a:lnTo>
                  <a:pt x="133210" y="1142733"/>
                </a:lnTo>
                <a:lnTo>
                  <a:pt x="177546" y="1156855"/>
                </a:lnTo>
                <a:lnTo>
                  <a:pt x="226961" y="1169517"/>
                </a:lnTo>
                <a:lnTo>
                  <a:pt x="281000" y="1180604"/>
                </a:lnTo>
                <a:lnTo>
                  <a:pt x="339204" y="1189964"/>
                </a:lnTo>
                <a:lnTo>
                  <a:pt x="401104" y="1197470"/>
                </a:lnTo>
                <a:lnTo>
                  <a:pt x="466242" y="1203007"/>
                </a:lnTo>
                <a:lnTo>
                  <a:pt x="534162" y="1206423"/>
                </a:lnTo>
                <a:lnTo>
                  <a:pt x="604393" y="1207592"/>
                </a:lnTo>
                <a:lnTo>
                  <a:pt x="674624" y="1206423"/>
                </a:lnTo>
                <a:lnTo>
                  <a:pt x="742543" y="1203007"/>
                </a:lnTo>
                <a:lnTo>
                  <a:pt x="807681" y="1197470"/>
                </a:lnTo>
                <a:lnTo>
                  <a:pt x="869581" y="1189964"/>
                </a:lnTo>
                <a:lnTo>
                  <a:pt x="927785" y="1180604"/>
                </a:lnTo>
                <a:lnTo>
                  <a:pt x="981824" y="1169517"/>
                </a:lnTo>
                <a:lnTo>
                  <a:pt x="1031240" y="1156855"/>
                </a:lnTo>
                <a:lnTo>
                  <a:pt x="1075575" y="1142733"/>
                </a:lnTo>
                <a:lnTo>
                  <a:pt x="1114348" y="1127302"/>
                </a:lnTo>
                <a:lnTo>
                  <a:pt x="1173403" y="1092987"/>
                </a:lnTo>
                <a:lnTo>
                  <a:pt x="1204696" y="1054963"/>
                </a:lnTo>
                <a:lnTo>
                  <a:pt x="1208786" y="1034897"/>
                </a:lnTo>
                <a:lnTo>
                  <a:pt x="1208786" y="948550"/>
                </a:lnTo>
                <a:lnTo>
                  <a:pt x="1208786" y="862203"/>
                </a:lnTo>
                <a:lnTo>
                  <a:pt x="1208786" y="689521"/>
                </a:lnTo>
                <a:close/>
              </a:path>
              <a:path w="1209039" h="1639570">
                <a:moveTo>
                  <a:pt x="1208786" y="257797"/>
                </a:moveTo>
                <a:lnTo>
                  <a:pt x="1192745" y="297268"/>
                </a:lnTo>
                <a:lnTo>
                  <a:pt x="1147114" y="333565"/>
                </a:lnTo>
                <a:lnTo>
                  <a:pt x="1079271" y="364185"/>
                </a:lnTo>
                <a:lnTo>
                  <a:pt x="1079271" y="560006"/>
                </a:lnTo>
                <a:lnTo>
                  <a:pt x="1076172" y="577672"/>
                </a:lnTo>
                <a:lnTo>
                  <a:pt x="1067396" y="591299"/>
                </a:lnTo>
                <a:lnTo>
                  <a:pt x="1053769" y="600075"/>
                </a:lnTo>
                <a:lnTo>
                  <a:pt x="1036104" y="603173"/>
                </a:lnTo>
                <a:lnTo>
                  <a:pt x="1018425" y="600075"/>
                </a:lnTo>
                <a:lnTo>
                  <a:pt x="1004798" y="591299"/>
                </a:lnTo>
                <a:lnTo>
                  <a:pt x="996035" y="577672"/>
                </a:lnTo>
                <a:lnTo>
                  <a:pt x="992924" y="560006"/>
                </a:lnTo>
                <a:lnTo>
                  <a:pt x="996035" y="542328"/>
                </a:lnTo>
                <a:lnTo>
                  <a:pt x="1004798" y="528701"/>
                </a:lnTo>
                <a:lnTo>
                  <a:pt x="1018425" y="519938"/>
                </a:lnTo>
                <a:lnTo>
                  <a:pt x="1036104" y="516826"/>
                </a:lnTo>
                <a:lnTo>
                  <a:pt x="1053769" y="519938"/>
                </a:lnTo>
                <a:lnTo>
                  <a:pt x="1067396" y="528701"/>
                </a:lnTo>
                <a:lnTo>
                  <a:pt x="1076172" y="542328"/>
                </a:lnTo>
                <a:lnTo>
                  <a:pt x="1079271" y="560006"/>
                </a:lnTo>
                <a:lnTo>
                  <a:pt x="1079271" y="364185"/>
                </a:lnTo>
                <a:lnTo>
                  <a:pt x="1031240" y="379755"/>
                </a:lnTo>
                <a:lnTo>
                  <a:pt x="981824" y="392430"/>
                </a:lnTo>
                <a:lnTo>
                  <a:pt x="927785" y="403504"/>
                </a:lnTo>
                <a:lnTo>
                  <a:pt x="869581" y="412864"/>
                </a:lnTo>
                <a:lnTo>
                  <a:pt x="807681" y="420370"/>
                </a:lnTo>
                <a:lnTo>
                  <a:pt x="742543" y="425907"/>
                </a:lnTo>
                <a:lnTo>
                  <a:pt x="674624" y="429323"/>
                </a:lnTo>
                <a:lnTo>
                  <a:pt x="604393" y="430491"/>
                </a:lnTo>
                <a:lnTo>
                  <a:pt x="534162" y="429323"/>
                </a:lnTo>
                <a:lnTo>
                  <a:pt x="466242" y="425907"/>
                </a:lnTo>
                <a:lnTo>
                  <a:pt x="401104" y="420370"/>
                </a:lnTo>
                <a:lnTo>
                  <a:pt x="339204" y="412864"/>
                </a:lnTo>
                <a:lnTo>
                  <a:pt x="281000" y="403504"/>
                </a:lnTo>
                <a:lnTo>
                  <a:pt x="226961" y="392430"/>
                </a:lnTo>
                <a:lnTo>
                  <a:pt x="177546" y="379755"/>
                </a:lnTo>
                <a:lnTo>
                  <a:pt x="133210" y="365645"/>
                </a:lnTo>
                <a:lnTo>
                  <a:pt x="94437" y="350202"/>
                </a:lnTo>
                <a:lnTo>
                  <a:pt x="35382" y="315887"/>
                </a:lnTo>
                <a:lnTo>
                  <a:pt x="4089" y="277863"/>
                </a:lnTo>
                <a:lnTo>
                  <a:pt x="0" y="257797"/>
                </a:lnTo>
                <a:lnTo>
                  <a:pt x="0" y="603173"/>
                </a:lnTo>
                <a:lnTo>
                  <a:pt x="16040" y="642645"/>
                </a:lnTo>
                <a:lnTo>
                  <a:pt x="61671" y="678942"/>
                </a:lnTo>
                <a:lnTo>
                  <a:pt x="133210" y="711022"/>
                </a:lnTo>
                <a:lnTo>
                  <a:pt x="177546" y="725131"/>
                </a:lnTo>
                <a:lnTo>
                  <a:pt x="226961" y="737806"/>
                </a:lnTo>
                <a:lnTo>
                  <a:pt x="281000" y="748880"/>
                </a:lnTo>
                <a:lnTo>
                  <a:pt x="339204" y="758240"/>
                </a:lnTo>
                <a:lnTo>
                  <a:pt x="401104" y="765759"/>
                </a:lnTo>
                <a:lnTo>
                  <a:pt x="466242" y="771283"/>
                </a:lnTo>
                <a:lnTo>
                  <a:pt x="534162" y="774700"/>
                </a:lnTo>
                <a:lnTo>
                  <a:pt x="604393" y="775868"/>
                </a:lnTo>
                <a:lnTo>
                  <a:pt x="674624" y="774700"/>
                </a:lnTo>
                <a:lnTo>
                  <a:pt x="742543" y="771283"/>
                </a:lnTo>
                <a:lnTo>
                  <a:pt x="807681" y="765759"/>
                </a:lnTo>
                <a:lnTo>
                  <a:pt x="869581" y="758240"/>
                </a:lnTo>
                <a:lnTo>
                  <a:pt x="927785" y="748880"/>
                </a:lnTo>
                <a:lnTo>
                  <a:pt x="981824" y="737806"/>
                </a:lnTo>
                <a:lnTo>
                  <a:pt x="1031240" y="725131"/>
                </a:lnTo>
                <a:lnTo>
                  <a:pt x="1075575" y="711022"/>
                </a:lnTo>
                <a:lnTo>
                  <a:pt x="1114348" y="695579"/>
                </a:lnTo>
                <a:lnTo>
                  <a:pt x="1173403" y="661263"/>
                </a:lnTo>
                <a:lnTo>
                  <a:pt x="1204696" y="623239"/>
                </a:lnTo>
                <a:lnTo>
                  <a:pt x="1208786" y="603173"/>
                </a:lnTo>
                <a:lnTo>
                  <a:pt x="1208786" y="516826"/>
                </a:lnTo>
                <a:lnTo>
                  <a:pt x="1208786" y="430491"/>
                </a:lnTo>
                <a:lnTo>
                  <a:pt x="1208786" y="257797"/>
                </a:lnTo>
                <a:close/>
              </a:path>
              <a:path w="1209039" h="1639570">
                <a:moveTo>
                  <a:pt x="1208786" y="171450"/>
                </a:moveTo>
                <a:lnTo>
                  <a:pt x="1192822" y="131864"/>
                </a:lnTo>
                <a:lnTo>
                  <a:pt x="1147356" y="95516"/>
                </a:lnTo>
                <a:lnTo>
                  <a:pt x="1076007" y="63474"/>
                </a:lnTo>
                <a:lnTo>
                  <a:pt x="1031760" y="49377"/>
                </a:lnTo>
                <a:lnTo>
                  <a:pt x="982408" y="36741"/>
                </a:lnTo>
                <a:lnTo>
                  <a:pt x="928408" y="25704"/>
                </a:lnTo>
                <a:lnTo>
                  <a:pt x="808228" y="8890"/>
                </a:lnTo>
                <a:lnTo>
                  <a:pt x="674878" y="0"/>
                </a:lnTo>
                <a:lnTo>
                  <a:pt x="533908" y="0"/>
                </a:lnTo>
                <a:lnTo>
                  <a:pt x="400558" y="8890"/>
                </a:lnTo>
                <a:lnTo>
                  <a:pt x="280390" y="25704"/>
                </a:lnTo>
                <a:lnTo>
                  <a:pt x="226377" y="36741"/>
                </a:lnTo>
                <a:lnTo>
                  <a:pt x="177025" y="49377"/>
                </a:lnTo>
                <a:lnTo>
                  <a:pt x="132778" y="63474"/>
                </a:lnTo>
                <a:lnTo>
                  <a:pt x="94107" y="78892"/>
                </a:lnTo>
                <a:lnTo>
                  <a:pt x="35242" y="113220"/>
                </a:lnTo>
                <a:lnTo>
                  <a:pt x="4064" y="151320"/>
                </a:lnTo>
                <a:lnTo>
                  <a:pt x="0" y="171450"/>
                </a:lnTo>
                <a:lnTo>
                  <a:pt x="4064" y="191592"/>
                </a:lnTo>
                <a:lnTo>
                  <a:pt x="35242" y="229692"/>
                </a:lnTo>
                <a:lnTo>
                  <a:pt x="94107" y="264033"/>
                </a:lnTo>
                <a:lnTo>
                  <a:pt x="132778" y="279463"/>
                </a:lnTo>
                <a:lnTo>
                  <a:pt x="177025" y="293560"/>
                </a:lnTo>
                <a:lnTo>
                  <a:pt x="226377" y="306209"/>
                </a:lnTo>
                <a:lnTo>
                  <a:pt x="280390" y="317258"/>
                </a:lnTo>
                <a:lnTo>
                  <a:pt x="400558" y="334073"/>
                </a:lnTo>
                <a:lnTo>
                  <a:pt x="533908" y="342976"/>
                </a:lnTo>
                <a:lnTo>
                  <a:pt x="674878" y="342976"/>
                </a:lnTo>
                <a:lnTo>
                  <a:pt x="808228" y="334073"/>
                </a:lnTo>
                <a:lnTo>
                  <a:pt x="928408" y="317258"/>
                </a:lnTo>
                <a:lnTo>
                  <a:pt x="982408" y="306209"/>
                </a:lnTo>
                <a:lnTo>
                  <a:pt x="1031760" y="293560"/>
                </a:lnTo>
                <a:lnTo>
                  <a:pt x="1076007" y="279463"/>
                </a:lnTo>
                <a:lnTo>
                  <a:pt x="1114691" y="264033"/>
                </a:lnTo>
                <a:lnTo>
                  <a:pt x="1173543" y="229692"/>
                </a:lnTo>
                <a:lnTo>
                  <a:pt x="1204722" y="191592"/>
                </a:lnTo>
                <a:lnTo>
                  <a:pt x="1208786" y="171450"/>
                </a:lnTo>
                <a:close/>
              </a:path>
            </a:pathLst>
          </a:custGeom>
          <a:solidFill>
            <a:srgbClr val="006EBE"/>
          </a:solidFill>
        </p:spPr>
        <p:txBody>
          <a:bodyPr wrap="square" lIns="0" tIns="0" rIns="0" bIns="0" rtlCol="0"/>
          <a:lstStyle/>
          <a:p>
            <a:endParaRPr/>
          </a:p>
        </p:txBody>
      </p:sp>
      <p:pic>
        <p:nvPicPr>
          <p:cNvPr id="4" name="object 4"/>
          <p:cNvPicPr/>
          <p:nvPr/>
        </p:nvPicPr>
        <p:blipFill>
          <a:blip r:embed="rId2" cstate="print"/>
          <a:stretch>
            <a:fillRect/>
          </a:stretch>
        </p:blipFill>
        <p:spPr>
          <a:xfrm>
            <a:off x="402336" y="3741420"/>
            <a:ext cx="1776222" cy="564642"/>
          </a:xfrm>
          <a:prstGeom prst="rect">
            <a:avLst/>
          </a:prstGeom>
        </p:spPr>
      </p:pic>
      <p:sp>
        <p:nvSpPr>
          <p:cNvPr id="5" name="object 5"/>
          <p:cNvSpPr txBox="1"/>
          <p:nvPr/>
        </p:nvSpPr>
        <p:spPr>
          <a:xfrm>
            <a:off x="548741" y="3796080"/>
            <a:ext cx="146621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alibri"/>
                <a:cs typeface="Calibri"/>
              </a:rPr>
              <a:t>Data</a:t>
            </a:r>
            <a:r>
              <a:rPr sz="2000" spc="-70" dirty="0">
                <a:solidFill>
                  <a:srgbClr val="FFFFFF"/>
                </a:solidFill>
                <a:latin typeface="Calibri"/>
                <a:cs typeface="Calibri"/>
              </a:rPr>
              <a:t> </a:t>
            </a:r>
            <a:r>
              <a:rPr sz="2000" dirty="0">
                <a:solidFill>
                  <a:srgbClr val="FFFFFF"/>
                </a:solidFill>
                <a:latin typeface="Calibri"/>
                <a:cs typeface="Calibri"/>
              </a:rPr>
              <a:t>scources</a:t>
            </a:r>
            <a:endParaRPr sz="2000">
              <a:latin typeface="Calibri"/>
              <a:cs typeface="Calibri"/>
            </a:endParaRPr>
          </a:p>
        </p:txBody>
      </p:sp>
      <p:grpSp>
        <p:nvGrpSpPr>
          <p:cNvPr id="6" name="object 6"/>
          <p:cNvGrpSpPr/>
          <p:nvPr/>
        </p:nvGrpSpPr>
        <p:grpSpPr>
          <a:xfrm>
            <a:off x="2950717" y="2964433"/>
            <a:ext cx="635000" cy="825500"/>
            <a:chOff x="2950717" y="2964433"/>
            <a:chExt cx="635000" cy="825500"/>
          </a:xfrm>
        </p:grpSpPr>
        <p:sp>
          <p:nvSpPr>
            <p:cNvPr id="7" name="object 7"/>
            <p:cNvSpPr/>
            <p:nvPr/>
          </p:nvSpPr>
          <p:spPr>
            <a:xfrm>
              <a:off x="2963417" y="2977133"/>
              <a:ext cx="609600" cy="800100"/>
            </a:xfrm>
            <a:custGeom>
              <a:avLst/>
              <a:gdLst/>
              <a:ahLst/>
              <a:cxnLst/>
              <a:rect l="l" t="t" r="r" b="b"/>
              <a:pathLst>
                <a:path w="609600" h="800100">
                  <a:moveTo>
                    <a:pt x="507999" y="0"/>
                  </a:moveTo>
                  <a:lnTo>
                    <a:pt x="101600" y="0"/>
                  </a:lnTo>
                  <a:lnTo>
                    <a:pt x="62043" y="7981"/>
                  </a:lnTo>
                  <a:lnTo>
                    <a:pt x="29749" y="29749"/>
                  </a:lnTo>
                  <a:lnTo>
                    <a:pt x="7981" y="62043"/>
                  </a:lnTo>
                  <a:lnTo>
                    <a:pt x="0" y="101600"/>
                  </a:lnTo>
                  <a:lnTo>
                    <a:pt x="0" y="698500"/>
                  </a:lnTo>
                  <a:lnTo>
                    <a:pt x="7981" y="738056"/>
                  </a:lnTo>
                  <a:lnTo>
                    <a:pt x="29749" y="770350"/>
                  </a:lnTo>
                  <a:lnTo>
                    <a:pt x="62043" y="792118"/>
                  </a:lnTo>
                  <a:lnTo>
                    <a:pt x="101600" y="800100"/>
                  </a:lnTo>
                  <a:lnTo>
                    <a:pt x="507999" y="800100"/>
                  </a:lnTo>
                  <a:lnTo>
                    <a:pt x="547556" y="792118"/>
                  </a:lnTo>
                  <a:lnTo>
                    <a:pt x="579850" y="770350"/>
                  </a:lnTo>
                  <a:lnTo>
                    <a:pt x="601618" y="738056"/>
                  </a:lnTo>
                  <a:lnTo>
                    <a:pt x="609599" y="698500"/>
                  </a:lnTo>
                  <a:lnTo>
                    <a:pt x="609599" y="101600"/>
                  </a:lnTo>
                  <a:lnTo>
                    <a:pt x="601618" y="62043"/>
                  </a:lnTo>
                  <a:lnTo>
                    <a:pt x="579850" y="29749"/>
                  </a:lnTo>
                  <a:lnTo>
                    <a:pt x="547556" y="7981"/>
                  </a:lnTo>
                  <a:lnTo>
                    <a:pt x="507999" y="0"/>
                  </a:lnTo>
                  <a:close/>
                </a:path>
              </a:pathLst>
            </a:custGeom>
            <a:solidFill>
              <a:srgbClr val="9B9B9B"/>
            </a:solidFill>
          </p:spPr>
          <p:txBody>
            <a:bodyPr wrap="square" lIns="0" tIns="0" rIns="0" bIns="0" rtlCol="0"/>
            <a:lstStyle/>
            <a:p>
              <a:endParaRPr/>
            </a:p>
          </p:txBody>
        </p:sp>
        <p:sp>
          <p:nvSpPr>
            <p:cNvPr id="8" name="object 8"/>
            <p:cNvSpPr/>
            <p:nvPr/>
          </p:nvSpPr>
          <p:spPr>
            <a:xfrm>
              <a:off x="2963417" y="2977133"/>
              <a:ext cx="609600" cy="800100"/>
            </a:xfrm>
            <a:custGeom>
              <a:avLst/>
              <a:gdLst/>
              <a:ahLst/>
              <a:cxnLst/>
              <a:rect l="l" t="t" r="r" b="b"/>
              <a:pathLst>
                <a:path w="609600" h="800100">
                  <a:moveTo>
                    <a:pt x="0" y="101600"/>
                  </a:moveTo>
                  <a:lnTo>
                    <a:pt x="7981" y="62043"/>
                  </a:lnTo>
                  <a:lnTo>
                    <a:pt x="29749" y="29749"/>
                  </a:lnTo>
                  <a:lnTo>
                    <a:pt x="62043" y="7981"/>
                  </a:lnTo>
                  <a:lnTo>
                    <a:pt x="101600" y="0"/>
                  </a:lnTo>
                  <a:lnTo>
                    <a:pt x="507999" y="0"/>
                  </a:lnTo>
                  <a:lnTo>
                    <a:pt x="547556" y="7981"/>
                  </a:lnTo>
                  <a:lnTo>
                    <a:pt x="579850" y="29749"/>
                  </a:lnTo>
                  <a:lnTo>
                    <a:pt x="601618" y="62043"/>
                  </a:lnTo>
                  <a:lnTo>
                    <a:pt x="609599" y="101600"/>
                  </a:lnTo>
                  <a:lnTo>
                    <a:pt x="609599" y="698500"/>
                  </a:lnTo>
                  <a:lnTo>
                    <a:pt x="601618" y="738056"/>
                  </a:lnTo>
                  <a:lnTo>
                    <a:pt x="579850" y="770350"/>
                  </a:lnTo>
                  <a:lnTo>
                    <a:pt x="547556" y="792118"/>
                  </a:lnTo>
                  <a:lnTo>
                    <a:pt x="507999" y="800100"/>
                  </a:lnTo>
                  <a:lnTo>
                    <a:pt x="101600" y="800100"/>
                  </a:lnTo>
                  <a:lnTo>
                    <a:pt x="62043" y="792118"/>
                  </a:lnTo>
                  <a:lnTo>
                    <a:pt x="29749" y="770350"/>
                  </a:lnTo>
                  <a:lnTo>
                    <a:pt x="7981" y="738056"/>
                  </a:lnTo>
                  <a:lnTo>
                    <a:pt x="0" y="698500"/>
                  </a:lnTo>
                  <a:lnTo>
                    <a:pt x="0" y="101600"/>
                  </a:lnTo>
                  <a:close/>
                </a:path>
              </a:pathLst>
            </a:custGeom>
            <a:ln w="25400">
              <a:solidFill>
                <a:srgbClr val="3B3B3B"/>
              </a:solidFill>
            </a:ln>
          </p:spPr>
          <p:txBody>
            <a:bodyPr wrap="square" lIns="0" tIns="0" rIns="0" bIns="0" rtlCol="0"/>
            <a:lstStyle/>
            <a:p>
              <a:endParaRPr/>
            </a:p>
          </p:txBody>
        </p:sp>
      </p:grpSp>
      <p:grpSp>
        <p:nvGrpSpPr>
          <p:cNvPr id="9" name="object 9"/>
          <p:cNvGrpSpPr/>
          <p:nvPr/>
        </p:nvGrpSpPr>
        <p:grpSpPr>
          <a:xfrm>
            <a:off x="914400" y="2039111"/>
            <a:ext cx="1943100" cy="1737360"/>
            <a:chOff x="914400" y="2039111"/>
            <a:chExt cx="1943100" cy="1737360"/>
          </a:xfrm>
        </p:grpSpPr>
        <p:pic>
          <p:nvPicPr>
            <p:cNvPr id="10" name="object 10"/>
            <p:cNvPicPr/>
            <p:nvPr/>
          </p:nvPicPr>
          <p:blipFill>
            <a:blip r:embed="rId3" cstate="print"/>
            <a:stretch>
              <a:fillRect/>
            </a:stretch>
          </p:blipFill>
          <p:spPr>
            <a:xfrm>
              <a:off x="914400" y="2039111"/>
              <a:ext cx="751332" cy="1737360"/>
            </a:xfrm>
            <a:prstGeom prst="rect">
              <a:avLst/>
            </a:prstGeom>
          </p:spPr>
        </p:pic>
        <p:pic>
          <p:nvPicPr>
            <p:cNvPr id="11" name="object 11"/>
            <p:cNvPicPr/>
            <p:nvPr/>
          </p:nvPicPr>
          <p:blipFill>
            <a:blip r:embed="rId4" cstate="print"/>
            <a:stretch>
              <a:fillRect/>
            </a:stretch>
          </p:blipFill>
          <p:spPr>
            <a:xfrm>
              <a:off x="1626108" y="2935211"/>
              <a:ext cx="1231392" cy="560844"/>
            </a:xfrm>
            <a:prstGeom prst="rect">
              <a:avLst/>
            </a:prstGeom>
          </p:spPr>
        </p:pic>
        <p:pic>
          <p:nvPicPr>
            <p:cNvPr id="12" name="object 12"/>
            <p:cNvPicPr/>
            <p:nvPr/>
          </p:nvPicPr>
          <p:blipFill>
            <a:blip r:embed="rId5" cstate="print"/>
            <a:stretch>
              <a:fillRect/>
            </a:stretch>
          </p:blipFill>
          <p:spPr>
            <a:xfrm>
              <a:off x="1674241" y="2964433"/>
              <a:ext cx="1137920" cy="464185"/>
            </a:xfrm>
            <a:prstGeom prst="rect">
              <a:avLst/>
            </a:prstGeom>
          </p:spPr>
        </p:pic>
        <p:sp>
          <p:nvSpPr>
            <p:cNvPr id="13" name="object 13"/>
            <p:cNvSpPr/>
            <p:nvPr/>
          </p:nvSpPr>
          <p:spPr>
            <a:xfrm>
              <a:off x="1674241" y="2964433"/>
              <a:ext cx="1137920" cy="464184"/>
            </a:xfrm>
            <a:custGeom>
              <a:avLst/>
              <a:gdLst/>
              <a:ahLst/>
              <a:cxnLst/>
              <a:rect l="l" t="t" r="r" b="b"/>
              <a:pathLst>
                <a:path w="1137920" h="464185">
                  <a:moveTo>
                    <a:pt x="36956" y="0"/>
                  </a:moveTo>
                  <a:lnTo>
                    <a:pt x="1008507" y="242443"/>
                  </a:lnTo>
                  <a:lnTo>
                    <a:pt x="1026921" y="168529"/>
                  </a:lnTo>
                  <a:lnTo>
                    <a:pt x="1137920" y="353187"/>
                  </a:lnTo>
                  <a:lnTo>
                    <a:pt x="953134" y="464185"/>
                  </a:lnTo>
                  <a:lnTo>
                    <a:pt x="971550" y="390271"/>
                  </a:lnTo>
                  <a:lnTo>
                    <a:pt x="0" y="147828"/>
                  </a:lnTo>
                  <a:lnTo>
                    <a:pt x="36956" y="0"/>
                  </a:lnTo>
                  <a:close/>
                </a:path>
              </a:pathLst>
            </a:custGeom>
            <a:ln w="9525">
              <a:solidFill>
                <a:srgbClr val="373737"/>
              </a:solidFill>
            </a:ln>
          </p:spPr>
          <p:txBody>
            <a:bodyPr wrap="square" lIns="0" tIns="0" rIns="0" bIns="0" rtlCol="0"/>
            <a:lstStyle/>
            <a:p>
              <a:endParaRPr/>
            </a:p>
          </p:txBody>
        </p:sp>
      </p:grpSp>
      <p:sp>
        <p:nvSpPr>
          <p:cNvPr id="14" name="object 14"/>
          <p:cNvSpPr txBox="1"/>
          <p:nvPr/>
        </p:nvSpPr>
        <p:spPr>
          <a:xfrm>
            <a:off x="3081020" y="3149854"/>
            <a:ext cx="374015" cy="452755"/>
          </a:xfrm>
          <a:prstGeom prst="rect">
            <a:avLst/>
          </a:prstGeom>
        </p:spPr>
        <p:txBody>
          <a:bodyPr vert="horz" wrap="square" lIns="0" tIns="12700" rIns="0" bIns="0" rtlCol="0">
            <a:spAutoFit/>
          </a:bodyPr>
          <a:lstStyle/>
          <a:p>
            <a:pPr marL="15240" marR="5080" indent="-3175">
              <a:lnSpc>
                <a:spcPct val="100000"/>
              </a:lnSpc>
              <a:spcBef>
                <a:spcPts val="100"/>
              </a:spcBef>
            </a:pPr>
            <a:r>
              <a:rPr sz="1400" dirty="0">
                <a:solidFill>
                  <a:srgbClr val="FFFFFF"/>
                </a:solidFill>
                <a:latin typeface="Bahnschrift"/>
                <a:cs typeface="Bahnschrift"/>
              </a:rPr>
              <a:t>R</a:t>
            </a:r>
            <a:r>
              <a:rPr sz="1400" spc="-10" dirty="0">
                <a:solidFill>
                  <a:srgbClr val="FFFFFF"/>
                </a:solidFill>
                <a:latin typeface="Bahnschrift"/>
                <a:cs typeface="Bahnschrift"/>
              </a:rPr>
              <a:t>a</a:t>
            </a:r>
            <a:r>
              <a:rPr sz="1400" dirty="0">
                <a:solidFill>
                  <a:srgbClr val="FFFFFF"/>
                </a:solidFill>
                <a:latin typeface="Bahnschrift"/>
                <a:cs typeface="Bahnschrift"/>
              </a:rPr>
              <a:t>w  </a:t>
            </a:r>
            <a:r>
              <a:rPr sz="1400" spc="-5" dirty="0">
                <a:solidFill>
                  <a:srgbClr val="FFFFFF"/>
                </a:solidFill>
                <a:latin typeface="Bahnschrift"/>
                <a:cs typeface="Bahnschrift"/>
              </a:rPr>
              <a:t>da</a:t>
            </a:r>
            <a:r>
              <a:rPr sz="1400" spc="-10" dirty="0">
                <a:solidFill>
                  <a:srgbClr val="FFFFFF"/>
                </a:solidFill>
                <a:latin typeface="Bahnschrift"/>
                <a:cs typeface="Bahnschrift"/>
              </a:rPr>
              <a:t>t</a:t>
            </a:r>
            <a:r>
              <a:rPr sz="1400" dirty="0">
                <a:solidFill>
                  <a:srgbClr val="FFFFFF"/>
                </a:solidFill>
                <a:latin typeface="Bahnschrift"/>
                <a:cs typeface="Bahnschrift"/>
              </a:rPr>
              <a:t>a</a:t>
            </a:r>
            <a:endParaRPr sz="1400">
              <a:latin typeface="Bahnschrift"/>
              <a:cs typeface="Bahnschrift"/>
            </a:endParaRPr>
          </a:p>
        </p:txBody>
      </p:sp>
      <p:grpSp>
        <p:nvGrpSpPr>
          <p:cNvPr id="15" name="object 15"/>
          <p:cNvGrpSpPr/>
          <p:nvPr/>
        </p:nvGrpSpPr>
        <p:grpSpPr>
          <a:xfrm>
            <a:off x="3721861" y="2964433"/>
            <a:ext cx="1319530" cy="825500"/>
            <a:chOff x="3721861" y="2964433"/>
            <a:chExt cx="1319530" cy="825500"/>
          </a:xfrm>
        </p:grpSpPr>
        <p:sp>
          <p:nvSpPr>
            <p:cNvPr id="16" name="object 16"/>
            <p:cNvSpPr/>
            <p:nvPr/>
          </p:nvSpPr>
          <p:spPr>
            <a:xfrm>
              <a:off x="3734561" y="2977133"/>
              <a:ext cx="1294130" cy="800100"/>
            </a:xfrm>
            <a:custGeom>
              <a:avLst/>
              <a:gdLst/>
              <a:ahLst/>
              <a:cxnLst/>
              <a:rect l="l" t="t" r="r" b="b"/>
              <a:pathLst>
                <a:path w="1294129" h="800100">
                  <a:moveTo>
                    <a:pt x="1160526" y="0"/>
                  </a:moveTo>
                  <a:lnTo>
                    <a:pt x="133350" y="0"/>
                  </a:lnTo>
                  <a:lnTo>
                    <a:pt x="91196" y="6797"/>
                  </a:lnTo>
                  <a:lnTo>
                    <a:pt x="54589" y="25725"/>
                  </a:lnTo>
                  <a:lnTo>
                    <a:pt x="25725" y="54589"/>
                  </a:lnTo>
                  <a:lnTo>
                    <a:pt x="6797" y="91196"/>
                  </a:lnTo>
                  <a:lnTo>
                    <a:pt x="0" y="133350"/>
                  </a:lnTo>
                  <a:lnTo>
                    <a:pt x="0" y="666750"/>
                  </a:lnTo>
                  <a:lnTo>
                    <a:pt x="6797" y="708903"/>
                  </a:lnTo>
                  <a:lnTo>
                    <a:pt x="25725" y="745510"/>
                  </a:lnTo>
                  <a:lnTo>
                    <a:pt x="54589" y="774374"/>
                  </a:lnTo>
                  <a:lnTo>
                    <a:pt x="91196" y="793302"/>
                  </a:lnTo>
                  <a:lnTo>
                    <a:pt x="133350" y="800100"/>
                  </a:lnTo>
                  <a:lnTo>
                    <a:pt x="1160526" y="800100"/>
                  </a:lnTo>
                  <a:lnTo>
                    <a:pt x="1202679" y="793302"/>
                  </a:lnTo>
                  <a:lnTo>
                    <a:pt x="1239286" y="774374"/>
                  </a:lnTo>
                  <a:lnTo>
                    <a:pt x="1268150" y="745510"/>
                  </a:lnTo>
                  <a:lnTo>
                    <a:pt x="1287078" y="708903"/>
                  </a:lnTo>
                  <a:lnTo>
                    <a:pt x="1293876" y="666750"/>
                  </a:lnTo>
                  <a:lnTo>
                    <a:pt x="1293876" y="133350"/>
                  </a:lnTo>
                  <a:lnTo>
                    <a:pt x="1287078" y="91196"/>
                  </a:lnTo>
                  <a:lnTo>
                    <a:pt x="1268150" y="54589"/>
                  </a:lnTo>
                  <a:lnTo>
                    <a:pt x="1239286" y="25725"/>
                  </a:lnTo>
                  <a:lnTo>
                    <a:pt x="1202679" y="6797"/>
                  </a:lnTo>
                  <a:lnTo>
                    <a:pt x="1160526" y="0"/>
                  </a:lnTo>
                  <a:close/>
                </a:path>
              </a:pathLst>
            </a:custGeom>
            <a:solidFill>
              <a:srgbClr val="434343"/>
            </a:solidFill>
          </p:spPr>
          <p:txBody>
            <a:bodyPr wrap="square" lIns="0" tIns="0" rIns="0" bIns="0" rtlCol="0"/>
            <a:lstStyle/>
            <a:p>
              <a:endParaRPr/>
            </a:p>
          </p:txBody>
        </p:sp>
        <p:sp>
          <p:nvSpPr>
            <p:cNvPr id="17" name="object 17"/>
            <p:cNvSpPr/>
            <p:nvPr/>
          </p:nvSpPr>
          <p:spPr>
            <a:xfrm>
              <a:off x="3734561" y="2977133"/>
              <a:ext cx="1294130" cy="800100"/>
            </a:xfrm>
            <a:custGeom>
              <a:avLst/>
              <a:gdLst/>
              <a:ahLst/>
              <a:cxnLst/>
              <a:rect l="l" t="t" r="r" b="b"/>
              <a:pathLst>
                <a:path w="1294129" h="800100">
                  <a:moveTo>
                    <a:pt x="0" y="133350"/>
                  </a:moveTo>
                  <a:lnTo>
                    <a:pt x="6797" y="91196"/>
                  </a:lnTo>
                  <a:lnTo>
                    <a:pt x="25725" y="54589"/>
                  </a:lnTo>
                  <a:lnTo>
                    <a:pt x="54589" y="25725"/>
                  </a:lnTo>
                  <a:lnTo>
                    <a:pt x="91196" y="6797"/>
                  </a:lnTo>
                  <a:lnTo>
                    <a:pt x="133350" y="0"/>
                  </a:lnTo>
                  <a:lnTo>
                    <a:pt x="1160526" y="0"/>
                  </a:lnTo>
                  <a:lnTo>
                    <a:pt x="1202679" y="6797"/>
                  </a:lnTo>
                  <a:lnTo>
                    <a:pt x="1239286" y="25725"/>
                  </a:lnTo>
                  <a:lnTo>
                    <a:pt x="1268150" y="54589"/>
                  </a:lnTo>
                  <a:lnTo>
                    <a:pt x="1287078" y="91196"/>
                  </a:lnTo>
                  <a:lnTo>
                    <a:pt x="1293876" y="133350"/>
                  </a:lnTo>
                  <a:lnTo>
                    <a:pt x="1293876" y="666750"/>
                  </a:lnTo>
                  <a:lnTo>
                    <a:pt x="1287078" y="708903"/>
                  </a:lnTo>
                  <a:lnTo>
                    <a:pt x="1268150" y="745510"/>
                  </a:lnTo>
                  <a:lnTo>
                    <a:pt x="1239286" y="774374"/>
                  </a:lnTo>
                  <a:lnTo>
                    <a:pt x="1202679" y="793302"/>
                  </a:lnTo>
                  <a:lnTo>
                    <a:pt x="1160526" y="800100"/>
                  </a:lnTo>
                  <a:lnTo>
                    <a:pt x="133350" y="800100"/>
                  </a:lnTo>
                  <a:lnTo>
                    <a:pt x="91196" y="793302"/>
                  </a:lnTo>
                  <a:lnTo>
                    <a:pt x="54589" y="774374"/>
                  </a:lnTo>
                  <a:lnTo>
                    <a:pt x="25725" y="745510"/>
                  </a:lnTo>
                  <a:lnTo>
                    <a:pt x="6797" y="708903"/>
                  </a:lnTo>
                  <a:lnTo>
                    <a:pt x="0" y="666750"/>
                  </a:lnTo>
                  <a:lnTo>
                    <a:pt x="0" y="133350"/>
                  </a:lnTo>
                  <a:close/>
                </a:path>
              </a:pathLst>
            </a:custGeom>
            <a:ln w="25400">
              <a:solidFill>
                <a:srgbClr val="3B3B3B"/>
              </a:solidFill>
            </a:ln>
          </p:spPr>
          <p:txBody>
            <a:bodyPr wrap="square" lIns="0" tIns="0" rIns="0" bIns="0" rtlCol="0"/>
            <a:lstStyle/>
            <a:p>
              <a:endParaRPr/>
            </a:p>
          </p:txBody>
        </p:sp>
      </p:grpSp>
      <p:sp>
        <p:nvSpPr>
          <p:cNvPr id="18" name="object 18"/>
          <p:cNvSpPr txBox="1"/>
          <p:nvPr/>
        </p:nvSpPr>
        <p:spPr>
          <a:xfrm>
            <a:off x="3936872" y="3149854"/>
            <a:ext cx="888365" cy="452755"/>
          </a:xfrm>
          <a:prstGeom prst="rect">
            <a:avLst/>
          </a:prstGeom>
        </p:spPr>
        <p:txBody>
          <a:bodyPr vert="horz" wrap="square" lIns="0" tIns="12700" rIns="0" bIns="0" rtlCol="0">
            <a:spAutoFit/>
          </a:bodyPr>
          <a:lstStyle/>
          <a:p>
            <a:pPr marL="12700" marR="5080" indent="249554">
              <a:lnSpc>
                <a:spcPct val="100000"/>
              </a:lnSpc>
              <a:spcBef>
                <a:spcPts val="100"/>
              </a:spcBef>
            </a:pPr>
            <a:r>
              <a:rPr sz="1400" spc="-5" dirty="0">
                <a:solidFill>
                  <a:srgbClr val="FFFFFF"/>
                </a:solidFill>
                <a:latin typeface="Bahnschrift"/>
                <a:cs typeface="Bahnschrift"/>
              </a:rPr>
              <a:t>Data </a:t>
            </a:r>
            <a:r>
              <a:rPr sz="1400" dirty="0">
                <a:solidFill>
                  <a:srgbClr val="FFFFFF"/>
                </a:solidFill>
                <a:latin typeface="Bahnschrift"/>
                <a:cs typeface="Bahnschrift"/>
              </a:rPr>
              <a:t> </a:t>
            </a:r>
            <a:r>
              <a:rPr sz="1400" spc="-5" dirty="0">
                <a:solidFill>
                  <a:srgbClr val="FFFFFF"/>
                </a:solidFill>
                <a:latin typeface="Bahnschrift"/>
                <a:cs typeface="Bahnschrift"/>
              </a:rPr>
              <a:t>integrat</a:t>
            </a:r>
            <a:r>
              <a:rPr sz="1400" spc="-10" dirty="0">
                <a:solidFill>
                  <a:srgbClr val="FFFFFF"/>
                </a:solidFill>
                <a:latin typeface="Bahnschrift"/>
                <a:cs typeface="Bahnschrift"/>
              </a:rPr>
              <a:t>i</a:t>
            </a:r>
            <a:r>
              <a:rPr sz="1400" dirty="0">
                <a:solidFill>
                  <a:srgbClr val="FFFFFF"/>
                </a:solidFill>
                <a:latin typeface="Bahnschrift"/>
                <a:cs typeface="Bahnschrift"/>
              </a:rPr>
              <a:t>on</a:t>
            </a:r>
            <a:endParaRPr sz="1400">
              <a:latin typeface="Bahnschrift"/>
              <a:cs typeface="Bahnschrift"/>
            </a:endParaRPr>
          </a:p>
        </p:txBody>
      </p:sp>
      <p:grpSp>
        <p:nvGrpSpPr>
          <p:cNvPr id="19" name="object 19"/>
          <p:cNvGrpSpPr/>
          <p:nvPr/>
        </p:nvGrpSpPr>
        <p:grpSpPr>
          <a:xfrm>
            <a:off x="5177282" y="2967482"/>
            <a:ext cx="1320800" cy="827405"/>
            <a:chOff x="5177282" y="2967482"/>
            <a:chExt cx="1320800" cy="827405"/>
          </a:xfrm>
        </p:grpSpPr>
        <p:sp>
          <p:nvSpPr>
            <p:cNvPr id="20" name="object 20"/>
            <p:cNvSpPr/>
            <p:nvPr/>
          </p:nvSpPr>
          <p:spPr>
            <a:xfrm>
              <a:off x="5189982" y="2980182"/>
              <a:ext cx="1295400" cy="802005"/>
            </a:xfrm>
            <a:custGeom>
              <a:avLst/>
              <a:gdLst/>
              <a:ahLst/>
              <a:cxnLst/>
              <a:rect l="l" t="t" r="r" b="b"/>
              <a:pathLst>
                <a:path w="1295400" h="802004">
                  <a:moveTo>
                    <a:pt x="1161795" y="0"/>
                  </a:moveTo>
                  <a:lnTo>
                    <a:pt x="133603" y="0"/>
                  </a:lnTo>
                  <a:lnTo>
                    <a:pt x="91374" y="6811"/>
                  </a:lnTo>
                  <a:lnTo>
                    <a:pt x="54699" y="25777"/>
                  </a:lnTo>
                  <a:lnTo>
                    <a:pt x="25777" y="54699"/>
                  </a:lnTo>
                  <a:lnTo>
                    <a:pt x="6811" y="91374"/>
                  </a:lnTo>
                  <a:lnTo>
                    <a:pt x="0" y="133604"/>
                  </a:lnTo>
                  <a:lnTo>
                    <a:pt x="0" y="668020"/>
                  </a:lnTo>
                  <a:lnTo>
                    <a:pt x="6811" y="710249"/>
                  </a:lnTo>
                  <a:lnTo>
                    <a:pt x="25777" y="746924"/>
                  </a:lnTo>
                  <a:lnTo>
                    <a:pt x="54699" y="775846"/>
                  </a:lnTo>
                  <a:lnTo>
                    <a:pt x="91374" y="794812"/>
                  </a:lnTo>
                  <a:lnTo>
                    <a:pt x="133603" y="801624"/>
                  </a:lnTo>
                  <a:lnTo>
                    <a:pt x="1161795" y="801624"/>
                  </a:lnTo>
                  <a:lnTo>
                    <a:pt x="1204025" y="794812"/>
                  </a:lnTo>
                  <a:lnTo>
                    <a:pt x="1240700" y="775846"/>
                  </a:lnTo>
                  <a:lnTo>
                    <a:pt x="1269622" y="746924"/>
                  </a:lnTo>
                  <a:lnTo>
                    <a:pt x="1288588" y="710249"/>
                  </a:lnTo>
                  <a:lnTo>
                    <a:pt x="1295400" y="668020"/>
                  </a:lnTo>
                  <a:lnTo>
                    <a:pt x="1295400" y="133604"/>
                  </a:lnTo>
                  <a:lnTo>
                    <a:pt x="1288588" y="91374"/>
                  </a:lnTo>
                  <a:lnTo>
                    <a:pt x="1269622" y="54699"/>
                  </a:lnTo>
                  <a:lnTo>
                    <a:pt x="1240700" y="25777"/>
                  </a:lnTo>
                  <a:lnTo>
                    <a:pt x="1204025" y="6811"/>
                  </a:lnTo>
                  <a:lnTo>
                    <a:pt x="1161795" y="0"/>
                  </a:lnTo>
                  <a:close/>
                </a:path>
              </a:pathLst>
            </a:custGeom>
            <a:solidFill>
              <a:srgbClr val="585858"/>
            </a:solidFill>
          </p:spPr>
          <p:txBody>
            <a:bodyPr wrap="square" lIns="0" tIns="0" rIns="0" bIns="0" rtlCol="0"/>
            <a:lstStyle/>
            <a:p>
              <a:endParaRPr/>
            </a:p>
          </p:txBody>
        </p:sp>
        <p:sp>
          <p:nvSpPr>
            <p:cNvPr id="21" name="object 21"/>
            <p:cNvSpPr/>
            <p:nvPr/>
          </p:nvSpPr>
          <p:spPr>
            <a:xfrm>
              <a:off x="5189982" y="2980182"/>
              <a:ext cx="1295400" cy="802005"/>
            </a:xfrm>
            <a:custGeom>
              <a:avLst/>
              <a:gdLst/>
              <a:ahLst/>
              <a:cxnLst/>
              <a:rect l="l" t="t" r="r" b="b"/>
              <a:pathLst>
                <a:path w="1295400" h="802004">
                  <a:moveTo>
                    <a:pt x="0" y="133604"/>
                  </a:moveTo>
                  <a:lnTo>
                    <a:pt x="6811" y="91374"/>
                  </a:lnTo>
                  <a:lnTo>
                    <a:pt x="25777" y="54699"/>
                  </a:lnTo>
                  <a:lnTo>
                    <a:pt x="54699" y="25777"/>
                  </a:lnTo>
                  <a:lnTo>
                    <a:pt x="91374" y="6811"/>
                  </a:lnTo>
                  <a:lnTo>
                    <a:pt x="133603" y="0"/>
                  </a:lnTo>
                  <a:lnTo>
                    <a:pt x="1161795" y="0"/>
                  </a:lnTo>
                  <a:lnTo>
                    <a:pt x="1204025" y="6811"/>
                  </a:lnTo>
                  <a:lnTo>
                    <a:pt x="1240700" y="25777"/>
                  </a:lnTo>
                  <a:lnTo>
                    <a:pt x="1269622" y="54699"/>
                  </a:lnTo>
                  <a:lnTo>
                    <a:pt x="1288588" y="91374"/>
                  </a:lnTo>
                  <a:lnTo>
                    <a:pt x="1295400" y="133604"/>
                  </a:lnTo>
                  <a:lnTo>
                    <a:pt x="1295400" y="668020"/>
                  </a:lnTo>
                  <a:lnTo>
                    <a:pt x="1288588" y="710249"/>
                  </a:lnTo>
                  <a:lnTo>
                    <a:pt x="1269622" y="746924"/>
                  </a:lnTo>
                  <a:lnTo>
                    <a:pt x="1240700" y="775846"/>
                  </a:lnTo>
                  <a:lnTo>
                    <a:pt x="1204025" y="794812"/>
                  </a:lnTo>
                  <a:lnTo>
                    <a:pt x="1161795" y="801624"/>
                  </a:lnTo>
                  <a:lnTo>
                    <a:pt x="133603" y="801624"/>
                  </a:lnTo>
                  <a:lnTo>
                    <a:pt x="91374" y="794812"/>
                  </a:lnTo>
                  <a:lnTo>
                    <a:pt x="54699" y="775846"/>
                  </a:lnTo>
                  <a:lnTo>
                    <a:pt x="25777" y="746924"/>
                  </a:lnTo>
                  <a:lnTo>
                    <a:pt x="6811" y="710249"/>
                  </a:lnTo>
                  <a:lnTo>
                    <a:pt x="0" y="668020"/>
                  </a:lnTo>
                  <a:lnTo>
                    <a:pt x="0" y="133604"/>
                  </a:lnTo>
                  <a:close/>
                </a:path>
              </a:pathLst>
            </a:custGeom>
            <a:ln w="25400">
              <a:solidFill>
                <a:srgbClr val="3B3B3B"/>
              </a:solidFill>
            </a:ln>
          </p:spPr>
          <p:txBody>
            <a:bodyPr wrap="square" lIns="0" tIns="0" rIns="0" bIns="0" rtlCol="0"/>
            <a:lstStyle/>
            <a:p>
              <a:endParaRPr/>
            </a:p>
          </p:txBody>
        </p:sp>
      </p:grpSp>
      <p:sp>
        <p:nvSpPr>
          <p:cNvPr id="22" name="object 22"/>
          <p:cNvSpPr txBox="1"/>
          <p:nvPr/>
        </p:nvSpPr>
        <p:spPr>
          <a:xfrm>
            <a:off x="5312409" y="3260597"/>
            <a:ext cx="105029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Bahnschrift"/>
                <a:cs typeface="Bahnschrift"/>
              </a:rPr>
              <a:t>Access</a:t>
            </a:r>
            <a:r>
              <a:rPr sz="1400" spc="70" dirty="0">
                <a:solidFill>
                  <a:srgbClr val="FFFFFF"/>
                </a:solidFill>
                <a:latin typeface="Bahnschrift"/>
                <a:cs typeface="Bahnschrift"/>
              </a:rPr>
              <a:t> </a:t>
            </a:r>
            <a:r>
              <a:rPr sz="1400" dirty="0">
                <a:solidFill>
                  <a:srgbClr val="FFFFFF"/>
                </a:solidFill>
                <a:latin typeface="Bahnschrift"/>
                <a:cs typeface="Bahnschrift"/>
              </a:rPr>
              <a:t>layer</a:t>
            </a:r>
            <a:endParaRPr sz="1400">
              <a:latin typeface="Bahnschrift"/>
              <a:cs typeface="Bahnschrift"/>
            </a:endParaRPr>
          </a:p>
        </p:txBody>
      </p:sp>
      <p:grpSp>
        <p:nvGrpSpPr>
          <p:cNvPr id="23" name="object 23"/>
          <p:cNvGrpSpPr/>
          <p:nvPr/>
        </p:nvGrpSpPr>
        <p:grpSpPr>
          <a:xfrm>
            <a:off x="7246873" y="2123185"/>
            <a:ext cx="1252220" cy="1029969"/>
            <a:chOff x="7246873" y="2123185"/>
            <a:chExt cx="1252220" cy="1029969"/>
          </a:xfrm>
        </p:grpSpPr>
        <p:sp>
          <p:nvSpPr>
            <p:cNvPr id="24" name="object 24"/>
            <p:cNvSpPr/>
            <p:nvPr/>
          </p:nvSpPr>
          <p:spPr>
            <a:xfrm>
              <a:off x="7259573" y="2135885"/>
              <a:ext cx="1226820" cy="1004569"/>
            </a:xfrm>
            <a:custGeom>
              <a:avLst/>
              <a:gdLst/>
              <a:ahLst/>
              <a:cxnLst/>
              <a:rect l="l" t="t" r="r" b="b"/>
              <a:pathLst>
                <a:path w="1226820" h="1004569">
                  <a:moveTo>
                    <a:pt x="1059433" y="0"/>
                  </a:moveTo>
                  <a:lnTo>
                    <a:pt x="167385" y="0"/>
                  </a:lnTo>
                  <a:lnTo>
                    <a:pt x="122884" y="5978"/>
                  </a:lnTo>
                  <a:lnTo>
                    <a:pt x="82898" y="22850"/>
                  </a:lnTo>
                  <a:lnTo>
                    <a:pt x="49022" y="49021"/>
                  </a:lnTo>
                  <a:lnTo>
                    <a:pt x="22850" y="82898"/>
                  </a:lnTo>
                  <a:lnTo>
                    <a:pt x="5978" y="122884"/>
                  </a:lnTo>
                  <a:lnTo>
                    <a:pt x="0" y="167386"/>
                  </a:lnTo>
                  <a:lnTo>
                    <a:pt x="0" y="836930"/>
                  </a:lnTo>
                  <a:lnTo>
                    <a:pt x="5978" y="881431"/>
                  </a:lnTo>
                  <a:lnTo>
                    <a:pt x="22850" y="921417"/>
                  </a:lnTo>
                  <a:lnTo>
                    <a:pt x="49022" y="955294"/>
                  </a:lnTo>
                  <a:lnTo>
                    <a:pt x="82898" y="981465"/>
                  </a:lnTo>
                  <a:lnTo>
                    <a:pt x="122884" y="998337"/>
                  </a:lnTo>
                  <a:lnTo>
                    <a:pt x="167385" y="1004315"/>
                  </a:lnTo>
                  <a:lnTo>
                    <a:pt x="1059433" y="1004315"/>
                  </a:lnTo>
                  <a:lnTo>
                    <a:pt x="1103935" y="998337"/>
                  </a:lnTo>
                  <a:lnTo>
                    <a:pt x="1143921" y="981465"/>
                  </a:lnTo>
                  <a:lnTo>
                    <a:pt x="1177798" y="955294"/>
                  </a:lnTo>
                  <a:lnTo>
                    <a:pt x="1203969" y="921417"/>
                  </a:lnTo>
                  <a:lnTo>
                    <a:pt x="1220841" y="881431"/>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25" name="object 25"/>
            <p:cNvSpPr/>
            <p:nvPr/>
          </p:nvSpPr>
          <p:spPr>
            <a:xfrm>
              <a:off x="7259573" y="2135885"/>
              <a:ext cx="1226820" cy="1004569"/>
            </a:xfrm>
            <a:custGeom>
              <a:avLst/>
              <a:gdLst/>
              <a:ahLst/>
              <a:cxnLst/>
              <a:rect l="l" t="t" r="r" b="b"/>
              <a:pathLst>
                <a:path w="1226820" h="1004569">
                  <a:moveTo>
                    <a:pt x="0" y="167386"/>
                  </a:moveTo>
                  <a:lnTo>
                    <a:pt x="5978" y="122884"/>
                  </a:lnTo>
                  <a:lnTo>
                    <a:pt x="22850" y="82898"/>
                  </a:lnTo>
                  <a:lnTo>
                    <a:pt x="49022" y="49021"/>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31"/>
                  </a:lnTo>
                  <a:lnTo>
                    <a:pt x="1203969" y="921417"/>
                  </a:lnTo>
                  <a:lnTo>
                    <a:pt x="1177798" y="955294"/>
                  </a:lnTo>
                  <a:lnTo>
                    <a:pt x="1143921" y="981465"/>
                  </a:lnTo>
                  <a:lnTo>
                    <a:pt x="1103935" y="998337"/>
                  </a:lnTo>
                  <a:lnTo>
                    <a:pt x="1059433" y="1004315"/>
                  </a:lnTo>
                  <a:lnTo>
                    <a:pt x="167385" y="1004315"/>
                  </a:lnTo>
                  <a:lnTo>
                    <a:pt x="122884" y="998337"/>
                  </a:lnTo>
                  <a:lnTo>
                    <a:pt x="82898" y="981465"/>
                  </a:lnTo>
                  <a:lnTo>
                    <a:pt x="49022" y="955294"/>
                  </a:lnTo>
                  <a:lnTo>
                    <a:pt x="22850" y="921417"/>
                  </a:lnTo>
                  <a:lnTo>
                    <a:pt x="5978" y="881431"/>
                  </a:lnTo>
                  <a:lnTo>
                    <a:pt x="0" y="836930"/>
                  </a:lnTo>
                  <a:lnTo>
                    <a:pt x="0" y="167386"/>
                  </a:lnTo>
                  <a:close/>
                </a:path>
              </a:pathLst>
            </a:custGeom>
            <a:ln w="25400">
              <a:solidFill>
                <a:srgbClr val="9B9B9B"/>
              </a:solidFill>
            </a:ln>
          </p:spPr>
          <p:txBody>
            <a:bodyPr wrap="square" lIns="0" tIns="0" rIns="0" bIns="0" rtlCol="0"/>
            <a:lstStyle/>
            <a:p>
              <a:endParaRPr/>
            </a:p>
          </p:txBody>
        </p:sp>
      </p:grpSp>
      <p:grpSp>
        <p:nvGrpSpPr>
          <p:cNvPr id="26" name="object 26"/>
          <p:cNvGrpSpPr/>
          <p:nvPr/>
        </p:nvGrpSpPr>
        <p:grpSpPr>
          <a:xfrm>
            <a:off x="3482340" y="3098279"/>
            <a:ext cx="3584575" cy="521334"/>
            <a:chOff x="3482340" y="3098279"/>
            <a:chExt cx="3584575" cy="521334"/>
          </a:xfrm>
        </p:grpSpPr>
        <p:pic>
          <p:nvPicPr>
            <p:cNvPr id="27" name="object 27"/>
            <p:cNvPicPr/>
            <p:nvPr/>
          </p:nvPicPr>
          <p:blipFill>
            <a:blip r:embed="rId6" cstate="print"/>
            <a:stretch>
              <a:fillRect/>
            </a:stretch>
          </p:blipFill>
          <p:spPr>
            <a:xfrm>
              <a:off x="3482340" y="3211080"/>
              <a:ext cx="434339" cy="408419"/>
            </a:xfrm>
            <a:prstGeom prst="rect">
              <a:avLst/>
            </a:prstGeom>
          </p:spPr>
        </p:pic>
        <p:pic>
          <p:nvPicPr>
            <p:cNvPr id="28" name="object 28"/>
            <p:cNvPicPr/>
            <p:nvPr/>
          </p:nvPicPr>
          <p:blipFill>
            <a:blip r:embed="rId7" cstate="print"/>
            <a:stretch>
              <a:fillRect/>
            </a:stretch>
          </p:blipFill>
          <p:spPr>
            <a:xfrm>
              <a:off x="3529584" y="3244595"/>
              <a:ext cx="342900" cy="304800"/>
            </a:xfrm>
            <a:prstGeom prst="rect">
              <a:avLst/>
            </a:prstGeom>
          </p:spPr>
        </p:pic>
        <p:sp>
          <p:nvSpPr>
            <p:cNvPr id="29" name="object 29"/>
            <p:cNvSpPr/>
            <p:nvPr/>
          </p:nvSpPr>
          <p:spPr>
            <a:xfrm>
              <a:off x="3529584" y="3244595"/>
              <a:ext cx="342900" cy="304800"/>
            </a:xfrm>
            <a:custGeom>
              <a:avLst/>
              <a:gdLst/>
              <a:ahLst/>
              <a:cxnLst/>
              <a:rect l="l" t="t" r="r" b="b"/>
              <a:pathLst>
                <a:path w="342900" h="304800">
                  <a:moveTo>
                    <a:pt x="0" y="76200"/>
                  </a:moveTo>
                  <a:lnTo>
                    <a:pt x="190500" y="76200"/>
                  </a:lnTo>
                  <a:lnTo>
                    <a:pt x="190500" y="0"/>
                  </a:lnTo>
                  <a:lnTo>
                    <a:pt x="342900" y="152400"/>
                  </a:lnTo>
                  <a:lnTo>
                    <a:pt x="190500" y="304800"/>
                  </a:lnTo>
                  <a:lnTo>
                    <a:pt x="190500"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0" name="object 30"/>
            <p:cNvPicPr/>
            <p:nvPr/>
          </p:nvPicPr>
          <p:blipFill>
            <a:blip r:embed="rId8" cstate="print"/>
            <a:stretch>
              <a:fillRect/>
            </a:stretch>
          </p:blipFill>
          <p:spPr>
            <a:xfrm>
              <a:off x="4879848" y="3191268"/>
              <a:ext cx="435851" cy="408419"/>
            </a:xfrm>
            <a:prstGeom prst="rect">
              <a:avLst/>
            </a:prstGeom>
          </p:spPr>
        </p:pic>
        <p:pic>
          <p:nvPicPr>
            <p:cNvPr id="31" name="object 31"/>
            <p:cNvPicPr/>
            <p:nvPr/>
          </p:nvPicPr>
          <p:blipFill>
            <a:blip r:embed="rId9" cstate="print"/>
            <a:stretch>
              <a:fillRect/>
            </a:stretch>
          </p:blipFill>
          <p:spPr>
            <a:xfrm>
              <a:off x="4927092" y="3224784"/>
              <a:ext cx="344424" cy="304800"/>
            </a:xfrm>
            <a:prstGeom prst="rect">
              <a:avLst/>
            </a:prstGeom>
          </p:spPr>
        </p:pic>
        <p:sp>
          <p:nvSpPr>
            <p:cNvPr id="32" name="object 32"/>
            <p:cNvSpPr/>
            <p:nvPr/>
          </p:nvSpPr>
          <p:spPr>
            <a:xfrm>
              <a:off x="4927092" y="3224784"/>
              <a:ext cx="344805" cy="304800"/>
            </a:xfrm>
            <a:custGeom>
              <a:avLst/>
              <a:gdLst/>
              <a:ahLst/>
              <a:cxnLst/>
              <a:rect l="l" t="t" r="r" b="b"/>
              <a:pathLst>
                <a:path w="344804" h="304800">
                  <a:moveTo>
                    <a:pt x="0" y="76200"/>
                  </a:moveTo>
                  <a:lnTo>
                    <a:pt x="192024" y="76200"/>
                  </a:lnTo>
                  <a:lnTo>
                    <a:pt x="192024" y="0"/>
                  </a:lnTo>
                  <a:lnTo>
                    <a:pt x="344424" y="152400"/>
                  </a:lnTo>
                  <a:lnTo>
                    <a:pt x="192024" y="304800"/>
                  </a:lnTo>
                  <a:lnTo>
                    <a:pt x="192024"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3" name="object 33"/>
            <p:cNvPicPr/>
            <p:nvPr/>
          </p:nvPicPr>
          <p:blipFill>
            <a:blip r:embed="rId10" cstate="print"/>
            <a:stretch>
              <a:fillRect/>
            </a:stretch>
          </p:blipFill>
          <p:spPr>
            <a:xfrm>
              <a:off x="6473952" y="3098279"/>
              <a:ext cx="592810" cy="469404"/>
            </a:xfrm>
            <a:prstGeom prst="rect">
              <a:avLst/>
            </a:prstGeom>
          </p:spPr>
        </p:pic>
        <p:pic>
          <p:nvPicPr>
            <p:cNvPr id="34" name="object 34"/>
            <p:cNvPicPr/>
            <p:nvPr/>
          </p:nvPicPr>
          <p:blipFill>
            <a:blip r:embed="rId11" cstate="print"/>
            <a:stretch>
              <a:fillRect/>
            </a:stretch>
          </p:blipFill>
          <p:spPr>
            <a:xfrm>
              <a:off x="6522847" y="3130295"/>
              <a:ext cx="499236" cy="372872"/>
            </a:xfrm>
            <a:prstGeom prst="rect">
              <a:avLst/>
            </a:prstGeom>
          </p:spPr>
        </p:pic>
        <p:sp>
          <p:nvSpPr>
            <p:cNvPr id="35" name="object 35"/>
            <p:cNvSpPr/>
            <p:nvPr/>
          </p:nvSpPr>
          <p:spPr>
            <a:xfrm>
              <a:off x="6522847" y="3130295"/>
              <a:ext cx="499745" cy="373380"/>
            </a:xfrm>
            <a:custGeom>
              <a:avLst/>
              <a:gdLst/>
              <a:ahLst/>
              <a:cxnLst/>
              <a:rect l="l" t="t" r="r" b="b"/>
              <a:pathLst>
                <a:path w="499745" h="373379">
                  <a:moveTo>
                    <a:pt x="0" y="210693"/>
                  </a:moveTo>
                  <a:lnTo>
                    <a:pt x="302259" y="81153"/>
                  </a:lnTo>
                  <a:lnTo>
                    <a:pt x="267461" y="0"/>
                  </a:lnTo>
                  <a:lnTo>
                    <a:pt x="499236" y="92710"/>
                  </a:lnTo>
                  <a:lnTo>
                    <a:pt x="406526" y="324358"/>
                  </a:lnTo>
                  <a:lnTo>
                    <a:pt x="371855" y="243331"/>
                  </a:lnTo>
                  <a:lnTo>
                    <a:pt x="69469" y="372872"/>
                  </a:lnTo>
                  <a:lnTo>
                    <a:pt x="0" y="210693"/>
                  </a:lnTo>
                  <a:close/>
                </a:path>
              </a:pathLst>
            </a:custGeom>
            <a:ln w="9524">
              <a:solidFill>
                <a:srgbClr val="373737"/>
              </a:solidFill>
            </a:ln>
          </p:spPr>
          <p:txBody>
            <a:bodyPr wrap="square" lIns="0" tIns="0" rIns="0" bIns="0" rtlCol="0"/>
            <a:lstStyle/>
            <a:p>
              <a:endParaRPr/>
            </a:p>
          </p:txBody>
        </p:sp>
      </p:grpSp>
      <p:sp>
        <p:nvSpPr>
          <p:cNvPr id="36" name="object 36"/>
          <p:cNvSpPr txBox="1"/>
          <p:nvPr/>
        </p:nvSpPr>
        <p:spPr>
          <a:xfrm>
            <a:off x="7332091" y="2813685"/>
            <a:ext cx="10617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52525"/>
                </a:solidFill>
                <a:latin typeface="Bahnschrift"/>
                <a:cs typeface="Bahnschrift"/>
              </a:rPr>
              <a:t>Data</a:t>
            </a:r>
            <a:r>
              <a:rPr sz="1400" spc="100" dirty="0">
                <a:solidFill>
                  <a:srgbClr val="252525"/>
                </a:solidFill>
                <a:latin typeface="Bahnschrift"/>
                <a:cs typeface="Bahnschrift"/>
              </a:rPr>
              <a:t> </a:t>
            </a:r>
            <a:r>
              <a:rPr sz="1400" spc="-5" dirty="0">
                <a:solidFill>
                  <a:srgbClr val="252525"/>
                </a:solidFill>
                <a:latin typeface="Bahnschrift"/>
                <a:cs typeface="Bahnschrift"/>
              </a:rPr>
              <a:t>Science</a:t>
            </a:r>
            <a:endParaRPr sz="1400">
              <a:latin typeface="Bahnschrift"/>
              <a:cs typeface="Bahnschrift"/>
            </a:endParaRPr>
          </a:p>
        </p:txBody>
      </p:sp>
      <p:grpSp>
        <p:nvGrpSpPr>
          <p:cNvPr id="37" name="object 37"/>
          <p:cNvGrpSpPr/>
          <p:nvPr/>
        </p:nvGrpSpPr>
        <p:grpSpPr>
          <a:xfrm>
            <a:off x="7688580" y="2418588"/>
            <a:ext cx="365760" cy="289560"/>
            <a:chOff x="7688580" y="2418588"/>
            <a:chExt cx="365760" cy="289560"/>
          </a:xfrm>
        </p:grpSpPr>
        <p:sp>
          <p:nvSpPr>
            <p:cNvPr id="38" name="object 38"/>
            <p:cNvSpPr/>
            <p:nvPr/>
          </p:nvSpPr>
          <p:spPr>
            <a:xfrm>
              <a:off x="7688580" y="2418588"/>
              <a:ext cx="365760" cy="289560"/>
            </a:xfrm>
            <a:custGeom>
              <a:avLst/>
              <a:gdLst/>
              <a:ahLst/>
              <a:cxnLst/>
              <a:rect l="l" t="t" r="r" b="b"/>
              <a:pathLst>
                <a:path w="365759" h="289560">
                  <a:moveTo>
                    <a:pt x="360299" y="216662"/>
                  </a:moveTo>
                  <a:lnTo>
                    <a:pt x="4572" y="216662"/>
                  </a:lnTo>
                  <a:lnTo>
                    <a:pt x="0" y="222123"/>
                  </a:lnTo>
                  <a:lnTo>
                    <a:pt x="0" y="253111"/>
                  </a:lnTo>
                  <a:lnTo>
                    <a:pt x="2720" y="266842"/>
                  </a:lnTo>
                  <a:lnTo>
                    <a:pt x="10144" y="278479"/>
                  </a:lnTo>
                  <a:lnTo>
                    <a:pt x="21163" y="286543"/>
                  </a:lnTo>
                  <a:lnTo>
                    <a:pt x="34671" y="289560"/>
                  </a:lnTo>
                  <a:lnTo>
                    <a:pt x="330200" y="289560"/>
                  </a:lnTo>
                  <a:lnTo>
                    <a:pt x="343846" y="286686"/>
                  </a:lnTo>
                  <a:lnTo>
                    <a:pt x="355171" y="278860"/>
                  </a:lnTo>
                  <a:lnTo>
                    <a:pt x="362900" y="267271"/>
                  </a:lnTo>
                  <a:lnTo>
                    <a:pt x="363554" y="264032"/>
                  </a:lnTo>
                  <a:lnTo>
                    <a:pt x="28321" y="264032"/>
                  </a:lnTo>
                  <a:lnTo>
                    <a:pt x="22860" y="258572"/>
                  </a:lnTo>
                  <a:lnTo>
                    <a:pt x="22860" y="240411"/>
                  </a:lnTo>
                  <a:lnTo>
                    <a:pt x="365760" y="240411"/>
                  </a:lnTo>
                  <a:lnTo>
                    <a:pt x="365760" y="221234"/>
                  </a:lnTo>
                  <a:lnTo>
                    <a:pt x="360299" y="216662"/>
                  </a:lnTo>
                  <a:close/>
                </a:path>
                <a:path w="365759" h="289560">
                  <a:moveTo>
                    <a:pt x="365760" y="240411"/>
                  </a:moveTo>
                  <a:lnTo>
                    <a:pt x="342011" y="240411"/>
                  </a:lnTo>
                  <a:lnTo>
                    <a:pt x="342011" y="258572"/>
                  </a:lnTo>
                  <a:lnTo>
                    <a:pt x="335661" y="264032"/>
                  </a:lnTo>
                  <a:lnTo>
                    <a:pt x="363554" y="264032"/>
                  </a:lnTo>
                  <a:lnTo>
                    <a:pt x="365760" y="253111"/>
                  </a:lnTo>
                  <a:lnTo>
                    <a:pt x="365760" y="240411"/>
                  </a:lnTo>
                  <a:close/>
                </a:path>
                <a:path w="365759" h="289560">
                  <a:moveTo>
                    <a:pt x="306450" y="0"/>
                  </a:moveTo>
                  <a:lnTo>
                    <a:pt x="59309" y="0"/>
                  </a:lnTo>
                  <a:lnTo>
                    <a:pt x="45148" y="2873"/>
                  </a:lnTo>
                  <a:lnTo>
                    <a:pt x="33559" y="10699"/>
                  </a:lnTo>
                  <a:lnTo>
                    <a:pt x="25733" y="22288"/>
                  </a:lnTo>
                  <a:lnTo>
                    <a:pt x="22860" y="36449"/>
                  </a:lnTo>
                  <a:lnTo>
                    <a:pt x="22860" y="216662"/>
                  </a:lnTo>
                  <a:lnTo>
                    <a:pt x="47371" y="216662"/>
                  </a:lnTo>
                  <a:lnTo>
                    <a:pt x="47371" y="36449"/>
                  </a:lnTo>
                  <a:lnTo>
                    <a:pt x="46481" y="36449"/>
                  </a:lnTo>
                  <a:lnTo>
                    <a:pt x="46481" y="30099"/>
                  </a:lnTo>
                  <a:lnTo>
                    <a:pt x="51943" y="24637"/>
                  </a:lnTo>
                  <a:lnTo>
                    <a:pt x="339561" y="24637"/>
                  </a:lnTo>
                  <a:lnTo>
                    <a:pt x="339151" y="22663"/>
                  </a:lnTo>
                  <a:lnTo>
                    <a:pt x="331422" y="11033"/>
                  </a:lnTo>
                  <a:lnTo>
                    <a:pt x="320097" y="2998"/>
                  </a:lnTo>
                  <a:lnTo>
                    <a:pt x="306450" y="0"/>
                  </a:lnTo>
                  <a:close/>
                </a:path>
                <a:path w="365759" h="289560">
                  <a:moveTo>
                    <a:pt x="339561" y="24637"/>
                  </a:moveTo>
                  <a:lnTo>
                    <a:pt x="313817" y="24637"/>
                  </a:lnTo>
                  <a:lnTo>
                    <a:pt x="319277" y="30099"/>
                  </a:lnTo>
                  <a:lnTo>
                    <a:pt x="319277" y="216662"/>
                  </a:lnTo>
                  <a:lnTo>
                    <a:pt x="342011" y="216662"/>
                  </a:lnTo>
                  <a:lnTo>
                    <a:pt x="342011" y="36449"/>
                  </a:lnTo>
                  <a:lnTo>
                    <a:pt x="339561" y="24637"/>
                  </a:lnTo>
                  <a:close/>
                </a:path>
              </a:pathLst>
            </a:custGeom>
            <a:solidFill>
              <a:srgbClr val="5F7C94"/>
            </a:solidFill>
          </p:spPr>
          <p:txBody>
            <a:bodyPr wrap="square" lIns="0" tIns="0" rIns="0" bIns="0" rtlCol="0"/>
            <a:lstStyle/>
            <a:p>
              <a:endParaRPr/>
            </a:p>
          </p:txBody>
        </p:sp>
        <p:pic>
          <p:nvPicPr>
            <p:cNvPr id="39" name="object 39"/>
            <p:cNvPicPr/>
            <p:nvPr/>
          </p:nvPicPr>
          <p:blipFill>
            <a:blip r:embed="rId12" cstate="print"/>
            <a:stretch>
              <a:fillRect/>
            </a:stretch>
          </p:blipFill>
          <p:spPr>
            <a:xfrm>
              <a:off x="7776972" y="2491740"/>
              <a:ext cx="169163" cy="120396"/>
            </a:xfrm>
            <a:prstGeom prst="rect">
              <a:avLst/>
            </a:prstGeom>
          </p:spPr>
        </p:pic>
      </p:grpSp>
      <p:grpSp>
        <p:nvGrpSpPr>
          <p:cNvPr id="40" name="object 40"/>
          <p:cNvGrpSpPr/>
          <p:nvPr/>
        </p:nvGrpSpPr>
        <p:grpSpPr>
          <a:xfrm>
            <a:off x="7246873" y="978661"/>
            <a:ext cx="1258570" cy="1028700"/>
            <a:chOff x="7246873" y="978661"/>
            <a:chExt cx="1258570" cy="1028700"/>
          </a:xfrm>
        </p:grpSpPr>
        <p:sp>
          <p:nvSpPr>
            <p:cNvPr id="41" name="object 41"/>
            <p:cNvSpPr/>
            <p:nvPr/>
          </p:nvSpPr>
          <p:spPr>
            <a:xfrm>
              <a:off x="7259573" y="991361"/>
              <a:ext cx="1233170" cy="1003300"/>
            </a:xfrm>
            <a:custGeom>
              <a:avLst/>
              <a:gdLst/>
              <a:ahLst/>
              <a:cxnLst/>
              <a:rect l="l" t="t" r="r" b="b"/>
              <a:pathLst>
                <a:path w="1233170" h="1003300">
                  <a:moveTo>
                    <a:pt x="1065783" y="0"/>
                  </a:moveTo>
                  <a:lnTo>
                    <a:pt x="167131" y="0"/>
                  </a:lnTo>
                  <a:lnTo>
                    <a:pt x="122693" y="5968"/>
                  </a:lnTo>
                  <a:lnTo>
                    <a:pt x="82766" y="22812"/>
                  </a:lnTo>
                  <a:lnTo>
                    <a:pt x="48942" y="48942"/>
                  </a:lnTo>
                  <a:lnTo>
                    <a:pt x="22812" y="82766"/>
                  </a:lnTo>
                  <a:lnTo>
                    <a:pt x="5968" y="122693"/>
                  </a:lnTo>
                  <a:lnTo>
                    <a:pt x="0" y="167132"/>
                  </a:lnTo>
                  <a:lnTo>
                    <a:pt x="0" y="835660"/>
                  </a:lnTo>
                  <a:lnTo>
                    <a:pt x="5968" y="880098"/>
                  </a:lnTo>
                  <a:lnTo>
                    <a:pt x="22812" y="920025"/>
                  </a:lnTo>
                  <a:lnTo>
                    <a:pt x="48942" y="953849"/>
                  </a:lnTo>
                  <a:lnTo>
                    <a:pt x="82766" y="979979"/>
                  </a:lnTo>
                  <a:lnTo>
                    <a:pt x="122693" y="996823"/>
                  </a:lnTo>
                  <a:lnTo>
                    <a:pt x="167131" y="1002792"/>
                  </a:lnTo>
                  <a:lnTo>
                    <a:pt x="1065783" y="1002792"/>
                  </a:lnTo>
                  <a:lnTo>
                    <a:pt x="1110222" y="996823"/>
                  </a:lnTo>
                  <a:lnTo>
                    <a:pt x="1150149" y="979979"/>
                  </a:lnTo>
                  <a:lnTo>
                    <a:pt x="1183973" y="953849"/>
                  </a:lnTo>
                  <a:lnTo>
                    <a:pt x="1210103" y="920025"/>
                  </a:lnTo>
                  <a:lnTo>
                    <a:pt x="1226947" y="880098"/>
                  </a:lnTo>
                  <a:lnTo>
                    <a:pt x="1232916" y="835660"/>
                  </a:lnTo>
                  <a:lnTo>
                    <a:pt x="1232916" y="167132"/>
                  </a:lnTo>
                  <a:lnTo>
                    <a:pt x="1226947" y="122693"/>
                  </a:lnTo>
                  <a:lnTo>
                    <a:pt x="1210103" y="82766"/>
                  </a:lnTo>
                  <a:lnTo>
                    <a:pt x="1183973" y="48942"/>
                  </a:lnTo>
                  <a:lnTo>
                    <a:pt x="1150149" y="22812"/>
                  </a:lnTo>
                  <a:lnTo>
                    <a:pt x="1110222" y="5968"/>
                  </a:lnTo>
                  <a:lnTo>
                    <a:pt x="1065783" y="0"/>
                  </a:lnTo>
                  <a:close/>
                </a:path>
              </a:pathLst>
            </a:custGeom>
            <a:solidFill>
              <a:srgbClr val="D9D9D9"/>
            </a:solidFill>
          </p:spPr>
          <p:txBody>
            <a:bodyPr wrap="square" lIns="0" tIns="0" rIns="0" bIns="0" rtlCol="0"/>
            <a:lstStyle/>
            <a:p>
              <a:endParaRPr/>
            </a:p>
          </p:txBody>
        </p:sp>
        <p:sp>
          <p:nvSpPr>
            <p:cNvPr id="42" name="object 42"/>
            <p:cNvSpPr/>
            <p:nvPr/>
          </p:nvSpPr>
          <p:spPr>
            <a:xfrm>
              <a:off x="7259573" y="991361"/>
              <a:ext cx="1233170" cy="1003300"/>
            </a:xfrm>
            <a:custGeom>
              <a:avLst/>
              <a:gdLst/>
              <a:ahLst/>
              <a:cxnLst/>
              <a:rect l="l" t="t" r="r" b="b"/>
              <a:pathLst>
                <a:path w="1233170" h="1003300">
                  <a:moveTo>
                    <a:pt x="0" y="167132"/>
                  </a:moveTo>
                  <a:lnTo>
                    <a:pt x="5968" y="122693"/>
                  </a:lnTo>
                  <a:lnTo>
                    <a:pt x="22812" y="82766"/>
                  </a:lnTo>
                  <a:lnTo>
                    <a:pt x="48942" y="48942"/>
                  </a:lnTo>
                  <a:lnTo>
                    <a:pt x="82766" y="22812"/>
                  </a:lnTo>
                  <a:lnTo>
                    <a:pt x="122693" y="5968"/>
                  </a:lnTo>
                  <a:lnTo>
                    <a:pt x="167131" y="0"/>
                  </a:lnTo>
                  <a:lnTo>
                    <a:pt x="1065783" y="0"/>
                  </a:lnTo>
                  <a:lnTo>
                    <a:pt x="1110222" y="5968"/>
                  </a:lnTo>
                  <a:lnTo>
                    <a:pt x="1150149" y="22812"/>
                  </a:lnTo>
                  <a:lnTo>
                    <a:pt x="1183973" y="48942"/>
                  </a:lnTo>
                  <a:lnTo>
                    <a:pt x="1210103" y="82766"/>
                  </a:lnTo>
                  <a:lnTo>
                    <a:pt x="1226947" y="122693"/>
                  </a:lnTo>
                  <a:lnTo>
                    <a:pt x="1232916" y="167132"/>
                  </a:lnTo>
                  <a:lnTo>
                    <a:pt x="1232916" y="835660"/>
                  </a:lnTo>
                  <a:lnTo>
                    <a:pt x="1226947" y="880098"/>
                  </a:lnTo>
                  <a:lnTo>
                    <a:pt x="1210103" y="920025"/>
                  </a:lnTo>
                  <a:lnTo>
                    <a:pt x="1183973" y="953849"/>
                  </a:lnTo>
                  <a:lnTo>
                    <a:pt x="1150149" y="979979"/>
                  </a:lnTo>
                  <a:lnTo>
                    <a:pt x="1110222" y="996823"/>
                  </a:lnTo>
                  <a:lnTo>
                    <a:pt x="1065783" y="1002792"/>
                  </a:lnTo>
                  <a:lnTo>
                    <a:pt x="167131" y="1002792"/>
                  </a:lnTo>
                  <a:lnTo>
                    <a:pt x="122693" y="996823"/>
                  </a:lnTo>
                  <a:lnTo>
                    <a:pt x="82766" y="979979"/>
                  </a:lnTo>
                  <a:lnTo>
                    <a:pt x="48942" y="953849"/>
                  </a:lnTo>
                  <a:lnTo>
                    <a:pt x="22812" y="920025"/>
                  </a:lnTo>
                  <a:lnTo>
                    <a:pt x="5968" y="880098"/>
                  </a:lnTo>
                  <a:lnTo>
                    <a:pt x="0" y="835660"/>
                  </a:lnTo>
                  <a:lnTo>
                    <a:pt x="0" y="167132"/>
                  </a:lnTo>
                  <a:close/>
                </a:path>
              </a:pathLst>
            </a:custGeom>
            <a:ln w="25400">
              <a:solidFill>
                <a:srgbClr val="9B9B9B"/>
              </a:solidFill>
            </a:ln>
          </p:spPr>
          <p:txBody>
            <a:bodyPr wrap="square" lIns="0" tIns="0" rIns="0" bIns="0" rtlCol="0"/>
            <a:lstStyle/>
            <a:p>
              <a:endParaRPr/>
            </a:p>
          </p:txBody>
        </p:sp>
        <p:sp>
          <p:nvSpPr>
            <p:cNvPr id="43" name="object 43"/>
            <p:cNvSpPr/>
            <p:nvPr/>
          </p:nvSpPr>
          <p:spPr>
            <a:xfrm>
              <a:off x="7665719" y="1264919"/>
              <a:ext cx="346075" cy="318770"/>
            </a:xfrm>
            <a:custGeom>
              <a:avLst/>
              <a:gdLst/>
              <a:ahLst/>
              <a:cxnLst/>
              <a:rect l="l" t="t" r="r" b="b"/>
              <a:pathLst>
                <a:path w="346075" h="318769">
                  <a:moveTo>
                    <a:pt x="179831" y="0"/>
                  </a:moveTo>
                  <a:lnTo>
                    <a:pt x="172974" y="0"/>
                  </a:lnTo>
                  <a:lnTo>
                    <a:pt x="126867" y="5729"/>
                  </a:lnTo>
                  <a:lnTo>
                    <a:pt x="85513" y="21872"/>
                  </a:lnTo>
                  <a:lnTo>
                    <a:pt x="50530" y="46862"/>
                  </a:lnTo>
                  <a:lnTo>
                    <a:pt x="23537" y="79135"/>
                  </a:lnTo>
                  <a:lnTo>
                    <a:pt x="6154" y="117122"/>
                  </a:lnTo>
                  <a:lnTo>
                    <a:pt x="0" y="159257"/>
                  </a:lnTo>
                  <a:lnTo>
                    <a:pt x="6154" y="201393"/>
                  </a:lnTo>
                  <a:lnTo>
                    <a:pt x="23537" y="239380"/>
                  </a:lnTo>
                  <a:lnTo>
                    <a:pt x="50530" y="271652"/>
                  </a:lnTo>
                  <a:lnTo>
                    <a:pt x="85513" y="296643"/>
                  </a:lnTo>
                  <a:lnTo>
                    <a:pt x="126867" y="312786"/>
                  </a:lnTo>
                  <a:lnTo>
                    <a:pt x="172974" y="318515"/>
                  </a:lnTo>
                  <a:lnTo>
                    <a:pt x="218727" y="312786"/>
                  </a:lnTo>
                  <a:lnTo>
                    <a:pt x="259983" y="296643"/>
                  </a:lnTo>
                  <a:lnTo>
                    <a:pt x="262437" y="294893"/>
                  </a:lnTo>
                  <a:lnTo>
                    <a:pt x="171957" y="294893"/>
                  </a:lnTo>
                  <a:lnTo>
                    <a:pt x="125145" y="288042"/>
                  </a:lnTo>
                  <a:lnTo>
                    <a:pt x="84703" y="268912"/>
                  </a:lnTo>
                  <a:lnTo>
                    <a:pt x="52948" y="239645"/>
                  </a:lnTo>
                  <a:lnTo>
                    <a:pt x="32197" y="202381"/>
                  </a:lnTo>
                  <a:lnTo>
                    <a:pt x="24764" y="159257"/>
                  </a:lnTo>
                  <a:lnTo>
                    <a:pt x="35204" y="109525"/>
                  </a:lnTo>
                  <a:lnTo>
                    <a:pt x="63801" y="67913"/>
                  </a:lnTo>
                  <a:lnTo>
                    <a:pt x="106471" y="38064"/>
                  </a:lnTo>
                  <a:lnTo>
                    <a:pt x="159130" y="23621"/>
                  </a:lnTo>
                  <a:lnTo>
                    <a:pt x="185800" y="23621"/>
                  </a:lnTo>
                  <a:lnTo>
                    <a:pt x="185800" y="11810"/>
                  </a:lnTo>
                  <a:lnTo>
                    <a:pt x="184784" y="4571"/>
                  </a:lnTo>
                  <a:lnTo>
                    <a:pt x="179831" y="0"/>
                  </a:lnTo>
                  <a:close/>
                </a:path>
                <a:path w="346075" h="318769">
                  <a:moveTo>
                    <a:pt x="185800" y="23621"/>
                  </a:moveTo>
                  <a:lnTo>
                    <a:pt x="159130" y="23621"/>
                  </a:lnTo>
                  <a:lnTo>
                    <a:pt x="159130" y="166496"/>
                  </a:lnTo>
                  <a:lnTo>
                    <a:pt x="165100" y="171068"/>
                  </a:lnTo>
                  <a:lnTo>
                    <a:pt x="318261" y="171068"/>
                  </a:lnTo>
                  <a:lnTo>
                    <a:pt x="308154" y="210525"/>
                  </a:lnTo>
                  <a:lnTo>
                    <a:pt x="286386" y="244556"/>
                  </a:lnTo>
                  <a:lnTo>
                    <a:pt x="255040" y="271241"/>
                  </a:lnTo>
                  <a:lnTo>
                    <a:pt x="216202" y="288660"/>
                  </a:lnTo>
                  <a:lnTo>
                    <a:pt x="171957" y="294893"/>
                  </a:lnTo>
                  <a:lnTo>
                    <a:pt x="262437" y="294893"/>
                  </a:lnTo>
                  <a:lnTo>
                    <a:pt x="295036" y="271652"/>
                  </a:lnTo>
                  <a:lnTo>
                    <a:pt x="322184" y="239380"/>
                  </a:lnTo>
                  <a:lnTo>
                    <a:pt x="339723" y="201393"/>
                  </a:lnTo>
                  <a:lnTo>
                    <a:pt x="345948" y="159257"/>
                  </a:lnTo>
                  <a:lnTo>
                    <a:pt x="345948" y="152907"/>
                  </a:lnTo>
                  <a:lnTo>
                    <a:pt x="339089" y="147446"/>
                  </a:lnTo>
                  <a:lnTo>
                    <a:pt x="185800" y="147446"/>
                  </a:lnTo>
                  <a:lnTo>
                    <a:pt x="185800" y="23621"/>
                  </a:lnTo>
                  <a:close/>
                </a:path>
              </a:pathLst>
            </a:custGeom>
            <a:solidFill>
              <a:srgbClr val="5F7C94"/>
            </a:solidFill>
          </p:spPr>
          <p:txBody>
            <a:bodyPr wrap="square" lIns="0" tIns="0" rIns="0" bIns="0" rtlCol="0"/>
            <a:lstStyle/>
            <a:p>
              <a:endParaRPr/>
            </a:p>
          </p:txBody>
        </p:sp>
        <p:pic>
          <p:nvPicPr>
            <p:cNvPr id="44" name="object 44"/>
            <p:cNvPicPr/>
            <p:nvPr/>
          </p:nvPicPr>
          <p:blipFill>
            <a:blip r:embed="rId13" cstate="print"/>
            <a:stretch>
              <a:fillRect/>
            </a:stretch>
          </p:blipFill>
          <p:spPr>
            <a:xfrm>
              <a:off x="7876031" y="1217675"/>
              <a:ext cx="187451" cy="172212"/>
            </a:xfrm>
            <a:prstGeom prst="rect">
              <a:avLst/>
            </a:prstGeom>
          </p:spPr>
        </p:pic>
      </p:grpSp>
      <p:sp>
        <p:nvSpPr>
          <p:cNvPr id="45" name="object 45"/>
          <p:cNvSpPr txBox="1"/>
          <p:nvPr/>
        </p:nvSpPr>
        <p:spPr>
          <a:xfrm>
            <a:off x="7463408" y="1668272"/>
            <a:ext cx="80581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252525"/>
                </a:solidFill>
                <a:latin typeface="Bahnschrift"/>
                <a:cs typeface="Bahnschrift"/>
              </a:rPr>
              <a:t>Reporti</a:t>
            </a:r>
            <a:r>
              <a:rPr sz="1400" spc="-10" dirty="0">
                <a:solidFill>
                  <a:srgbClr val="252525"/>
                </a:solidFill>
                <a:latin typeface="Bahnschrift"/>
                <a:cs typeface="Bahnschrift"/>
              </a:rPr>
              <a:t>n</a:t>
            </a:r>
            <a:r>
              <a:rPr sz="1400" dirty="0">
                <a:solidFill>
                  <a:srgbClr val="252525"/>
                </a:solidFill>
                <a:latin typeface="Bahnschrift"/>
                <a:cs typeface="Bahnschrift"/>
              </a:rPr>
              <a:t>g</a:t>
            </a:r>
            <a:endParaRPr sz="1400">
              <a:latin typeface="Bahnschrift"/>
              <a:cs typeface="Bahnschrift"/>
            </a:endParaRPr>
          </a:p>
        </p:txBody>
      </p:sp>
      <p:grpSp>
        <p:nvGrpSpPr>
          <p:cNvPr id="46" name="object 46"/>
          <p:cNvGrpSpPr/>
          <p:nvPr/>
        </p:nvGrpSpPr>
        <p:grpSpPr>
          <a:xfrm>
            <a:off x="7246873" y="3270758"/>
            <a:ext cx="1252220" cy="1029969"/>
            <a:chOff x="7246873" y="3270758"/>
            <a:chExt cx="1252220" cy="1029969"/>
          </a:xfrm>
        </p:grpSpPr>
        <p:sp>
          <p:nvSpPr>
            <p:cNvPr id="47" name="object 47"/>
            <p:cNvSpPr/>
            <p:nvPr/>
          </p:nvSpPr>
          <p:spPr>
            <a:xfrm>
              <a:off x="7259573" y="3283458"/>
              <a:ext cx="1226820" cy="1004569"/>
            </a:xfrm>
            <a:custGeom>
              <a:avLst/>
              <a:gdLst/>
              <a:ahLst/>
              <a:cxnLst/>
              <a:rect l="l" t="t" r="r" b="b"/>
              <a:pathLst>
                <a:path w="1226820" h="1004570">
                  <a:moveTo>
                    <a:pt x="1059433" y="0"/>
                  </a:moveTo>
                  <a:lnTo>
                    <a:pt x="167385" y="0"/>
                  </a:lnTo>
                  <a:lnTo>
                    <a:pt x="122884" y="5978"/>
                  </a:lnTo>
                  <a:lnTo>
                    <a:pt x="82898" y="22850"/>
                  </a:lnTo>
                  <a:lnTo>
                    <a:pt x="49022" y="49022"/>
                  </a:lnTo>
                  <a:lnTo>
                    <a:pt x="22850" y="82898"/>
                  </a:lnTo>
                  <a:lnTo>
                    <a:pt x="5978" y="122884"/>
                  </a:lnTo>
                  <a:lnTo>
                    <a:pt x="0" y="167386"/>
                  </a:lnTo>
                  <a:lnTo>
                    <a:pt x="0" y="836930"/>
                  </a:lnTo>
                  <a:lnTo>
                    <a:pt x="5978" y="881427"/>
                  </a:lnTo>
                  <a:lnTo>
                    <a:pt x="22850" y="921412"/>
                  </a:lnTo>
                  <a:lnTo>
                    <a:pt x="49022" y="955289"/>
                  </a:lnTo>
                  <a:lnTo>
                    <a:pt x="82898" y="981462"/>
                  </a:lnTo>
                  <a:lnTo>
                    <a:pt x="122884" y="998336"/>
                  </a:lnTo>
                  <a:lnTo>
                    <a:pt x="167385" y="1004316"/>
                  </a:lnTo>
                  <a:lnTo>
                    <a:pt x="1059433" y="1004316"/>
                  </a:lnTo>
                  <a:lnTo>
                    <a:pt x="1103935" y="998336"/>
                  </a:lnTo>
                  <a:lnTo>
                    <a:pt x="1143921" y="981462"/>
                  </a:lnTo>
                  <a:lnTo>
                    <a:pt x="1177798" y="955289"/>
                  </a:lnTo>
                  <a:lnTo>
                    <a:pt x="1203969" y="921412"/>
                  </a:lnTo>
                  <a:lnTo>
                    <a:pt x="1220841" y="881427"/>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48" name="object 48"/>
            <p:cNvSpPr/>
            <p:nvPr/>
          </p:nvSpPr>
          <p:spPr>
            <a:xfrm>
              <a:off x="7259573" y="3283458"/>
              <a:ext cx="1226820" cy="1004569"/>
            </a:xfrm>
            <a:custGeom>
              <a:avLst/>
              <a:gdLst/>
              <a:ahLst/>
              <a:cxnLst/>
              <a:rect l="l" t="t" r="r" b="b"/>
              <a:pathLst>
                <a:path w="1226820" h="1004570">
                  <a:moveTo>
                    <a:pt x="0" y="167386"/>
                  </a:moveTo>
                  <a:lnTo>
                    <a:pt x="5978" y="122884"/>
                  </a:lnTo>
                  <a:lnTo>
                    <a:pt x="22850" y="82898"/>
                  </a:lnTo>
                  <a:lnTo>
                    <a:pt x="49022" y="49022"/>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27"/>
                  </a:lnTo>
                  <a:lnTo>
                    <a:pt x="1203969" y="921412"/>
                  </a:lnTo>
                  <a:lnTo>
                    <a:pt x="1177798" y="955289"/>
                  </a:lnTo>
                  <a:lnTo>
                    <a:pt x="1143921" y="981462"/>
                  </a:lnTo>
                  <a:lnTo>
                    <a:pt x="1103935" y="998336"/>
                  </a:lnTo>
                  <a:lnTo>
                    <a:pt x="1059433" y="1004316"/>
                  </a:lnTo>
                  <a:lnTo>
                    <a:pt x="167385" y="1004316"/>
                  </a:lnTo>
                  <a:lnTo>
                    <a:pt x="122884" y="998336"/>
                  </a:lnTo>
                  <a:lnTo>
                    <a:pt x="82898" y="981462"/>
                  </a:lnTo>
                  <a:lnTo>
                    <a:pt x="49022" y="955289"/>
                  </a:lnTo>
                  <a:lnTo>
                    <a:pt x="22850" y="921412"/>
                  </a:lnTo>
                  <a:lnTo>
                    <a:pt x="5978" y="881427"/>
                  </a:lnTo>
                  <a:lnTo>
                    <a:pt x="0" y="836930"/>
                  </a:lnTo>
                  <a:lnTo>
                    <a:pt x="0" y="167386"/>
                  </a:lnTo>
                  <a:close/>
                </a:path>
              </a:pathLst>
            </a:custGeom>
            <a:ln w="25400">
              <a:solidFill>
                <a:srgbClr val="9B9B9B"/>
              </a:solidFill>
            </a:ln>
          </p:spPr>
          <p:txBody>
            <a:bodyPr wrap="square" lIns="0" tIns="0" rIns="0" bIns="0" rtlCol="0"/>
            <a:lstStyle/>
            <a:p>
              <a:endParaRPr/>
            </a:p>
          </p:txBody>
        </p:sp>
      </p:grpSp>
      <p:sp>
        <p:nvSpPr>
          <p:cNvPr id="49" name="object 49"/>
          <p:cNvSpPr txBox="1"/>
          <p:nvPr/>
        </p:nvSpPr>
        <p:spPr>
          <a:xfrm>
            <a:off x="7401559" y="3961587"/>
            <a:ext cx="922019"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52525"/>
                </a:solidFill>
                <a:latin typeface="Bahnschrift"/>
                <a:cs typeface="Bahnschrift"/>
              </a:rPr>
              <a:t>Other</a:t>
            </a:r>
            <a:r>
              <a:rPr sz="1400" spc="70" dirty="0">
                <a:solidFill>
                  <a:srgbClr val="252525"/>
                </a:solidFill>
                <a:latin typeface="Bahnschrift"/>
                <a:cs typeface="Bahnschrift"/>
              </a:rPr>
              <a:t> </a:t>
            </a:r>
            <a:r>
              <a:rPr sz="1400" dirty="0">
                <a:solidFill>
                  <a:srgbClr val="252525"/>
                </a:solidFill>
                <a:latin typeface="Bahnschrift"/>
                <a:cs typeface="Bahnschrift"/>
              </a:rPr>
              <a:t>Apps</a:t>
            </a:r>
            <a:endParaRPr sz="1400">
              <a:latin typeface="Bahnschrift"/>
              <a:cs typeface="Bahnschrift"/>
            </a:endParaRPr>
          </a:p>
        </p:txBody>
      </p:sp>
      <p:sp>
        <p:nvSpPr>
          <p:cNvPr id="50" name="object 50"/>
          <p:cNvSpPr/>
          <p:nvPr/>
        </p:nvSpPr>
        <p:spPr>
          <a:xfrm>
            <a:off x="7665719" y="3537203"/>
            <a:ext cx="340360" cy="320040"/>
          </a:xfrm>
          <a:custGeom>
            <a:avLst/>
            <a:gdLst/>
            <a:ahLst/>
            <a:cxnLst/>
            <a:rect l="l" t="t" r="r" b="b"/>
            <a:pathLst>
              <a:path w="340359" h="320039">
                <a:moveTo>
                  <a:pt x="339851" y="280035"/>
                </a:moveTo>
                <a:lnTo>
                  <a:pt x="319912" y="280035"/>
                </a:lnTo>
                <a:lnTo>
                  <a:pt x="319912" y="295529"/>
                </a:lnTo>
                <a:lnTo>
                  <a:pt x="315468" y="299974"/>
                </a:lnTo>
                <a:lnTo>
                  <a:pt x="64897" y="299974"/>
                </a:lnTo>
                <a:lnTo>
                  <a:pt x="60451" y="304546"/>
                </a:lnTo>
                <a:lnTo>
                  <a:pt x="60451" y="315595"/>
                </a:lnTo>
                <a:lnTo>
                  <a:pt x="64897" y="320040"/>
                </a:lnTo>
                <a:lnTo>
                  <a:pt x="310006" y="320040"/>
                </a:lnTo>
                <a:lnTo>
                  <a:pt x="321581" y="317678"/>
                </a:lnTo>
                <a:lnTo>
                  <a:pt x="331073" y="311245"/>
                </a:lnTo>
                <a:lnTo>
                  <a:pt x="337492" y="301716"/>
                </a:lnTo>
                <a:lnTo>
                  <a:pt x="339851" y="290068"/>
                </a:lnTo>
                <a:lnTo>
                  <a:pt x="339851" y="280035"/>
                </a:lnTo>
                <a:close/>
              </a:path>
              <a:path w="340359" h="320039">
                <a:moveTo>
                  <a:pt x="137286" y="259969"/>
                </a:moveTo>
                <a:lnTo>
                  <a:pt x="116331" y="259969"/>
                </a:lnTo>
                <a:lnTo>
                  <a:pt x="102997" y="299974"/>
                </a:lnTo>
                <a:lnTo>
                  <a:pt x="123951" y="299974"/>
                </a:lnTo>
                <a:lnTo>
                  <a:pt x="137286" y="259969"/>
                </a:lnTo>
                <a:close/>
              </a:path>
              <a:path w="340359" h="320039">
                <a:moveTo>
                  <a:pt x="339851" y="160020"/>
                </a:moveTo>
                <a:lnTo>
                  <a:pt x="319912" y="160020"/>
                </a:lnTo>
                <a:lnTo>
                  <a:pt x="319912" y="259969"/>
                </a:lnTo>
                <a:lnTo>
                  <a:pt x="200405" y="259969"/>
                </a:lnTo>
                <a:lnTo>
                  <a:pt x="200405" y="293370"/>
                </a:lnTo>
                <a:lnTo>
                  <a:pt x="201040" y="296799"/>
                </a:lnTo>
                <a:lnTo>
                  <a:pt x="202183" y="299974"/>
                </a:lnTo>
                <a:lnTo>
                  <a:pt x="224789" y="299974"/>
                </a:lnTo>
                <a:lnTo>
                  <a:pt x="220345" y="295529"/>
                </a:lnTo>
                <a:lnTo>
                  <a:pt x="220345" y="280035"/>
                </a:lnTo>
                <a:lnTo>
                  <a:pt x="339851" y="280035"/>
                </a:lnTo>
                <a:lnTo>
                  <a:pt x="339851" y="160020"/>
                </a:lnTo>
                <a:close/>
              </a:path>
              <a:path w="340359" h="320039">
                <a:moveTo>
                  <a:pt x="310006" y="0"/>
                </a:moveTo>
                <a:lnTo>
                  <a:pt x="29972" y="0"/>
                </a:lnTo>
                <a:lnTo>
                  <a:pt x="18323" y="2363"/>
                </a:lnTo>
                <a:lnTo>
                  <a:pt x="8794" y="8810"/>
                </a:lnTo>
                <a:lnTo>
                  <a:pt x="2361" y="18377"/>
                </a:lnTo>
                <a:lnTo>
                  <a:pt x="0" y="30099"/>
                </a:lnTo>
                <a:lnTo>
                  <a:pt x="0" y="229997"/>
                </a:lnTo>
                <a:lnTo>
                  <a:pt x="2361" y="241698"/>
                </a:lnTo>
                <a:lnTo>
                  <a:pt x="8794" y="251221"/>
                </a:lnTo>
                <a:lnTo>
                  <a:pt x="18323" y="257625"/>
                </a:lnTo>
                <a:lnTo>
                  <a:pt x="29972" y="259969"/>
                </a:lnTo>
                <a:lnTo>
                  <a:pt x="220345" y="259969"/>
                </a:lnTo>
                <a:lnTo>
                  <a:pt x="220345" y="240030"/>
                </a:lnTo>
                <a:lnTo>
                  <a:pt x="24383" y="240030"/>
                </a:lnTo>
                <a:lnTo>
                  <a:pt x="19938" y="235585"/>
                </a:lnTo>
                <a:lnTo>
                  <a:pt x="19938" y="219964"/>
                </a:lnTo>
                <a:lnTo>
                  <a:pt x="220345" y="219964"/>
                </a:lnTo>
                <a:lnTo>
                  <a:pt x="220345" y="200025"/>
                </a:lnTo>
                <a:lnTo>
                  <a:pt x="19938" y="200025"/>
                </a:lnTo>
                <a:lnTo>
                  <a:pt x="19938" y="24511"/>
                </a:lnTo>
                <a:lnTo>
                  <a:pt x="24383" y="20066"/>
                </a:lnTo>
                <a:lnTo>
                  <a:pt x="337832" y="20066"/>
                </a:lnTo>
                <a:lnTo>
                  <a:pt x="337492" y="18377"/>
                </a:lnTo>
                <a:lnTo>
                  <a:pt x="331073" y="8810"/>
                </a:lnTo>
                <a:lnTo>
                  <a:pt x="321581" y="2363"/>
                </a:lnTo>
                <a:lnTo>
                  <a:pt x="310006" y="0"/>
                </a:lnTo>
                <a:close/>
              </a:path>
              <a:path w="340359" h="320039">
                <a:moveTo>
                  <a:pt x="220345" y="219964"/>
                </a:moveTo>
                <a:lnTo>
                  <a:pt x="200405" y="219964"/>
                </a:lnTo>
                <a:lnTo>
                  <a:pt x="200405" y="240030"/>
                </a:lnTo>
                <a:lnTo>
                  <a:pt x="220345" y="240030"/>
                </a:lnTo>
                <a:lnTo>
                  <a:pt x="220345" y="219964"/>
                </a:lnTo>
                <a:close/>
              </a:path>
              <a:path w="340359" h="320039">
                <a:moveTo>
                  <a:pt x="313308" y="100076"/>
                </a:moveTo>
                <a:lnTo>
                  <a:pt x="230377" y="100076"/>
                </a:lnTo>
                <a:lnTo>
                  <a:pt x="218729" y="102419"/>
                </a:lnTo>
                <a:lnTo>
                  <a:pt x="209200" y="108823"/>
                </a:lnTo>
                <a:lnTo>
                  <a:pt x="202767" y="118346"/>
                </a:lnTo>
                <a:lnTo>
                  <a:pt x="200405" y="130048"/>
                </a:lnTo>
                <a:lnTo>
                  <a:pt x="200405" y="200025"/>
                </a:lnTo>
                <a:lnTo>
                  <a:pt x="220345" y="200025"/>
                </a:lnTo>
                <a:lnTo>
                  <a:pt x="220345" y="160020"/>
                </a:lnTo>
                <a:lnTo>
                  <a:pt x="339851" y="160020"/>
                </a:lnTo>
                <a:lnTo>
                  <a:pt x="339851" y="140081"/>
                </a:lnTo>
                <a:lnTo>
                  <a:pt x="220345" y="140081"/>
                </a:lnTo>
                <a:lnTo>
                  <a:pt x="220345" y="124460"/>
                </a:lnTo>
                <a:lnTo>
                  <a:pt x="224789" y="120015"/>
                </a:lnTo>
                <a:lnTo>
                  <a:pt x="339851" y="120015"/>
                </a:lnTo>
                <a:lnTo>
                  <a:pt x="339851" y="101727"/>
                </a:lnTo>
                <a:lnTo>
                  <a:pt x="319912" y="101727"/>
                </a:lnTo>
                <a:lnTo>
                  <a:pt x="316737" y="100584"/>
                </a:lnTo>
                <a:lnTo>
                  <a:pt x="313308" y="100076"/>
                </a:lnTo>
                <a:close/>
              </a:path>
              <a:path w="340359" h="320039">
                <a:moveTo>
                  <a:pt x="339851" y="120015"/>
                </a:moveTo>
                <a:lnTo>
                  <a:pt x="315468" y="120015"/>
                </a:lnTo>
                <a:lnTo>
                  <a:pt x="319912" y="124460"/>
                </a:lnTo>
                <a:lnTo>
                  <a:pt x="319912" y="140081"/>
                </a:lnTo>
                <a:lnTo>
                  <a:pt x="339851" y="140081"/>
                </a:lnTo>
                <a:lnTo>
                  <a:pt x="339851" y="120015"/>
                </a:lnTo>
                <a:close/>
              </a:path>
              <a:path w="340359" h="320039">
                <a:moveTo>
                  <a:pt x="337832" y="20066"/>
                </a:moveTo>
                <a:lnTo>
                  <a:pt x="315468" y="20066"/>
                </a:lnTo>
                <a:lnTo>
                  <a:pt x="319912" y="24511"/>
                </a:lnTo>
                <a:lnTo>
                  <a:pt x="319912" y="101727"/>
                </a:lnTo>
                <a:lnTo>
                  <a:pt x="339851" y="101727"/>
                </a:lnTo>
                <a:lnTo>
                  <a:pt x="339851" y="30099"/>
                </a:lnTo>
                <a:lnTo>
                  <a:pt x="337832" y="20066"/>
                </a:lnTo>
                <a:close/>
              </a:path>
            </a:pathLst>
          </a:custGeom>
          <a:solidFill>
            <a:srgbClr val="5F7C94"/>
          </a:solidFill>
        </p:spPr>
        <p:txBody>
          <a:bodyPr wrap="square" lIns="0" tIns="0" rIns="0" bIns="0" rtlCol="0"/>
          <a:lstStyle/>
          <a:p>
            <a:endParaRPr/>
          </a:p>
        </p:txBody>
      </p:sp>
      <p:sp>
        <p:nvSpPr>
          <p:cNvPr id="51" name="object 51"/>
          <p:cNvSpPr/>
          <p:nvPr/>
        </p:nvSpPr>
        <p:spPr>
          <a:xfrm>
            <a:off x="2966060" y="3848188"/>
            <a:ext cx="488950" cy="404495"/>
          </a:xfrm>
          <a:custGeom>
            <a:avLst/>
            <a:gdLst/>
            <a:ahLst/>
            <a:cxnLst/>
            <a:rect l="l" t="t" r="r" b="b"/>
            <a:pathLst>
              <a:path w="488950" h="404495">
                <a:moveTo>
                  <a:pt x="488777" y="0"/>
                </a:moveTo>
                <a:lnTo>
                  <a:pt x="0" y="0"/>
                </a:lnTo>
                <a:lnTo>
                  <a:pt x="0" y="404119"/>
                </a:lnTo>
                <a:lnTo>
                  <a:pt x="84643" y="404119"/>
                </a:lnTo>
                <a:lnTo>
                  <a:pt x="127944" y="360821"/>
                </a:lnTo>
                <a:lnTo>
                  <a:pt x="43297" y="360821"/>
                </a:lnTo>
                <a:lnTo>
                  <a:pt x="43297" y="274223"/>
                </a:lnTo>
                <a:lnTo>
                  <a:pt x="214544"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5">
                <a:moveTo>
                  <a:pt x="214544" y="274224"/>
                </a:moveTo>
                <a:lnTo>
                  <a:pt x="187620" y="274224"/>
                </a:lnTo>
                <a:lnTo>
                  <a:pt x="187621" y="301146"/>
                </a:lnTo>
                <a:lnTo>
                  <a:pt x="214544" y="274224"/>
                </a:lnTo>
                <a:close/>
              </a:path>
              <a:path w="488950" h="404495">
                <a:moveTo>
                  <a:pt x="216485" y="158761"/>
                </a:moveTo>
                <a:lnTo>
                  <a:pt x="187620" y="158761"/>
                </a:lnTo>
                <a:lnTo>
                  <a:pt x="187620" y="245358"/>
                </a:lnTo>
                <a:lnTo>
                  <a:pt x="216485" y="245358"/>
                </a:lnTo>
                <a:lnTo>
                  <a:pt x="216485" y="158761"/>
                </a:lnTo>
                <a:close/>
              </a:path>
              <a:path w="488950" h="404495">
                <a:moveTo>
                  <a:pt x="216485" y="43298"/>
                </a:moveTo>
                <a:lnTo>
                  <a:pt x="187620" y="43298"/>
                </a:lnTo>
                <a:lnTo>
                  <a:pt x="187620" y="129895"/>
                </a:lnTo>
                <a:lnTo>
                  <a:pt x="216485" y="129895"/>
                </a:lnTo>
                <a:lnTo>
                  <a:pt x="216485" y="43298"/>
                </a:lnTo>
                <a:close/>
              </a:path>
              <a:path w="488950" h="404495">
                <a:moveTo>
                  <a:pt x="389674" y="43298"/>
                </a:moveTo>
                <a:lnTo>
                  <a:pt x="360809" y="43298"/>
                </a:lnTo>
                <a:lnTo>
                  <a:pt x="360809" y="127963"/>
                </a:lnTo>
                <a:lnTo>
                  <a:pt x="389674" y="99100"/>
                </a:lnTo>
                <a:lnTo>
                  <a:pt x="389674" y="43298"/>
                </a:lnTo>
                <a:close/>
              </a:path>
            </a:pathLst>
          </a:custGeom>
          <a:solidFill>
            <a:srgbClr val="66BEFF"/>
          </a:solidFill>
        </p:spPr>
        <p:txBody>
          <a:bodyPr wrap="square" lIns="0" tIns="0" rIns="0" bIns="0" rtlCol="0"/>
          <a:lstStyle/>
          <a:p>
            <a:endParaRPr/>
          </a:p>
        </p:txBody>
      </p:sp>
      <p:sp>
        <p:nvSpPr>
          <p:cNvPr id="52" name="object 52"/>
          <p:cNvSpPr/>
          <p:nvPr/>
        </p:nvSpPr>
        <p:spPr>
          <a:xfrm>
            <a:off x="2966059" y="4866132"/>
            <a:ext cx="577850" cy="130175"/>
          </a:xfrm>
          <a:custGeom>
            <a:avLst/>
            <a:gdLst/>
            <a:ahLst/>
            <a:cxnLst/>
            <a:rect l="l" t="t" r="r" b="b"/>
            <a:pathLst>
              <a:path w="577850" h="130175">
                <a:moveTo>
                  <a:pt x="216484" y="0"/>
                </a:moveTo>
                <a:lnTo>
                  <a:pt x="187617" y="0"/>
                </a:lnTo>
                <a:lnTo>
                  <a:pt x="187617" y="86601"/>
                </a:lnTo>
                <a:lnTo>
                  <a:pt x="216484" y="86601"/>
                </a:lnTo>
                <a:lnTo>
                  <a:pt x="216484" y="0"/>
                </a:lnTo>
                <a:close/>
              </a:path>
              <a:path w="577850" h="130175">
                <a:moveTo>
                  <a:pt x="389674" y="0"/>
                </a:moveTo>
                <a:lnTo>
                  <a:pt x="360807" y="0"/>
                </a:lnTo>
                <a:lnTo>
                  <a:pt x="360807" y="86601"/>
                </a:lnTo>
                <a:lnTo>
                  <a:pt x="389674" y="86601"/>
                </a:lnTo>
                <a:lnTo>
                  <a:pt x="389674" y="0"/>
                </a:lnTo>
                <a:close/>
              </a:path>
              <a:path w="577850" h="130175">
                <a:moveTo>
                  <a:pt x="577291" y="86868"/>
                </a:moveTo>
                <a:lnTo>
                  <a:pt x="43294" y="86868"/>
                </a:lnTo>
                <a:lnTo>
                  <a:pt x="43294" y="508"/>
                </a:lnTo>
                <a:lnTo>
                  <a:pt x="0" y="508"/>
                </a:lnTo>
                <a:lnTo>
                  <a:pt x="0" y="86868"/>
                </a:lnTo>
                <a:lnTo>
                  <a:pt x="0" y="130048"/>
                </a:lnTo>
                <a:lnTo>
                  <a:pt x="577291" y="130048"/>
                </a:lnTo>
                <a:lnTo>
                  <a:pt x="577291" y="86868"/>
                </a:lnTo>
                <a:close/>
              </a:path>
              <a:path w="577850" h="130175">
                <a:moveTo>
                  <a:pt x="577291" y="0"/>
                </a:moveTo>
                <a:lnTo>
                  <a:pt x="533996" y="0"/>
                </a:lnTo>
                <a:lnTo>
                  <a:pt x="533996" y="86601"/>
                </a:lnTo>
                <a:lnTo>
                  <a:pt x="577291" y="86601"/>
                </a:lnTo>
                <a:lnTo>
                  <a:pt x="577291" y="0"/>
                </a:lnTo>
                <a:close/>
              </a:path>
            </a:pathLst>
          </a:custGeom>
          <a:solidFill>
            <a:srgbClr val="D6D6D6"/>
          </a:solidFill>
        </p:spPr>
        <p:txBody>
          <a:bodyPr wrap="square" lIns="0" tIns="0" rIns="0" bIns="0" rtlCol="0"/>
          <a:lstStyle/>
          <a:p>
            <a:endParaRPr/>
          </a:p>
        </p:txBody>
      </p:sp>
      <p:graphicFrame>
        <p:nvGraphicFramePr>
          <p:cNvPr id="53" name="object 53"/>
          <p:cNvGraphicFramePr>
            <a:graphicFrameLocks noGrp="1"/>
          </p:cNvGraphicFramePr>
          <p:nvPr/>
        </p:nvGraphicFramePr>
        <p:xfrm>
          <a:off x="2966060" y="4226550"/>
          <a:ext cx="534034" cy="603884"/>
        </p:xfrm>
        <a:graphic>
          <a:graphicData uri="http://schemas.openxmlformats.org/drawingml/2006/table">
            <a:tbl>
              <a:tblPr firstRow="1" bandRow="1">
                <a:tableStyleId>{2D5ABB26-0587-4C30-8999-92F81FD0307C}</a:tableStyleId>
              </a:tblPr>
              <a:tblGrid>
                <a:gridCol w="180340"/>
                <a:gridCol w="173355"/>
                <a:gridCol w="180339"/>
              </a:tblGrid>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5093">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D6D6D6"/>
                      </a:solidFill>
                      <a:prstDash val="solid"/>
                    </a:lnB>
                  </a:tcPr>
                </a:tc>
              </a:tr>
              <a:tr h="125093">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38100">
                      <a:solidFill>
                        <a:srgbClr val="D6D6D6"/>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38100">
                      <a:solidFill>
                        <a:srgbClr val="D6D6D6"/>
                      </a:solidFill>
                      <a:prstDash val="solid"/>
                    </a:lnB>
                  </a:tcPr>
                </a:tc>
              </a:tr>
            </a:tbl>
          </a:graphicData>
        </a:graphic>
      </p:graphicFrame>
      <p:sp>
        <p:nvSpPr>
          <p:cNvPr id="54" name="object 54"/>
          <p:cNvSpPr/>
          <p:nvPr/>
        </p:nvSpPr>
        <p:spPr>
          <a:xfrm>
            <a:off x="3854551" y="4860035"/>
            <a:ext cx="1116965" cy="130175"/>
          </a:xfrm>
          <a:custGeom>
            <a:avLst/>
            <a:gdLst/>
            <a:ahLst/>
            <a:cxnLst/>
            <a:rect l="l" t="t" r="r" b="b"/>
            <a:pathLst>
              <a:path w="1116964" h="130175">
                <a:moveTo>
                  <a:pt x="216484" y="0"/>
                </a:moveTo>
                <a:lnTo>
                  <a:pt x="187617" y="0"/>
                </a:lnTo>
                <a:lnTo>
                  <a:pt x="187617" y="86601"/>
                </a:lnTo>
                <a:lnTo>
                  <a:pt x="216484" y="86601"/>
                </a:lnTo>
                <a:lnTo>
                  <a:pt x="216484" y="0"/>
                </a:lnTo>
                <a:close/>
              </a:path>
              <a:path w="1116964" h="130175">
                <a:moveTo>
                  <a:pt x="389674" y="0"/>
                </a:moveTo>
                <a:lnTo>
                  <a:pt x="360807" y="0"/>
                </a:lnTo>
                <a:lnTo>
                  <a:pt x="360807" y="86601"/>
                </a:lnTo>
                <a:lnTo>
                  <a:pt x="389674" y="86601"/>
                </a:lnTo>
                <a:lnTo>
                  <a:pt x="389674" y="0"/>
                </a:lnTo>
                <a:close/>
              </a:path>
              <a:path w="1116964" h="130175">
                <a:moveTo>
                  <a:pt x="755980" y="0"/>
                </a:moveTo>
                <a:lnTo>
                  <a:pt x="727113" y="0"/>
                </a:lnTo>
                <a:lnTo>
                  <a:pt x="727113" y="86601"/>
                </a:lnTo>
                <a:lnTo>
                  <a:pt x="755980" y="86601"/>
                </a:lnTo>
                <a:lnTo>
                  <a:pt x="755980" y="0"/>
                </a:lnTo>
                <a:close/>
              </a:path>
              <a:path w="1116964" h="130175">
                <a:moveTo>
                  <a:pt x="929170" y="0"/>
                </a:moveTo>
                <a:lnTo>
                  <a:pt x="900303" y="0"/>
                </a:lnTo>
                <a:lnTo>
                  <a:pt x="900303" y="86601"/>
                </a:lnTo>
                <a:lnTo>
                  <a:pt x="929170" y="86601"/>
                </a:lnTo>
                <a:lnTo>
                  <a:pt x="929170" y="0"/>
                </a:lnTo>
                <a:close/>
              </a:path>
              <a:path w="1116964" h="130175">
                <a:moveTo>
                  <a:pt x="1116787" y="86868"/>
                </a:moveTo>
                <a:lnTo>
                  <a:pt x="582790" y="86868"/>
                </a:lnTo>
                <a:lnTo>
                  <a:pt x="582790" y="508"/>
                </a:lnTo>
                <a:lnTo>
                  <a:pt x="577291" y="508"/>
                </a:lnTo>
                <a:lnTo>
                  <a:pt x="577291" y="0"/>
                </a:lnTo>
                <a:lnTo>
                  <a:pt x="533996" y="0"/>
                </a:lnTo>
                <a:lnTo>
                  <a:pt x="533996" y="86601"/>
                </a:lnTo>
                <a:lnTo>
                  <a:pt x="539496" y="86601"/>
                </a:lnTo>
                <a:lnTo>
                  <a:pt x="539496" y="86868"/>
                </a:lnTo>
                <a:lnTo>
                  <a:pt x="43294" y="86868"/>
                </a:lnTo>
                <a:lnTo>
                  <a:pt x="43294" y="508"/>
                </a:lnTo>
                <a:lnTo>
                  <a:pt x="0" y="508"/>
                </a:lnTo>
                <a:lnTo>
                  <a:pt x="0" y="86868"/>
                </a:lnTo>
                <a:lnTo>
                  <a:pt x="0" y="130048"/>
                </a:lnTo>
                <a:lnTo>
                  <a:pt x="539496" y="130048"/>
                </a:lnTo>
                <a:lnTo>
                  <a:pt x="577291" y="130048"/>
                </a:lnTo>
                <a:lnTo>
                  <a:pt x="1116787" y="130048"/>
                </a:lnTo>
                <a:lnTo>
                  <a:pt x="1116787" y="86868"/>
                </a:lnTo>
                <a:close/>
              </a:path>
              <a:path w="1116964" h="130175">
                <a:moveTo>
                  <a:pt x="1116787" y="0"/>
                </a:moveTo>
                <a:lnTo>
                  <a:pt x="1073492" y="0"/>
                </a:lnTo>
                <a:lnTo>
                  <a:pt x="1073492" y="86601"/>
                </a:lnTo>
                <a:lnTo>
                  <a:pt x="1116787" y="86601"/>
                </a:lnTo>
                <a:lnTo>
                  <a:pt x="1116787" y="0"/>
                </a:lnTo>
                <a:close/>
              </a:path>
            </a:pathLst>
          </a:custGeom>
          <a:solidFill>
            <a:srgbClr val="D6D6D6"/>
          </a:solidFill>
        </p:spPr>
        <p:txBody>
          <a:bodyPr wrap="square" lIns="0" tIns="0" rIns="0" bIns="0" rtlCol="0"/>
          <a:lstStyle/>
          <a:p>
            <a:endParaRPr/>
          </a:p>
        </p:txBody>
      </p:sp>
      <p:graphicFrame>
        <p:nvGraphicFramePr>
          <p:cNvPr id="55" name="object 55"/>
          <p:cNvGraphicFramePr>
            <a:graphicFrameLocks noGrp="1"/>
          </p:cNvGraphicFramePr>
          <p:nvPr/>
        </p:nvGraphicFramePr>
        <p:xfrm>
          <a:off x="3854552" y="3856218"/>
          <a:ext cx="1069339" cy="968119"/>
        </p:xfrm>
        <a:graphic>
          <a:graphicData uri="http://schemas.openxmlformats.org/drawingml/2006/table">
            <a:tbl>
              <a:tblPr firstRow="1" bandRow="1">
                <a:tableStyleId>{2D5ABB26-0587-4C30-8999-92F81FD0307C}</a:tableStyleId>
              </a:tblPr>
              <a:tblGrid>
                <a:gridCol w="180340"/>
                <a:gridCol w="173355"/>
                <a:gridCol w="180975"/>
                <a:gridCol w="180975"/>
                <a:gridCol w="173354"/>
                <a:gridCol w="180340"/>
              </a:tblGrid>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204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r>
              <a:tr h="12204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7379">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D6D6D6"/>
                      </a:solidFill>
                      <a:prstDash val="solid"/>
                    </a:lnB>
                  </a:tcPr>
                </a:tc>
              </a:tr>
              <a:tr h="127379">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38100">
                      <a:solidFill>
                        <a:srgbClr val="D6D6D6"/>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38100">
                      <a:solidFill>
                        <a:srgbClr val="D6D6D6"/>
                      </a:solidFill>
                      <a:prstDash val="solid"/>
                    </a:lnB>
                  </a:tcPr>
                </a:tc>
              </a:tr>
            </a:tbl>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5946" y="418338"/>
            <a:ext cx="1370965" cy="513715"/>
          </a:xfrm>
          <a:prstGeom prst="rect">
            <a:avLst/>
          </a:prstGeom>
        </p:spPr>
        <p:txBody>
          <a:bodyPr vert="horz" wrap="square" lIns="0" tIns="13335" rIns="0" bIns="0" rtlCol="0">
            <a:spAutoFit/>
          </a:bodyPr>
          <a:lstStyle/>
          <a:p>
            <a:pPr marL="12700">
              <a:lnSpc>
                <a:spcPct val="100000"/>
              </a:lnSpc>
              <a:spcBef>
                <a:spcPts val="105"/>
              </a:spcBef>
            </a:pPr>
            <a:r>
              <a:rPr spc="-5" dirty="0"/>
              <a:t>Streams</a:t>
            </a:r>
          </a:p>
        </p:txBody>
      </p:sp>
      <p:grpSp>
        <p:nvGrpSpPr>
          <p:cNvPr id="3" name="object 3"/>
          <p:cNvGrpSpPr/>
          <p:nvPr/>
        </p:nvGrpSpPr>
        <p:grpSpPr>
          <a:xfrm>
            <a:off x="402336" y="1195593"/>
            <a:ext cx="4777105" cy="3110865"/>
            <a:chOff x="402336" y="1195593"/>
            <a:chExt cx="4777105" cy="3110865"/>
          </a:xfrm>
        </p:grpSpPr>
        <p:sp>
          <p:nvSpPr>
            <p:cNvPr id="4" name="object 4"/>
            <p:cNvSpPr/>
            <p:nvPr/>
          </p:nvSpPr>
          <p:spPr>
            <a:xfrm>
              <a:off x="3970477" y="1195603"/>
              <a:ext cx="1209040" cy="1639570"/>
            </a:xfrm>
            <a:custGeom>
              <a:avLst/>
              <a:gdLst/>
              <a:ahLst/>
              <a:cxnLst/>
              <a:rect l="l" t="t" r="r" b="b"/>
              <a:pathLst>
                <a:path w="1209039" h="1639570">
                  <a:moveTo>
                    <a:pt x="1208786" y="1121244"/>
                  </a:moveTo>
                  <a:lnTo>
                    <a:pt x="1192745" y="1160716"/>
                  </a:lnTo>
                  <a:lnTo>
                    <a:pt x="1147114" y="1197013"/>
                  </a:lnTo>
                  <a:lnTo>
                    <a:pt x="1079271" y="1227620"/>
                  </a:lnTo>
                  <a:lnTo>
                    <a:pt x="1079271" y="1423441"/>
                  </a:lnTo>
                  <a:lnTo>
                    <a:pt x="1076172" y="1441119"/>
                  </a:lnTo>
                  <a:lnTo>
                    <a:pt x="1067396" y="1454746"/>
                  </a:lnTo>
                  <a:lnTo>
                    <a:pt x="1053769" y="1463509"/>
                  </a:lnTo>
                  <a:lnTo>
                    <a:pt x="1036104" y="1466621"/>
                  </a:lnTo>
                  <a:lnTo>
                    <a:pt x="1018425" y="1463509"/>
                  </a:lnTo>
                  <a:lnTo>
                    <a:pt x="1004798" y="1454746"/>
                  </a:lnTo>
                  <a:lnTo>
                    <a:pt x="996035" y="1441119"/>
                  </a:lnTo>
                  <a:lnTo>
                    <a:pt x="992936" y="1423441"/>
                  </a:lnTo>
                  <a:lnTo>
                    <a:pt x="996035" y="1405775"/>
                  </a:lnTo>
                  <a:lnTo>
                    <a:pt x="1004798" y="1392148"/>
                  </a:lnTo>
                  <a:lnTo>
                    <a:pt x="1018425" y="1383372"/>
                  </a:lnTo>
                  <a:lnTo>
                    <a:pt x="1036104" y="1380274"/>
                  </a:lnTo>
                  <a:lnTo>
                    <a:pt x="1053769" y="1383372"/>
                  </a:lnTo>
                  <a:lnTo>
                    <a:pt x="1067396" y="1392148"/>
                  </a:lnTo>
                  <a:lnTo>
                    <a:pt x="1076172" y="1405775"/>
                  </a:lnTo>
                  <a:lnTo>
                    <a:pt x="1079271" y="1423441"/>
                  </a:lnTo>
                  <a:lnTo>
                    <a:pt x="1079271" y="1227620"/>
                  </a:lnTo>
                  <a:lnTo>
                    <a:pt x="1031240" y="1243203"/>
                  </a:lnTo>
                  <a:lnTo>
                    <a:pt x="981824" y="1255864"/>
                  </a:lnTo>
                  <a:lnTo>
                    <a:pt x="927785" y="1266952"/>
                  </a:lnTo>
                  <a:lnTo>
                    <a:pt x="869581" y="1276311"/>
                  </a:lnTo>
                  <a:lnTo>
                    <a:pt x="807681" y="1283817"/>
                  </a:lnTo>
                  <a:lnTo>
                    <a:pt x="742543" y="1289354"/>
                  </a:lnTo>
                  <a:lnTo>
                    <a:pt x="674624" y="1292758"/>
                  </a:lnTo>
                  <a:lnTo>
                    <a:pt x="604393" y="1293926"/>
                  </a:lnTo>
                  <a:lnTo>
                    <a:pt x="534162" y="1292758"/>
                  </a:lnTo>
                  <a:lnTo>
                    <a:pt x="466242" y="1289354"/>
                  </a:lnTo>
                  <a:lnTo>
                    <a:pt x="401104" y="1283817"/>
                  </a:lnTo>
                  <a:lnTo>
                    <a:pt x="339204" y="1276311"/>
                  </a:lnTo>
                  <a:lnTo>
                    <a:pt x="281000" y="1266952"/>
                  </a:lnTo>
                  <a:lnTo>
                    <a:pt x="226961" y="1255864"/>
                  </a:lnTo>
                  <a:lnTo>
                    <a:pt x="177546" y="1243203"/>
                  </a:lnTo>
                  <a:lnTo>
                    <a:pt x="133210" y="1229080"/>
                  </a:lnTo>
                  <a:lnTo>
                    <a:pt x="94437" y="1213637"/>
                  </a:lnTo>
                  <a:lnTo>
                    <a:pt x="35382" y="1179322"/>
                  </a:lnTo>
                  <a:lnTo>
                    <a:pt x="4089" y="1141310"/>
                  </a:lnTo>
                  <a:lnTo>
                    <a:pt x="0" y="1121244"/>
                  </a:lnTo>
                  <a:lnTo>
                    <a:pt x="0" y="1466621"/>
                  </a:lnTo>
                  <a:lnTo>
                    <a:pt x="16040" y="1506093"/>
                  </a:lnTo>
                  <a:lnTo>
                    <a:pt x="61671" y="1542389"/>
                  </a:lnTo>
                  <a:lnTo>
                    <a:pt x="133210" y="1574457"/>
                  </a:lnTo>
                  <a:lnTo>
                    <a:pt x="177546" y="1588579"/>
                  </a:lnTo>
                  <a:lnTo>
                    <a:pt x="226961" y="1601241"/>
                  </a:lnTo>
                  <a:lnTo>
                    <a:pt x="281000" y="1612328"/>
                  </a:lnTo>
                  <a:lnTo>
                    <a:pt x="339204" y="1621688"/>
                  </a:lnTo>
                  <a:lnTo>
                    <a:pt x="401104" y="1629194"/>
                  </a:lnTo>
                  <a:lnTo>
                    <a:pt x="466242" y="1634731"/>
                  </a:lnTo>
                  <a:lnTo>
                    <a:pt x="534162" y="1638134"/>
                  </a:lnTo>
                  <a:lnTo>
                    <a:pt x="604393" y="1639303"/>
                  </a:lnTo>
                  <a:lnTo>
                    <a:pt x="674624" y="1638134"/>
                  </a:lnTo>
                  <a:lnTo>
                    <a:pt x="742543" y="1634731"/>
                  </a:lnTo>
                  <a:lnTo>
                    <a:pt x="807681" y="1629194"/>
                  </a:lnTo>
                  <a:lnTo>
                    <a:pt x="869581" y="1621688"/>
                  </a:lnTo>
                  <a:lnTo>
                    <a:pt x="927785" y="1612328"/>
                  </a:lnTo>
                  <a:lnTo>
                    <a:pt x="981824" y="1601241"/>
                  </a:lnTo>
                  <a:lnTo>
                    <a:pt x="1031240" y="1588579"/>
                  </a:lnTo>
                  <a:lnTo>
                    <a:pt x="1075575" y="1574457"/>
                  </a:lnTo>
                  <a:lnTo>
                    <a:pt x="1114348" y="1559026"/>
                  </a:lnTo>
                  <a:lnTo>
                    <a:pt x="1173403" y="1524698"/>
                  </a:lnTo>
                  <a:lnTo>
                    <a:pt x="1204696" y="1486687"/>
                  </a:lnTo>
                  <a:lnTo>
                    <a:pt x="1208786" y="1466621"/>
                  </a:lnTo>
                  <a:lnTo>
                    <a:pt x="1208786" y="1380274"/>
                  </a:lnTo>
                  <a:lnTo>
                    <a:pt x="1208786" y="1293926"/>
                  </a:lnTo>
                  <a:lnTo>
                    <a:pt x="1208786" y="1121244"/>
                  </a:lnTo>
                  <a:close/>
                </a:path>
                <a:path w="1209039" h="1639570">
                  <a:moveTo>
                    <a:pt x="1208786" y="689521"/>
                  </a:moveTo>
                  <a:lnTo>
                    <a:pt x="1192745" y="728992"/>
                  </a:lnTo>
                  <a:lnTo>
                    <a:pt x="1147114" y="765289"/>
                  </a:lnTo>
                  <a:lnTo>
                    <a:pt x="1079271" y="795896"/>
                  </a:lnTo>
                  <a:lnTo>
                    <a:pt x="1079271" y="991730"/>
                  </a:lnTo>
                  <a:lnTo>
                    <a:pt x="1076172" y="1009396"/>
                  </a:lnTo>
                  <a:lnTo>
                    <a:pt x="1067396" y="1023023"/>
                  </a:lnTo>
                  <a:lnTo>
                    <a:pt x="1053769" y="1031798"/>
                  </a:lnTo>
                  <a:lnTo>
                    <a:pt x="1036104" y="1034897"/>
                  </a:lnTo>
                  <a:lnTo>
                    <a:pt x="1018425" y="1031798"/>
                  </a:lnTo>
                  <a:lnTo>
                    <a:pt x="1004798" y="1023023"/>
                  </a:lnTo>
                  <a:lnTo>
                    <a:pt x="996035" y="1009396"/>
                  </a:lnTo>
                  <a:lnTo>
                    <a:pt x="992936" y="991730"/>
                  </a:lnTo>
                  <a:lnTo>
                    <a:pt x="996035" y="974051"/>
                  </a:lnTo>
                  <a:lnTo>
                    <a:pt x="1004798" y="960424"/>
                  </a:lnTo>
                  <a:lnTo>
                    <a:pt x="1018425" y="951661"/>
                  </a:lnTo>
                  <a:lnTo>
                    <a:pt x="1036104" y="948550"/>
                  </a:lnTo>
                  <a:lnTo>
                    <a:pt x="1053769" y="951661"/>
                  </a:lnTo>
                  <a:lnTo>
                    <a:pt x="1067396" y="960424"/>
                  </a:lnTo>
                  <a:lnTo>
                    <a:pt x="1076172" y="974051"/>
                  </a:lnTo>
                  <a:lnTo>
                    <a:pt x="1079271" y="991730"/>
                  </a:lnTo>
                  <a:lnTo>
                    <a:pt x="1079271" y="795896"/>
                  </a:lnTo>
                  <a:lnTo>
                    <a:pt x="1031240" y="811479"/>
                  </a:lnTo>
                  <a:lnTo>
                    <a:pt x="981824" y="824141"/>
                  </a:lnTo>
                  <a:lnTo>
                    <a:pt x="927785" y="835228"/>
                  </a:lnTo>
                  <a:lnTo>
                    <a:pt x="869581" y="844588"/>
                  </a:lnTo>
                  <a:lnTo>
                    <a:pt x="807681" y="852093"/>
                  </a:lnTo>
                  <a:lnTo>
                    <a:pt x="742543" y="857631"/>
                  </a:lnTo>
                  <a:lnTo>
                    <a:pt x="674624" y="861034"/>
                  </a:lnTo>
                  <a:lnTo>
                    <a:pt x="604393" y="862203"/>
                  </a:lnTo>
                  <a:lnTo>
                    <a:pt x="534162" y="861034"/>
                  </a:lnTo>
                  <a:lnTo>
                    <a:pt x="466242" y="857631"/>
                  </a:lnTo>
                  <a:lnTo>
                    <a:pt x="401104" y="852093"/>
                  </a:lnTo>
                  <a:lnTo>
                    <a:pt x="339204" y="844588"/>
                  </a:lnTo>
                  <a:lnTo>
                    <a:pt x="281000" y="835228"/>
                  </a:lnTo>
                  <a:lnTo>
                    <a:pt x="226961" y="824141"/>
                  </a:lnTo>
                  <a:lnTo>
                    <a:pt x="177546" y="811479"/>
                  </a:lnTo>
                  <a:lnTo>
                    <a:pt x="133210" y="797356"/>
                  </a:lnTo>
                  <a:lnTo>
                    <a:pt x="94437" y="781926"/>
                  </a:lnTo>
                  <a:lnTo>
                    <a:pt x="35382" y="747598"/>
                  </a:lnTo>
                  <a:lnTo>
                    <a:pt x="4089" y="709587"/>
                  </a:lnTo>
                  <a:lnTo>
                    <a:pt x="0" y="689521"/>
                  </a:lnTo>
                  <a:lnTo>
                    <a:pt x="0" y="1034897"/>
                  </a:lnTo>
                  <a:lnTo>
                    <a:pt x="16040" y="1074369"/>
                  </a:lnTo>
                  <a:lnTo>
                    <a:pt x="61671" y="1110665"/>
                  </a:lnTo>
                  <a:lnTo>
                    <a:pt x="133210" y="1142733"/>
                  </a:lnTo>
                  <a:lnTo>
                    <a:pt x="177546" y="1156855"/>
                  </a:lnTo>
                  <a:lnTo>
                    <a:pt x="226961" y="1169517"/>
                  </a:lnTo>
                  <a:lnTo>
                    <a:pt x="281000" y="1180604"/>
                  </a:lnTo>
                  <a:lnTo>
                    <a:pt x="339204" y="1189964"/>
                  </a:lnTo>
                  <a:lnTo>
                    <a:pt x="401104" y="1197470"/>
                  </a:lnTo>
                  <a:lnTo>
                    <a:pt x="466242" y="1203007"/>
                  </a:lnTo>
                  <a:lnTo>
                    <a:pt x="534162" y="1206423"/>
                  </a:lnTo>
                  <a:lnTo>
                    <a:pt x="604393" y="1207592"/>
                  </a:lnTo>
                  <a:lnTo>
                    <a:pt x="674624" y="1206423"/>
                  </a:lnTo>
                  <a:lnTo>
                    <a:pt x="742543" y="1203007"/>
                  </a:lnTo>
                  <a:lnTo>
                    <a:pt x="807681" y="1197470"/>
                  </a:lnTo>
                  <a:lnTo>
                    <a:pt x="869581" y="1189964"/>
                  </a:lnTo>
                  <a:lnTo>
                    <a:pt x="927785" y="1180604"/>
                  </a:lnTo>
                  <a:lnTo>
                    <a:pt x="981824" y="1169517"/>
                  </a:lnTo>
                  <a:lnTo>
                    <a:pt x="1031240" y="1156855"/>
                  </a:lnTo>
                  <a:lnTo>
                    <a:pt x="1075575" y="1142733"/>
                  </a:lnTo>
                  <a:lnTo>
                    <a:pt x="1114348" y="1127302"/>
                  </a:lnTo>
                  <a:lnTo>
                    <a:pt x="1173403" y="1092987"/>
                  </a:lnTo>
                  <a:lnTo>
                    <a:pt x="1204696" y="1054963"/>
                  </a:lnTo>
                  <a:lnTo>
                    <a:pt x="1208786" y="1034897"/>
                  </a:lnTo>
                  <a:lnTo>
                    <a:pt x="1208786" y="948550"/>
                  </a:lnTo>
                  <a:lnTo>
                    <a:pt x="1208786" y="862203"/>
                  </a:lnTo>
                  <a:lnTo>
                    <a:pt x="1208786" y="689521"/>
                  </a:lnTo>
                  <a:close/>
                </a:path>
                <a:path w="1209039" h="1639570">
                  <a:moveTo>
                    <a:pt x="1208786" y="257797"/>
                  </a:moveTo>
                  <a:lnTo>
                    <a:pt x="1192745" y="297268"/>
                  </a:lnTo>
                  <a:lnTo>
                    <a:pt x="1147114" y="333565"/>
                  </a:lnTo>
                  <a:lnTo>
                    <a:pt x="1079271" y="364185"/>
                  </a:lnTo>
                  <a:lnTo>
                    <a:pt x="1079271" y="560006"/>
                  </a:lnTo>
                  <a:lnTo>
                    <a:pt x="1076172" y="577672"/>
                  </a:lnTo>
                  <a:lnTo>
                    <a:pt x="1067396" y="591299"/>
                  </a:lnTo>
                  <a:lnTo>
                    <a:pt x="1053769" y="600075"/>
                  </a:lnTo>
                  <a:lnTo>
                    <a:pt x="1036104" y="603173"/>
                  </a:lnTo>
                  <a:lnTo>
                    <a:pt x="1018425" y="600075"/>
                  </a:lnTo>
                  <a:lnTo>
                    <a:pt x="1004798" y="591299"/>
                  </a:lnTo>
                  <a:lnTo>
                    <a:pt x="996035" y="577672"/>
                  </a:lnTo>
                  <a:lnTo>
                    <a:pt x="992924" y="560006"/>
                  </a:lnTo>
                  <a:lnTo>
                    <a:pt x="996035" y="542328"/>
                  </a:lnTo>
                  <a:lnTo>
                    <a:pt x="1004798" y="528701"/>
                  </a:lnTo>
                  <a:lnTo>
                    <a:pt x="1018425" y="519938"/>
                  </a:lnTo>
                  <a:lnTo>
                    <a:pt x="1036104" y="516826"/>
                  </a:lnTo>
                  <a:lnTo>
                    <a:pt x="1053769" y="519938"/>
                  </a:lnTo>
                  <a:lnTo>
                    <a:pt x="1067396" y="528701"/>
                  </a:lnTo>
                  <a:lnTo>
                    <a:pt x="1076172" y="542328"/>
                  </a:lnTo>
                  <a:lnTo>
                    <a:pt x="1079271" y="560006"/>
                  </a:lnTo>
                  <a:lnTo>
                    <a:pt x="1079271" y="364185"/>
                  </a:lnTo>
                  <a:lnTo>
                    <a:pt x="1031240" y="379755"/>
                  </a:lnTo>
                  <a:lnTo>
                    <a:pt x="981824" y="392430"/>
                  </a:lnTo>
                  <a:lnTo>
                    <a:pt x="927785" y="403504"/>
                  </a:lnTo>
                  <a:lnTo>
                    <a:pt x="869581" y="412864"/>
                  </a:lnTo>
                  <a:lnTo>
                    <a:pt x="807681" y="420370"/>
                  </a:lnTo>
                  <a:lnTo>
                    <a:pt x="742543" y="425907"/>
                  </a:lnTo>
                  <a:lnTo>
                    <a:pt x="674624" y="429323"/>
                  </a:lnTo>
                  <a:lnTo>
                    <a:pt x="604393" y="430491"/>
                  </a:lnTo>
                  <a:lnTo>
                    <a:pt x="534162" y="429323"/>
                  </a:lnTo>
                  <a:lnTo>
                    <a:pt x="466242" y="425907"/>
                  </a:lnTo>
                  <a:lnTo>
                    <a:pt x="401104" y="420370"/>
                  </a:lnTo>
                  <a:lnTo>
                    <a:pt x="339204" y="412864"/>
                  </a:lnTo>
                  <a:lnTo>
                    <a:pt x="281000" y="403504"/>
                  </a:lnTo>
                  <a:lnTo>
                    <a:pt x="226961" y="392430"/>
                  </a:lnTo>
                  <a:lnTo>
                    <a:pt x="177546" y="379755"/>
                  </a:lnTo>
                  <a:lnTo>
                    <a:pt x="133210" y="365645"/>
                  </a:lnTo>
                  <a:lnTo>
                    <a:pt x="94437" y="350202"/>
                  </a:lnTo>
                  <a:lnTo>
                    <a:pt x="35382" y="315887"/>
                  </a:lnTo>
                  <a:lnTo>
                    <a:pt x="4089" y="277863"/>
                  </a:lnTo>
                  <a:lnTo>
                    <a:pt x="0" y="257797"/>
                  </a:lnTo>
                  <a:lnTo>
                    <a:pt x="0" y="603173"/>
                  </a:lnTo>
                  <a:lnTo>
                    <a:pt x="16040" y="642645"/>
                  </a:lnTo>
                  <a:lnTo>
                    <a:pt x="61671" y="678942"/>
                  </a:lnTo>
                  <a:lnTo>
                    <a:pt x="133210" y="711022"/>
                  </a:lnTo>
                  <a:lnTo>
                    <a:pt x="177546" y="725131"/>
                  </a:lnTo>
                  <a:lnTo>
                    <a:pt x="226961" y="737806"/>
                  </a:lnTo>
                  <a:lnTo>
                    <a:pt x="281000" y="748880"/>
                  </a:lnTo>
                  <a:lnTo>
                    <a:pt x="339204" y="758240"/>
                  </a:lnTo>
                  <a:lnTo>
                    <a:pt x="401104" y="765759"/>
                  </a:lnTo>
                  <a:lnTo>
                    <a:pt x="466242" y="771283"/>
                  </a:lnTo>
                  <a:lnTo>
                    <a:pt x="534162" y="774700"/>
                  </a:lnTo>
                  <a:lnTo>
                    <a:pt x="604393" y="775868"/>
                  </a:lnTo>
                  <a:lnTo>
                    <a:pt x="674624" y="774700"/>
                  </a:lnTo>
                  <a:lnTo>
                    <a:pt x="742543" y="771283"/>
                  </a:lnTo>
                  <a:lnTo>
                    <a:pt x="807681" y="765759"/>
                  </a:lnTo>
                  <a:lnTo>
                    <a:pt x="869581" y="758240"/>
                  </a:lnTo>
                  <a:lnTo>
                    <a:pt x="927785" y="748880"/>
                  </a:lnTo>
                  <a:lnTo>
                    <a:pt x="981824" y="737806"/>
                  </a:lnTo>
                  <a:lnTo>
                    <a:pt x="1031240" y="725131"/>
                  </a:lnTo>
                  <a:lnTo>
                    <a:pt x="1075575" y="711022"/>
                  </a:lnTo>
                  <a:lnTo>
                    <a:pt x="1114348" y="695579"/>
                  </a:lnTo>
                  <a:lnTo>
                    <a:pt x="1173403" y="661263"/>
                  </a:lnTo>
                  <a:lnTo>
                    <a:pt x="1204696" y="623239"/>
                  </a:lnTo>
                  <a:lnTo>
                    <a:pt x="1208786" y="603173"/>
                  </a:lnTo>
                  <a:lnTo>
                    <a:pt x="1208786" y="516826"/>
                  </a:lnTo>
                  <a:lnTo>
                    <a:pt x="1208786" y="430491"/>
                  </a:lnTo>
                  <a:lnTo>
                    <a:pt x="1208786" y="257797"/>
                  </a:lnTo>
                  <a:close/>
                </a:path>
                <a:path w="1209039" h="1639570">
                  <a:moveTo>
                    <a:pt x="1208786" y="171450"/>
                  </a:moveTo>
                  <a:lnTo>
                    <a:pt x="1192822" y="131864"/>
                  </a:lnTo>
                  <a:lnTo>
                    <a:pt x="1147356" y="95516"/>
                  </a:lnTo>
                  <a:lnTo>
                    <a:pt x="1076007" y="63474"/>
                  </a:lnTo>
                  <a:lnTo>
                    <a:pt x="1031760" y="49377"/>
                  </a:lnTo>
                  <a:lnTo>
                    <a:pt x="982408" y="36741"/>
                  </a:lnTo>
                  <a:lnTo>
                    <a:pt x="928408" y="25704"/>
                  </a:lnTo>
                  <a:lnTo>
                    <a:pt x="808228" y="8890"/>
                  </a:lnTo>
                  <a:lnTo>
                    <a:pt x="674878" y="0"/>
                  </a:lnTo>
                  <a:lnTo>
                    <a:pt x="533908" y="0"/>
                  </a:lnTo>
                  <a:lnTo>
                    <a:pt x="400558" y="8890"/>
                  </a:lnTo>
                  <a:lnTo>
                    <a:pt x="280390" y="25704"/>
                  </a:lnTo>
                  <a:lnTo>
                    <a:pt x="226377" y="36741"/>
                  </a:lnTo>
                  <a:lnTo>
                    <a:pt x="177025" y="49377"/>
                  </a:lnTo>
                  <a:lnTo>
                    <a:pt x="132778" y="63474"/>
                  </a:lnTo>
                  <a:lnTo>
                    <a:pt x="94107" y="78892"/>
                  </a:lnTo>
                  <a:lnTo>
                    <a:pt x="35242" y="113220"/>
                  </a:lnTo>
                  <a:lnTo>
                    <a:pt x="4064" y="151320"/>
                  </a:lnTo>
                  <a:lnTo>
                    <a:pt x="0" y="171450"/>
                  </a:lnTo>
                  <a:lnTo>
                    <a:pt x="4064" y="191592"/>
                  </a:lnTo>
                  <a:lnTo>
                    <a:pt x="35242" y="229692"/>
                  </a:lnTo>
                  <a:lnTo>
                    <a:pt x="94107" y="264033"/>
                  </a:lnTo>
                  <a:lnTo>
                    <a:pt x="132778" y="279463"/>
                  </a:lnTo>
                  <a:lnTo>
                    <a:pt x="177025" y="293560"/>
                  </a:lnTo>
                  <a:lnTo>
                    <a:pt x="226377" y="306209"/>
                  </a:lnTo>
                  <a:lnTo>
                    <a:pt x="280390" y="317258"/>
                  </a:lnTo>
                  <a:lnTo>
                    <a:pt x="400558" y="334073"/>
                  </a:lnTo>
                  <a:lnTo>
                    <a:pt x="533908" y="342976"/>
                  </a:lnTo>
                  <a:lnTo>
                    <a:pt x="674878" y="342976"/>
                  </a:lnTo>
                  <a:lnTo>
                    <a:pt x="808228" y="334073"/>
                  </a:lnTo>
                  <a:lnTo>
                    <a:pt x="928408" y="317258"/>
                  </a:lnTo>
                  <a:lnTo>
                    <a:pt x="982408" y="306209"/>
                  </a:lnTo>
                  <a:lnTo>
                    <a:pt x="1031760" y="293560"/>
                  </a:lnTo>
                  <a:lnTo>
                    <a:pt x="1076007" y="279463"/>
                  </a:lnTo>
                  <a:lnTo>
                    <a:pt x="1114691" y="264033"/>
                  </a:lnTo>
                  <a:lnTo>
                    <a:pt x="1173543" y="229692"/>
                  </a:lnTo>
                  <a:lnTo>
                    <a:pt x="1204722" y="191592"/>
                  </a:lnTo>
                  <a:lnTo>
                    <a:pt x="1208786" y="171450"/>
                  </a:lnTo>
                  <a:close/>
                </a:path>
              </a:pathLst>
            </a:custGeom>
            <a:solidFill>
              <a:srgbClr val="006EBE"/>
            </a:solidFill>
          </p:spPr>
          <p:txBody>
            <a:bodyPr wrap="square" lIns="0" tIns="0" rIns="0" bIns="0" rtlCol="0"/>
            <a:lstStyle/>
            <a:p>
              <a:endParaRPr/>
            </a:p>
          </p:txBody>
        </p:sp>
        <p:pic>
          <p:nvPicPr>
            <p:cNvPr id="5" name="object 5"/>
            <p:cNvPicPr/>
            <p:nvPr/>
          </p:nvPicPr>
          <p:blipFill>
            <a:blip r:embed="rId2" cstate="print"/>
            <a:stretch>
              <a:fillRect/>
            </a:stretch>
          </p:blipFill>
          <p:spPr>
            <a:xfrm>
              <a:off x="402336" y="3741419"/>
              <a:ext cx="1776222" cy="564642"/>
            </a:xfrm>
            <a:prstGeom prst="rect">
              <a:avLst/>
            </a:prstGeom>
          </p:spPr>
        </p:pic>
      </p:grpSp>
      <p:sp>
        <p:nvSpPr>
          <p:cNvPr id="6" name="object 6"/>
          <p:cNvSpPr txBox="1"/>
          <p:nvPr/>
        </p:nvSpPr>
        <p:spPr>
          <a:xfrm>
            <a:off x="548741" y="3796080"/>
            <a:ext cx="146621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alibri"/>
                <a:cs typeface="Calibri"/>
              </a:rPr>
              <a:t>Data</a:t>
            </a:r>
            <a:r>
              <a:rPr sz="2000" spc="-70" dirty="0">
                <a:solidFill>
                  <a:srgbClr val="FFFFFF"/>
                </a:solidFill>
                <a:latin typeface="Calibri"/>
                <a:cs typeface="Calibri"/>
              </a:rPr>
              <a:t> </a:t>
            </a:r>
            <a:r>
              <a:rPr sz="2000" dirty="0">
                <a:solidFill>
                  <a:srgbClr val="FFFFFF"/>
                </a:solidFill>
                <a:latin typeface="Calibri"/>
                <a:cs typeface="Calibri"/>
              </a:rPr>
              <a:t>scources</a:t>
            </a:r>
            <a:endParaRPr sz="2000">
              <a:latin typeface="Calibri"/>
              <a:cs typeface="Calibri"/>
            </a:endParaRPr>
          </a:p>
        </p:txBody>
      </p:sp>
      <p:grpSp>
        <p:nvGrpSpPr>
          <p:cNvPr id="7" name="object 7"/>
          <p:cNvGrpSpPr/>
          <p:nvPr/>
        </p:nvGrpSpPr>
        <p:grpSpPr>
          <a:xfrm>
            <a:off x="914400" y="2039111"/>
            <a:ext cx="2671445" cy="1751330"/>
            <a:chOff x="914400" y="2039111"/>
            <a:chExt cx="2671445" cy="1751330"/>
          </a:xfrm>
        </p:grpSpPr>
        <p:pic>
          <p:nvPicPr>
            <p:cNvPr id="8" name="object 8"/>
            <p:cNvPicPr/>
            <p:nvPr/>
          </p:nvPicPr>
          <p:blipFill>
            <a:blip r:embed="rId3" cstate="print"/>
            <a:stretch>
              <a:fillRect/>
            </a:stretch>
          </p:blipFill>
          <p:spPr>
            <a:xfrm>
              <a:off x="914400" y="2039111"/>
              <a:ext cx="751332" cy="1737360"/>
            </a:xfrm>
            <a:prstGeom prst="rect">
              <a:avLst/>
            </a:prstGeom>
          </p:spPr>
        </p:pic>
        <p:sp>
          <p:nvSpPr>
            <p:cNvPr id="9" name="object 9"/>
            <p:cNvSpPr/>
            <p:nvPr/>
          </p:nvSpPr>
          <p:spPr>
            <a:xfrm>
              <a:off x="2963417" y="2977133"/>
              <a:ext cx="609600" cy="800100"/>
            </a:xfrm>
            <a:custGeom>
              <a:avLst/>
              <a:gdLst/>
              <a:ahLst/>
              <a:cxnLst/>
              <a:rect l="l" t="t" r="r" b="b"/>
              <a:pathLst>
                <a:path w="609600" h="800100">
                  <a:moveTo>
                    <a:pt x="507999" y="0"/>
                  </a:moveTo>
                  <a:lnTo>
                    <a:pt x="101600" y="0"/>
                  </a:lnTo>
                  <a:lnTo>
                    <a:pt x="62043" y="7981"/>
                  </a:lnTo>
                  <a:lnTo>
                    <a:pt x="29749" y="29749"/>
                  </a:lnTo>
                  <a:lnTo>
                    <a:pt x="7981" y="62043"/>
                  </a:lnTo>
                  <a:lnTo>
                    <a:pt x="0" y="101600"/>
                  </a:lnTo>
                  <a:lnTo>
                    <a:pt x="0" y="698500"/>
                  </a:lnTo>
                  <a:lnTo>
                    <a:pt x="7981" y="738056"/>
                  </a:lnTo>
                  <a:lnTo>
                    <a:pt x="29749" y="770350"/>
                  </a:lnTo>
                  <a:lnTo>
                    <a:pt x="62043" y="792118"/>
                  </a:lnTo>
                  <a:lnTo>
                    <a:pt x="101600" y="800100"/>
                  </a:lnTo>
                  <a:lnTo>
                    <a:pt x="507999" y="800100"/>
                  </a:lnTo>
                  <a:lnTo>
                    <a:pt x="547556" y="792118"/>
                  </a:lnTo>
                  <a:lnTo>
                    <a:pt x="579850" y="770350"/>
                  </a:lnTo>
                  <a:lnTo>
                    <a:pt x="601618" y="738056"/>
                  </a:lnTo>
                  <a:lnTo>
                    <a:pt x="609599" y="698500"/>
                  </a:lnTo>
                  <a:lnTo>
                    <a:pt x="609599" y="101600"/>
                  </a:lnTo>
                  <a:lnTo>
                    <a:pt x="601618" y="62043"/>
                  </a:lnTo>
                  <a:lnTo>
                    <a:pt x="579850" y="29749"/>
                  </a:lnTo>
                  <a:lnTo>
                    <a:pt x="547556" y="7981"/>
                  </a:lnTo>
                  <a:lnTo>
                    <a:pt x="507999" y="0"/>
                  </a:lnTo>
                  <a:close/>
                </a:path>
              </a:pathLst>
            </a:custGeom>
            <a:solidFill>
              <a:srgbClr val="9B9B9B"/>
            </a:solidFill>
          </p:spPr>
          <p:txBody>
            <a:bodyPr wrap="square" lIns="0" tIns="0" rIns="0" bIns="0" rtlCol="0"/>
            <a:lstStyle/>
            <a:p>
              <a:endParaRPr/>
            </a:p>
          </p:txBody>
        </p:sp>
        <p:sp>
          <p:nvSpPr>
            <p:cNvPr id="10" name="object 10"/>
            <p:cNvSpPr/>
            <p:nvPr/>
          </p:nvSpPr>
          <p:spPr>
            <a:xfrm>
              <a:off x="2963417" y="2977133"/>
              <a:ext cx="609600" cy="800100"/>
            </a:xfrm>
            <a:custGeom>
              <a:avLst/>
              <a:gdLst/>
              <a:ahLst/>
              <a:cxnLst/>
              <a:rect l="l" t="t" r="r" b="b"/>
              <a:pathLst>
                <a:path w="609600" h="800100">
                  <a:moveTo>
                    <a:pt x="0" y="101600"/>
                  </a:moveTo>
                  <a:lnTo>
                    <a:pt x="7981" y="62043"/>
                  </a:lnTo>
                  <a:lnTo>
                    <a:pt x="29749" y="29749"/>
                  </a:lnTo>
                  <a:lnTo>
                    <a:pt x="62043" y="7981"/>
                  </a:lnTo>
                  <a:lnTo>
                    <a:pt x="101600" y="0"/>
                  </a:lnTo>
                  <a:lnTo>
                    <a:pt x="507999" y="0"/>
                  </a:lnTo>
                  <a:lnTo>
                    <a:pt x="547556" y="7981"/>
                  </a:lnTo>
                  <a:lnTo>
                    <a:pt x="579850" y="29749"/>
                  </a:lnTo>
                  <a:lnTo>
                    <a:pt x="601618" y="62043"/>
                  </a:lnTo>
                  <a:lnTo>
                    <a:pt x="609599" y="101600"/>
                  </a:lnTo>
                  <a:lnTo>
                    <a:pt x="609599" y="698500"/>
                  </a:lnTo>
                  <a:lnTo>
                    <a:pt x="601618" y="738056"/>
                  </a:lnTo>
                  <a:lnTo>
                    <a:pt x="579850" y="770350"/>
                  </a:lnTo>
                  <a:lnTo>
                    <a:pt x="547556" y="792118"/>
                  </a:lnTo>
                  <a:lnTo>
                    <a:pt x="507999" y="800100"/>
                  </a:lnTo>
                  <a:lnTo>
                    <a:pt x="101600" y="800100"/>
                  </a:lnTo>
                  <a:lnTo>
                    <a:pt x="62043" y="792118"/>
                  </a:lnTo>
                  <a:lnTo>
                    <a:pt x="29749" y="770350"/>
                  </a:lnTo>
                  <a:lnTo>
                    <a:pt x="7981" y="738056"/>
                  </a:lnTo>
                  <a:lnTo>
                    <a:pt x="0" y="698500"/>
                  </a:lnTo>
                  <a:lnTo>
                    <a:pt x="0" y="101600"/>
                  </a:lnTo>
                  <a:close/>
                </a:path>
              </a:pathLst>
            </a:custGeom>
            <a:ln w="25400">
              <a:solidFill>
                <a:srgbClr val="3B3B3B"/>
              </a:solidFill>
            </a:ln>
          </p:spPr>
          <p:txBody>
            <a:bodyPr wrap="square" lIns="0" tIns="0" rIns="0" bIns="0" rtlCol="0"/>
            <a:lstStyle/>
            <a:p>
              <a:endParaRPr/>
            </a:p>
          </p:txBody>
        </p:sp>
      </p:grpSp>
      <p:sp>
        <p:nvSpPr>
          <p:cNvPr id="11" name="object 11"/>
          <p:cNvSpPr txBox="1"/>
          <p:nvPr/>
        </p:nvSpPr>
        <p:spPr>
          <a:xfrm>
            <a:off x="3081020" y="3149854"/>
            <a:ext cx="374015" cy="452755"/>
          </a:xfrm>
          <a:prstGeom prst="rect">
            <a:avLst/>
          </a:prstGeom>
        </p:spPr>
        <p:txBody>
          <a:bodyPr vert="horz" wrap="square" lIns="0" tIns="12700" rIns="0" bIns="0" rtlCol="0">
            <a:spAutoFit/>
          </a:bodyPr>
          <a:lstStyle/>
          <a:p>
            <a:pPr marL="15240" marR="5080" indent="-3175">
              <a:lnSpc>
                <a:spcPct val="100000"/>
              </a:lnSpc>
              <a:spcBef>
                <a:spcPts val="100"/>
              </a:spcBef>
            </a:pPr>
            <a:r>
              <a:rPr sz="1400" dirty="0">
                <a:solidFill>
                  <a:srgbClr val="FFFFFF"/>
                </a:solidFill>
                <a:latin typeface="Bahnschrift"/>
                <a:cs typeface="Bahnschrift"/>
              </a:rPr>
              <a:t>R</a:t>
            </a:r>
            <a:r>
              <a:rPr sz="1400" spc="-10" dirty="0">
                <a:solidFill>
                  <a:srgbClr val="FFFFFF"/>
                </a:solidFill>
                <a:latin typeface="Bahnschrift"/>
                <a:cs typeface="Bahnschrift"/>
              </a:rPr>
              <a:t>a</a:t>
            </a:r>
            <a:r>
              <a:rPr sz="1400" dirty="0">
                <a:solidFill>
                  <a:srgbClr val="FFFFFF"/>
                </a:solidFill>
                <a:latin typeface="Bahnschrift"/>
                <a:cs typeface="Bahnschrift"/>
              </a:rPr>
              <a:t>w  </a:t>
            </a:r>
            <a:r>
              <a:rPr sz="1400" spc="-5" dirty="0">
                <a:solidFill>
                  <a:srgbClr val="FFFFFF"/>
                </a:solidFill>
                <a:latin typeface="Bahnschrift"/>
                <a:cs typeface="Bahnschrift"/>
              </a:rPr>
              <a:t>da</a:t>
            </a:r>
            <a:r>
              <a:rPr sz="1400" spc="-10" dirty="0">
                <a:solidFill>
                  <a:srgbClr val="FFFFFF"/>
                </a:solidFill>
                <a:latin typeface="Bahnschrift"/>
                <a:cs typeface="Bahnschrift"/>
              </a:rPr>
              <a:t>t</a:t>
            </a:r>
            <a:r>
              <a:rPr sz="1400" dirty="0">
                <a:solidFill>
                  <a:srgbClr val="FFFFFF"/>
                </a:solidFill>
                <a:latin typeface="Bahnschrift"/>
                <a:cs typeface="Bahnschrift"/>
              </a:rPr>
              <a:t>a</a:t>
            </a:r>
            <a:endParaRPr sz="1400">
              <a:latin typeface="Bahnschrift"/>
              <a:cs typeface="Bahnschrift"/>
            </a:endParaRPr>
          </a:p>
        </p:txBody>
      </p:sp>
      <p:grpSp>
        <p:nvGrpSpPr>
          <p:cNvPr id="12" name="object 12"/>
          <p:cNvGrpSpPr/>
          <p:nvPr/>
        </p:nvGrpSpPr>
        <p:grpSpPr>
          <a:xfrm>
            <a:off x="3721861" y="2964433"/>
            <a:ext cx="1319530" cy="825500"/>
            <a:chOff x="3721861" y="2964433"/>
            <a:chExt cx="1319530" cy="825500"/>
          </a:xfrm>
        </p:grpSpPr>
        <p:sp>
          <p:nvSpPr>
            <p:cNvPr id="13" name="object 13"/>
            <p:cNvSpPr/>
            <p:nvPr/>
          </p:nvSpPr>
          <p:spPr>
            <a:xfrm>
              <a:off x="3734561" y="2977133"/>
              <a:ext cx="1294130" cy="800100"/>
            </a:xfrm>
            <a:custGeom>
              <a:avLst/>
              <a:gdLst/>
              <a:ahLst/>
              <a:cxnLst/>
              <a:rect l="l" t="t" r="r" b="b"/>
              <a:pathLst>
                <a:path w="1294129" h="800100">
                  <a:moveTo>
                    <a:pt x="1160526" y="0"/>
                  </a:moveTo>
                  <a:lnTo>
                    <a:pt x="133350" y="0"/>
                  </a:lnTo>
                  <a:lnTo>
                    <a:pt x="91196" y="6797"/>
                  </a:lnTo>
                  <a:lnTo>
                    <a:pt x="54589" y="25725"/>
                  </a:lnTo>
                  <a:lnTo>
                    <a:pt x="25725" y="54589"/>
                  </a:lnTo>
                  <a:lnTo>
                    <a:pt x="6797" y="91196"/>
                  </a:lnTo>
                  <a:lnTo>
                    <a:pt x="0" y="133350"/>
                  </a:lnTo>
                  <a:lnTo>
                    <a:pt x="0" y="666750"/>
                  </a:lnTo>
                  <a:lnTo>
                    <a:pt x="6797" y="708903"/>
                  </a:lnTo>
                  <a:lnTo>
                    <a:pt x="25725" y="745510"/>
                  </a:lnTo>
                  <a:lnTo>
                    <a:pt x="54589" y="774374"/>
                  </a:lnTo>
                  <a:lnTo>
                    <a:pt x="91196" y="793302"/>
                  </a:lnTo>
                  <a:lnTo>
                    <a:pt x="133350" y="800100"/>
                  </a:lnTo>
                  <a:lnTo>
                    <a:pt x="1160526" y="800100"/>
                  </a:lnTo>
                  <a:lnTo>
                    <a:pt x="1202679" y="793302"/>
                  </a:lnTo>
                  <a:lnTo>
                    <a:pt x="1239286" y="774374"/>
                  </a:lnTo>
                  <a:lnTo>
                    <a:pt x="1268150" y="745510"/>
                  </a:lnTo>
                  <a:lnTo>
                    <a:pt x="1287078" y="708903"/>
                  </a:lnTo>
                  <a:lnTo>
                    <a:pt x="1293876" y="666750"/>
                  </a:lnTo>
                  <a:lnTo>
                    <a:pt x="1293876" y="133350"/>
                  </a:lnTo>
                  <a:lnTo>
                    <a:pt x="1287078" y="91196"/>
                  </a:lnTo>
                  <a:lnTo>
                    <a:pt x="1268150" y="54589"/>
                  </a:lnTo>
                  <a:lnTo>
                    <a:pt x="1239286" y="25725"/>
                  </a:lnTo>
                  <a:lnTo>
                    <a:pt x="1202679" y="6797"/>
                  </a:lnTo>
                  <a:lnTo>
                    <a:pt x="1160526" y="0"/>
                  </a:lnTo>
                  <a:close/>
                </a:path>
              </a:pathLst>
            </a:custGeom>
            <a:solidFill>
              <a:srgbClr val="434343"/>
            </a:solidFill>
          </p:spPr>
          <p:txBody>
            <a:bodyPr wrap="square" lIns="0" tIns="0" rIns="0" bIns="0" rtlCol="0"/>
            <a:lstStyle/>
            <a:p>
              <a:endParaRPr/>
            </a:p>
          </p:txBody>
        </p:sp>
        <p:sp>
          <p:nvSpPr>
            <p:cNvPr id="14" name="object 14"/>
            <p:cNvSpPr/>
            <p:nvPr/>
          </p:nvSpPr>
          <p:spPr>
            <a:xfrm>
              <a:off x="3734561" y="2977133"/>
              <a:ext cx="1294130" cy="800100"/>
            </a:xfrm>
            <a:custGeom>
              <a:avLst/>
              <a:gdLst/>
              <a:ahLst/>
              <a:cxnLst/>
              <a:rect l="l" t="t" r="r" b="b"/>
              <a:pathLst>
                <a:path w="1294129" h="800100">
                  <a:moveTo>
                    <a:pt x="0" y="133350"/>
                  </a:moveTo>
                  <a:lnTo>
                    <a:pt x="6797" y="91196"/>
                  </a:lnTo>
                  <a:lnTo>
                    <a:pt x="25725" y="54589"/>
                  </a:lnTo>
                  <a:lnTo>
                    <a:pt x="54589" y="25725"/>
                  </a:lnTo>
                  <a:lnTo>
                    <a:pt x="91196" y="6797"/>
                  </a:lnTo>
                  <a:lnTo>
                    <a:pt x="133350" y="0"/>
                  </a:lnTo>
                  <a:lnTo>
                    <a:pt x="1160526" y="0"/>
                  </a:lnTo>
                  <a:lnTo>
                    <a:pt x="1202679" y="6797"/>
                  </a:lnTo>
                  <a:lnTo>
                    <a:pt x="1239286" y="25725"/>
                  </a:lnTo>
                  <a:lnTo>
                    <a:pt x="1268150" y="54589"/>
                  </a:lnTo>
                  <a:lnTo>
                    <a:pt x="1287078" y="91196"/>
                  </a:lnTo>
                  <a:lnTo>
                    <a:pt x="1293876" y="133350"/>
                  </a:lnTo>
                  <a:lnTo>
                    <a:pt x="1293876" y="666750"/>
                  </a:lnTo>
                  <a:lnTo>
                    <a:pt x="1287078" y="708903"/>
                  </a:lnTo>
                  <a:lnTo>
                    <a:pt x="1268150" y="745510"/>
                  </a:lnTo>
                  <a:lnTo>
                    <a:pt x="1239286" y="774374"/>
                  </a:lnTo>
                  <a:lnTo>
                    <a:pt x="1202679" y="793302"/>
                  </a:lnTo>
                  <a:lnTo>
                    <a:pt x="1160526" y="800100"/>
                  </a:lnTo>
                  <a:lnTo>
                    <a:pt x="133350" y="800100"/>
                  </a:lnTo>
                  <a:lnTo>
                    <a:pt x="91196" y="793302"/>
                  </a:lnTo>
                  <a:lnTo>
                    <a:pt x="54589" y="774374"/>
                  </a:lnTo>
                  <a:lnTo>
                    <a:pt x="25725" y="745510"/>
                  </a:lnTo>
                  <a:lnTo>
                    <a:pt x="6797" y="708903"/>
                  </a:lnTo>
                  <a:lnTo>
                    <a:pt x="0" y="666750"/>
                  </a:lnTo>
                  <a:lnTo>
                    <a:pt x="0" y="133350"/>
                  </a:lnTo>
                  <a:close/>
                </a:path>
              </a:pathLst>
            </a:custGeom>
            <a:ln w="25400">
              <a:solidFill>
                <a:srgbClr val="3B3B3B"/>
              </a:solidFill>
            </a:ln>
          </p:spPr>
          <p:txBody>
            <a:bodyPr wrap="square" lIns="0" tIns="0" rIns="0" bIns="0" rtlCol="0"/>
            <a:lstStyle/>
            <a:p>
              <a:endParaRPr/>
            </a:p>
          </p:txBody>
        </p:sp>
      </p:grpSp>
      <p:sp>
        <p:nvSpPr>
          <p:cNvPr id="15" name="object 15"/>
          <p:cNvSpPr txBox="1"/>
          <p:nvPr/>
        </p:nvSpPr>
        <p:spPr>
          <a:xfrm>
            <a:off x="3936872" y="3149854"/>
            <a:ext cx="888365" cy="452755"/>
          </a:xfrm>
          <a:prstGeom prst="rect">
            <a:avLst/>
          </a:prstGeom>
        </p:spPr>
        <p:txBody>
          <a:bodyPr vert="horz" wrap="square" lIns="0" tIns="12700" rIns="0" bIns="0" rtlCol="0">
            <a:spAutoFit/>
          </a:bodyPr>
          <a:lstStyle/>
          <a:p>
            <a:pPr marL="12700" marR="5080" indent="249554">
              <a:lnSpc>
                <a:spcPct val="100000"/>
              </a:lnSpc>
              <a:spcBef>
                <a:spcPts val="100"/>
              </a:spcBef>
            </a:pPr>
            <a:r>
              <a:rPr sz="1400" spc="-5" dirty="0">
                <a:solidFill>
                  <a:srgbClr val="FFFFFF"/>
                </a:solidFill>
                <a:latin typeface="Bahnschrift"/>
                <a:cs typeface="Bahnschrift"/>
              </a:rPr>
              <a:t>Data </a:t>
            </a:r>
            <a:r>
              <a:rPr sz="1400" dirty="0">
                <a:solidFill>
                  <a:srgbClr val="FFFFFF"/>
                </a:solidFill>
                <a:latin typeface="Bahnschrift"/>
                <a:cs typeface="Bahnschrift"/>
              </a:rPr>
              <a:t> </a:t>
            </a:r>
            <a:r>
              <a:rPr sz="1400" spc="-5" dirty="0">
                <a:solidFill>
                  <a:srgbClr val="FFFFFF"/>
                </a:solidFill>
                <a:latin typeface="Bahnschrift"/>
                <a:cs typeface="Bahnschrift"/>
              </a:rPr>
              <a:t>integrat</a:t>
            </a:r>
            <a:r>
              <a:rPr sz="1400" spc="-10" dirty="0">
                <a:solidFill>
                  <a:srgbClr val="FFFFFF"/>
                </a:solidFill>
                <a:latin typeface="Bahnschrift"/>
                <a:cs typeface="Bahnschrift"/>
              </a:rPr>
              <a:t>i</a:t>
            </a:r>
            <a:r>
              <a:rPr sz="1400" dirty="0">
                <a:solidFill>
                  <a:srgbClr val="FFFFFF"/>
                </a:solidFill>
                <a:latin typeface="Bahnschrift"/>
                <a:cs typeface="Bahnschrift"/>
              </a:rPr>
              <a:t>on</a:t>
            </a:r>
            <a:endParaRPr sz="1400">
              <a:latin typeface="Bahnschrift"/>
              <a:cs typeface="Bahnschrift"/>
            </a:endParaRPr>
          </a:p>
        </p:txBody>
      </p:sp>
      <p:grpSp>
        <p:nvGrpSpPr>
          <p:cNvPr id="16" name="object 16"/>
          <p:cNvGrpSpPr/>
          <p:nvPr/>
        </p:nvGrpSpPr>
        <p:grpSpPr>
          <a:xfrm>
            <a:off x="5177282" y="2967482"/>
            <a:ext cx="1320800" cy="827405"/>
            <a:chOff x="5177282" y="2967482"/>
            <a:chExt cx="1320800" cy="827405"/>
          </a:xfrm>
        </p:grpSpPr>
        <p:sp>
          <p:nvSpPr>
            <p:cNvPr id="17" name="object 17"/>
            <p:cNvSpPr/>
            <p:nvPr/>
          </p:nvSpPr>
          <p:spPr>
            <a:xfrm>
              <a:off x="5189982" y="2980182"/>
              <a:ext cx="1295400" cy="802005"/>
            </a:xfrm>
            <a:custGeom>
              <a:avLst/>
              <a:gdLst/>
              <a:ahLst/>
              <a:cxnLst/>
              <a:rect l="l" t="t" r="r" b="b"/>
              <a:pathLst>
                <a:path w="1295400" h="802004">
                  <a:moveTo>
                    <a:pt x="1161795" y="0"/>
                  </a:moveTo>
                  <a:lnTo>
                    <a:pt x="133603" y="0"/>
                  </a:lnTo>
                  <a:lnTo>
                    <a:pt x="91374" y="6811"/>
                  </a:lnTo>
                  <a:lnTo>
                    <a:pt x="54699" y="25777"/>
                  </a:lnTo>
                  <a:lnTo>
                    <a:pt x="25777" y="54699"/>
                  </a:lnTo>
                  <a:lnTo>
                    <a:pt x="6811" y="91374"/>
                  </a:lnTo>
                  <a:lnTo>
                    <a:pt x="0" y="133604"/>
                  </a:lnTo>
                  <a:lnTo>
                    <a:pt x="0" y="668020"/>
                  </a:lnTo>
                  <a:lnTo>
                    <a:pt x="6811" y="710249"/>
                  </a:lnTo>
                  <a:lnTo>
                    <a:pt x="25777" y="746924"/>
                  </a:lnTo>
                  <a:lnTo>
                    <a:pt x="54699" y="775846"/>
                  </a:lnTo>
                  <a:lnTo>
                    <a:pt x="91374" y="794812"/>
                  </a:lnTo>
                  <a:lnTo>
                    <a:pt x="133603" y="801624"/>
                  </a:lnTo>
                  <a:lnTo>
                    <a:pt x="1161795" y="801624"/>
                  </a:lnTo>
                  <a:lnTo>
                    <a:pt x="1204025" y="794812"/>
                  </a:lnTo>
                  <a:lnTo>
                    <a:pt x="1240700" y="775846"/>
                  </a:lnTo>
                  <a:lnTo>
                    <a:pt x="1269622" y="746924"/>
                  </a:lnTo>
                  <a:lnTo>
                    <a:pt x="1288588" y="710249"/>
                  </a:lnTo>
                  <a:lnTo>
                    <a:pt x="1295400" y="668020"/>
                  </a:lnTo>
                  <a:lnTo>
                    <a:pt x="1295400" y="133604"/>
                  </a:lnTo>
                  <a:lnTo>
                    <a:pt x="1288588" y="91374"/>
                  </a:lnTo>
                  <a:lnTo>
                    <a:pt x="1269622" y="54699"/>
                  </a:lnTo>
                  <a:lnTo>
                    <a:pt x="1240700" y="25777"/>
                  </a:lnTo>
                  <a:lnTo>
                    <a:pt x="1204025" y="6811"/>
                  </a:lnTo>
                  <a:lnTo>
                    <a:pt x="1161795" y="0"/>
                  </a:lnTo>
                  <a:close/>
                </a:path>
              </a:pathLst>
            </a:custGeom>
            <a:solidFill>
              <a:srgbClr val="585858"/>
            </a:solidFill>
          </p:spPr>
          <p:txBody>
            <a:bodyPr wrap="square" lIns="0" tIns="0" rIns="0" bIns="0" rtlCol="0"/>
            <a:lstStyle/>
            <a:p>
              <a:endParaRPr/>
            </a:p>
          </p:txBody>
        </p:sp>
        <p:sp>
          <p:nvSpPr>
            <p:cNvPr id="18" name="object 18"/>
            <p:cNvSpPr/>
            <p:nvPr/>
          </p:nvSpPr>
          <p:spPr>
            <a:xfrm>
              <a:off x="5189982" y="2980182"/>
              <a:ext cx="1295400" cy="802005"/>
            </a:xfrm>
            <a:custGeom>
              <a:avLst/>
              <a:gdLst/>
              <a:ahLst/>
              <a:cxnLst/>
              <a:rect l="l" t="t" r="r" b="b"/>
              <a:pathLst>
                <a:path w="1295400" h="802004">
                  <a:moveTo>
                    <a:pt x="0" y="133604"/>
                  </a:moveTo>
                  <a:lnTo>
                    <a:pt x="6811" y="91374"/>
                  </a:lnTo>
                  <a:lnTo>
                    <a:pt x="25777" y="54699"/>
                  </a:lnTo>
                  <a:lnTo>
                    <a:pt x="54699" y="25777"/>
                  </a:lnTo>
                  <a:lnTo>
                    <a:pt x="91374" y="6811"/>
                  </a:lnTo>
                  <a:lnTo>
                    <a:pt x="133603" y="0"/>
                  </a:lnTo>
                  <a:lnTo>
                    <a:pt x="1161795" y="0"/>
                  </a:lnTo>
                  <a:lnTo>
                    <a:pt x="1204025" y="6811"/>
                  </a:lnTo>
                  <a:lnTo>
                    <a:pt x="1240700" y="25777"/>
                  </a:lnTo>
                  <a:lnTo>
                    <a:pt x="1269622" y="54699"/>
                  </a:lnTo>
                  <a:lnTo>
                    <a:pt x="1288588" y="91374"/>
                  </a:lnTo>
                  <a:lnTo>
                    <a:pt x="1295400" y="133604"/>
                  </a:lnTo>
                  <a:lnTo>
                    <a:pt x="1295400" y="668020"/>
                  </a:lnTo>
                  <a:lnTo>
                    <a:pt x="1288588" y="710249"/>
                  </a:lnTo>
                  <a:lnTo>
                    <a:pt x="1269622" y="746924"/>
                  </a:lnTo>
                  <a:lnTo>
                    <a:pt x="1240700" y="775846"/>
                  </a:lnTo>
                  <a:lnTo>
                    <a:pt x="1204025" y="794812"/>
                  </a:lnTo>
                  <a:lnTo>
                    <a:pt x="1161795" y="801624"/>
                  </a:lnTo>
                  <a:lnTo>
                    <a:pt x="133603" y="801624"/>
                  </a:lnTo>
                  <a:lnTo>
                    <a:pt x="91374" y="794812"/>
                  </a:lnTo>
                  <a:lnTo>
                    <a:pt x="54699" y="775846"/>
                  </a:lnTo>
                  <a:lnTo>
                    <a:pt x="25777" y="746924"/>
                  </a:lnTo>
                  <a:lnTo>
                    <a:pt x="6811" y="710249"/>
                  </a:lnTo>
                  <a:lnTo>
                    <a:pt x="0" y="668020"/>
                  </a:lnTo>
                  <a:lnTo>
                    <a:pt x="0" y="133604"/>
                  </a:lnTo>
                  <a:close/>
                </a:path>
              </a:pathLst>
            </a:custGeom>
            <a:ln w="25400">
              <a:solidFill>
                <a:srgbClr val="3B3B3B"/>
              </a:solidFill>
            </a:ln>
          </p:spPr>
          <p:txBody>
            <a:bodyPr wrap="square" lIns="0" tIns="0" rIns="0" bIns="0" rtlCol="0"/>
            <a:lstStyle/>
            <a:p>
              <a:endParaRPr/>
            </a:p>
          </p:txBody>
        </p:sp>
      </p:grpSp>
      <p:sp>
        <p:nvSpPr>
          <p:cNvPr id="19" name="object 19"/>
          <p:cNvSpPr txBox="1"/>
          <p:nvPr/>
        </p:nvSpPr>
        <p:spPr>
          <a:xfrm>
            <a:off x="5312409" y="3260597"/>
            <a:ext cx="105029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Bahnschrift"/>
                <a:cs typeface="Bahnschrift"/>
              </a:rPr>
              <a:t>Access</a:t>
            </a:r>
            <a:r>
              <a:rPr sz="1400" spc="70" dirty="0">
                <a:solidFill>
                  <a:srgbClr val="FFFFFF"/>
                </a:solidFill>
                <a:latin typeface="Bahnschrift"/>
                <a:cs typeface="Bahnschrift"/>
              </a:rPr>
              <a:t> </a:t>
            </a:r>
            <a:r>
              <a:rPr sz="1400" dirty="0">
                <a:solidFill>
                  <a:srgbClr val="FFFFFF"/>
                </a:solidFill>
                <a:latin typeface="Bahnschrift"/>
                <a:cs typeface="Bahnschrift"/>
              </a:rPr>
              <a:t>layer</a:t>
            </a:r>
            <a:endParaRPr sz="1400">
              <a:latin typeface="Bahnschrift"/>
              <a:cs typeface="Bahnschrift"/>
            </a:endParaRPr>
          </a:p>
        </p:txBody>
      </p:sp>
      <p:grpSp>
        <p:nvGrpSpPr>
          <p:cNvPr id="20" name="object 20"/>
          <p:cNvGrpSpPr/>
          <p:nvPr/>
        </p:nvGrpSpPr>
        <p:grpSpPr>
          <a:xfrm>
            <a:off x="7246873" y="2123185"/>
            <a:ext cx="1252220" cy="1029969"/>
            <a:chOff x="7246873" y="2123185"/>
            <a:chExt cx="1252220" cy="1029969"/>
          </a:xfrm>
        </p:grpSpPr>
        <p:sp>
          <p:nvSpPr>
            <p:cNvPr id="21" name="object 21"/>
            <p:cNvSpPr/>
            <p:nvPr/>
          </p:nvSpPr>
          <p:spPr>
            <a:xfrm>
              <a:off x="7259573" y="2135885"/>
              <a:ext cx="1226820" cy="1004569"/>
            </a:xfrm>
            <a:custGeom>
              <a:avLst/>
              <a:gdLst/>
              <a:ahLst/>
              <a:cxnLst/>
              <a:rect l="l" t="t" r="r" b="b"/>
              <a:pathLst>
                <a:path w="1226820" h="1004569">
                  <a:moveTo>
                    <a:pt x="1059433" y="0"/>
                  </a:moveTo>
                  <a:lnTo>
                    <a:pt x="167385" y="0"/>
                  </a:lnTo>
                  <a:lnTo>
                    <a:pt x="122884" y="5978"/>
                  </a:lnTo>
                  <a:lnTo>
                    <a:pt x="82898" y="22850"/>
                  </a:lnTo>
                  <a:lnTo>
                    <a:pt x="49022" y="49021"/>
                  </a:lnTo>
                  <a:lnTo>
                    <a:pt x="22850" y="82898"/>
                  </a:lnTo>
                  <a:lnTo>
                    <a:pt x="5978" y="122884"/>
                  </a:lnTo>
                  <a:lnTo>
                    <a:pt x="0" y="167386"/>
                  </a:lnTo>
                  <a:lnTo>
                    <a:pt x="0" y="836930"/>
                  </a:lnTo>
                  <a:lnTo>
                    <a:pt x="5978" y="881431"/>
                  </a:lnTo>
                  <a:lnTo>
                    <a:pt x="22850" y="921417"/>
                  </a:lnTo>
                  <a:lnTo>
                    <a:pt x="49022" y="955294"/>
                  </a:lnTo>
                  <a:lnTo>
                    <a:pt x="82898" y="981465"/>
                  </a:lnTo>
                  <a:lnTo>
                    <a:pt x="122884" y="998337"/>
                  </a:lnTo>
                  <a:lnTo>
                    <a:pt x="167385" y="1004315"/>
                  </a:lnTo>
                  <a:lnTo>
                    <a:pt x="1059433" y="1004315"/>
                  </a:lnTo>
                  <a:lnTo>
                    <a:pt x="1103935" y="998337"/>
                  </a:lnTo>
                  <a:lnTo>
                    <a:pt x="1143921" y="981465"/>
                  </a:lnTo>
                  <a:lnTo>
                    <a:pt x="1177798" y="955294"/>
                  </a:lnTo>
                  <a:lnTo>
                    <a:pt x="1203969" y="921417"/>
                  </a:lnTo>
                  <a:lnTo>
                    <a:pt x="1220841" y="881431"/>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22" name="object 22"/>
            <p:cNvSpPr/>
            <p:nvPr/>
          </p:nvSpPr>
          <p:spPr>
            <a:xfrm>
              <a:off x="7259573" y="2135885"/>
              <a:ext cx="1226820" cy="1004569"/>
            </a:xfrm>
            <a:custGeom>
              <a:avLst/>
              <a:gdLst/>
              <a:ahLst/>
              <a:cxnLst/>
              <a:rect l="l" t="t" r="r" b="b"/>
              <a:pathLst>
                <a:path w="1226820" h="1004569">
                  <a:moveTo>
                    <a:pt x="0" y="167386"/>
                  </a:moveTo>
                  <a:lnTo>
                    <a:pt x="5978" y="122884"/>
                  </a:lnTo>
                  <a:lnTo>
                    <a:pt x="22850" y="82898"/>
                  </a:lnTo>
                  <a:lnTo>
                    <a:pt x="49022" y="49021"/>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31"/>
                  </a:lnTo>
                  <a:lnTo>
                    <a:pt x="1203969" y="921417"/>
                  </a:lnTo>
                  <a:lnTo>
                    <a:pt x="1177798" y="955294"/>
                  </a:lnTo>
                  <a:lnTo>
                    <a:pt x="1143921" y="981465"/>
                  </a:lnTo>
                  <a:lnTo>
                    <a:pt x="1103935" y="998337"/>
                  </a:lnTo>
                  <a:lnTo>
                    <a:pt x="1059433" y="1004315"/>
                  </a:lnTo>
                  <a:lnTo>
                    <a:pt x="167385" y="1004315"/>
                  </a:lnTo>
                  <a:lnTo>
                    <a:pt x="122884" y="998337"/>
                  </a:lnTo>
                  <a:lnTo>
                    <a:pt x="82898" y="981465"/>
                  </a:lnTo>
                  <a:lnTo>
                    <a:pt x="49022" y="955294"/>
                  </a:lnTo>
                  <a:lnTo>
                    <a:pt x="22850" y="921417"/>
                  </a:lnTo>
                  <a:lnTo>
                    <a:pt x="5978" y="881431"/>
                  </a:lnTo>
                  <a:lnTo>
                    <a:pt x="0" y="836930"/>
                  </a:lnTo>
                  <a:lnTo>
                    <a:pt x="0" y="167386"/>
                  </a:lnTo>
                  <a:close/>
                </a:path>
              </a:pathLst>
            </a:custGeom>
            <a:ln w="25400">
              <a:solidFill>
                <a:srgbClr val="9B9B9B"/>
              </a:solidFill>
            </a:ln>
          </p:spPr>
          <p:txBody>
            <a:bodyPr wrap="square" lIns="0" tIns="0" rIns="0" bIns="0" rtlCol="0"/>
            <a:lstStyle/>
            <a:p>
              <a:endParaRPr/>
            </a:p>
          </p:txBody>
        </p:sp>
      </p:grpSp>
      <p:grpSp>
        <p:nvGrpSpPr>
          <p:cNvPr id="23" name="object 23"/>
          <p:cNvGrpSpPr/>
          <p:nvPr/>
        </p:nvGrpSpPr>
        <p:grpSpPr>
          <a:xfrm>
            <a:off x="1626107" y="1068577"/>
            <a:ext cx="5553710" cy="3183890"/>
            <a:chOff x="1626107" y="1068577"/>
            <a:chExt cx="5553710" cy="3183890"/>
          </a:xfrm>
        </p:grpSpPr>
        <p:pic>
          <p:nvPicPr>
            <p:cNvPr id="24" name="object 24"/>
            <p:cNvPicPr/>
            <p:nvPr/>
          </p:nvPicPr>
          <p:blipFill>
            <a:blip r:embed="rId4" cstate="print"/>
            <a:stretch>
              <a:fillRect/>
            </a:stretch>
          </p:blipFill>
          <p:spPr>
            <a:xfrm>
              <a:off x="1626107" y="2935211"/>
              <a:ext cx="1231392" cy="560844"/>
            </a:xfrm>
            <a:prstGeom prst="rect">
              <a:avLst/>
            </a:prstGeom>
          </p:spPr>
        </p:pic>
        <p:pic>
          <p:nvPicPr>
            <p:cNvPr id="25" name="object 25"/>
            <p:cNvPicPr/>
            <p:nvPr/>
          </p:nvPicPr>
          <p:blipFill>
            <a:blip r:embed="rId5" cstate="print"/>
            <a:stretch>
              <a:fillRect/>
            </a:stretch>
          </p:blipFill>
          <p:spPr>
            <a:xfrm>
              <a:off x="1674240" y="2964433"/>
              <a:ext cx="1137920" cy="464185"/>
            </a:xfrm>
            <a:prstGeom prst="rect">
              <a:avLst/>
            </a:prstGeom>
          </p:spPr>
        </p:pic>
        <p:sp>
          <p:nvSpPr>
            <p:cNvPr id="26" name="object 26"/>
            <p:cNvSpPr/>
            <p:nvPr/>
          </p:nvSpPr>
          <p:spPr>
            <a:xfrm>
              <a:off x="1674240" y="2964433"/>
              <a:ext cx="1137920" cy="464184"/>
            </a:xfrm>
            <a:custGeom>
              <a:avLst/>
              <a:gdLst/>
              <a:ahLst/>
              <a:cxnLst/>
              <a:rect l="l" t="t" r="r" b="b"/>
              <a:pathLst>
                <a:path w="1137920" h="464185">
                  <a:moveTo>
                    <a:pt x="36956" y="0"/>
                  </a:moveTo>
                  <a:lnTo>
                    <a:pt x="1008507" y="242443"/>
                  </a:lnTo>
                  <a:lnTo>
                    <a:pt x="1026921" y="168529"/>
                  </a:lnTo>
                  <a:lnTo>
                    <a:pt x="1137920" y="353187"/>
                  </a:lnTo>
                  <a:lnTo>
                    <a:pt x="953134" y="464185"/>
                  </a:lnTo>
                  <a:lnTo>
                    <a:pt x="971550" y="390271"/>
                  </a:lnTo>
                  <a:lnTo>
                    <a:pt x="0" y="147828"/>
                  </a:lnTo>
                  <a:lnTo>
                    <a:pt x="36956" y="0"/>
                  </a:lnTo>
                  <a:close/>
                </a:path>
              </a:pathLst>
            </a:custGeom>
            <a:ln w="9525">
              <a:solidFill>
                <a:srgbClr val="373737"/>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482339" y="3211080"/>
              <a:ext cx="434339" cy="408419"/>
            </a:xfrm>
            <a:prstGeom prst="rect">
              <a:avLst/>
            </a:prstGeom>
          </p:spPr>
        </p:pic>
        <p:pic>
          <p:nvPicPr>
            <p:cNvPr id="28" name="object 28"/>
            <p:cNvPicPr/>
            <p:nvPr/>
          </p:nvPicPr>
          <p:blipFill>
            <a:blip r:embed="rId7" cstate="print"/>
            <a:stretch>
              <a:fillRect/>
            </a:stretch>
          </p:blipFill>
          <p:spPr>
            <a:xfrm>
              <a:off x="3529583" y="3244595"/>
              <a:ext cx="342900" cy="304800"/>
            </a:xfrm>
            <a:prstGeom prst="rect">
              <a:avLst/>
            </a:prstGeom>
          </p:spPr>
        </p:pic>
        <p:sp>
          <p:nvSpPr>
            <p:cNvPr id="29" name="object 29"/>
            <p:cNvSpPr/>
            <p:nvPr/>
          </p:nvSpPr>
          <p:spPr>
            <a:xfrm>
              <a:off x="3529583" y="3244595"/>
              <a:ext cx="342900" cy="304800"/>
            </a:xfrm>
            <a:custGeom>
              <a:avLst/>
              <a:gdLst/>
              <a:ahLst/>
              <a:cxnLst/>
              <a:rect l="l" t="t" r="r" b="b"/>
              <a:pathLst>
                <a:path w="342900" h="304800">
                  <a:moveTo>
                    <a:pt x="0" y="76200"/>
                  </a:moveTo>
                  <a:lnTo>
                    <a:pt x="190500" y="76200"/>
                  </a:lnTo>
                  <a:lnTo>
                    <a:pt x="190500" y="0"/>
                  </a:lnTo>
                  <a:lnTo>
                    <a:pt x="342900" y="152400"/>
                  </a:lnTo>
                  <a:lnTo>
                    <a:pt x="190500" y="304800"/>
                  </a:lnTo>
                  <a:lnTo>
                    <a:pt x="190500"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0" name="object 30"/>
            <p:cNvPicPr/>
            <p:nvPr/>
          </p:nvPicPr>
          <p:blipFill>
            <a:blip r:embed="rId8" cstate="print"/>
            <a:stretch>
              <a:fillRect/>
            </a:stretch>
          </p:blipFill>
          <p:spPr>
            <a:xfrm>
              <a:off x="4879848" y="3191268"/>
              <a:ext cx="435851" cy="408419"/>
            </a:xfrm>
            <a:prstGeom prst="rect">
              <a:avLst/>
            </a:prstGeom>
          </p:spPr>
        </p:pic>
        <p:pic>
          <p:nvPicPr>
            <p:cNvPr id="31" name="object 31"/>
            <p:cNvPicPr/>
            <p:nvPr/>
          </p:nvPicPr>
          <p:blipFill>
            <a:blip r:embed="rId9" cstate="print"/>
            <a:stretch>
              <a:fillRect/>
            </a:stretch>
          </p:blipFill>
          <p:spPr>
            <a:xfrm>
              <a:off x="4927092" y="3224783"/>
              <a:ext cx="344424" cy="304800"/>
            </a:xfrm>
            <a:prstGeom prst="rect">
              <a:avLst/>
            </a:prstGeom>
          </p:spPr>
        </p:pic>
        <p:sp>
          <p:nvSpPr>
            <p:cNvPr id="32" name="object 32"/>
            <p:cNvSpPr/>
            <p:nvPr/>
          </p:nvSpPr>
          <p:spPr>
            <a:xfrm>
              <a:off x="4927092" y="3224783"/>
              <a:ext cx="344805" cy="304800"/>
            </a:xfrm>
            <a:custGeom>
              <a:avLst/>
              <a:gdLst/>
              <a:ahLst/>
              <a:cxnLst/>
              <a:rect l="l" t="t" r="r" b="b"/>
              <a:pathLst>
                <a:path w="344804" h="304800">
                  <a:moveTo>
                    <a:pt x="0" y="76200"/>
                  </a:moveTo>
                  <a:lnTo>
                    <a:pt x="192024" y="76200"/>
                  </a:lnTo>
                  <a:lnTo>
                    <a:pt x="192024" y="0"/>
                  </a:lnTo>
                  <a:lnTo>
                    <a:pt x="344424" y="152400"/>
                  </a:lnTo>
                  <a:lnTo>
                    <a:pt x="192024" y="304800"/>
                  </a:lnTo>
                  <a:lnTo>
                    <a:pt x="192024"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3" name="object 33"/>
            <p:cNvPicPr/>
            <p:nvPr/>
          </p:nvPicPr>
          <p:blipFill>
            <a:blip r:embed="rId10" cstate="print"/>
            <a:stretch>
              <a:fillRect/>
            </a:stretch>
          </p:blipFill>
          <p:spPr>
            <a:xfrm>
              <a:off x="6473951" y="3098279"/>
              <a:ext cx="592810" cy="469404"/>
            </a:xfrm>
            <a:prstGeom prst="rect">
              <a:avLst/>
            </a:prstGeom>
          </p:spPr>
        </p:pic>
        <p:pic>
          <p:nvPicPr>
            <p:cNvPr id="34" name="object 34"/>
            <p:cNvPicPr/>
            <p:nvPr/>
          </p:nvPicPr>
          <p:blipFill>
            <a:blip r:embed="rId11" cstate="print"/>
            <a:stretch>
              <a:fillRect/>
            </a:stretch>
          </p:blipFill>
          <p:spPr>
            <a:xfrm>
              <a:off x="6522847" y="3130295"/>
              <a:ext cx="499236" cy="372872"/>
            </a:xfrm>
            <a:prstGeom prst="rect">
              <a:avLst/>
            </a:prstGeom>
          </p:spPr>
        </p:pic>
        <p:sp>
          <p:nvSpPr>
            <p:cNvPr id="35" name="object 35"/>
            <p:cNvSpPr/>
            <p:nvPr/>
          </p:nvSpPr>
          <p:spPr>
            <a:xfrm>
              <a:off x="6522847" y="3130295"/>
              <a:ext cx="499745" cy="373380"/>
            </a:xfrm>
            <a:custGeom>
              <a:avLst/>
              <a:gdLst/>
              <a:ahLst/>
              <a:cxnLst/>
              <a:rect l="l" t="t" r="r" b="b"/>
              <a:pathLst>
                <a:path w="499745" h="373379">
                  <a:moveTo>
                    <a:pt x="0" y="210693"/>
                  </a:moveTo>
                  <a:lnTo>
                    <a:pt x="302259" y="81153"/>
                  </a:lnTo>
                  <a:lnTo>
                    <a:pt x="267461" y="0"/>
                  </a:lnTo>
                  <a:lnTo>
                    <a:pt x="499236" y="92710"/>
                  </a:lnTo>
                  <a:lnTo>
                    <a:pt x="406526" y="324358"/>
                  </a:lnTo>
                  <a:lnTo>
                    <a:pt x="371855" y="243331"/>
                  </a:lnTo>
                  <a:lnTo>
                    <a:pt x="69469" y="372872"/>
                  </a:lnTo>
                  <a:lnTo>
                    <a:pt x="0" y="210693"/>
                  </a:lnTo>
                  <a:close/>
                </a:path>
              </a:pathLst>
            </a:custGeom>
            <a:ln w="9524">
              <a:solidFill>
                <a:srgbClr val="373737"/>
              </a:solidFill>
            </a:ln>
          </p:spPr>
          <p:txBody>
            <a:bodyPr wrap="square" lIns="0" tIns="0" rIns="0" bIns="0" rtlCol="0"/>
            <a:lstStyle/>
            <a:p>
              <a:endParaRPr/>
            </a:p>
          </p:txBody>
        </p:sp>
        <p:sp>
          <p:nvSpPr>
            <p:cNvPr id="36" name="object 36"/>
            <p:cNvSpPr/>
            <p:nvPr/>
          </p:nvSpPr>
          <p:spPr>
            <a:xfrm>
              <a:off x="2966060" y="3848188"/>
              <a:ext cx="488950" cy="404495"/>
            </a:xfrm>
            <a:custGeom>
              <a:avLst/>
              <a:gdLst/>
              <a:ahLst/>
              <a:cxnLst/>
              <a:rect l="l" t="t" r="r" b="b"/>
              <a:pathLst>
                <a:path w="488950" h="404495">
                  <a:moveTo>
                    <a:pt x="488777" y="0"/>
                  </a:moveTo>
                  <a:lnTo>
                    <a:pt x="0" y="0"/>
                  </a:lnTo>
                  <a:lnTo>
                    <a:pt x="0" y="404119"/>
                  </a:lnTo>
                  <a:lnTo>
                    <a:pt x="84643" y="404119"/>
                  </a:lnTo>
                  <a:lnTo>
                    <a:pt x="127944" y="360821"/>
                  </a:lnTo>
                  <a:lnTo>
                    <a:pt x="43297" y="360821"/>
                  </a:lnTo>
                  <a:lnTo>
                    <a:pt x="43297" y="274223"/>
                  </a:lnTo>
                  <a:lnTo>
                    <a:pt x="214544"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5">
                  <a:moveTo>
                    <a:pt x="214544" y="274224"/>
                  </a:moveTo>
                  <a:lnTo>
                    <a:pt x="187620" y="274224"/>
                  </a:lnTo>
                  <a:lnTo>
                    <a:pt x="187621" y="301146"/>
                  </a:lnTo>
                  <a:lnTo>
                    <a:pt x="214544" y="274224"/>
                  </a:lnTo>
                  <a:close/>
                </a:path>
                <a:path w="488950" h="404495">
                  <a:moveTo>
                    <a:pt x="216485" y="158761"/>
                  </a:moveTo>
                  <a:lnTo>
                    <a:pt x="187620" y="158761"/>
                  </a:lnTo>
                  <a:lnTo>
                    <a:pt x="187620" y="245358"/>
                  </a:lnTo>
                  <a:lnTo>
                    <a:pt x="216485" y="245358"/>
                  </a:lnTo>
                  <a:lnTo>
                    <a:pt x="216485" y="158761"/>
                  </a:lnTo>
                  <a:close/>
                </a:path>
                <a:path w="488950" h="404495">
                  <a:moveTo>
                    <a:pt x="216485" y="43298"/>
                  </a:moveTo>
                  <a:lnTo>
                    <a:pt x="187620" y="43298"/>
                  </a:lnTo>
                  <a:lnTo>
                    <a:pt x="187620" y="129895"/>
                  </a:lnTo>
                  <a:lnTo>
                    <a:pt x="216485" y="129895"/>
                  </a:lnTo>
                  <a:lnTo>
                    <a:pt x="216485" y="43298"/>
                  </a:lnTo>
                  <a:close/>
                </a:path>
                <a:path w="488950" h="404495">
                  <a:moveTo>
                    <a:pt x="389674" y="43298"/>
                  </a:moveTo>
                  <a:lnTo>
                    <a:pt x="360809" y="43298"/>
                  </a:lnTo>
                  <a:lnTo>
                    <a:pt x="360809" y="127963"/>
                  </a:lnTo>
                  <a:lnTo>
                    <a:pt x="389674" y="99100"/>
                  </a:lnTo>
                  <a:lnTo>
                    <a:pt x="389674" y="43298"/>
                  </a:lnTo>
                  <a:close/>
                </a:path>
              </a:pathLst>
            </a:custGeom>
            <a:solidFill>
              <a:srgbClr val="66BEFF"/>
            </a:solidFill>
          </p:spPr>
          <p:txBody>
            <a:bodyPr wrap="square" lIns="0" tIns="0" rIns="0" bIns="0" rtlCol="0"/>
            <a:lstStyle/>
            <a:p>
              <a:endParaRPr/>
            </a:p>
          </p:txBody>
        </p:sp>
        <p:sp>
          <p:nvSpPr>
            <p:cNvPr id="37" name="object 37"/>
            <p:cNvSpPr/>
            <p:nvPr/>
          </p:nvSpPr>
          <p:spPr>
            <a:xfrm>
              <a:off x="2338577" y="1081277"/>
              <a:ext cx="4828540" cy="2733040"/>
            </a:xfrm>
            <a:custGeom>
              <a:avLst/>
              <a:gdLst/>
              <a:ahLst/>
              <a:cxnLst/>
              <a:rect l="l" t="t" r="r" b="b"/>
              <a:pathLst>
                <a:path w="4828540" h="2733040">
                  <a:moveTo>
                    <a:pt x="4372610" y="0"/>
                  </a:moveTo>
                  <a:lnTo>
                    <a:pt x="455422" y="0"/>
                  </a:lnTo>
                  <a:lnTo>
                    <a:pt x="408868" y="2351"/>
                  </a:lnTo>
                  <a:lnTo>
                    <a:pt x="363656" y="9255"/>
                  </a:lnTo>
                  <a:lnTo>
                    <a:pt x="320016" y="20480"/>
                  </a:lnTo>
                  <a:lnTo>
                    <a:pt x="278177" y="35798"/>
                  </a:lnTo>
                  <a:lnTo>
                    <a:pt x="238368" y="54979"/>
                  </a:lnTo>
                  <a:lnTo>
                    <a:pt x="200818" y="77795"/>
                  </a:lnTo>
                  <a:lnTo>
                    <a:pt x="165757" y="104016"/>
                  </a:lnTo>
                  <a:lnTo>
                    <a:pt x="133413" y="133413"/>
                  </a:lnTo>
                  <a:lnTo>
                    <a:pt x="104016" y="165757"/>
                  </a:lnTo>
                  <a:lnTo>
                    <a:pt x="77795" y="200818"/>
                  </a:lnTo>
                  <a:lnTo>
                    <a:pt x="54979" y="238368"/>
                  </a:lnTo>
                  <a:lnTo>
                    <a:pt x="35798" y="278177"/>
                  </a:lnTo>
                  <a:lnTo>
                    <a:pt x="20480" y="320016"/>
                  </a:lnTo>
                  <a:lnTo>
                    <a:pt x="9255" y="363656"/>
                  </a:lnTo>
                  <a:lnTo>
                    <a:pt x="2351" y="408868"/>
                  </a:lnTo>
                  <a:lnTo>
                    <a:pt x="0" y="455422"/>
                  </a:lnTo>
                  <a:lnTo>
                    <a:pt x="0" y="2277110"/>
                  </a:lnTo>
                  <a:lnTo>
                    <a:pt x="2351" y="2323663"/>
                  </a:lnTo>
                  <a:lnTo>
                    <a:pt x="9255" y="2368875"/>
                  </a:lnTo>
                  <a:lnTo>
                    <a:pt x="20480" y="2412515"/>
                  </a:lnTo>
                  <a:lnTo>
                    <a:pt x="35798" y="2454354"/>
                  </a:lnTo>
                  <a:lnTo>
                    <a:pt x="54979" y="2494163"/>
                  </a:lnTo>
                  <a:lnTo>
                    <a:pt x="77795" y="2531713"/>
                  </a:lnTo>
                  <a:lnTo>
                    <a:pt x="104016" y="2566774"/>
                  </a:lnTo>
                  <a:lnTo>
                    <a:pt x="133413" y="2599118"/>
                  </a:lnTo>
                  <a:lnTo>
                    <a:pt x="165757" y="2628515"/>
                  </a:lnTo>
                  <a:lnTo>
                    <a:pt x="200818" y="2654736"/>
                  </a:lnTo>
                  <a:lnTo>
                    <a:pt x="238368" y="2677552"/>
                  </a:lnTo>
                  <a:lnTo>
                    <a:pt x="278177" y="2696733"/>
                  </a:lnTo>
                  <a:lnTo>
                    <a:pt x="320016" y="2712051"/>
                  </a:lnTo>
                  <a:lnTo>
                    <a:pt x="363656" y="2723276"/>
                  </a:lnTo>
                  <a:lnTo>
                    <a:pt x="408868" y="2730180"/>
                  </a:lnTo>
                  <a:lnTo>
                    <a:pt x="455422" y="2732532"/>
                  </a:lnTo>
                  <a:lnTo>
                    <a:pt x="4372610" y="2732532"/>
                  </a:lnTo>
                  <a:lnTo>
                    <a:pt x="4419163" y="2730180"/>
                  </a:lnTo>
                  <a:lnTo>
                    <a:pt x="4464375" y="2723276"/>
                  </a:lnTo>
                  <a:lnTo>
                    <a:pt x="4508015" y="2712051"/>
                  </a:lnTo>
                  <a:lnTo>
                    <a:pt x="4549854" y="2696733"/>
                  </a:lnTo>
                  <a:lnTo>
                    <a:pt x="4589663" y="2677552"/>
                  </a:lnTo>
                  <a:lnTo>
                    <a:pt x="4627213" y="2654736"/>
                  </a:lnTo>
                  <a:lnTo>
                    <a:pt x="4662274" y="2628515"/>
                  </a:lnTo>
                  <a:lnTo>
                    <a:pt x="4694618" y="2599118"/>
                  </a:lnTo>
                  <a:lnTo>
                    <a:pt x="4724015" y="2566774"/>
                  </a:lnTo>
                  <a:lnTo>
                    <a:pt x="4750236" y="2531713"/>
                  </a:lnTo>
                  <a:lnTo>
                    <a:pt x="4773052" y="2494163"/>
                  </a:lnTo>
                  <a:lnTo>
                    <a:pt x="4792233" y="2454354"/>
                  </a:lnTo>
                  <a:lnTo>
                    <a:pt x="4807551" y="2412515"/>
                  </a:lnTo>
                  <a:lnTo>
                    <a:pt x="4818776" y="2368875"/>
                  </a:lnTo>
                  <a:lnTo>
                    <a:pt x="4825680" y="2323663"/>
                  </a:lnTo>
                  <a:lnTo>
                    <a:pt x="4828032" y="2277110"/>
                  </a:lnTo>
                  <a:lnTo>
                    <a:pt x="4828032" y="455422"/>
                  </a:lnTo>
                  <a:lnTo>
                    <a:pt x="4825680" y="408868"/>
                  </a:lnTo>
                  <a:lnTo>
                    <a:pt x="4818776" y="363656"/>
                  </a:lnTo>
                  <a:lnTo>
                    <a:pt x="4807551" y="320016"/>
                  </a:lnTo>
                  <a:lnTo>
                    <a:pt x="4792233" y="278177"/>
                  </a:lnTo>
                  <a:lnTo>
                    <a:pt x="4773052" y="238368"/>
                  </a:lnTo>
                  <a:lnTo>
                    <a:pt x="4750236" y="200818"/>
                  </a:lnTo>
                  <a:lnTo>
                    <a:pt x="4724015" y="165757"/>
                  </a:lnTo>
                  <a:lnTo>
                    <a:pt x="4694618" y="133413"/>
                  </a:lnTo>
                  <a:lnTo>
                    <a:pt x="4662274" y="104016"/>
                  </a:lnTo>
                  <a:lnTo>
                    <a:pt x="4627213" y="77795"/>
                  </a:lnTo>
                  <a:lnTo>
                    <a:pt x="4589663" y="54979"/>
                  </a:lnTo>
                  <a:lnTo>
                    <a:pt x="4549854" y="35798"/>
                  </a:lnTo>
                  <a:lnTo>
                    <a:pt x="4508015" y="20480"/>
                  </a:lnTo>
                  <a:lnTo>
                    <a:pt x="4464375" y="9255"/>
                  </a:lnTo>
                  <a:lnTo>
                    <a:pt x="4419163" y="2351"/>
                  </a:lnTo>
                  <a:lnTo>
                    <a:pt x="4372610" y="0"/>
                  </a:lnTo>
                  <a:close/>
                </a:path>
              </a:pathLst>
            </a:custGeom>
            <a:solidFill>
              <a:srgbClr val="D9D9D9"/>
            </a:solidFill>
          </p:spPr>
          <p:txBody>
            <a:bodyPr wrap="square" lIns="0" tIns="0" rIns="0" bIns="0" rtlCol="0"/>
            <a:lstStyle/>
            <a:p>
              <a:endParaRPr/>
            </a:p>
          </p:txBody>
        </p:sp>
        <p:sp>
          <p:nvSpPr>
            <p:cNvPr id="38" name="object 38"/>
            <p:cNvSpPr/>
            <p:nvPr/>
          </p:nvSpPr>
          <p:spPr>
            <a:xfrm>
              <a:off x="2338577" y="1081277"/>
              <a:ext cx="4828540" cy="2733040"/>
            </a:xfrm>
            <a:custGeom>
              <a:avLst/>
              <a:gdLst/>
              <a:ahLst/>
              <a:cxnLst/>
              <a:rect l="l" t="t" r="r" b="b"/>
              <a:pathLst>
                <a:path w="4828540" h="2733040">
                  <a:moveTo>
                    <a:pt x="0" y="455422"/>
                  </a:moveTo>
                  <a:lnTo>
                    <a:pt x="2351" y="408868"/>
                  </a:lnTo>
                  <a:lnTo>
                    <a:pt x="9255" y="363656"/>
                  </a:lnTo>
                  <a:lnTo>
                    <a:pt x="20480" y="320016"/>
                  </a:lnTo>
                  <a:lnTo>
                    <a:pt x="35798" y="278177"/>
                  </a:lnTo>
                  <a:lnTo>
                    <a:pt x="54979" y="238368"/>
                  </a:lnTo>
                  <a:lnTo>
                    <a:pt x="77795" y="200818"/>
                  </a:lnTo>
                  <a:lnTo>
                    <a:pt x="104016" y="165757"/>
                  </a:lnTo>
                  <a:lnTo>
                    <a:pt x="133413" y="133413"/>
                  </a:lnTo>
                  <a:lnTo>
                    <a:pt x="165757" y="104016"/>
                  </a:lnTo>
                  <a:lnTo>
                    <a:pt x="200818" y="77795"/>
                  </a:lnTo>
                  <a:lnTo>
                    <a:pt x="238368" y="54979"/>
                  </a:lnTo>
                  <a:lnTo>
                    <a:pt x="278177" y="35798"/>
                  </a:lnTo>
                  <a:lnTo>
                    <a:pt x="320016" y="20480"/>
                  </a:lnTo>
                  <a:lnTo>
                    <a:pt x="363656" y="9255"/>
                  </a:lnTo>
                  <a:lnTo>
                    <a:pt x="408868" y="2351"/>
                  </a:lnTo>
                  <a:lnTo>
                    <a:pt x="455422" y="0"/>
                  </a:lnTo>
                  <a:lnTo>
                    <a:pt x="4372610" y="0"/>
                  </a:lnTo>
                  <a:lnTo>
                    <a:pt x="4419163" y="2351"/>
                  </a:lnTo>
                  <a:lnTo>
                    <a:pt x="4464375" y="9255"/>
                  </a:lnTo>
                  <a:lnTo>
                    <a:pt x="4508015" y="20480"/>
                  </a:lnTo>
                  <a:lnTo>
                    <a:pt x="4549854" y="35798"/>
                  </a:lnTo>
                  <a:lnTo>
                    <a:pt x="4589663" y="54979"/>
                  </a:lnTo>
                  <a:lnTo>
                    <a:pt x="4627213" y="77795"/>
                  </a:lnTo>
                  <a:lnTo>
                    <a:pt x="4662274" y="104016"/>
                  </a:lnTo>
                  <a:lnTo>
                    <a:pt x="4694618" y="133413"/>
                  </a:lnTo>
                  <a:lnTo>
                    <a:pt x="4724015" y="165757"/>
                  </a:lnTo>
                  <a:lnTo>
                    <a:pt x="4750236" y="200818"/>
                  </a:lnTo>
                  <a:lnTo>
                    <a:pt x="4773052" y="238368"/>
                  </a:lnTo>
                  <a:lnTo>
                    <a:pt x="4792233" y="278177"/>
                  </a:lnTo>
                  <a:lnTo>
                    <a:pt x="4807551" y="320016"/>
                  </a:lnTo>
                  <a:lnTo>
                    <a:pt x="4818776" y="363656"/>
                  </a:lnTo>
                  <a:lnTo>
                    <a:pt x="4825680" y="408868"/>
                  </a:lnTo>
                  <a:lnTo>
                    <a:pt x="4828032" y="455422"/>
                  </a:lnTo>
                  <a:lnTo>
                    <a:pt x="4828032" y="2277110"/>
                  </a:lnTo>
                  <a:lnTo>
                    <a:pt x="4825680" y="2323663"/>
                  </a:lnTo>
                  <a:lnTo>
                    <a:pt x="4818776" y="2368875"/>
                  </a:lnTo>
                  <a:lnTo>
                    <a:pt x="4807551" y="2412515"/>
                  </a:lnTo>
                  <a:lnTo>
                    <a:pt x="4792233" y="2454354"/>
                  </a:lnTo>
                  <a:lnTo>
                    <a:pt x="4773052" y="2494163"/>
                  </a:lnTo>
                  <a:lnTo>
                    <a:pt x="4750236" y="2531713"/>
                  </a:lnTo>
                  <a:lnTo>
                    <a:pt x="4724015" y="2566774"/>
                  </a:lnTo>
                  <a:lnTo>
                    <a:pt x="4694618" y="2599118"/>
                  </a:lnTo>
                  <a:lnTo>
                    <a:pt x="4662274" y="2628515"/>
                  </a:lnTo>
                  <a:lnTo>
                    <a:pt x="4627213" y="2654736"/>
                  </a:lnTo>
                  <a:lnTo>
                    <a:pt x="4589663" y="2677552"/>
                  </a:lnTo>
                  <a:lnTo>
                    <a:pt x="4549854" y="2696733"/>
                  </a:lnTo>
                  <a:lnTo>
                    <a:pt x="4508015" y="2712051"/>
                  </a:lnTo>
                  <a:lnTo>
                    <a:pt x="4464375" y="2723276"/>
                  </a:lnTo>
                  <a:lnTo>
                    <a:pt x="4419163" y="2730180"/>
                  </a:lnTo>
                  <a:lnTo>
                    <a:pt x="4372610" y="2732532"/>
                  </a:lnTo>
                  <a:lnTo>
                    <a:pt x="455422" y="2732532"/>
                  </a:lnTo>
                  <a:lnTo>
                    <a:pt x="408868" y="2730180"/>
                  </a:lnTo>
                  <a:lnTo>
                    <a:pt x="363656" y="2723276"/>
                  </a:lnTo>
                  <a:lnTo>
                    <a:pt x="320016" y="2712051"/>
                  </a:lnTo>
                  <a:lnTo>
                    <a:pt x="278177" y="2696733"/>
                  </a:lnTo>
                  <a:lnTo>
                    <a:pt x="238368" y="2677552"/>
                  </a:lnTo>
                  <a:lnTo>
                    <a:pt x="200818" y="2654736"/>
                  </a:lnTo>
                  <a:lnTo>
                    <a:pt x="165757" y="2628515"/>
                  </a:lnTo>
                  <a:lnTo>
                    <a:pt x="133413" y="2599118"/>
                  </a:lnTo>
                  <a:lnTo>
                    <a:pt x="104016" y="2566774"/>
                  </a:lnTo>
                  <a:lnTo>
                    <a:pt x="77795" y="2531713"/>
                  </a:lnTo>
                  <a:lnTo>
                    <a:pt x="54979" y="2494163"/>
                  </a:lnTo>
                  <a:lnTo>
                    <a:pt x="35798" y="2454354"/>
                  </a:lnTo>
                  <a:lnTo>
                    <a:pt x="20480" y="2412515"/>
                  </a:lnTo>
                  <a:lnTo>
                    <a:pt x="9255" y="2368875"/>
                  </a:lnTo>
                  <a:lnTo>
                    <a:pt x="2351" y="2323663"/>
                  </a:lnTo>
                  <a:lnTo>
                    <a:pt x="0" y="2277110"/>
                  </a:lnTo>
                  <a:lnTo>
                    <a:pt x="0" y="455422"/>
                  </a:lnTo>
                  <a:close/>
                </a:path>
              </a:pathLst>
            </a:custGeom>
            <a:ln w="25400">
              <a:solidFill>
                <a:srgbClr val="9B9B9B"/>
              </a:solidFill>
            </a:ln>
          </p:spPr>
          <p:txBody>
            <a:bodyPr wrap="square" lIns="0" tIns="0" rIns="0" bIns="0" rtlCol="0"/>
            <a:lstStyle/>
            <a:p>
              <a:endParaRPr/>
            </a:p>
          </p:txBody>
        </p:sp>
        <p:pic>
          <p:nvPicPr>
            <p:cNvPr id="39" name="object 39"/>
            <p:cNvPicPr/>
            <p:nvPr/>
          </p:nvPicPr>
          <p:blipFill>
            <a:blip r:embed="rId12" cstate="print"/>
            <a:stretch>
              <a:fillRect/>
            </a:stretch>
          </p:blipFill>
          <p:spPr>
            <a:xfrm>
              <a:off x="2465831" y="1290827"/>
              <a:ext cx="2955797" cy="564641"/>
            </a:xfrm>
            <a:prstGeom prst="rect">
              <a:avLst/>
            </a:prstGeom>
          </p:spPr>
        </p:pic>
        <p:pic>
          <p:nvPicPr>
            <p:cNvPr id="40" name="object 40"/>
            <p:cNvPicPr/>
            <p:nvPr/>
          </p:nvPicPr>
          <p:blipFill>
            <a:blip r:embed="rId13" cstate="print"/>
            <a:stretch>
              <a:fillRect/>
            </a:stretch>
          </p:blipFill>
          <p:spPr>
            <a:xfrm>
              <a:off x="5085587" y="1290827"/>
              <a:ext cx="413765" cy="564641"/>
            </a:xfrm>
            <a:prstGeom prst="rect">
              <a:avLst/>
            </a:prstGeom>
          </p:spPr>
        </p:pic>
        <p:pic>
          <p:nvPicPr>
            <p:cNvPr id="41" name="object 41"/>
            <p:cNvPicPr/>
            <p:nvPr/>
          </p:nvPicPr>
          <p:blipFill>
            <a:blip r:embed="rId14" cstate="print"/>
            <a:stretch>
              <a:fillRect/>
            </a:stretch>
          </p:blipFill>
          <p:spPr>
            <a:xfrm>
              <a:off x="5163311" y="1290827"/>
              <a:ext cx="1954530" cy="564641"/>
            </a:xfrm>
            <a:prstGeom prst="rect">
              <a:avLst/>
            </a:prstGeom>
          </p:spPr>
        </p:pic>
        <p:pic>
          <p:nvPicPr>
            <p:cNvPr id="42" name="object 42"/>
            <p:cNvPicPr/>
            <p:nvPr/>
          </p:nvPicPr>
          <p:blipFill>
            <a:blip r:embed="rId15" cstate="print"/>
            <a:stretch>
              <a:fillRect/>
            </a:stretch>
          </p:blipFill>
          <p:spPr>
            <a:xfrm>
              <a:off x="2465831" y="1597151"/>
              <a:ext cx="1317497" cy="564642"/>
            </a:xfrm>
            <a:prstGeom prst="rect">
              <a:avLst/>
            </a:prstGeom>
          </p:spPr>
        </p:pic>
      </p:grpSp>
      <p:sp>
        <p:nvSpPr>
          <p:cNvPr id="43" name="object 43"/>
          <p:cNvSpPr txBox="1"/>
          <p:nvPr/>
        </p:nvSpPr>
        <p:spPr>
          <a:xfrm>
            <a:off x="7332091" y="2813685"/>
            <a:ext cx="10617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52525"/>
                </a:solidFill>
                <a:latin typeface="Bahnschrift"/>
                <a:cs typeface="Bahnschrift"/>
              </a:rPr>
              <a:t>Data</a:t>
            </a:r>
            <a:r>
              <a:rPr sz="1400" spc="100" dirty="0">
                <a:solidFill>
                  <a:srgbClr val="252525"/>
                </a:solidFill>
                <a:latin typeface="Bahnschrift"/>
                <a:cs typeface="Bahnschrift"/>
              </a:rPr>
              <a:t> </a:t>
            </a:r>
            <a:r>
              <a:rPr sz="1400" spc="-5" dirty="0">
                <a:solidFill>
                  <a:srgbClr val="252525"/>
                </a:solidFill>
                <a:latin typeface="Bahnschrift"/>
                <a:cs typeface="Bahnschrift"/>
              </a:rPr>
              <a:t>Science</a:t>
            </a:r>
            <a:endParaRPr sz="1400">
              <a:latin typeface="Bahnschrift"/>
              <a:cs typeface="Bahnschrift"/>
            </a:endParaRPr>
          </a:p>
        </p:txBody>
      </p:sp>
      <p:grpSp>
        <p:nvGrpSpPr>
          <p:cNvPr id="44" name="object 44"/>
          <p:cNvGrpSpPr/>
          <p:nvPr/>
        </p:nvGrpSpPr>
        <p:grpSpPr>
          <a:xfrm>
            <a:off x="7688580" y="2418588"/>
            <a:ext cx="365760" cy="289560"/>
            <a:chOff x="7688580" y="2418588"/>
            <a:chExt cx="365760" cy="289560"/>
          </a:xfrm>
        </p:grpSpPr>
        <p:sp>
          <p:nvSpPr>
            <p:cNvPr id="45" name="object 45"/>
            <p:cNvSpPr/>
            <p:nvPr/>
          </p:nvSpPr>
          <p:spPr>
            <a:xfrm>
              <a:off x="7688580" y="2418588"/>
              <a:ext cx="365760" cy="289560"/>
            </a:xfrm>
            <a:custGeom>
              <a:avLst/>
              <a:gdLst/>
              <a:ahLst/>
              <a:cxnLst/>
              <a:rect l="l" t="t" r="r" b="b"/>
              <a:pathLst>
                <a:path w="365759" h="289560">
                  <a:moveTo>
                    <a:pt x="360299" y="216662"/>
                  </a:moveTo>
                  <a:lnTo>
                    <a:pt x="4572" y="216662"/>
                  </a:lnTo>
                  <a:lnTo>
                    <a:pt x="0" y="222123"/>
                  </a:lnTo>
                  <a:lnTo>
                    <a:pt x="0" y="253111"/>
                  </a:lnTo>
                  <a:lnTo>
                    <a:pt x="2720" y="266842"/>
                  </a:lnTo>
                  <a:lnTo>
                    <a:pt x="10144" y="278479"/>
                  </a:lnTo>
                  <a:lnTo>
                    <a:pt x="21163" y="286543"/>
                  </a:lnTo>
                  <a:lnTo>
                    <a:pt x="34671" y="289560"/>
                  </a:lnTo>
                  <a:lnTo>
                    <a:pt x="330200" y="289560"/>
                  </a:lnTo>
                  <a:lnTo>
                    <a:pt x="343846" y="286686"/>
                  </a:lnTo>
                  <a:lnTo>
                    <a:pt x="355171" y="278860"/>
                  </a:lnTo>
                  <a:lnTo>
                    <a:pt x="362900" y="267271"/>
                  </a:lnTo>
                  <a:lnTo>
                    <a:pt x="363554" y="264032"/>
                  </a:lnTo>
                  <a:lnTo>
                    <a:pt x="28321" y="264032"/>
                  </a:lnTo>
                  <a:lnTo>
                    <a:pt x="22860" y="258572"/>
                  </a:lnTo>
                  <a:lnTo>
                    <a:pt x="22860" y="240411"/>
                  </a:lnTo>
                  <a:lnTo>
                    <a:pt x="365760" y="240411"/>
                  </a:lnTo>
                  <a:lnTo>
                    <a:pt x="365760" y="221234"/>
                  </a:lnTo>
                  <a:lnTo>
                    <a:pt x="360299" y="216662"/>
                  </a:lnTo>
                  <a:close/>
                </a:path>
                <a:path w="365759" h="289560">
                  <a:moveTo>
                    <a:pt x="365760" y="240411"/>
                  </a:moveTo>
                  <a:lnTo>
                    <a:pt x="342011" y="240411"/>
                  </a:lnTo>
                  <a:lnTo>
                    <a:pt x="342011" y="258572"/>
                  </a:lnTo>
                  <a:lnTo>
                    <a:pt x="335661" y="264032"/>
                  </a:lnTo>
                  <a:lnTo>
                    <a:pt x="363554" y="264032"/>
                  </a:lnTo>
                  <a:lnTo>
                    <a:pt x="365760" y="253111"/>
                  </a:lnTo>
                  <a:lnTo>
                    <a:pt x="365760" y="240411"/>
                  </a:lnTo>
                  <a:close/>
                </a:path>
                <a:path w="365759" h="289560">
                  <a:moveTo>
                    <a:pt x="306450" y="0"/>
                  </a:moveTo>
                  <a:lnTo>
                    <a:pt x="59309" y="0"/>
                  </a:lnTo>
                  <a:lnTo>
                    <a:pt x="45148" y="2873"/>
                  </a:lnTo>
                  <a:lnTo>
                    <a:pt x="33559" y="10699"/>
                  </a:lnTo>
                  <a:lnTo>
                    <a:pt x="25733" y="22288"/>
                  </a:lnTo>
                  <a:lnTo>
                    <a:pt x="22860" y="36449"/>
                  </a:lnTo>
                  <a:lnTo>
                    <a:pt x="22860" y="216662"/>
                  </a:lnTo>
                  <a:lnTo>
                    <a:pt x="47371" y="216662"/>
                  </a:lnTo>
                  <a:lnTo>
                    <a:pt x="47371" y="36449"/>
                  </a:lnTo>
                  <a:lnTo>
                    <a:pt x="46481" y="36449"/>
                  </a:lnTo>
                  <a:lnTo>
                    <a:pt x="46481" y="30099"/>
                  </a:lnTo>
                  <a:lnTo>
                    <a:pt x="51943" y="24637"/>
                  </a:lnTo>
                  <a:lnTo>
                    <a:pt x="339561" y="24637"/>
                  </a:lnTo>
                  <a:lnTo>
                    <a:pt x="339151" y="22663"/>
                  </a:lnTo>
                  <a:lnTo>
                    <a:pt x="331422" y="11033"/>
                  </a:lnTo>
                  <a:lnTo>
                    <a:pt x="320097" y="2998"/>
                  </a:lnTo>
                  <a:lnTo>
                    <a:pt x="306450" y="0"/>
                  </a:lnTo>
                  <a:close/>
                </a:path>
                <a:path w="365759" h="289560">
                  <a:moveTo>
                    <a:pt x="339561" y="24637"/>
                  </a:moveTo>
                  <a:lnTo>
                    <a:pt x="313817" y="24637"/>
                  </a:lnTo>
                  <a:lnTo>
                    <a:pt x="319277" y="30099"/>
                  </a:lnTo>
                  <a:lnTo>
                    <a:pt x="319277" y="216662"/>
                  </a:lnTo>
                  <a:lnTo>
                    <a:pt x="342011" y="216662"/>
                  </a:lnTo>
                  <a:lnTo>
                    <a:pt x="342011" y="36449"/>
                  </a:lnTo>
                  <a:lnTo>
                    <a:pt x="339561" y="24637"/>
                  </a:lnTo>
                  <a:close/>
                </a:path>
              </a:pathLst>
            </a:custGeom>
            <a:solidFill>
              <a:srgbClr val="5F7C94"/>
            </a:solidFill>
          </p:spPr>
          <p:txBody>
            <a:bodyPr wrap="square" lIns="0" tIns="0" rIns="0" bIns="0" rtlCol="0"/>
            <a:lstStyle/>
            <a:p>
              <a:endParaRPr/>
            </a:p>
          </p:txBody>
        </p:sp>
        <p:pic>
          <p:nvPicPr>
            <p:cNvPr id="46" name="object 46"/>
            <p:cNvPicPr/>
            <p:nvPr/>
          </p:nvPicPr>
          <p:blipFill>
            <a:blip r:embed="rId16" cstate="print"/>
            <a:stretch>
              <a:fillRect/>
            </a:stretch>
          </p:blipFill>
          <p:spPr>
            <a:xfrm>
              <a:off x="7776972" y="2491740"/>
              <a:ext cx="169163" cy="120396"/>
            </a:xfrm>
            <a:prstGeom prst="rect">
              <a:avLst/>
            </a:prstGeom>
          </p:spPr>
        </p:pic>
      </p:grpSp>
      <p:grpSp>
        <p:nvGrpSpPr>
          <p:cNvPr id="47" name="object 47"/>
          <p:cNvGrpSpPr/>
          <p:nvPr/>
        </p:nvGrpSpPr>
        <p:grpSpPr>
          <a:xfrm>
            <a:off x="7246873" y="978661"/>
            <a:ext cx="1258570" cy="1028700"/>
            <a:chOff x="7246873" y="978661"/>
            <a:chExt cx="1258570" cy="1028700"/>
          </a:xfrm>
        </p:grpSpPr>
        <p:sp>
          <p:nvSpPr>
            <p:cNvPr id="48" name="object 48"/>
            <p:cNvSpPr/>
            <p:nvPr/>
          </p:nvSpPr>
          <p:spPr>
            <a:xfrm>
              <a:off x="7259573" y="991361"/>
              <a:ext cx="1233170" cy="1003300"/>
            </a:xfrm>
            <a:custGeom>
              <a:avLst/>
              <a:gdLst/>
              <a:ahLst/>
              <a:cxnLst/>
              <a:rect l="l" t="t" r="r" b="b"/>
              <a:pathLst>
                <a:path w="1233170" h="1003300">
                  <a:moveTo>
                    <a:pt x="1065783" y="0"/>
                  </a:moveTo>
                  <a:lnTo>
                    <a:pt x="167131" y="0"/>
                  </a:lnTo>
                  <a:lnTo>
                    <a:pt x="122693" y="5968"/>
                  </a:lnTo>
                  <a:lnTo>
                    <a:pt x="82766" y="22812"/>
                  </a:lnTo>
                  <a:lnTo>
                    <a:pt x="48942" y="48942"/>
                  </a:lnTo>
                  <a:lnTo>
                    <a:pt x="22812" y="82766"/>
                  </a:lnTo>
                  <a:lnTo>
                    <a:pt x="5968" y="122693"/>
                  </a:lnTo>
                  <a:lnTo>
                    <a:pt x="0" y="167132"/>
                  </a:lnTo>
                  <a:lnTo>
                    <a:pt x="0" y="835660"/>
                  </a:lnTo>
                  <a:lnTo>
                    <a:pt x="5968" y="880098"/>
                  </a:lnTo>
                  <a:lnTo>
                    <a:pt x="22812" y="920025"/>
                  </a:lnTo>
                  <a:lnTo>
                    <a:pt x="48942" y="953849"/>
                  </a:lnTo>
                  <a:lnTo>
                    <a:pt x="82766" y="979979"/>
                  </a:lnTo>
                  <a:lnTo>
                    <a:pt x="122693" y="996823"/>
                  </a:lnTo>
                  <a:lnTo>
                    <a:pt x="167131" y="1002792"/>
                  </a:lnTo>
                  <a:lnTo>
                    <a:pt x="1065783" y="1002792"/>
                  </a:lnTo>
                  <a:lnTo>
                    <a:pt x="1110222" y="996823"/>
                  </a:lnTo>
                  <a:lnTo>
                    <a:pt x="1150149" y="979979"/>
                  </a:lnTo>
                  <a:lnTo>
                    <a:pt x="1183973" y="953849"/>
                  </a:lnTo>
                  <a:lnTo>
                    <a:pt x="1210103" y="920025"/>
                  </a:lnTo>
                  <a:lnTo>
                    <a:pt x="1226947" y="880098"/>
                  </a:lnTo>
                  <a:lnTo>
                    <a:pt x="1232916" y="835660"/>
                  </a:lnTo>
                  <a:lnTo>
                    <a:pt x="1232916" y="167132"/>
                  </a:lnTo>
                  <a:lnTo>
                    <a:pt x="1226947" y="122693"/>
                  </a:lnTo>
                  <a:lnTo>
                    <a:pt x="1210103" y="82766"/>
                  </a:lnTo>
                  <a:lnTo>
                    <a:pt x="1183973" y="48942"/>
                  </a:lnTo>
                  <a:lnTo>
                    <a:pt x="1150149" y="22812"/>
                  </a:lnTo>
                  <a:lnTo>
                    <a:pt x="1110222" y="5968"/>
                  </a:lnTo>
                  <a:lnTo>
                    <a:pt x="1065783" y="0"/>
                  </a:lnTo>
                  <a:close/>
                </a:path>
              </a:pathLst>
            </a:custGeom>
            <a:solidFill>
              <a:srgbClr val="D9D9D9"/>
            </a:solidFill>
          </p:spPr>
          <p:txBody>
            <a:bodyPr wrap="square" lIns="0" tIns="0" rIns="0" bIns="0" rtlCol="0"/>
            <a:lstStyle/>
            <a:p>
              <a:endParaRPr/>
            </a:p>
          </p:txBody>
        </p:sp>
        <p:sp>
          <p:nvSpPr>
            <p:cNvPr id="49" name="object 49"/>
            <p:cNvSpPr/>
            <p:nvPr/>
          </p:nvSpPr>
          <p:spPr>
            <a:xfrm>
              <a:off x="7259573" y="991361"/>
              <a:ext cx="1233170" cy="1003300"/>
            </a:xfrm>
            <a:custGeom>
              <a:avLst/>
              <a:gdLst/>
              <a:ahLst/>
              <a:cxnLst/>
              <a:rect l="l" t="t" r="r" b="b"/>
              <a:pathLst>
                <a:path w="1233170" h="1003300">
                  <a:moveTo>
                    <a:pt x="0" y="167132"/>
                  </a:moveTo>
                  <a:lnTo>
                    <a:pt x="5968" y="122693"/>
                  </a:lnTo>
                  <a:lnTo>
                    <a:pt x="22812" y="82766"/>
                  </a:lnTo>
                  <a:lnTo>
                    <a:pt x="48942" y="48942"/>
                  </a:lnTo>
                  <a:lnTo>
                    <a:pt x="82766" y="22812"/>
                  </a:lnTo>
                  <a:lnTo>
                    <a:pt x="122693" y="5968"/>
                  </a:lnTo>
                  <a:lnTo>
                    <a:pt x="167131" y="0"/>
                  </a:lnTo>
                  <a:lnTo>
                    <a:pt x="1065783" y="0"/>
                  </a:lnTo>
                  <a:lnTo>
                    <a:pt x="1110222" y="5968"/>
                  </a:lnTo>
                  <a:lnTo>
                    <a:pt x="1150149" y="22812"/>
                  </a:lnTo>
                  <a:lnTo>
                    <a:pt x="1183973" y="48942"/>
                  </a:lnTo>
                  <a:lnTo>
                    <a:pt x="1210103" y="82766"/>
                  </a:lnTo>
                  <a:lnTo>
                    <a:pt x="1226947" y="122693"/>
                  </a:lnTo>
                  <a:lnTo>
                    <a:pt x="1232916" y="167132"/>
                  </a:lnTo>
                  <a:lnTo>
                    <a:pt x="1232916" y="835660"/>
                  </a:lnTo>
                  <a:lnTo>
                    <a:pt x="1226947" y="880098"/>
                  </a:lnTo>
                  <a:lnTo>
                    <a:pt x="1210103" y="920025"/>
                  </a:lnTo>
                  <a:lnTo>
                    <a:pt x="1183973" y="953849"/>
                  </a:lnTo>
                  <a:lnTo>
                    <a:pt x="1150149" y="979979"/>
                  </a:lnTo>
                  <a:lnTo>
                    <a:pt x="1110222" y="996823"/>
                  </a:lnTo>
                  <a:lnTo>
                    <a:pt x="1065783" y="1002792"/>
                  </a:lnTo>
                  <a:lnTo>
                    <a:pt x="167131" y="1002792"/>
                  </a:lnTo>
                  <a:lnTo>
                    <a:pt x="122693" y="996823"/>
                  </a:lnTo>
                  <a:lnTo>
                    <a:pt x="82766" y="979979"/>
                  </a:lnTo>
                  <a:lnTo>
                    <a:pt x="48942" y="953849"/>
                  </a:lnTo>
                  <a:lnTo>
                    <a:pt x="22812" y="920025"/>
                  </a:lnTo>
                  <a:lnTo>
                    <a:pt x="5968" y="880098"/>
                  </a:lnTo>
                  <a:lnTo>
                    <a:pt x="0" y="835660"/>
                  </a:lnTo>
                  <a:lnTo>
                    <a:pt x="0" y="167132"/>
                  </a:lnTo>
                  <a:close/>
                </a:path>
              </a:pathLst>
            </a:custGeom>
            <a:ln w="25400">
              <a:solidFill>
                <a:srgbClr val="9B9B9B"/>
              </a:solidFill>
            </a:ln>
          </p:spPr>
          <p:txBody>
            <a:bodyPr wrap="square" lIns="0" tIns="0" rIns="0" bIns="0" rtlCol="0"/>
            <a:lstStyle/>
            <a:p>
              <a:endParaRPr/>
            </a:p>
          </p:txBody>
        </p:sp>
        <p:sp>
          <p:nvSpPr>
            <p:cNvPr id="50" name="object 50"/>
            <p:cNvSpPr/>
            <p:nvPr/>
          </p:nvSpPr>
          <p:spPr>
            <a:xfrm>
              <a:off x="7665719" y="1264919"/>
              <a:ext cx="346075" cy="318770"/>
            </a:xfrm>
            <a:custGeom>
              <a:avLst/>
              <a:gdLst/>
              <a:ahLst/>
              <a:cxnLst/>
              <a:rect l="l" t="t" r="r" b="b"/>
              <a:pathLst>
                <a:path w="346075" h="318769">
                  <a:moveTo>
                    <a:pt x="179831" y="0"/>
                  </a:moveTo>
                  <a:lnTo>
                    <a:pt x="172974" y="0"/>
                  </a:lnTo>
                  <a:lnTo>
                    <a:pt x="126867" y="5729"/>
                  </a:lnTo>
                  <a:lnTo>
                    <a:pt x="85513" y="21872"/>
                  </a:lnTo>
                  <a:lnTo>
                    <a:pt x="50530" y="46862"/>
                  </a:lnTo>
                  <a:lnTo>
                    <a:pt x="23537" y="79135"/>
                  </a:lnTo>
                  <a:lnTo>
                    <a:pt x="6154" y="117122"/>
                  </a:lnTo>
                  <a:lnTo>
                    <a:pt x="0" y="159257"/>
                  </a:lnTo>
                  <a:lnTo>
                    <a:pt x="6154" y="201393"/>
                  </a:lnTo>
                  <a:lnTo>
                    <a:pt x="23537" y="239380"/>
                  </a:lnTo>
                  <a:lnTo>
                    <a:pt x="50530" y="271652"/>
                  </a:lnTo>
                  <a:lnTo>
                    <a:pt x="85513" y="296643"/>
                  </a:lnTo>
                  <a:lnTo>
                    <a:pt x="126867" y="312786"/>
                  </a:lnTo>
                  <a:lnTo>
                    <a:pt x="172974" y="318515"/>
                  </a:lnTo>
                  <a:lnTo>
                    <a:pt x="218727" y="312786"/>
                  </a:lnTo>
                  <a:lnTo>
                    <a:pt x="259983" y="296643"/>
                  </a:lnTo>
                  <a:lnTo>
                    <a:pt x="262437" y="294893"/>
                  </a:lnTo>
                  <a:lnTo>
                    <a:pt x="171957" y="294893"/>
                  </a:lnTo>
                  <a:lnTo>
                    <a:pt x="125145" y="288042"/>
                  </a:lnTo>
                  <a:lnTo>
                    <a:pt x="84703" y="268912"/>
                  </a:lnTo>
                  <a:lnTo>
                    <a:pt x="52948" y="239645"/>
                  </a:lnTo>
                  <a:lnTo>
                    <a:pt x="32197" y="202381"/>
                  </a:lnTo>
                  <a:lnTo>
                    <a:pt x="24764" y="159257"/>
                  </a:lnTo>
                  <a:lnTo>
                    <a:pt x="35204" y="109525"/>
                  </a:lnTo>
                  <a:lnTo>
                    <a:pt x="63801" y="67913"/>
                  </a:lnTo>
                  <a:lnTo>
                    <a:pt x="106471" y="38064"/>
                  </a:lnTo>
                  <a:lnTo>
                    <a:pt x="159130" y="23621"/>
                  </a:lnTo>
                  <a:lnTo>
                    <a:pt x="185800" y="23621"/>
                  </a:lnTo>
                  <a:lnTo>
                    <a:pt x="185800" y="11810"/>
                  </a:lnTo>
                  <a:lnTo>
                    <a:pt x="184784" y="4571"/>
                  </a:lnTo>
                  <a:lnTo>
                    <a:pt x="179831" y="0"/>
                  </a:lnTo>
                  <a:close/>
                </a:path>
                <a:path w="346075" h="318769">
                  <a:moveTo>
                    <a:pt x="185800" y="23621"/>
                  </a:moveTo>
                  <a:lnTo>
                    <a:pt x="159130" y="23621"/>
                  </a:lnTo>
                  <a:lnTo>
                    <a:pt x="159130" y="166496"/>
                  </a:lnTo>
                  <a:lnTo>
                    <a:pt x="165100" y="171068"/>
                  </a:lnTo>
                  <a:lnTo>
                    <a:pt x="318261" y="171068"/>
                  </a:lnTo>
                  <a:lnTo>
                    <a:pt x="308154" y="210525"/>
                  </a:lnTo>
                  <a:lnTo>
                    <a:pt x="286386" y="244556"/>
                  </a:lnTo>
                  <a:lnTo>
                    <a:pt x="255040" y="271241"/>
                  </a:lnTo>
                  <a:lnTo>
                    <a:pt x="216202" y="288660"/>
                  </a:lnTo>
                  <a:lnTo>
                    <a:pt x="171957" y="294893"/>
                  </a:lnTo>
                  <a:lnTo>
                    <a:pt x="262437" y="294893"/>
                  </a:lnTo>
                  <a:lnTo>
                    <a:pt x="295036" y="271652"/>
                  </a:lnTo>
                  <a:lnTo>
                    <a:pt x="322184" y="239380"/>
                  </a:lnTo>
                  <a:lnTo>
                    <a:pt x="339723" y="201393"/>
                  </a:lnTo>
                  <a:lnTo>
                    <a:pt x="345948" y="159257"/>
                  </a:lnTo>
                  <a:lnTo>
                    <a:pt x="345948" y="152907"/>
                  </a:lnTo>
                  <a:lnTo>
                    <a:pt x="339089" y="147446"/>
                  </a:lnTo>
                  <a:lnTo>
                    <a:pt x="185800" y="147446"/>
                  </a:lnTo>
                  <a:lnTo>
                    <a:pt x="185800" y="23621"/>
                  </a:lnTo>
                  <a:close/>
                </a:path>
              </a:pathLst>
            </a:custGeom>
            <a:solidFill>
              <a:srgbClr val="5F7C94"/>
            </a:solidFill>
          </p:spPr>
          <p:txBody>
            <a:bodyPr wrap="square" lIns="0" tIns="0" rIns="0" bIns="0" rtlCol="0"/>
            <a:lstStyle/>
            <a:p>
              <a:endParaRPr/>
            </a:p>
          </p:txBody>
        </p:sp>
        <p:pic>
          <p:nvPicPr>
            <p:cNvPr id="51" name="object 51"/>
            <p:cNvPicPr/>
            <p:nvPr/>
          </p:nvPicPr>
          <p:blipFill>
            <a:blip r:embed="rId17" cstate="print"/>
            <a:stretch>
              <a:fillRect/>
            </a:stretch>
          </p:blipFill>
          <p:spPr>
            <a:xfrm>
              <a:off x="7876031" y="1217675"/>
              <a:ext cx="187451" cy="172212"/>
            </a:xfrm>
            <a:prstGeom prst="rect">
              <a:avLst/>
            </a:prstGeom>
          </p:spPr>
        </p:pic>
      </p:grpSp>
      <p:sp>
        <p:nvSpPr>
          <p:cNvPr id="52" name="object 52"/>
          <p:cNvSpPr txBox="1"/>
          <p:nvPr/>
        </p:nvSpPr>
        <p:spPr>
          <a:xfrm>
            <a:off x="7463408" y="1668272"/>
            <a:ext cx="80581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252525"/>
                </a:solidFill>
                <a:latin typeface="Bahnschrift"/>
                <a:cs typeface="Bahnschrift"/>
              </a:rPr>
              <a:t>Reporti</a:t>
            </a:r>
            <a:r>
              <a:rPr sz="1400" spc="-10" dirty="0">
                <a:solidFill>
                  <a:srgbClr val="252525"/>
                </a:solidFill>
                <a:latin typeface="Bahnschrift"/>
                <a:cs typeface="Bahnschrift"/>
              </a:rPr>
              <a:t>n</a:t>
            </a:r>
            <a:r>
              <a:rPr sz="1400" dirty="0">
                <a:solidFill>
                  <a:srgbClr val="252525"/>
                </a:solidFill>
                <a:latin typeface="Bahnschrift"/>
                <a:cs typeface="Bahnschrift"/>
              </a:rPr>
              <a:t>g</a:t>
            </a:r>
            <a:endParaRPr sz="1400">
              <a:latin typeface="Bahnschrift"/>
              <a:cs typeface="Bahnschrift"/>
            </a:endParaRPr>
          </a:p>
        </p:txBody>
      </p:sp>
      <p:grpSp>
        <p:nvGrpSpPr>
          <p:cNvPr id="53" name="object 53"/>
          <p:cNvGrpSpPr/>
          <p:nvPr/>
        </p:nvGrpSpPr>
        <p:grpSpPr>
          <a:xfrm>
            <a:off x="7246873" y="3270758"/>
            <a:ext cx="1252220" cy="1029969"/>
            <a:chOff x="7246873" y="3270758"/>
            <a:chExt cx="1252220" cy="1029969"/>
          </a:xfrm>
        </p:grpSpPr>
        <p:sp>
          <p:nvSpPr>
            <p:cNvPr id="54" name="object 54"/>
            <p:cNvSpPr/>
            <p:nvPr/>
          </p:nvSpPr>
          <p:spPr>
            <a:xfrm>
              <a:off x="7259573" y="3283458"/>
              <a:ext cx="1226820" cy="1004569"/>
            </a:xfrm>
            <a:custGeom>
              <a:avLst/>
              <a:gdLst/>
              <a:ahLst/>
              <a:cxnLst/>
              <a:rect l="l" t="t" r="r" b="b"/>
              <a:pathLst>
                <a:path w="1226820" h="1004570">
                  <a:moveTo>
                    <a:pt x="1059433" y="0"/>
                  </a:moveTo>
                  <a:lnTo>
                    <a:pt x="167385" y="0"/>
                  </a:lnTo>
                  <a:lnTo>
                    <a:pt x="122884" y="5978"/>
                  </a:lnTo>
                  <a:lnTo>
                    <a:pt x="82898" y="22850"/>
                  </a:lnTo>
                  <a:lnTo>
                    <a:pt x="49022" y="49022"/>
                  </a:lnTo>
                  <a:lnTo>
                    <a:pt x="22850" y="82898"/>
                  </a:lnTo>
                  <a:lnTo>
                    <a:pt x="5978" y="122884"/>
                  </a:lnTo>
                  <a:lnTo>
                    <a:pt x="0" y="167386"/>
                  </a:lnTo>
                  <a:lnTo>
                    <a:pt x="0" y="836930"/>
                  </a:lnTo>
                  <a:lnTo>
                    <a:pt x="5978" y="881427"/>
                  </a:lnTo>
                  <a:lnTo>
                    <a:pt x="22850" y="921412"/>
                  </a:lnTo>
                  <a:lnTo>
                    <a:pt x="49022" y="955289"/>
                  </a:lnTo>
                  <a:lnTo>
                    <a:pt x="82898" y="981462"/>
                  </a:lnTo>
                  <a:lnTo>
                    <a:pt x="122884" y="998336"/>
                  </a:lnTo>
                  <a:lnTo>
                    <a:pt x="167385" y="1004316"/>
                  </a:lnTo>
                  <a:lnTo>
                    <a:pt x="1059433" y="1004316"/>
                  </a:lnTo>
                  <a:lnTo>
                    <a:pt x="1103935" y="998336"/>
                  </a:lnTo>
                  <a:lnTo>
                    <a:pt x="1143921" y="981462"/>
                  </a:lnTo>
                  <a:lnTo>
                    <a:pt x="1177798" y="955289"/>
                  </a:lnTo>
                  <a:lnTo>
                    <a:pt x="1203969" y="921412"/>
                  </a:lnTo>
                  <a:lnTo>
                    <a:pt x="1220841" y="881427"/>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55" name="object 55"/>
            <p:cNvSpPr/>
            <p:nvPr/>
          </p:nvSpPr>
          <p:spPr>
            <a:xfrm>
              <a:off x="7259573" y="3283458"/>
              <a:ext cx="1226820" cy="1004569"/>
            </a:xfrm>
            <a:custGeom>
              <a:avLst/>
              <a:gdLst/>
              <a:ahLst/>
              <a:cxnLst/>
              <a:rect l="l" t="t" r="r" b="b"/>
              <a:pathLst>
                <a:path w="1226820" h="1004570">
                  <a:moveTo>
                    <a:pt x="0" y="167386"/>
                  </a:moveTo>
                  <a:lnTo>
                    <a:pt x="5978" y="122884"/>
                  </a:lnTo>
                  <a:lnTo>
                    <a:pt x="22850" y="82898"/>
                  </a:lnTo>
                  <a:lnTo>
                    <a:pt x="49022" y="49022"/>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27"/>
                  </a:lnTo>
                  <a:lnTo>
                    <a:pt x="1203969" y="921412"/>
                  </a:lnTo>
                  <a:lnTo>
                    <a:pt x="1177798" y="955289"/>
                  </a:lnTo>
                  <a:lnTo>
                    <a:pt x="1143921" y="981462"/>
                  </a:lnTo>
                  <a:lnTo>
                    <a:pt x="1103935" y="998336"/>
                  </a:lnTo>
                  <a:lnTo>
                    <a:pt x="1059433" y="1004316"/>
                  </a:lnTo>
                  <a:lnTo>
                    <a:pt x="167385" y="1004316"/>
                  </a:lnTo>
                  <a:lnTo>
                    <a:pt x="122884" y="998336"/>
                  </a:lnTo>
                  <a:lnTo>
                    <a:pt x="82898" y="981462"/>
                  </a:lnTo>
                  <a:lnTo>
                    <a:pt x="49022" y="955289"/>
                  </a:lnTo>
                  <a:lnTo>
                    <a:pt x="22850" y="921412"/>
                  </a:lnTo>
                  <a:lnTo>
                    <a:pt x="5978" y="881427"/>
                  </a:lnTo>
                  <a:lnTo>
                    <a:pt x="0" y="836930"/>
                  </a:lnTo>
                  <a:lnTo>
                    <a:pt x="0" y="167386"/>
                  </a:lnTo>
                  <a:close/>
                </a:path>
              </a:pathLst>
            </a:custGeom>
            <a:ln w="25400">
              <a:solidFill>
                <a:srgbClr val="9B9B9B"/>
              </a:solidFill>
            </a:ln>
          </p:spPr>
          <p:txBody>
            <a:bodyPr wrap="square" lIns="0" tIns="0" rIns="0" bIns="0" rtlCol="0"/>
            <a:lstStyle/>
            <a:p>
              <a:endParaRPr/>
            </a:p>
          </p:txBody>
        </p:sp>
      </p:grpSp>
      <p:sp>
        <p:nvSpPr>
          <p:cNvPr id="56" name="object 56"/>
          <p:cNvSpPr txBox="1"/>
          <p:nvPr/>
        </p:nvSpPr>
        <p:spPr>
          <a:xfrm>
            <a:off x="7401559" y="3961587"/>
            <a:ext cx="922019"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52525"/>
                </a:solidFill>
                <a:latin typeface="Bahnschrift"/>
                <a:cs typeface="Bahnschrift"/>
              </a:rPr>
              <a:t>Other</a:t>
            </a:r>
            <a:r>
              <a:rPr sz="1400" spc="70" dirty="0">
                <a:solidFill>
                  <a:srgbClr val="252525"/>
                </a:solidFill>
                <a:latin typeface="Bahnschrift"/>
                <a:cs typeface="Bahnschrift"/>
              </a:rPr>
              <a:t> </a:t>
            </a:r>
            <a:r>
              <a:rPr sz="1400" dirty="0">
                <a:solidFill>
                  <a:srgbClr val="252525"/>
                </a:solidFill>
                <a:latin typeface="Bahnschrift"/>
                <a:cs typeface="Bahnschrift"/>
              </a:rPr>
              <a:t>Apps</a:t>
            </a:r>
            <a:endParaRPr sz="1400">
              <a:latin typeface="Bahnschrift"/>
              <a:cs typeface="Bahnschrift"/>
            </a:endParaRPr>
          </a:p>
        </p:txBody>
      </p:sp>
      <p:sp>
        <p:nvSpPr>
          <p:cNvPr id="57" name="object 57"/>
          <p:cNvSpPr/>
          <p:nvPr/>
        </p:nvSpPr>
        <p:spPr>
          <a:xfrm>
            <a:off x="7665719" y="3537203"/>
            <a:ext cx="340360" cy="320040"/>
          </a:xfrm>
          <a:custGeom>
            <a:avLst/>
            <a:gdLst/>
            <a:ahLst/>
            <a:cxnLst/>
            <a:rect l="l" t="t" r="r" b="b"/>
            <a:pathLst>
              <a:path w="340359" h="320039">
                <a:moveTo>
                  <a:pt x="339851" y="280035"/>
                </a:moveTo>
                <a:lnTo>
                  <a:pt x="319912" y="280035"/>
                </a:lnTo>
                <a:lnTo>
                  <a:pt x="319912" y="295529"/>
                </a:lnTo>
                <a:lnTo>
                  <a:pt x="315468" y="299974"/>
                </a:lnTo>
                <a:lnTo>
                  <a:pt x="64897" y="299974"/>
                </a:lnTo>
                <a:lnTo>
                  <a:pt x="60451" y="304546"/>
                </a:lnTo>
                <a:lnTo>
                  <a:pt x="60451" y="315595"/>
                </a:lnTo>
                <a:lnTo>
                  <a:pt x="64897" y="320040"/>
                </a:lnTo>
                <a:lnTo>
                  <a:pt x="310006" y="320040"/>
                </a:lnTo>
                <a:lnTo>
                  <a:pt x="321581" y="317678"/>
                </a:lnTo>
                <a:lnTo>
                  <a:pt x="331073" y="311245"/>
                </a:lnTo>
                <a:lnTo>
                  <a:pt x="337492" y="301716"/>
                </a:lnTo>
                <a:lnTo>
                  <a:pt x="339851" y="290068"/>
                </a:lnTo>
                <a:lnTo>
                  <a:pt x="339851" y="280035"/>
                </a:lnTo>
                <a:close/>
              </a:path>
              <a:path w="340359" h="320039">
                <a:moveTo>
                  <a:pt x="137286" y="259969"/>
                </a:moveTo>
                <a:lnTo>
                  <a:pt x="116331" y="259969"/>
                </a:lnTo>
                <a:lnTo>
                  <a:pt x="102997" y="299974"/>
                </a:lnTo>
                <a:lnTo>
                  <a:pt x="123951" y="299974"/>
                </a:lnTo>
                <a:lnTo>
                  <a:pt x="137286" y="259969"/>
                </a:lnTo>
                <a:close/>
              </a:path>
              <a:path w="340359" h="320039">
                <a:moveTo>
                  <a:pt x="339851" y="160020"/>
                </a:moveTo>
                <a:lnTo>
                  <a:pt x="319912" y="160020"/>
                </a:lnTo>
                <a:lnTo>
                  <a:pt x="319912" y="259969"/>
                </a:lnTo>
                <a:lnTo>
                  <a:pt x="200405" y="259969"/>
                </a:lnTo>
                <a:lnTo>
                  <a:pt x="200405" y="293370"/>
                </a:lnTo>
                <a:lnTo>
                  <a:pt x="201040" y="296799"/>
                </a:lnTo>
                <a:lnTo>
                  <a:pt x="202183" y="299974"/>
                </a:lnTo>
                <a:lnTo>
                  <a:pt x="224789" y="299974"/>
                </a:lnTo>
                <a:lnTo>
                  <a:pt x="220345" y="295529"/>
                </a:lnTo>
                <a:lnTo>
                  <a:pt x="220345" y="280035"/>
                </a:lnTo>
                <a:lnTo>
                  <a:pt x="339851" y="280035"/>
                </a:lnTo>
                <a:lnTo>
                  <a:pt x="339851" y="160020"/>
                </a:lnTo>
                <a:close/>
              </a:path>
              <a:path w="340359" h="320039">
                <a:moveTo>
                  <a:pt x="310006" y="0"/>
                </a:moveTo>
                <a:lnTo>
                  <a:pt x="29972" y="0"/>
                </a:lnTo>
                <a:lnTo>
                  <a:pt x="18323" y="2363"/>
                </a:lnTo>
                <a:lnTo>
                  <a:pt x="8794" y="8810"/>
                </a:lnTo>
                <a:lnTo>
                  <a:pt x="2361" y="18377"/>
                </a:lnTo>
                <a:lnTo>
                  <a:pt x="0" y="30099"/>
                </a:lnTo>
                <a:lnTo>
                  <a:pt x="0" y="229997"/>
                </a:lnTo>
                <a:lnTo>
                  <a:pt x="2361" y="241698"/>
                </a:lnTo>
                <a:lnTo>
                  <a:pt x="8794" y="251221"/>
                </a:lnTo>
                <a:lnTo>
                  <a:pt x="18323" y="257625"/>
                </a:lnTo>
                <a:lnTo>
                  <a:pt x="29972" y="259969"/>
                </a:lnTo>
                <a:lnTo>
                  <a:pt x="220345" y="259969"/>
                </a:lnTo>
                <a:lnTo>
                  <a:pt x="220345" y="240030"/>
                </a:lnTo>
                <a:lnTo>
                  <a:pt x="24383" y="240030"/>
                </a:lnTo>
                <a:lnTo>
                  <a:pt x="19938" y="235585"/>
                </a:lnTo>
                <a:lnTo>
                  <a:pt x="19938" y="219964"/>
                </a:lnTo>
                <a:lnTo>
                  <a:pt x="220345" y="219964"/>
                </a:lnTo>
                <a:lnTo>
                  <a:pt x="220345" y="200025"/>
                </a:lnTo>
                <a:lnTo>
                  <a:pt x="19938" y="200025"/>
                </a:lnTo>
                <a:lnTo>
                  <a:pt x="19938" y="24511"/>
                </a:lnTo>
                <a:lnTo>
                  <a:pt x="24383" y="20066"/>
                </a:lnTo>
                <a:lnTo>
                  <a:pt x="337832" y="20066"/>
                </a:lnTo>
                <a:lnTo>
                  <a:pt x="337492" y="18377"/>
                </a:lnTo>
                <a:lnTo>
                  <a:pt x="331073" y="8810"/>
                </a:lnTo>
                <a:lnTo>
                  <a:pt x="321581" y="2363"/>
                </a:lnTo>
                <a:lnTo>
                  <a:pt x="310006" y="0"/>
                </a:lnTo>
                <a:close/>
              </a:path>
              <a:path w="340359" h="320039">
                <a:moveTo>
                  <a:pt x="220345" y="219964"/>
                </a:moveTo>
                <a:lnTo>
                  <a:pt x="200405" y="219964"/>
                </a:lnTo>
                <a:lnTo>
                  <a:pt x="200405" y="240030"/>
                </a:lnTo>
                <a:lnTo>
                  <a:pt x="220345" y="240030"/>
                </a:lnTo>
                <a:lnTo>
                  <a:pt x="220345" y="219964"/>
                </a:lnTo>
                <a:close/>
              </a:path>
              <a:path w="340359" h="320039">
                <a:moveTo>
                  <a:pt x="313308" y="100076"/>
                </a:moveTo>
                <a:lnTo>
                  <a:pt x="230377" y="100076"/>
                </a:lnTo>
                <a:lnTo>
                  <a:pt x="218729" y="102419"/>
                </a:lnTo>
                <a:lnTo>
                  <a:pt x="209200" y="108823"/>
                </a:lnTo>
                <a:lnTo>
                  <a:pt x="202767" y="118346"/>
                </a:lnTo>
                <a:lnTo>
                  <a:pt x="200405" y="130048"/>
                </a:lnTo>
                <a:lnTo>
                  <a:pt x="200405" y="200025"/>
                </a:lnTo>
                <a:lnTo>
                  <a:pt x="220345" y="200025"/>
                </a:lnTo>
                <a:lnTo>
                  <a:pt x="220345" y="160020"/>
                </a:lnTo>
                <a:lnTo>
                  <a:pt x="339851" y="160020"/>
                </a:lnTo>
                <a:lnTo>
                  <a:pt x="339851" y="140081"/>
                </a:lnTo>
                <a:lnTo>
                  <a:pt x="220345" y="140081"/>
                </a:lnTo>
                <a:lnTo>
                  <a:pt x="220345" y="124460"/>
                </a:lnTo>
                <a:lnTo>
                  <a:pt x="224789" y="120015"/>
                </a:lnTo>
                <a:lnTo>
                  <a:pt x="339851" y="120015"/>
                </a:lnTo>
                <a:lnTo>
                  <a:pt x="339851" y="101727"/>
                </a:lnTo>
                <a:lnTo>
                  <a:pt x="319912" y="101727"/>
                </a:lnTo>
                <a:lnTo>
                  <a:pt x="316737" y="100584"/>
                </a:lnTo>
                <a:lnTo>
                  <a:pt x="313308" y="100076"/>
                </a:lnTo>
                <a:close/>
              </a:path>
              <a:path w="340359" h="320039">
                <a:moveTo>
                  <a:pt x="339851" y="120015"/>
                </a:moveTo>
                <a:lnTo>
                  <a:pt x="315468" y="120015"/>
                </a:lnTo>
                <a:lnTo>
                  <a:pt x="319912" y="124460"/>
                </a:lnTo>
                <a:lnTo>
                  <a:pt x="319912" y="140081"/>
                </a:lnTo>
                <a:lnTo>
                  <a:pt x="339851" y="140081"/>
                </a:lnTo>
                <a:lnTo>
                  <a:pt x="339851" y="120015"/>
                </a:lnTo>
                <a:close/>
              </a:path>
              <a:path w="340359" h="320039">
                <a:moveTo>
                  <a:pt x="337832" y="20066"/>
                </a:moveTo>
                <a:lnTo>
                  <a:pt x="315468" y="20066"/>
                </a:lnTo>
                <a:lnTo>
                  <a:pt x="319912" y="24511"/>
                </a:lnTo>
                <a:lnTo>
                  <a:pt x="319912" y="101727"/>
                </a:lnTo>
                <a:lnTo>
                  <a:pt x="339851" y="101727"/>
                </a:lnTo>
                <a:lnTo>
                  <a:pt x="339851" y="30099"/>
                </a:lnTo>
                <a:lnTo>
                  <a:pt x="337832" y="20066"/>
                </a:lnTo>
                <a:close/>
              </a:path>
            </a:pathLst>
          </a:custGeom>
          <a:solidFill>
            <a:srgbClr val="5F7C94"/>
          </a:solidFill>
        </p:spPr>
        <p:txBody>
          <a:bodyPr wrap="square" lIns="0" tIns="0" rIns="0" bIns="0" rtlCol="0"/>
          <a:lstStyle/>
          <a:p>
            <a:endParaRPr/>
          </a:p>
        </p:txBody>
      </p:sp>
      <p:sp>
        <p:nvSpPr>
          <p:cNvPr id="58" name="object 58"/>
          <p:cNvSpPr/>
          <p:nvPr/>
        </p:nvSpPr>
        <p:spPr>
          <a:xfrm>
            <a:off x="2966059" y="4866132"/>
            <a:ext cx="577850" cy="130175"/>
          </a:xfrm>
          <a:custGeom>
            <a:avLst/>
            <a:gdLst/>
            <a:ahLst/>
            <a:cxnLst/>
            <a:rect l="l" t="t" r="r" b="b"/>
            <a:pathLst>
              <a:path w="577850" h="130175">
                <a:moveTo>
                  <a:pt x="216484" y="0"/>
                </a:moveTo>
                <a:lnTo>
                  <a:pt x="187617" y="0"/>
                </a:lnTo>
                <a:lnTo>
                  <a:pt x="187617" y="86601"/>
                </a:lnTo>
                <a:lnTo>
                  <a:pt x="216484" y="86601"/>
                </a:lnTo>
                <a:lnTo>
                  <a:pt x="216484" y="0"/>
                </a:lnTo>
                <a:close/>
              </a:path>
              <a:path w="577850" h="130175">
                <a:moveTo>
                  <a:pt x="389674" y="0"/>
                </a:moveTo>
                <a:lnTo>
                  <a:pt x="360807" y="0"/>
                </a:lnTo>
                <a:lnTo>
                  <a:pt x="360807" y="86601"/>
                </a:lnTo>
                <a:lnTo>
                  <a:pt x="389674" y="86601"/>
                </a:lnTo>
                <a:lnTo>
                  <a:pt x="389674" y="0"/>
                </a:lnTo>
                <a:close/>
              </a:path>
              <a:path w="577850" h="130175">
                <a:moveTo>
                  <a:pt x="577291" y="86868"/>
                </a:moveTo>
                <a:lnTo>
                  <a:pt x="43294" y="86868"/>
                </a:lnTo>
                <a:lnTo>
                  <a:pt x="43294" y="508"/>
                </a:lnTo>
                <a:lnTo>
                  <a:pt x="0" y="508"/>
                </a:lnTo>
                <a:lnTo>
                  <a:pt x="0" y="86868"/>
                </a:lnTo>
                <a:lnTo>
                  <a:pt x="0" y="130048"/>
                </a:lnTo>
                <a:lnTo>
                  <a:pt x="577291" y="130048"/>
                </a:lnTo>
                <a:lnTo>
                  <a:pt x="577291" y="86868"/>
                </a:lnTo>
                <a:close/>
              </a:path>
              <a:path w="577850" h="130175">
                <a:moveTo>
                  <a:pt x="577291" y="0"/>
                </a:moveTo>
                <a:lnTo>
                  <a:pt x="533996" y="0"/>
                </a:lnTo>
                <a:lnTo>
                  <a:pt x="533996" y="86601"/>
                </a:lnTo>
                <a:lnTo>
                  <a:pt x="577291" y="86601"/>
                </a:lnTo>
                <a:lnTo>
                  <a:pt x="577291" y="0"/>
                </a:lnTo>
                <a:close/>
              </a:path>
            </a:pathLst>
          </a:custGeom>
          <a:solidFill>
            <a:srgbClr val="D6D6D6"/>
          </a:solidFill>
        </p:spPr>
        <p:txBody>
          <a:bodyPr wrap="square" lIns="0" tIns="0" rIns="0" bIns="0" rtlCol="0"/>
          <a:lstStyle/>
          <a:p>
            <a:endParaRPr/>
          </a:p>
        </p:txBody>
      </p:sp>
      <p:graphicFrame>
        <p:nvGraphicFramePr>
          <p:cNvPr id="59" name="object 59"/>
          <p:cNvGraphicFramePr>
            <a:graphicFrameLocks noGrp="1"/>
          </p:cNvGraphicFramePr>
          <p:nvPr/>
        </p:nvGraphicFramePr>
        <p:xfrm>
          <a:off x="2966060" y="4226550"/>
          <a:ext cx="534034" cy="603884"/>
        </p:xfrm>
        <a:graphic>
          <a:graphicData uri="http://schemas.openxmlformats.org/drawingml/2006/table">
            <a:tbl>
              <a:tblPr firstRow="1" bandRow="1">
                <a:tableStyleId>{2D5ABB26-0587-4C30-8999-92F81FD0307C}</a:tableStyleId>
              </a:tblPr>
              <a:tblGrid>
                <a:gridCol w="180340"/>
                <a:gridCol w="173355"/>
                <a:gridCol w="180339"/>
              </a:tblGrid>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5093">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D6D6D6"/>
                      </a:solidFill>
                      <a:prstDash val="solid"/>
                    </a:lnB>
                  </a:tcPr>
                </a:tc>
              </a:tr>
              <a:tr h="125093">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38100">
                      <a:solidFill>
                        <a:srgbClr val="D6D6D6"/>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38100">
                      <a:solidFill>
                        <a:srgbClr val="D6D6D6"/>
                      </a:solidFill>
                      <a:prstDash val="solid"/>
                    </a:lnB>
                  </a:tcPr>
                </a:tc>
              </a:tr>
            </a:tbl>
          </a:graphicData>
        </a:graphic>
      </p:graphicFrame>
      <p:sp>
        <p:nvSpPr>
          <p:cNvPr id="60" name="object 60"/>
          <p:cNvSpPr/>
          <p:nvPr/>
        </p:nvSpPr>
        <p:spPr>
          <a:xfrm>
            <a:off x="3854551" y="4860035"/>
            <a:ext cx="1116965" cy="130175"/>
          </a:xfrm>
          <a:custGeom>
            <a:avLst/>
            <a:gdLst/>
            <a:ahLst/>
            <a:cxnLst/>
            <a:rect l="l" t="t" r="r" b="b"/>
            <a:pathLst>
              <a:path w="1116964" h="130175">
                <a:moveTo>
                  <a:pt x="216484" y="0"/>
                </a:moveTo>
                <a:lnTo>
                  <a:pt x="187617" y="0"/>
                </a:lnTo>
                <a:lnTo>
                  <a:pt x="187617" y="86601"/>
                </a:lnTo>
                <a:lnTo>
                  <a:pt x="216484" y="86601"/>
                </a:lnTo>
                <a:lnTo>
                  <a:pt x="216484" y="0"/>
                </a:lnTo>
                <a:close/>
              </a:path>
              <a:path w="1116964" h="130175">
                <a:moveTo>
                  <a:pt x="389674" y="0"/>
                </a:moveTo>
                <a:lnTo>
                  <a:pt x="360807" y="0"/>
                </a:lnTo>
                <a:lnTo>
                  <a:pt x="360807" y="86601"/>
                </a:lnTo>
                <a:lnTo>
                  <a:pt x="389674" y="86601"/>
                </a:lnTo>
                <a:lnTo>
                  <a:pt x="389674" y="0"/>
                </a:lnTo>
                <a:close/>
              </a:path>
              <a:path w="1116964" h="130175">
                <a:moveTo>
                  <a:pt x="755980" y="0"/>
                </a:moveTo>
                <a:lnTo>
                  <a:pt x="727113" y="0"/>
                </a:lnTo>
                <a:lnTo>
                  <a:pt x="727113" y="86601"/>
                </a:lnTo>
                <a:lnTo>
                  <a:pt x="755980" y="86601"/>
                </a:lnTo>
                <a:lnTo>
                  <a:pt x="755980" y="0"/>
                </a:lnTo>
                <a:close/>
              </a:path>
              <a:path w="1116964" h="130175">
                <a:moveTo>
                  <a:pt x="929170" y="0"/>
                </a:moveTo>
                <a:lnTo>
                  <a:pt x="900303" y="0"/>
                </a:lnTo>
                <a:lnTo>
                  <a:pt x="900303" y="86601"/>
                </a:lnTo>
                <a:lnTo>
                  <a:pt x="929170" y="86601"/>
                </a:lnTo>
                <a:lnTo>
                  <a:pt x="929170" y="0"/>
                </a:lnTo>
                <a:close/>
              </a:path>
              <a:path w="1116964" h="130175">
                <a:moveTo>
                  <a:pt x="1116787" y="86868"/>
                </a:moveTo>
                <a:lnTo>
                  <a:pt x="582790" y="86868"/>
                </a:lnTo>
                <a:lnTo>
                  <a:pt x="582790" y="508"/>
                </a:lnTo>
                <a:lnTo>
                  <a:pt x="577291" y="508"/>
                </a:lnTo>
                <a:lnTo>
                  <a:pt x="577291" y="0"/>
                </a:lnTo>
                <a:lnTo>
                  <a:pt x="533996" y="0"/>
                </a:lnTo>
                <a:lnTo>
                  <a:pt x="533996" y="86601"/>
                </a:lnTo>
                <a:lnTo>
                  <a:pt x="539496" y="86601"/>
                </a:lnTo>
                <a:lnTo>
                  <a:pt x="539496" y="86868"/>
                </a:lnTo>
                <a:lnTo>
                  <a:pt x="43294" y="86868"/>
                </a:lnTo>
                <a:lnTo>
                  <a:pt x="43294" y="508"/>
                </a:lnTo>
                <a:lnTo>
                  <a:pt x="0" y="508"/>
                </a:lnTo>
                <a:lnTo>
                  <a:pt x="0" y="86868"/>
                </a:lnTo>
                <a:lnTo>
                  <a:pt x="0" y="130048"/>
                </a:lnTo>
                <a:lnTo>
                  <a:pt x="539496" y="130048"/>
                </a:lnTo>
                <a:lnTo>
                  <a:pt x="577291" y="130048"/>
                </a:lnTo>
                <a:lnTo>
                  <a:pt x="1116787" y="130048"/>
                </a:lnTo>
                <a:lnTo>
                  <a:pt x="1116787" y="86868"/>
                </a:lnTo>
                <a:close/>
              </a:path>
              <a:path w="1116964" h="130175">
                <a:moveTo>
                  <a:pt x="1116787" y="0"/>
                </a:moveTo>
                <a:lnTo>
                  <a:pt x="1073492" y="0"/>
                </a:lnTo>
                <a:lnTo>
                  <a:pt x="1073492" y="86601"/>
                </a:lnTo>
                <a:lnTo>
                  <a:pt x="1116787" y="86601"/>
                </a:lnTo>
                <a:lnTo>
                  <a:pt x="1116787" y="0"/>
                </a:lnTo>
                <a:close/>
              </a:path>
            </a:pathLst>
          </a:custGeom>
          <a:solidFill>
            <a:srgbClr val="D6D6D6"/>
          </a:solidFill>
        </p:spPr>
        <p:txBody>
          <a:bodyPr wrap="square" lIns="0" tIns="0" rIns="0" bIns="0" rtlCol="0"/>
          <a:lstStyle/>
          <a:p>
            <a:endParaRPr/>
          </a:p>
        </p:txBody>
      </p:sp>
      <p:graphicFrame>
        <p:nvGraphicFramePr>
          <p:cNvPr id="61" name="object 61"/>
          <p:cNvGraphicFramePr>
            <a:graphicFrameLocks noGrp="1"/>
          </p:cNvGraphicFramePr>
          <p:nvPr/>
        </p:nvGraphicFramePr>
        <p:xfrm>
          <a:off x="3854552" y="3856218"/>
          <a:ext cx="1069339" cy="968119"/>
        </p:xfrm>
        <a:graphic>
          <a:graphicData uri="http://schemas.openxmlformats.org/drawingml/2006/table">
            <a:tbl>
              <a:tblPr firstRow="1" bandRow="1">
                <a:tableStyleId>{2D5ABB26-0587-4C30-8999-92F81FD0307C}</a:tableStyleId>
              </a:tblPr>
              <a:tblGrid>
                <a:gridCol w="180340"/>
                <a:gridCol w="173355"/>
                <a:gridCol w="180975"/>
                <a:gridCol w="180975"/>
                <a:gridCol w="173354"/>
                <a:gridCol w="180340"/>
              </a:tblGrid>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204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r>
              <a:tr h="12204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7379">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D6D6D6"/>
                      </a:solidFill>
                      <a:prstDash val="solid"/>
                    </a:lnB>
                  </a:tcPr>
                </a:tc>
              </a:tr>
              <a:tr h="127379">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38100">
                      <a:solidFill>
                        <a:srgbClr val="D6D6D6"/>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38100">
                      <a:solidFill>
                        <a:srgbClr val="D6D6D6"/>
                      </a:solidFill>
                      <a:prstDash val="solid"/>
                    </a:lnT>
                    <a:lnB w="38100">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38100">
                      <a:solidFill>
                        <a:srgbClr val="D6D6D6"/>
                      </a:solidFill>
                      <a:prstDash val="solid"/>
                    </a:lnT>
                    <a:lnB w="38100">
                      <a:solidFill>
                        <a:srgbClr val="D6D6D6"/>
                      </a:solidFill>
                      <a:prstDash val="solid"/>
                    </a:lnB>
                  </a:tcPr>
                </a:tc>
              </a:tr>
            </a:tbl>
          </a:graphicData>
        </a:graphic>
      </p:graphicFrame>
      <p:sp>
        <p:nvSpPr>
          <p:cNvPr id="62" name="object 62"/>
          <p:cNvSpPr txBox="1"/>
          <p:nvPr/>
        </p:nvSpPr>
        <p:spPr>
          <a:xfrm>
            <a:off x="2611882" y="1343990"/>
            <a:ext cx="4283710" cy="638175"/>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3B3B3B"/>
                </a:solidFill>
                <a:latin typeface="Calibri"/>
                <a:cs typeface="Calibri"/>
              </a:rPr>
              <a:t>Object</a:t>
            </a:r>
            <a:r>
              <a:rPr sz="2000" spc="-25" dirty="0">
                <a:solidFill>
                  <a:srgbClr val="3B3B3B"/>
                </a:solidFill>
                <a:latin typeface="Calibri"/>
                <a:cs typeface="Calibri"/>
              </a:rPr>
              <a:t> </a:t>
            </a:r>
            <a:r>
              <a:rPr sz="2000" dirty="0">
                <a:solidFill>
                  <a:srgbClr val="3B3B3B"/>
                </a:solidFill>
                <a:latin typeface="Calibri"/>
                <a:cs typeface="Calibri"/>
              </a:rPr>
              <a:t>that</a:t>
            </a:r>
            <a:r>
              <a:rPr sz="2000" spc="-5" dirty="0">
                <a:solidFill>
                  <a:srgbClr val="3B3B3B"/>
                </a:solidFill>
                <a:latin typeface="Calibri"/>
                <a:cs typeface="Calibri"/>
              </a:rPr>
              <a:t> </a:t>
            </a:r>
            <a:r>
              <a:rPr sz="2000" dirty="0">
                <a:solidFill>
                  <a:srgbClr val="3B3B3B"/>
                </a:solidFill>
                <a:latin typeface="Calibri"/>
                <a:cs typeface="Calibri"/>
              </a:rPr>
              <a:t>records</a:t>
            </a:r>
            <a:r>
              <a:rPr sz="2000" spc="-15" dirty="0">
                <a:solidFill>
                  <a:srgbClr val="3B3B3B"/>
                </a:solidFill>
                <a:latin typeface="Calibri"/>
                <a:cs typeface="Calibri"/>
              </a:rPr>
              <a:t> </a:t>
            </a:r>
            <a:r>
              <a:rPr sz="2000" dirty="0">
                <a:solidFill>
                  <a:srgbClr val="3B3B3B"/>
                </a:solidFill>
                <a:latin typeface="Calibri"/>
                <a:cs typeface="Calibri"/>
              </a:rPr>
              <a:t>(DML-)changes</a:t>
            </a:r>
            <a:r>
              <a:rPr sz="2000" spc="-45" dirty="0">
                <a:solidFill>
                  <a:srgbClr val="3B3B3B"/>
                </a:solidFill>
                <a:latin typeface="Calibri"/>
                <a:cs typeface="Calibri"/>
              </a:rPr>
              <a:t> </a:t>
            </a:r>
            <a:r>
              <a:rPr sz="2000" dirty="0">
                <a:solidFill>
                  <a:srgbClr val="3B3B3B"/>
                </a:solidFill>
                <a:latin typeface="Calibri"/>
                <a:cs typeface="Calibri"/>
              </a:rPr>
              <a:t>made</a:t>
            </a:r>
            <a:endParaRPr sz="2000">
              <a:latin typeface="Calibri"/>
              <a:cs typeface="Calibri"/>
            </a:endParaRPr>
          </a:p>
          <a:p>
            <a:pPr marL="12700">
              <a:lnSpc>
                <a:spcPct val="100000"/>
              </a:lnSpc>
              <a:spcBef>
                <a:spcPts val="15"/>
              </a:spcBef>
            </a:pPr>
            <a:r>
              <a:rPr sz="2000" dirty="0">
                <a:solidFill>
                  <a:srgbClr val="3B3B3B"/>
                </a:solidFill>
                <a:latin typeface="Calibri"/>
                <a:cs typeface="Calibri"/>
              </a:rPr>
              <a:t>to</a:t>
            </a:r>
            <a:r>
              <a:rPr sz="2000" spc="-35" dirty="0">
                <a:solidFill>
                  <a:srgbClr val="3B3B3B"/>
                </a:solidFill>
                <a:latin typeface="Calibri"/>
                <a:cs typeface="Calibri"/>
              </a:rPr>
              <a:t> </a:t>
            </a:r>
            <a:r>
              <a:rPr sz="2000" dirty="0">
                <a:solidFill>
                  <a:srgbClr val="3B3B3B"/>
                </a:solidFill>
                <a:latin typeface="Calibri"/>
                <a:cs typeface="Calibri"/>
              </a:rPr>
              <a:t>a</a:t>
            </a:r>
            <a:r>
              <a:rPr sz="2000" spc="-25" dirty="0">
                <a:solidFill>
                  <a:srgbClr val="3B3B3B"/>
                </a:solidFill>
                <a:latin typeface="Calibri"/>
                <a:cs typeface="Calibri"/>
              </a:rPr>
              <a:t> </a:t>
            </a:r>
            <a:r>
              <a:rPr sz="2000" dirty="0">
                <a:solidFill>
                  <a:srgbClr val="3B3B3B"/>
                </a:solidFill>
                <a:latin typeface="Calibri"/>
                <a:cs typeface="Calibri"/>
              </a:rPr>
              <a:t>table</a:t>
            </a:r>
            <a:endParaRPr sz="2000">
              <a:latin typeface="Calibri"/>
              <a:cs typeface="Calibri"/>
            </a:endParaRPr>
          </a:p>
        </p:txBody>
      </p:sp>
      <p:grpSp>
        <p:nvGrpSpPr>
          <p:cNvPr id="63" name="object 63"/>
          <p:cNvGrpSpPr/>
          <p:nvPr/>
        </p:nvGrpSpPr>
        <p:grpSpPr>
          <a:xfrm>
            <a:off x="2452116" y="2214372"/>
            <a:ext cx="4657090" cy="871219"/>
            <a:chOff x="2452116" y="2214372"/>
            <a:chExt cx="4657090" cy="871219"/>
          </a:xfrm>
        </p:grpSpPr>
        <p:pic>
          <p:nvPicPr>
            <p:cNvPr id="64" name="object 64"/>
            <p:cNvPicPr/>
            <p:nvPr/>
          </p:nvPicPr>
          <p:blipFill>
            <a:blip r:embed="rId18" cstate="print"/>
            <a:stretch>
              <a:fillRect/>
            </a:stretch>
          </p:blipFill>
          <p:spPr>
            <a:xfrm>
              <a:off x="2452116" y="2214372"/>
              <a:ext cx="4656582" cy="564642"/>
            </a:xfrm>
            <a:prstGeom prst="rect">
              <a:avLst/>
            </a:prstGeom>
          </p:spPr>
        </p:pic>
        <p:pic>
          <p:nvPicPr>
            <p:cNvPr id="65" name="object 65"/>
            <p:cNvPicPr/>
            <p:nvPr/>
          </p:nvPicPr>
          <p:blipFill>
            <a:blip r:embed="rId19" cstate="print"/>
            <a:stretch>
              <a:fillRect/>
            </a:stretch>
          </p:blipFill>
          <p:spPr>
            <a:xfrm>
              <a:off x="2452116" y="2520696"/>
              <a:ext cx="919733" cy="564642"/>
            </a:xfrm>
            <a:prstGeom prst="rect">
              <a:avLst/>
            </a:prstGeom>
          </p:spPr>
        </p:pic>
      </p:grpSp>
      <p:sp>
        <p:nvSpPr>
          <p:cNvPr id="66" name="object 66"/>
          <p:cNvSpPr txBox="1"/>
          <p:nvPr/>
        </p:nvSpPr>
        <p:spPr>
          <a:xfrm>
            <a:off x="2598801" y="2268093"/>
            <a:ext cx="4353560" cy="63754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3B3B3B"/>
                </a:solidFill>
                <a:latin typeface="Calibri"/>
                <a:cs typeface="Calibri"/>
              </a:rPr>
              <a:t>This</a:t>
            </a:r>
            <a:r>
              <a:rPr sz="2000" spc="-10" dirty="0">
                <a:solidFill>
                  <a:srgbClr val="3B3B3B"/>
                </a:solidFill>
                <a:latin typeface="Calibri"/>
                <a:cs typeface="Calibri"/>
              </a:rPr>
              <a:t> </a:t>
            </a:r>
            <a:r>
              <a:rPr sz="2000" dirty="0">
                <a:solidFill>
                  <a:srgbClr val="3B3B3B"/>
                </a:solidFill>
                <a:latin typeface="Calibri"/>
                <a:cs typeface="Calibri"/>
              </a:rPr>
              <a:t>process</a:t>
            </a:r>
            <a:r>
              <a:rPr sz="2000" spc="15" dirty="0">
                <a:solidFill>
                  <a:srgbClr val="3B3B3B"/>
                </a:solidFill>
                <a:latin typeface="Calibri"/>
                <a:cs typeface="Calibri"/>
              </a:rPr>
              <a:t> </a:t>
            </a:r>
            <a:r>
              <a:rPr sz="2000" dirty="0">
                <a:solidFill>
                  <a:srgbClr val="3B3B3B"/>
                </a:solidFill>
                <a:latin typeface="Calibri"/>
                <a:cs typeface="Calibri"/>
              </a:rPr>
              <a:t>is</a:t>
            </a:r>
            <a:r>
              <a:rPr sz="2000" spc="-10" dirty="0">
                <a:solidFill>
                  <a:srgbClr val="3B3B3B"/>
                </a:solidFill>
                <a:latin typeface="Calibri"/>
                <a:cs typeface="Calibri"/>
              </a:rPr>
              <a:t> </a:t>
            </a:r>
            <a:r>
              <a:rPr sz="2000" dirty="0">
                <a:solidFill>
                  <a:srgbClr val="3B3B3B"/>
                </a:solidFill>
                <a:latin typeface="Calibri"/>
                <a:cs typeface="Calibri"/>
              </a:rPr>
              <a:t>called</a:t>
            </a:r>
            <a:r>
              <a:rPr sz="2000" spc="20" dirty="0">
                <a:solidFill>
                  <a:srgbClr val="3B3B3B"/>
                </a:solidFill>
                <a:latin typeface="Calibri"/>
                <a:cs typeface="Calibri"/>
              </a:rPr>
              <a:t> </a:t>
            </a:r>
            <a:r>
              <a:rPr sz="2000" dirty="0">
                <a:solidFill>
                  <a:srgbClr val="3B3B3B"/>
                </a:solidFill>
                <a:latin typeface="Calibri"/>
                <a:cs typeface="Calibri"/>
              </a:rPr>
              <a:t>change</a:t>
            </a:r>
            <a:r>
              <a:rPr sz="2000" spc="-20" dirty="0">
                <a:solidFill>
                  <a:srgbClr val="3B3B3B"/>
                </a:solidFill>
                <a:latin typeface="Calibri"/>
                <a:cs typeface="Calibri"/>
              </a:rPr>
              <a:t> </a:t>
            </a:r>
            <a:r>
              <a:rPr sz="2000" dirty="0">
                <a:solidFill>
                  <a:srgbClr val="3B3B3B"/>
                </a:solidFill>
                <a:latin typeface="Calibri"/>
                <a:cs typeface="Calibri"/>
              </a:rPr>
              <a:t>data</a:t>
            </a:r>
            <a:r>
              <a:rPr sz="2000" spc="-10" dirty="0">
                <a:solidFill>
                  <a:srgbClr val="3B3B3B"/>
                </a:solidFill>
                <a:latin typeface="Calibri"/>
                <a:cs typeface="Calibri"/>
              </a:rPr>
              <a:t> </a:t>
            </a:r>
            <a:r>
              <a:rPr sz="2000" dirty="0">
                <a:solidFill>
                  <a:srgbClr val="3B3B3B"/>
                </a:solidFill>
                <a:latin typeface="Calibri"/>
                <a:cs typeface="Calibri"/>
              </a:rPr>
              <a:t>capture</a:t>
            </a:r>
            <a:endParaRPr sz="2000">
              <a:latin typeface="Calibri"/>
              <a:cs typeface="Calibri"/>
            </a:endParaRPr>
          </a:p>
          <a:p>
            <a:pPr marL="12700">
              <a:lnSpc>
                <a:spcPct val="100000"/>
              </a:lnSpc>
              <a:spcBef>
                <a:spcPts val="15"/>
              </a:spcBef>
            </a:pPr>
            <a:r>
              <a:rPr sz="2000" dirty="0">
                <a:solidFill>
                  <a:srgbClr val="3B3B3B"/>
                </a:solidFill>
                <a:latin typeface="Calibri"/>
                <a:cs typeface="Calibri"/>
              </a:rPr>
              <a:t>(CDC)</a:t>
            </a:r>
            <a:endParaRPr sz="20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533400" y="971550"/>
            <a:ext cx="7848600" cy="2862322"/>
          </a:xfrm>
          <a:prstGeom prst="rect">
            <a:avLst/>
          </a:prstGeom>
        </p:spPr>
        <p:txBody>
          <a:bodyPr wrap="square">
            <a:spAutoFit/>
          </a:bodyPr>
          <a:lstStyle/>
          <a:p>
            <a:endParaRPr lang="en-US" dirty="0"/>
          </a:p>
          <a:p>
            <a:r>
              <a:rPr lang="en-US" dirty="0">
                <a:solidFill>
                  <a:schemeClr val="bg1"/>
                </a:solidFill>
              </a:rPr>
              <a:t>Snowflake works similar to shared-nothing architecture to execute queries using MPP (massively parallel processing) compute clusters</a:t>
            </a:r>
            <a:r>
              <a:rPr lang="en-US" dirty="0" smtClean="0">
                <a:solidFill>
                  <a:schemeClr val="bg1"/>
                </a:solidFill>
              </a:rPr>
              <a:t>.</a:t>
            </a:r>
          </a:p>
          <a:p>
            <a:r>
              <a:rPr lang="en-US" dirty="0" smtClean="0">
                <a:solidFill>
                  <a:schemeClr val="bg1"/>
                </a:solidFill>
              </a:rPr>
              <a:t> </a:t>
            </a:r>
            <a:r>
              <a:rPr lang="en-US" dirty="0">
                <a:solidFill>
                  <a:schemeClr val="bg1"/>
                </a:solidFill>
              </a:rPr>
              <a:t>Here each node in the cluster stores a small portion of data and that becomes the entire data set stored locally.</a:t>
            </a:r>
          </a:p>
          <a:p>
            <a:endParaRPr lang="en-US" dirty="0">
              <a:solidFill>
                <a:schemeClr val="bg1"/>
              </a:solidFill>
            </a:endParaRPr>
          </a:p>
          <a:p>
            <a:r>
              <a:rPr lang="en-US" dirty="0">
                <a:solidFill>
                  <a:schemeClr val="bg1"/>
                </a:solidFill>
              </a:rPr>
              <a:t>The main reason behind following hybrid architecture is to offer data management simplicity to its customers using shared-disk architecture and high performance and scalability using shared-nothing architecture.</a:t>
            </a:r>
          </a:p>
          <a:p>
            <a:endParaRPr lang="en-US" dirty="0">
              <a:solidFill>
                <a:schemeClr val="bg1"/>
              </a:solidFill>
            </a:endParaRPr>
          </a:p>
        </p:txBody>
      </p:sp>
    </p:spTree>
    <p:extLst>
      <p:ext uri="{BB962C8B-B14F-4D97-AF65-F5344CB8AC3E}">
        <p14:creationId xmlns:p14="http://schemas.microsoft.com/office/powerpoint/2010/main" xmlns="" val="26946475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0522" y="418338"/>
            <a:ext cx="2822575" cy="513715"/>
          </a:xfrm>
          <a:prstGeom prst="rect">
            <a:avLst/>
          </a:prstGeom>
        </p:spPr>
        <p:txBody>
          <a:bodyPr vert="horz" wrap="square" lIns="0" tIns="13335" rIns="0" bIns="0" rtlCol="0">
            <a:spAutoFit/>
          </a:bodyPr>
          <a:lstStyle/>
          <a:p>
            <a:pPr marL="12700">
              <a:lnSpc>
                <a:spcPct val="100000"/>
              </a:lnSpc>
              <a:spcBef>
                <a:spcPts val="105"/>
              </a:spcBef>
            </a:pPr>
            <a:r>
              <a:rPr spc="-5" dirty="0"/>
              <a:t>Types</a:t>
            </a:r>
            <a:r>
              <a:rPr spc="-30" dirty="0"/>
              <a:t> </a:t>
            </a:r>
            <a:r>
              <a:rPr spc="-5" dirty="0"/>
              <a:t>of</a:t>
            </a:r>
            <a:r>
              <a:rPr spc="-25" dirty="0"/>
              <a:t> </a:t>
            </a:r>
            <a:r>
              <a:rPr spc="-5" dirty="0"/>
              <a:t>streams</a:t>
            </a:r>
          </a:p>
        </p:txBody>
      </p:sp>
      <p:sp>
        <p:nvSpPr>
          <p:cNvPr id="3" name="object 3"/>
          <p:cNvSpPr txBox="1"/>
          <p:nvPr/>
        </p:nvSpPr>
        <p:spPr>
          <a:xfrm>
            <a:off x="1739010" y="1338833"/>
            <a:ext cx="1177925" cy="330835"/>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66BEFF"/>
                </a:solidFill>
                <a:latin typeface="Calibri"/>
                <a:cs typeface="Calibri"/>
              </a:rPr>
              <a:t>STAN</a:t>
            </a:r>
            <a:r>
              <a:rPr sz="2000" spc="5" dirty="0">
                <a:solidFill>
                  <a:srgbClr val="66BEFF"/>
                </a:solidFill>
                <a:latin typeface="Calibri"/>
                <a:cs typeface="Calibri"/>
              </a:rPr>
              <a:t>D</a:t>
            </a:r>
            <a:r>
              <a:rPr sz="2000" dirty="0">
                <a:solidFill>
                  <a:srgbClr val="66BEFF"/>
                </a:solidFill>
                <a:latin typeface="Calibri"/>
                <a:cs typeface="Calibri"/>
              </a:rPr>
              <a:t>A</a:t>
            </a:r>
            <a:r>
              <a:rPr sz="2000" spc="5" dirty="0">
                <a:solidFill>
                  <a:srgbClr val="66BEFF"/>
                </a:solidFill>
                <a:latin typeface="Calibri"/>
                <a:cs typeface="Calibri"/>
              </a:rPr>
              <a:t>R</a:t>
            </a:r>
            <a:r>
              <a:rPr sz="2000" dirty="0">
                <a:solidFill>
                  <a:srgbClr val="66BEFF"/>
                </a:solidFill>
                <a:latin typeface="Calibri"/>
                <a:cs typeface="Calibri"/>
              </a:rPr>
              <a:t>D</a:t>
            </a:r>
            <a:endParaRPr sz="2000">
              <a:latin typeface="Calibri"/>
              <a:cs typeface="Calibri"/>
            </a:endParaRPr>
          </a:p>
        </p:txBody>
      </p:sp>
      <p:sp>
        <p:nvSpPr>
          <p:cNvPr id="4" name="object 4"/>
          <p:cNvSpPr txBox="1"/>
          <p:nvPr/>
        </p:nvSpPr>
        <p:spPr>
          <a:xfrm>
            <a:off x="5910834" y="1342085"/>
            <a:ext cx="1524000"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D6D6D6"/>
                </a:solidFill>
                <a:latin typeface="Calibri"/>
                <a:cs typeface="Calibri"/>
              </a:rPr>
              <a:t>APPEND-ONLY</a:t>
            </a:r>
            <a:endParaRPr sz="2000">
              <a:latin typeface="Calibri"/>
              <a:cs typeface="Calibri"/>
            </a:endParaRPr>
          </a:p>
        </p:txBody>
      </p:sp>
      <p:sp>
        <p:nvSpPr>
          <p:cNvPr id="5" name="object 5"/>
          <p:cNvSpPr/>
          <p:nvPr/>
        </p:nvSpPr>
        <p:spPr>
          <a:xfrm>
            <a:off x="685800" y="1277111"/>
            <a:ext cx="7772400" cy="3733800"/>
          </a:xfrm>
          <a:custGeom>
            <a:avLst/>
            <a:gdLst/>
            <a:ahLst/>
            <a:cxnLst/>
            <a:rect l="l" t="t" r="r" b="b"/>
            <a:pathLst>
              <a:path w="7772400" h="3733800">
                <a:moveTo>
                  <a:pt x="3886200" y="0"/>
                </a:moveTo>
                <a:lnTo>
                  <a:pt x="3886200" y="3733800"/>
                </a:lnTo>
              </a:path>
              <a:path w="7772400" h="3733800">
                <a:moveTo>
                  <a:pt x="0" y="533400"/>
                </a:moveTo>
                <a:lnTo>
                  <a:pt x="7772400" y="553085"/>
                </a:lnTo>
              </a:path>
            </a:pathLst>
          </a:custGeom>
          <a:ln w="9525">
            <a:solidFill>
              <a:srgbClr val="00C2FF"/>
            </a:solidFill>
          </a:ln>
        </p:spPr>
        <p:txBody>
          <a:bodyPr wrap="square" lIns="0" tIns="0" rIns="0" bIns="0" rtlCol="0"/>
          <a:lstStyle/>
          <a:p>
            <a:endParaRPr/>
          </a:p>
        </p:txBody>
      </p:sp>
      <p:sp>
        <p:nvSpPr>
          <p:cNvPr id="6" name="object 6"/>
          <p:cNvSpPr txBox="1"/>
          <p:nvPr/>
        </p:nvSpPr>
        <p:spPr>
          <a:xfrm>
            <a:off x="1697227" y="2162683"/>
            <a:ext cx="1101725" cy="330835"/>
          </a:xfrm>
          <a:prstGeom prst="rect">
            <a:avLst/>
          </a:prstGeom>
        </p:spPr>
        <p:txBody>
          <a:bodyPr vert="horz" wrap="square" lIns="0" tIns="12700" rIns="0" bIns="0" rtlCol="0">
            <a:spAutoFit/>
          </a:bodyPr>
          <a:lstStyle/>
          <a:p>
            <a:pPr marL="355600" indent="-342900">
              <a:lnSpc>
                <a:spcPct val="100000"/>
              </a:lnSpc>
              <a:spcBef>
                <a:spcPts val="100"/>
              </a:spcBef>
              <a:buClr>
                <a:srgbClr val="00C3FF"/>
              </a:buClr>
              <a:buSzPct val="105000"/>
              <a:buFont typeface="Wingdings"/>
              <a:buChar char=""/>
              <a:tabLst>
                <a:tab pos="354965" algn="l"/>
                <a:tab pos="355600" algn="l"/>
              </a:tabLst>
            </a:pPr>
            <a:r>
              <a:rPr sz="2000" dirty="0">
                <a:solidFill>
                  <a:srgbClr val="D6D6D6"/>
                </a:solidFill>
                <a:latin typeface="Calibri"/>
                <a:cs typeface="Calibri"/>
              </a:rPr>
              <a:t>INS</a:t>
            </a:r>
            <a:r>
              <a:rPr sz="2000" spc="5" dirty="0">
                <a:solidFill>
                  <a:srgbClr val="D6D6D6"/>
                </a:solidFill>
                <a:latin typeface="Calibri"/>
                <a:cs typeface="Calibri"/>
              </a:rPr>
              <a:t>E</a:t>
            </a:r>
            <a:r>
              <a:rPr sz="2000" dirty="0">
                <a:solidFill>
                  <a:srgbClr val="D6D6D6"/>
                </a:solidFill>
                <a:latin typeface="Calibri"/>
                <a:cs typeface="Calibri"/>
              </a:rPr>
              <a:t>RT</a:t>
            </a:r>
            <a:endParaRPr sz="2000">
              <a:latin typeface="Calibri"/>
              <a:cs typeface="Calibri"/>
            </a:endParaRPr>
          </a:p>
        </p:txBody>
      </p:sp>
      <p:sp>
        <p:nvSpPr>
          <p:cNvPr id="7" name="object 7"/>
          <p:cNvSpPr txBox="1"/>
          <p:nvPr/>
        </p:nvSpPr>
        <p:spPr>
          <a:xfrm>
            <a:off x="1697227" y="2772283"/>
            <a:ext cx="1215390" cy="944244"/>
          </a:xfrm>
          <a:prstGeom prst="rect">
            <a:avLst/>
          </a:prstGeom>
        </p:spPr>
        <p:txBody>
          <a:bodyPr vert="horz" wrap="square" lIns="0" tIns="12700" rIns="0" bIns="0" rtlCol="0">
            <a:spAutoFit/>
          </a:bodyPr>
          <a:lstStyle/>
          <a:p>
            <a:pPr marL="355600" indent="-342900">
              <a:lnSpc>
                <a:spcPct val="100000"/>
              </a:lnSpc>
              <a:spcBef>
                <a:spcPts val="100"/>
              </a:spcBef>
              <a:buClr>
                <a:srgbClr val="00C3FF"/>
              </a:buClr>
              <a:buSzPct val="105000"/>
              <a:buFont typeface="Wingdings"/>
              <a:buChar char=""/>
              <a:tabLst>
                <a:tab pos="354965" algn="l"/>
                <a:tab pos="355600" algn="l"/>
              </a:tabLst>
            </a:pPr>
            <a:r>
              <a:rPr sz="2000" spc="-5" dirty="0">
                <a:solidFill>
                  <a:srgbClr val="D6D6D6"/>
                </a:solidFill>
                <a:latin typeface="Calibri"/>
                <a:cs typeface="Calibri"/>
              </a:rPr>
              <a:t>UPDATE</a:t>
            </a:r>
            <a:endParaRPr sz="2000">
              <a:latin typeface="Calibri"/>
              <a:cs typeface="Calibri"/>
            </a:endParaRPr>
          </a:p>
          <a:p>
            <a:pPr>
              <a:lnSpc>
                <a:spcPct val="100000"/>
              </a:lnSpc>
              <a:spcBef>
                <a:spcPts val="25"/>
              </a:spcBef>
              <a:buClr>
                <a:srgbClr val="00C3FF"/>
              </a:buClr>
              <a:buFont typeface="Wingdings"/>
              <a:buChar char=""/>
            </a:pPr>
            <a:endParaRPr sz="1950">
              <a:latin typeface="Calibri"/>
              <a:cs typeface="Calibri"/>
            </a:endParaRPr>
          </a:p>
          <a:p>
            <a:pPr marL="355600" indent="-342900">
              <a:lnSpc>
                <a:spcPct val="100000"/>
              </a:lnSpc>
              <a:buClr>
                <a:srgbClr val="00C3FF"/>
              </a:buClr>
              <a:buSzPct val="105000"/>
              <a:buFont typeface="Wingdings"/>
              <a:buChar char=""/>
              <a:tabLst>
                <a:tab pos="354965" algn="l"/>
                <a:tab pos="355600" algn="l"/>
              </a:tabLst>
            </a:pPr>
            <a:r>
              <a:rPr sz="2000" spc="-5" dirty="0">
                <a:solidFill>
                  <a:srgbClr val="D6D6D6"/>
                </a:solidFill>
                <a:latin typeface="Calibri"/>
                <a:cs typeface="Calibri"/>
              </a:rPr>
              <a:t>DELETE</a:t>
            </a:r>
            <a:endParaRPr sz="2000">
              <a:latin typeface="Calibri"/>
              <a:cs typeface="Calibri"/>
            </a:endParaRPr>
          </a:p>
        </p:txBody>
      </p:sp>
      <p:sp>
        <p:nvSpPr>
          <p:cNvPr id="8" name="object 8"/>
          <p:cNvSpPr txBox="1"/>
          <p:nvPr/>
        </p:nvSpPr>
        <p:spPr>
          <a:xfrm>
            <a:off x="5642228" y="2162683"/>
            <a:ext cx="1101725" cy="330835"/>
          </a:xfrm>
          <a:prstGeom prst="rect">
            <a:avLst/>
          </a:prstGeom>
        </p:spPr>
        <p:txBody>
          <a:bodyPr vert="horz" wrap="square" lIns="0" tIns="12700" rIns="0" bIns="0" rtlCol="0">
            <a:spAutoFit/>
          </a:bodyPr>
          <a:lstStyle/>
          <a:p>
            <a:pPr marL="355600" indent="-342900">
              <a:lnSpc>
                <a:spcPct val="100000"/>
              </a:lnSpc>
              <a:spcBef>
                <a:spcPts val="100"/>
              </a:spcBef>
              <a:buClr>
                <a:srgbClr val="00C3FF"/>
              </a:buClr>
              <a:buSzPct val="105000"/>
              <a:buFont typeface="Wingdings"/>
              <a:buChar char=""/>
              <a:tabLst>
                <a:tab pos="354965" algn="l"/>
                <a:tab pos="355600" algn="l"/>
              </a:tabLst>
            </a:pPr>
            <a:r>
              <a:rPr sz="2000" dirty="0">
                <a:solidFill>
                  <a:srgbClr val="D6D6D6"/>
                </a:solidFill>
                <a:latin typeface="Calibri"/>
                <a:cs typeface="Calibri"/>
              </a:rPr>
              <a:t>INS</a:t>
            </a:r>
            <a:r>
              <a:rPr sz="2000" spc="5" dirty="0">
                <a:solidFill>
                  <a:srgbClr val="D6D6D6"/>
                </a:solidFill>
                <a:latin typeface="Calibri"/>
                <a:cs typeface="Calibri"/>
              </a:rPr>
              <a:t>E</a:t>
            </a:r>
            <a:r>
              <a:rPr sz="2000" dirty="0">
                <a:solidFill>
                  <a:srgbClr val="D6D6D6"/>
                </a:solidFill>
                <a:latin typeface="Calibri"/>
                <a:cs typeface="Calibri"/>
              </a:rPr>
              <a:t>RT</a:t>
            </a:r>
            <a:endParaRPr sz="2000">
              <a:latin typeface="Calibri"/>
              <a:cs typeface="Calibri"/>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12438" y="418338"/>
            <a:ext cx="1116965" cy="513715"/>
          </a:xfrm>
          <a:prstGeom prst="rect">
            <a:avLst/>
          </a:prstGeom>
        </p:spPr>
        <p:txBody>
          <a:bodyPr vert="horz" wrap="square" lIns="0" tIns="13335" rIns="0" bIns="0" rtlCol="0">
            <a:spAutoFit/>
          </a:bodyPr>
          <a:lstStyle/>
          <a:p>
            <a:pPr marL="12700">
              <a:lnSpc>
                <a:spcPct val="100000"/>
              </a:lnSpc>
              <a:spcBef>
                <a:spcPts val="105"/>
              </a:spcBef>
            </a:pPr>
            <a:r>
              <a:rPr spc="-5" dirty="0"/>
              <a:t>Syntax</a:t>
            </a:r>
          </a:p>
        </p:txBody>
      </p:sp>
      <p:sp>
        <p:nvSpPr>
          <p:cNvPr id="3" name="object 3"/>
          <p:cNvSpPr txBox="1"/>
          <p:nvPr/>
        </p:nvSpPr>
        <p:spPr>
          <a:xfrm>
            <a:off x="2209800" y="1543811"/>
            <a:ext cx="4953000" cy="1225550"/>
          </a:xfrm>
          <a:prstGeom prst="rect">
            <a:avLst/>
          </a:prstGeom>
          <a:solidFill>
            <a:srgbClr val="EDEDED"/>
          </a:solidFill>
        </p:spPr>
        <p:txBody>
          <a:bodyPr vert="horz" wrap="square" lIns="0" tIns="6350" rIns="0" bIns="0" rtlCol="0">
            <a:spAutoFit/>
          </a:bodyPr>
          <a:lstStyle/>
          <a:p>
            <a:pPr>
              <a:lnSpc>
                <a:spcPct val="100000"/>
              </a:lnSpc>
              <a:spcBef>
                <a:spcPts val="50"/>
              </a:spcBef>
            </a:pPr>
            <a:endParaRPr sz="2050">
              <a:latin typeface="Times New Roman"/>
              <a:cs typeface="Times New Roman"/>
            </a:endParaRPr>
          </a:p>
          <a:p>
            <a:pPr marL="915035" marR="1326515" indent="-169545">
              <a:lnSpc>
                <a:spcPct val="100000"/>
              </a:lnSpc>
              <a:tabLst>
                <a:tab pos="1978660" algn="l"/>
              </a:tabLst>
            </a:pPr>
            <a:r>
              <a:rPr sz="1400" spc="-5" dirty="0">
                <a:latin typeface="Courier New"/>
                <a:cs typeface="Courier New"/>
              </a:rPr>
              <a:t>CREATE</a:t>
            </a:r>
            <a:r>
              <a:rPr sz="1400" spc="-40" dirty="0">
                <a:latin typeface="Courier New"/>
                <a:cs typeface="Courier New"/>
              </a:rPr>
              <a:t> </a:t>
            </a:r>
            <a:r>
              <a:rPr sz="1400" spc="-5" dirty="0">
                <a:latin typeface="Courier New"/>
                <a:cs typeface="Courier New"/>
              </a:rPr>
              <a:t>STREAM</a:t>
            </a:r>
            <a:r>
              <a:rPr sz="1400" spc="-30" dirty="0">
                <a:latin typeface="Courier New"/>
                <a:cs typeface="Courier New"/>
              </a:rPr>
              <a:t> </a:t>
            </a:r>
            <a:r>
              <a:rPr sz="1400" i="1" spc="-5" dirty="0">
                <a:solidFill>
                  <a:srgbClr val="009999"/>
                </a:solidFill>
                <a:latin typeface="Courier New"/>
                <a:cs typeface="Courier New"/>
              </a:rPr>
              <a:t>&lt;stream</a:t>
            </a:r>
            <a:r>
              <a:rPr sz="1400" i="1" spc="-40" dirty="0">
                <a:solidFill>
                  <a:srgbClr val="009999"/>
                </a:solidFill>
                <a:latin typeface="Courier New"/>
                <a:cs typeface="Courier New"/>
              </a:rPr>
              <a:t> </a:t>
            </a:r>
            <a:r>
              <a:rPr sz="1400" i="1" spc="-5" dirty="0">
                <a:solidFill>
                  <a:srgbClr val="009999"/>
                </a:solidFill>
                <a:latin typeface="Courier New"/>
                <a:cs typeface="Courier New"/>
              </a:rPr>
              <a:t>name&gt; </a:t>
            </a:r>
            <a:r>
              <a:rPr sz="1400" i="1" spc="-825" dirty="0">
                <a:solidFill>
                  <a:srgbClr val="009999"/>
                </a:solidFill>
                <a:latin typeface="Courier New"/>
                <a:cs typeface="Courier New"/>
              </a:rPr>
              <a:t> </a:t>
            </a:r>
            <a:r>
              <a:rPr sz="1400" spc="-5" dirty="0">
                <a:latin typeface="Courier New"/>
                <a:cs typeface="Courier New"/>
              </a:rPr>
              <a:t>ON</a:t>
            </a:r>
            <a:r>
              <a:rPr sz="1400" spc="-10" dirty="0">
                <a:latin typeface="Courier New"/>
                <a:cs typeface="Courier New"/>
              </a:rPr>
              <a:t> </a:t>
            </a:r>
            <a:r>
              <a:rPr sz="1400" spc="-5" dirty="0">
                <a:latin typeface="Courier New"/>
                <a:cs typeface="Courier New"/>
              </a:rPr>
              <a:t>TABLE	</a:t>
            </a:r>
            <a:r>
              <a:rPr sz="1400" i="1" spc="-5" dirty="0">
                <a:solidFill>
                  <a:srgbClr val="009999"/>
                </a:solidFill>
                <a:latin typeface="Courier New"/>
                <a:cs typeface="Courier New"/>
              </a:rPr>
              <a:t>&lt;table name&gt; </a:t>
            </a:r>
            <a:r>
              <a:rPr sz="1400" i="1" dirty="0">
                <a:solidFill>
                  <a:srgbClr val="009999"/>
                </a:solidFill>
                <a:latin typeface="Courier New"/>
                <a:cs typeface="Courier New"/>
              </a:rPr>
              <a:t> </a:t>
            </a:r>
            <a:r>
              <a:rPr sz="1400" spc="-5" dirty="0">
                <a:latin typeface="Courier New"/>
                <a:cs typeface="Courier New"/>
              </a:rPr>
              <a:t>APPEND_ONLY</a:t>
            </a:r>
            <a:r>
              <a:rPr sz="1400" spc="-50" dirty="0">
                <a:latin typeface="Courier New"/>
                <a:cs typeface="Courier New"/>
              </a:rPr>
              <a:t> </a:t>
            </a:r>
            <a:r>
              <a:rPr sz="1400" dirty="0">
                <a:latin typeface="Courier New"/>
                <a:cs typeface="Courier New"/>
              </a:rPr>
              <a:t>=</a:t>
            </a:r>
            <a:r>
              <a:rPr sz="1400" spc="-10" dirty="0">
                <a:latin typeface="Courier New"/>
                <a:cs typeface="Courier New"/>
              </a:rPr>
              <a:t> </a:t>
            </a:r>
            <a:r>
              <a:rPr sz="1400" spc="-5" dirty="0">
                <a:latin typeface="Courier New"/>
                <a:cs typeface="Courier New"/>
              </a:rPr>
              <a:t>TRUE</a:t>
            </a:r>
            <a:endParaRPr sz="1400">
              <a:latin typeface="Courier New"/>
              <a:cs typeface="Courier Ne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8055" y="2339086"/>
            <a:ext cx="3168650" cy="513715"/>
          </a:xfrm>
          <a:prstGeom prst="rect">
            <a:avLst/>
          </a:prstGeom>
        </p:spPr>
        <p:txBody>
          <a:bodyPr vert="horz" wrap="square" lIns="0" tIns="12700" rIns="0" bIns="0" rtlCol="0">
            <a:spAutoFit/>
          </a:bodyPr>
          <a:lstStyle/>
          <a:p>
            <a:pPr marL="12700">
              <a:lnSpc>
                <a:spcPct val="100000"/>
              </a:lnSpc>
              <a:spcBef>
                <a:spcPts val="100"/>
              </a:spcBef>
            </a:pPr>
            <a:r>
              <a:rPr spc="-5" dirty="0"/>
              <a:t>Materialized</a:t>
            </a:r>
            <a:r>
              <a:rPr spc="-20" dirty="0"/>
              <a:t> </a:t>
            </a:r>
            <a:r>
              <a:rPr spc="-5" dirty="0"/>
              <a:t>Views</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0916" y="418338"/>
            <a:ext cx="3123565" cy="513715"/>
          </a:xfrm>
          <a:prstGeom prst="rect">
            <a:avLst/>
          </a:prstGeom>
        </p:spPr>
        <p:txBody>
          <a:bodyPr vert="horz" wrap="square" lIns="0" tIns="13335" rIns="0" bIns="0" rtlCol="0">
            <a:spAutoFit/>
          </a:bodyPr>
          <a:lstStyle/>
          <a:p>
            <a:pPr marL="12700">
              <a:lnSpc>
                <a:spcPct val="100000"/>
              </a:lnSpc>
              <a:spcBef>
                <a:spcPts val="105"/>
              </a:spcBef>
            </a:pPr>
            <a:r>
              <a:rPr spc="-5" dirty="0"/>
              <a:t>Materialized</a:t>
            </a:r>
            <a:r>
              <a:rPr spc="-25" dirty="0"/>
              <a:t> </a:t>
            </a:r>
            <a:r>
              <a:rPr dirty="0"/>
              <a:t>views</a:t>
            </a:r>
          </a:p>
        </p:txBody>
      </p:sp>
      <p:sp>
        <p:nvSpPr>
          <p:cNvPr id="3" name="object 3"/>
          <p:cNvSpPr txBox="1"/>
          <p:nvPr/>
        </p:nvSpPr>
        <p:spPr>
          <a:xfrm>
            <a:off x="2364994" y="1415033"/>
            <a:ext cx="4687570" cy="2087245"/>
          </a:xfrm>
          <a:prstGeom prst="rect">
            <a:avLst/>
          </a:prstGeom>
        </p:spPr>
        <p:txBody>
          <a:bodyPr vert="horz" wrap="square" lIns="0" tIns="13335" rIns="0" bIns="0" rtlCol="0">
            <a:spAutoFit/>
          </a:bodyPr>
          <a:lstStyle/>
          <a:p>
            <a:pPr marL="355600" indent="-342900">
              <a:lnSpc>
                <a:spcPct val="100000"/>
              </a:lnSpc>
              <a:spcBef>
                <a:spcPts val="105"/>
              </a:spcBef>
              <a:buClr>
                <a:srgbClr val="00C3FF"/>
              </a:buClr>
              <a:buSzPct val="105000"/>
              <a:buFont typeface="Wingdings"/>
              <a:buChar char=""/>
              <a:tabLst>
                <a:tab pos="354965" algn="l"/>
                <a:tab pos="355600" algn="l"/>
              </a:tabLst>
            </a:pPr>
            <a:r>
              <a:rPr sz="2000" dirty="0">
                <a:solidFill>
                  <a:srgbClr val="D6D6D6"/>
                </a:solidFill>
                <a:latin typeface="Calibri"/>
                <a:cs typeface="Calibri"/>
              </a:rPr>
              <a:t>We</a:t>
            </a:r>
            <a:r>
              <a:rPr sz="2000" spc="-15" dirty="0">
                <a:solidFill>
                  <a:srgbClr val="D6D6D6"/>
                </a:solidFill>
                <a:latin typeface="Calibri"/>
                <a:cs typeface="Calibri"/>
              </a:rPr>
              <a:t> </a:t>
            </a:r>
            <a:r>
              <a:rPr sz="2000" spc="-5" dirty="0">
                <a:solidFill>
                  <a:srgbClr val="D6D6D6"/>
                </a:solidFill>
                <a:latin typeface="Calibri"/>
                <a:cs typeface="Calibri"/>
              </a:rPr>
              <a:t>have</a:t>
            </a:r>
            <a:r>
              <a:rPr sz="2000" spc="-20" dirty="0">
                <a:solidFill>
                  <a:srgbClr val="D6D6D6"/>
                </a:solidFill>
                <a:latin typeface="Calibri"/>
                <a:cs typeface="Calibri"/>
              </a:rPr>
              <a:t> </a:t>
            </a:r>
            <a:r>
              <a:rPr sz="2000" dirty="0">
                <a:solidFill>
                  <a:srgbClr val="D6D6D6"/>
                </a:solidFill>
                <a:latin typeface="Calibri"/>
                <a:cs typeface="Calibri"/>
              </a:rPr>
              <a:t>a</a:t>
            </a:r>
            <a:r>
              <a:rPr sz="2000" spc="-5" dirty="0">
                <a:solidFill>
                  <a:srgbClr val="D6D6D6"/>
                </a:solidFill>
                <a:latin typeface="Calibri"/>
                <a:cs typeface="Calibri"/>
              </a:rPr>
              <a:t> view </a:t>
            </a:r>
            <a:r>
              <a:rPr sz="2000" dirty="0">
                <a:solidFill>
                  <a:srgbClr val="D6D6D6"/>
                </a:solidFill>
                <a:latin typeface="Calibri"/>
                <a:cs typeface="Calibri"/>
              </a:rPr>
              <a:t>that is queried</a:t>
            </a:r>
            <a:r>
              <a:rPr sz="2000" spc="-10" dirty="0">
                <a:solidFill>
                  <a:srgbClr val="D6D6D6"/>
                </a:solidFill>
                <a:latin typeface="Calibri"/>
                <a:cs typeface="Calibri"/>
              </a:rPr>
              <a:t> </a:t>
            </a:r>
            <a:r>
              <a:rPr sz="2000" spc="-5" dirty="0">
                <a:solidFill>
                  <a:srgbClr val="D6D6D6"/>
                </a:solidFill>
                <a:latin typeface="Calibri"/>
                <a:cs typeface="Calibri"/>
              </a:rPr>
              <a:t>frequently</a:t>
            </a:r>
            <a:endParaRPr sz="2000">
              <a:latin typeface="Calibri"/>
              <a:cs typeface="Calibri"/>
            </a:endParaRPr>
          </a:p>
          <a:p>
            <a:pPr marL="355600">
              <a:lnSpc>
                <a:spcPct val="100000"/>
              </a:lnSpc>
            </a:pPr>
            <a:r>
              <a:rPr sz="2000" dirty="0">
                <a:solidFill>
                  <a:srgbClr val="D6D6D6"/>
                </a:solidFill>
                <a:latin typeface="Calibri"/>
                <a:cs typeface="Calibri"/>
              </a:rPr>
              <a:t>and</a:t>
            </a:r>
            <a:r>
              <a:rPr sz="2000" spc="-5" dirty="0">
                <a:solidFill>
                  <a:srgbClr val="D6D6D6"/>
                </a:solidFill>
                <a:latin typeface="Calibri"/>
                <a:cs typeface="Calibri"/>
              </a:rPr>
              <a:t> </a:t>
            </a:r>
            <a:r>
              <a:rPr sz="2000" dirty="0">
                <a:solidFill>
                  <a:srgbClr val="D6D6D6"/>
                </a:solidFill>
                <a:latin typeface="Calibri"/>
                <a:cs typeface="Calibri"/>
              </a:rPr>
              <a:t>that</a:t>
            </a:r>
            <a:r>
              <a:rPr sz="2000" spc="-20" dirty="0">
                <a:solidFill>
                  <a:srgbClr val="D6D6D6"/>
                </a:solidFill>
                <a:latin typeface="Calibri"/>
                <a:cs typeface="Calibri"/>
              </a:rPr>
              <a:t> </a:t>
            </a:r>
            <a:r>
              <a:rPr sz="2000" dirty="0">
                <a:solidFill>
                  <a:srgbClr val="D6D6D6"/>
                </a:solidFill>
                <a:latin typeface="Calibri"/>
                <a:cs typeface="Calibri"/>
              </a:rPr>
              <a:t>a</a:t>
            </a:r>
            <a:r>
              <a:rPr sz="2000" spc="-5" dirty="0">
                <a:solidFill>
                  <a:srgbClr val="D6D6D6"/>
                </a:solidFill>
                <a:latin typeface="Calibri"/>
                <a:cs typeface="Calibri"/>
              </a:rPr>
              <a:t> </a:t>
            </a:r>
            <a:r>
              <a:rPr sz="2000" dirty="0">
                <a:solidFill>
                  <a:srgbClr val="D6D6D6"/>
                </a:solidFill>
                <a:latin typeface="Calibri"/>
                <a:cs typeface="Calibri"/>
              </a:rPr>
              <a:t>long</a:t>
            </a:r>
            <a:r>
              <a:rPr sz="2000" spc="-25" dirty="0">
                <a:solidFill>
                  <a:srgbClr val="D6D6D6"/>
                </a:solidFill>
                <a:latin typeface="Calibri"/>
                <a:cs typeface="Calibri"/>
              </a:rPr>
              <a:t> </a:t>
            </a:r>
            <a:r>
              <a:rPr sz="2000" dirty="0">
                <a:solidFill>
                  <a:srgbClr val="D6D6D6"/>
                </a:solidFill>
                <a:latin typeface="Calibri"/>
                <a:cs typeface="Calibri"/>
              </a:rPr>
              <a:t>time</a:t>
            </a:r>
            <a:r>
              <a:rPr sz="2000" spc="5" dirty="0">
                <a:solidFill>
                  <a:srgbClr val="D6D6D6"/>
                </a:solidFill>
                <a:latin typeface="Calibri"/>
                <a:cs typeface="Calibri"/>
              </a:rPr>
              <a:t> </a:t>
            </a:r>
            <a:r>
              <a:rPr sz="2000" dirty="0">
                <a:solidFill>
                  <a:srgbClr val="D6D6D6"/>
                </a:solidFill>
                <a:latin typeface="Calibri"/>
                <a:cs typeface="Calibri"/>
              </a:rPr>
              <a:t>to be</a:t>
            </a:r>
            <a:r>
              <a:rPr sz="2000" spc="-15" dirty="0">
                <a:solidFill>
                  <a:srgbClr val="D6D6D6"/>
                </a:solidFill>
                <a:latin typeface="Calibri"/>
                <a:cs typeface="Calibri"/>
              </a:rPr>
              <a:t> </a:t>
            </a:r>
            <a:r>
              <a:rPr sz="2000" spc="-5" dirty="0">
                <a:solidFill>
                  <a:srgbClr val="D6D6D6"/>
                </a:solidFill>
                <a:latin typeface="Calibri"/>
                <a:cs typeface="Calibri"/>
              </a:rPr>
              <a:t>processed</a:t>
            </a:r>
            <a:endParaRPr sz="2000">
              <a:latin typeface="Calibri"/>
              <a:cs typeface="Calibri"/>
            </a:endParaRPr>
          </a:p>
          <a:p>
            <a:pPr>
              <a:lnSpc>
                <a:spcPct val="100000"/>
              </a:lnSpc>
              <a:spcBef>
                <a:spcPts val="30"/>
              </a:spcBef>
            </a:pPr>
            <a:endParaRPr sz="2350">
              <a:latin typeface="Calibri"/>
              <a:cs typeface="Calibri"/>
            </a:endParaRPr>
          </a:p>
          <a:p>
            <a:pPr marL="12700">
              <a:lnSpc>
                <a:spcPct val="100000"/>
              </a:lnSpc>
              <a:tabLst>
                <a:tab pos="354965" algn="l"/>
              </a:tabLst>
            </a:pPr>
            <a:r>
              <a:rPr sz="2100" spc="10" dirty="0">
                <a:solidFill>
                  <a:srgbClr val="C00000"/>
                </a:solidFill>
                <a:latin typeface="Calibri"/>
                <a:cs typeface="Calibri"/>
              </a:rPr>
              <a:t>×	</a:t>
            </a:r>
            <a:r>
              <a:rPr sz="2000" dirty="0">
                <a:solidFill>
                  <a:srgbClr val="D6D6D6"/>
                </a:solidFill>
                <a:latin typeface="Calibri"/>
                <a:cs typeface="Calibri"/>
              </a:rPr>
              <a:t>Bad</a:t>
            </a:r>
            <a:r>
              <a:rPr sz="2000" spc="-25" dirty="0">
                <a:solidFill>
                  <a:srgbClr val="D6D6D6"/>
                </a:solidFill>
                <a:latin typeface="Calibri"/>
                <a:cs typeface="Calibri"/>
              </a:rPr>
              <a:t> </a:t>
            </a:r>
            <a:r>
              <a:rPr sz="2000" spc="-5" dirty="0">
                <a:solidFill>
                  <a:srgbClr val="D6D6D6"/>
                </a:solidFill>
                <a:latin typeface="Calibri"/>
                <a:cs typeface="Calibri"/>
              </a:rPr>
              <a:t>user</a:t>
            </a:r>
            <a:r>
              <a:rPr sz="2000" spc="-30" dirty="0">
                <a:solidFill>
                  <a:srgbClr val="D6D6D6"/>
                </a:solidFill>
                <a:latin typeface="Calibri"/>
                <a:cs typeface="Calibri"/>
              </a:rPr>
              <a:t> </a:t>
            </a:r>
            <a:r>
              <a:rPr sz="2000" dirty="0">
                <a:solidFill>
                  <a:srgbClr val="D6D6D6"/>
                </a:solidFill>
                <a:latin typeface="Calibri"/>
                <a:cs typeface="Calibri"/>
              </a:rPr>
              <a:t>experience</a:t>
            </a:r>
            <a:endParaRPr sz="2000">
              <a:latin typeface="Calibri"/>
              <a:cs typeface="Calibri"/>
            </a:endParaRPr>
          </a:p>
          <a:p>
            <a:pPr>
              <a:lnSpc>
                <a:spcPct val="100000"/>
              </a:lnSpc>
              <a:spcBef>
                <a:spcPts val="5"/>
              </a:spcBef>
            </a:pPr>
            <a:endParaRPr sz="2850">
              <a:latin typeface="Calibri"/>
              <a:cs typeface="Calibri"/>
            </a:endParaRPr>
          </a:p>
          <a:p>
            <a:pPr marL="27305">
              <a:lnSpc>
                <a:spcPct val="100000"/>
              </a:lnSpc>
              <a:tabLst>
                <a:tab pos="370205" algn="l"/>
              </a:tabLst>
            </a:pPr>
            <a:r>
              <a:rPr sz="2100" spc="10" dirty="0">
                <a:solidFill>
                  <a:srgbClr val="C00000"/>
                </a:solidFill>
                <a:latin typeface="Calibri"/>
                <a:cs typeface="Calibri"/>
              </a:rPr>
              <a:t>×	</a:t>
            </a:r>
            <a:r>
              <a:rPr sz="2000" dirty="0">
                <a:solidFill>
                  <a:srgbClr val="D6D6D6"/>
                </a:solidFill>
                <a:latin typeface="Calibri"/>
                <a:cs typeface="Calibri"/>
              </a:rPr>
              <a:t>More</a:t>
            </a:r>
            <a:r>
              <a:rPr sz="2000" spc="-20" dirty="0">
                <a:solidFill>
                  <a:srgbClr val="D6D6D6"/>
                </a:solidFill>
                <a:latin typeface="Calibri"/>
                <a:cs typeface="Calibri"/>
              </a:rPr>
              <a:t> </a:t>
            </a:r>
            <a:r>
              <a:rPr sz="2000" dirty="0">
                <a:solidFill>
                  <a:srgbClr val="D6D6D6"/>
                </a:solidFill>
                <a:latin typeface="Calibri"/>
                <a:cs typeface="Calibri"/>
              </a:rPr>
              <a:t>compute</a:t>
            </a:r>
            <a:r>
              <a:rPr sz="2000" spc="-20" dirty="0">
                <a:solidFill>
                  <a:srgbClr val="D6D6D6"/>
                </a:solidFill>
                <a:latin typeface="Calibri"/>
                <a:cs typeface="Calibri"/>
              </a:rPr>
              <a:t> </a:t>
            </a:r>
            <a:r>
              <a:rPr sz="2000" spc="-5" dirty="0">
                <a:solidFill>
                  <a:srgbClr val="D6D6D6"/>
                </a:solidFill>
                <a:latin typeface="Calibri"/>
                <a:cs typeface="Calibri"/>
              </a:rPr>
              <a:t>consumption</a:t>
            </a:r>
            <a:endParaRPr sz="2000">
              <a:latin typeface="Calibri"/>
              <a:cs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0916" y="418338"/>
            <a:ext cx="3123565" cy="513715"/>
          </a:xfrm>
          <a:prstGeom prst="rect">
            <a:avLst/>
          </a:prstGeom>
        </p:spPr>
        <p:txBody>
          <a:bodyPr vert="horz" wrap="square" lIns="0" tIns="13335" rIns="0" bIns="0" rtlCol="0">
            <a:spAutoFit/>
          </a:bodyPr>
          <a:lstStyle/>
          <a:p>
            <a:pPr marL="12700">
              <a:lnSpc>
                <a:spcPct val="100000"/>
              </a:lnSpc>
              <a:spcBef>
                <a:spcPts val="105"/>
              </a:spcBef>
            </a:pPr>
            <a:r>
              <a:rPr spc="-5" dirty="0"/>
              <a:t>Materialized</a:t>
            </a:r>
            <a:r>
              <a:rPr spc="-25" dirty="0"/>
              <a:t> </a:t>
            </a:r>
            <a:r>
              <a:rPr dirty="0"/>
              <a:t>views</a:t>
            </a:r>
          </a:p>
        </p:txBody>
      </p:sp>
      <p:sp>
        <p:nvSpPr>
          <p:cNvPr id="3" name="object 3"/>
          <p:cNvSpPr txBox="1"/>
          <p:nvPr/>
        </p:nvSpPr>
        <p:spPr>
          <a:xfrm>
            <a:off x="2364994" y="1415033"/>
            <a:ext cx="4785360" cy="1855470"/>
          </a:xfrm>
          <a:prstGeom prst="rect">
            <a:avLst/>
          </a:prstGeom>
        </p:spPr>
        <p:txBody>
          <a:bodyPr vert="horz" wrap="square" lIns="0" tIns="13335" rIns="0" bIns="0" rtlCol="0">
            <a:spAutoFit/>
          </a:bodyPr>
          <a:lstStyle/>
          <a:p>
            <a:pPr marL="355600" indent="-342900">
              <a:lnSpc>
                <a:spcPct val="100000"/>
              </a:lnSpc>
              <a:spcBef>
                <a:spcPts val="105"/>
              </a:spcBef>
              <a:buClr>
                <a:srgbClr val="00C3FF"/>
              </a:buClr>
              <a:buSzPct val="105000"/>
              <a:buFont typeface="Wingdings"/>
              <a:buChar char=""/>
              <a:tabLst>
                <a:tab pos="354965" algn="l"/>
                <a:tab pos="355600" algn="l"/>
              </a:tabLst>
            </a:pPr>
            <a:r>
              <a:rPr sz="2000" dirty="0">
                <a:solidFill>
                  <a:srgbClr val="D6D6D6"/>
                </a:solidFill>
                <a:latin typeface="Calibri"/>
                <a:cs typeface="Calibri"/>
              </a:rPr>
              <a:t>We</a:t>
            </a:r>
            <a:r>
              <a:rPr sz="2000" spc="-15" dirty="0">
                <a:solidFill>
                  <a:srgbClr val="D6D6D6"/>
                </a:solidFill>
                <a:latin typeface="Calibri"/>
                <a:cs typeface="Calibri"/>
              </a:rPr>
              <a:t> </a:t>
            </a:r>
            <a:r>
              <a:rPr sz="2000" spc="-5" dirty="0">
                <a:solidFill>
                  <a:srgbClr val="D6D6D6"/>
                </a:solidFill>
                <a:latin typeface="Calibri"/>
                <a:cs typeface="Calibri"/>
              </a:rPr>
              <a:t>have</a:t>
            </a:r>
            <a:r>
              <a:rPr sz="2000" spc="-20" dirty="0">
                <a:solidFill>
                  <a:srgbClr val="D6D6D6"/>
                </a:solidFill>
                <a:latin typeface="Calibri"/>
                <a:cs typeface="Calibri"/>
              </a:rPr>
              <a:t> </a:t>
            </a:r>
            <a:r>
              <a:rPr sz="2000" dirty="0">
                <a:solidFill>
                  <a:srgbClr val="D6D6D6"/>
                </a:solidFill>
                <a:latin typeface="Calibri"/>
                <a:cs typeface="Calibri"/>
              </a:rPr>
              <a:t>a</a:t>
            </a:r>
            <a:r>
              <a:rPr sz="2000" spc="-5" dirty="0">
                <a:solidFill>
                  <a:srgbClr val="D6D6D6"/>
                </a:solidFill>
                <a:latin typeface="Calibri"/>
                <a:cs typeface="Calibri"/>
              </a:rPr>
              <a:t> view </a:t>
            </a:r>
            <a:r>
              <a:rPr sz="2000" dirty="0">
                <a:solidFill>
                  <a:srgbClr val="D6D6D6"/>
                </a:solidFill>
                <a:latin typeface="Calibri"/>
                <a:cs typeface="Calibri"/>
              </a:rPr>
              <a:t>that</a:t>
            </a:r>
            <a:r>
              <a:rPr sz="2000" spc="5" dirty="0">
                <a:solidFill>
                  <a:srgbClr val="D6D6D6"/>
                </a:solidFill>
                <a:latin typeface="Calibri"/>
                <a:cs typeface="Calibri"/>
              </a:rPr>
              <a:t> </a:t>
            </a:r>
            <a:r>
              <a:rPr sz="2000" dirty="0">
                <a:solidFill>
                  <a:srgbClr val="D6D6D6"/>
                </a:solidFill>
                <a:latin typeface="Calibri"/>
                <a:cs typeface="Calibri"/>
              </a:rPr>
              <a:t>is queried</a:t>
            </a:r>
            <a:r>
              <a:rPr sz="2000" spc="-10" dirty="0">
                <a:solidFill>
                  <a:srgbClr val="D6D6D6"/>
                </a:solidFill>
                <a:latin typeface="Calibri"/>
                <a:cs typeface="Calibri"/>
              </a:rPr>
              <a:t> </a:t>
            </a:r>
            <a:r>
              <a:rPr sz="2000" spc="-5" dirty="0">
                <a:solidFill>
                  <a:srgbClr val="D6D6D6"/>
                </a:solidFill>
                <a:latin typeface="Calibri"/>
                <a:cs typeface="Calibri"/>
              </a:rPr>
              <a:t>frequently</a:t>
            </a:r>
            <a:endParaRPr sz="2000">
              <a:latin typeface="Calibri"/>
              <a:cs typeface="Calibri"/>
            </a:endParaRPr>
          </a:p>
          <a:p>
            <a:pPr marL="355600">
              <a:lnSpc>
                <a:spcPct val="100000"/>
              </a:lnSpc>
            </a:pPr>
            <a:r>
              <a:rPr sz="2000" dirty="0">
                <a:solidFill>
                  <a:srgbClr val="D6D6D6"/>
                </a:solidFill>
                <a:latin typeface="Calibri"/>
                <a:cs typeface="Calibri"/>
              </a:rPr>
              <a:t>and</a:t>
            </a:r>
            <a:r>
              <a:rPr sz="2000" spc="-5" dirty="0">
                <a:solidFill>
                  <a:srgbClr val="D6D6D6"/>
                </a:solidFill>
                <a:latin typeface="Calibri"/>
                <a:cs typeface="Calibri"/>
              </a:rPr>
              <a:t> </a:t>
            </a:r>
            <a:r>
              <a:rPr sz="2000" dirty="0">
                <a:solidFill>
                  <a:srgbClr val="D6D6D6"/>
                </a:solidFill>
                <a:latin typeface="Calibri"/>
                <a:cs typeface="Calibri"/>
              </a:rPr>
              <a:t>that</a:t>
            </a:r>
            <a:r>
              <a:rPr sz="2000" spc="-20" dirty="0">
                <a:solidFill>
                  <a:srgbClr val="D6D6D6"/>
                </a:solidFill>
                <a:latin typeface="Calibri"/>
                <a:cs typeface="Calibri"/>
              </a:rPr>
              <a:t> </a:t>
            </a:r>
            <a:r>
              <a:rPr sz="2000" dirty="0">
                <a:solidFill>
                  <a:srgbClr val="D6D6D6"/>
                </a:solidFill>
                <a:latin typeface="Calibri"/>
                <a:cs typeface="Calibri"/>
              </a:rPr>
              <a:t>a</a:t>
            </a:r>
            <a:r>
              <a:rPr sz="2000" spc="-5" dirty="0">
                <a:solidFill>
                  <a:srgbClr val="D6D6D6"/>
                </a:solidFill>
                <a:latin typeface="Calibri"/>
                <a:cs typeface="Calibri"/>
              </a:rPr>
              <a:t> </a:t>
            </a:r>
            <a:r>
              <a:rPr sz="2000" dirty="0">
                <a:solidFill>
                  <a:srgbClr val="D6D6D6"/>
                </a:solidFill>
                <a:latin typeface="Calibri"/>
                <a:cs typeface="Calibri"/>
              </a:rPr>
              <a:t>long</a:t>
            </a:r>
            <a:r>
              <a:rPr sz="2000" spc="-25" dirty="0">
                <a:solidFill>
                  <a:srgbClr val="D6D6D6"/>
                </a:solidFill>
                <a:latin typeface="Calibri"/>
                <a:cs typeface="Calibri"/>
              </a:rPr>
              <a:t> </a:t>
            </a:r>
            <a:r>
              <a:rPr sz="2000" dirty="0">
                <a:solidFill>
                  <a:srgbClr val="D6D6D6"/>
                </a:solidFill>
                <a:latin typeface="Calibri"/>
                <a:cs typeface="Calibri"/>
              </a:rPr>
              <a:t>time</a:t>
            </a:r>
            <a:r>
              <a:rPr sz="2000" spc="5" dirty="0">
                <a:solidFill>
                  <a:srgbClr val="D6D6D6"/>
                </a:solidFill>
                <a:latin typeface="Calibri"/>
                <a:cs typeface="Calibri"/>
              </a:rPr>
              <a:t> </a:t>
            </a:r>
            <a:r>
              <a:rPr sz="2000" dirty="0">
                <a:solidFill>
                  <a:srgbClr val="D6D6D6"/>
                </a:solidFill>
                <a:latin typeface="Calibri"/>
                <a:cs typeface="Calibri"/>
              </a:rPr>
              <a:t>to be</a:t>
            </a:r>
            <a:r>
              <a:rPr sz="2000" spc="-15" dirty="0">
                <a:solidFill>
                  <a:srgbClr val="D6D6D6"/>
                </a:solidFill>
                <a:latin typeface="Calibri"/>
                <a:cs typeface="Calibri"/>
              </a:rPr>
              <a:t> </a:t>
            </a:r>
            <a:r>
              <a:rPr sz="2000" spc="-5" dirty="0">
                <a:solidFill>
                  <a:srgbClr val="D6D6D6"/>
                </a:solidFill>
                <a:latin typeface="Calibri"/>
                <a:cs typeface="Calibri"/>
              </a:rPr>
              <a:t>processed</a:t>
            </a:r>
            <a:endParaRPr sz="2000">
              <a:latin typeface="Calibri"/>
              <a:cs typeface="Calibri"/>
            </a:endParaRPr>
          </a:p>
          <a:p>
            <a:pPr>
              <a:lnSpc>
                <a:spcPct val="100000"/>
              </a:lnSpc>
            </a:pPr>
            <a:endParaRPr sz="2000">
              <a:latin typeface="Calibri"/>
              <a:cs typeface="Calibri"/>
            </a:endParaRPr>
          </a:p>
          <a:p>
            <a:pPr>
              <a:lnSpc>
                <a:spcPct val="100000"/>
              </a:lnSpc>
              <a:spcBef>
                <a:spcPts val="40"/>
              </a:spcBef>
            </a:pPr>
            <a:endParaRPr sz="1900">
              <a:latin typeface="Calibri"/>
              <a:cs typeface="Calibri"/>
            </a:endParaRPr>
          </a:p>
          <a:p>
            <a:pPr marL="355600" indent="-342900">
              <a:lnSpc>
                <a:spcPct val="100000"/>
              </a:lnSpc>
              <a:buClr>
                <a:srgbClr val="00C3FF"/>
              </a:buClr>
              <a:buSzPct val="105000"/>
              <a:buFont typeface="Wingdings"/>
              <a:buChar char=""/>
              <a:tabLst>
                <a:tab pos="354965" algn="l"/>
                <a:tab pos="355600" algn="l"/>
              </a:tabLst>
            </a:pPr>
            <a:r>
              <a:rPr sz="2000" dirty="0">
                <a:solidFill>
                  <a:srgbClr val="D6D6D6"/>
                </a:solidFill>
                <a:latin typeface="Calibri"/>
                <a:cs typeface="Calibri"/>
              </a:rPr>
              <a:t>We</a:t>
            </a:r>
            <a:r>
              <a:rPr sz="2000" spc="-10" dirty="0">
                <a:solidFill>
                  <a:srgbClr val="D6D6D6"/>
                </a:solidFill>
                <a:latin typeface="Calibri"/>
                <a:cs typeface="Calibri"/>
              </a:rPr>
              <a:t> </a:t>
            </a:r>
            <a:r>
              <a:rPr sz="2000" dirty="0">
                <a:solidFill>
                  <a:srgbClr val="D6D6D6"/>
                </a:solidFill>
                <a:latin typeface="Calibri"/>
                <a:cs typeface="Calibri"/>
              </a:rPr>
              <a:t>can</a:t>
            </a:r>
            <a:r>
              <a:rPr sz="2000" spc="-5" dirty="0">
                <a:solidFill>
                  <a:srgbClr val="D6D6D6"/>
                </a:solidFill>
                <a:latin typeface="Calibri"/>
                <a:cs typeface="Calibri"/>
              </a:rPr>
              <a:t> </a:t>
            </a:r>
            <a:r>
              <a:rPr sz="2000" dirty="0">
                <a:solidFill>
                  <a:srgbClr val="D6D6D6"/>
                </a:solidFill>
                <a:latin typeface="Calibri"/>
                <a:cs typeface="Calibri"/>
              </a:rPr>
              <a:t>create</a:t>
            </a:r>
            <a:r>
              <a:rPr sz="2000" spc="15" dirty="0">
                <a:solidFill>
                  <a:srgbClr val="D6D6D6"/>
                </a:solidFill>
                <a:latin typeface="Calibri"/>
                <a:cs typeface="Calibri"/>
              </a:rPr>
              <a:t> </a:t>
            </a:r>
            <a:r>
              <a:rPr sz="2000" dirty="0">
                <a:solidFill>
                  <a:srgbClr val="D6D6D6"/>
                </a:solidFill>
                <a:latin typeface="Calibri"/>
                <a:cs typeface="Calibri"/>
              </a:rPr>
              <a:t>a</a:t>
            </a:r>
            <a:r>
              <a:rPr sz="2000" spc="-10" dirty="0">
                <a:solidFill>
                  <a:srgbClr val="D6D6D6"/>
                </a:solidFill>
                <a:latin typeface="Calibri"/>
                <a:cs typeface="Calibri"/>
              </a:rPr>
              <a:t> </a:t>
            </a:r>
            <a:r>
              <a:rPr sz="2000" spc="-5" dirty="0">
                <a:solidFill>
                  <a:srgbClr val="D6D6D6"/>
                </a:solidFill>
                <a:latin typeface="Calibri"/>
                <a:cs typeface="Calibri"/>
              </a:rPr>
              <a:t>materialized</a:t>
            </a:r>
            <a:r>
              <a:rPr sz="2000" spc="35" dirty="0">
                <a:solidFill>
                  <a:srgbClr val="D6D6D6"/>
                </a:solidFill>
                <a:latin typeface="Calibri"/>
                <a:cs typeface="Calibri"/>
              </a:rPr>
              <a:t> </a:t>
            </a:r>
            <a:r>
              <a:rPr sz="2000" spc="-5" dirty="0">
                <a:solidFill>
                  <a:srgbClr val="D6D6D6"/>
                </a:solidFill>
                <a:latin typeface="Calibri"/>
                <a:cs typeface="Calibri"/>
              </a:rPr>
              <a:t>view</a:t>
            </a:r>
            <a:r>
              <a:rPr sz="2000" spc="5" dirty="0">
                <a:solidFill>
                  <a:srgbClr val="D6D6D6"/>
                </a:solidFill>
                <a:latin typeface="Calibri"/>
                <a:cs typeface="Calibri"/>
              </a:rPr>
              <a:t> </a:t>
            </a:r>
            <a:r>
              <a:rPr sz="2000" dirty="0">
                <a:solidFill>
                  <a:srgbClr val="D6D6D6"/>
                </a:solidFill>
                <a:latin typeface="Calibri"/>
                <a:cs typeface="Calibri"/>
              </a:rPr>
              <a:t>to</a:t>
            </a:r>
            <a:r>
              <a:rPr sz="2000" spc="-10" dirty="0">
                <a:solidFill>
                  <a:srgbClr val="D6D6D6"/>
                </a:solidFill>
                <a:latin typeface="Calibri"/>
                <a:cs typeface="Calibri"/>
              </a:rPr>
              <a:t> </a:t>
            </a:r>
            <a:r>
              <a:rPr sz="2000" spc="-5" dirty="0">
                <a:solidFill>
                  <a:srgbClr val="D6D6D6"/>
                </a:solidFill>
                <a:latin typeface="Calibri"/>
                <a:cs typeface="Calibri"/>
              </a:rPr>
              <a:t>solve</a:t>
            </a:r>
            <a:endParaRPr sz="2000">
              <a:latin typeface="Calibri"/>
              <a:cs typeface="Calibri"/>
            </a:endParaRPr>
          </a:p>
          <a:p>
            <a:pPr marL="355600">
              <a:lnSpc>
                <a:spcPct val="100000"/>
              </a:lnSpc>
            </a:pPr>
            <a:r>
              <a:rPr sz="2000" dirty="0">
                <a:solidFill>
                  <a:srgbClr val="D6D6D6"/>
                </a:solidFill>
                <a:latin typeface="Calibri"/>
                <a:cs typeface="Calibri"/>
              </a:rPr>
              <a:t>that</a:t>
            </a:r>
            <a:r>
              <a:rPr sz="2000" spc="-35" dirty="0">
                <a:solidFill>
                  <a:srgbClr val="D6D6D6"/>
                </a:solidFill>
                <a:latin typeface="Calibri"/>
                <a:cs typeface="Calibri"/>
              </a:rPr>
              <a:t> </a:t>
            </a:r>
            <a:r>
              <a:rPr sz="2000" dirty="0">
                <a:solidFill>
                  <a:srgbClr val="D6D6D6"/>
                </a:solidFill>
                <a:latin typeface="Calibri"/>
                <a:cs typeface="Calibri"/>
              </a:rPr>
              <a:t>problem</a:t>
            </a:r>
            <a:endParaRPr sz="2000">
              <a:latin typeface="Calibri"/>
              <a:cs typeface="Calibri"/>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1004" y="418338"/>
            <a:ext cx="476313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10" dirty="0"/>
              <a:t> </a:t>
            </a:r>
            <a:r>
              <a:rPr dirty="0"/>
              <a:t>is</a:t>
            </a:r>
            <a:r>
              <a:rPr spc="-10" dirty="0"/>
              <a:t> </a:t>
            </a:r>
            <a:r>
              <a:rPr dirty="0"/>
              <a:t>a</a:t>
            </a:r>
            <a:r>
              <a:rPr spc="5" dirty="0"/>
              <a:t> </a:t>
            </a:r>
            <a:r>
              <a:rPr spc="-5" dirty="0"/>
              <a:t>materialized</a:t>
            </a:r>
            <a:r>
              <a:rPr dirty="0"/>
              <a:t> view?</a:t>
            </a:r>
          </a:p>
        </p:txBody>
      </p:sp>
      <p:sp>
        <p:nvSpPr>
          <p:cNvPr id="3" name="object 3"/>
          <p:cNvSpPr txBox="1"/>
          <p:nvPr/>
        </p:nvSpPr>
        <p:spPr>
          <a:xfrm>
            <a:off x="2364994" y="1415033"/>
            <a:ext cx="4967605" cy="1965325"/>
          </a:xfrm>
          <a:prstGeom prst="rect">
            <a:avLst/>
          </a:prstGeom>
        </p:spPr>
        <p:txBody>
          <a:bodyPr vert="horz" wrap="square" lIns="0" tIns="13335" rIns="0" bIns="0" rtlCol="0">
            <a:spAutoFit/>
          </a:bodyPr>
          <a:lstStyle/>
          <a:p>
            <a:pPr marL="355600" indent="-342900">
              <a:lnSpc>
                <a:spcPct val="100000"/>
              </a:lnSpc>
              <a:spcBef>
                <a:spcPts val="105"/>
              </a:spcBef>
              <a:buClr>
                <a:srgbClr val="00C3FF"/>
              </a:buClr>
              <a:buSzPct val="105000"/>
              <a:buFont typeface="Wingdings"/>
              <a:buChar char=""/>
              <a:tabLst>
                <a:tab pos="354965" algn="l"/>
                <a:tab pos="355600" algn="l"/>
              </a:tabLst>
            </a:pPr>
            <a:r>
              <a:rPr sz="2000" spc="-5" dirty="0">
                <a:solidFill>
                  <a:srgbClr val="D6D6D6"/>
                </a:solidFill>
                <a:latin typeface="Calibri"/>
                <a:cs typeface="Calibri"/>
              </a:rPr>
              <a:t>Use</a:t>
            </a:r>
            <a:r>
              <a:rPr sz="2000" spc="5" dirty="0">
                <a:solidFill>
                  <a:srgbClr val="D6D6D6"/>
                </a:solidFill>
                <a:latin typeface="Calibri"/>
                <a:cs typeface="Calibri"/>
              </a:rPr>
              <a:t> </a:t>
            </a:r>
            <a:r>
              <a:rPr sz="2000" dirty="0">
                <a:solidFill>
                  <a:srgbClr val="D6D6D6"/>
                </a:solidFill>
                <a:latin typeface="Calibri"/>
                <a:cs typeface="Calibri"/>
              </a:rPr>
              <a:t>any</a:t>
            </a:r>
            <a:r>
              <a:rPr sz="2000" spc="-15" dirty="0">
                <a:solidFill>
                  <a:srgbClr val="D6D6D6"/>
                </a:solidFill>
                <a:latin typeface="Calibri"/>
                <a:cs typeface="Calibri"/>
              </a:rPr>
              <a:t> </a:t>
            </a:r>
            <a:r>
              <a:rPr sz="2000" spc="-5" dirty="0">
                <a:solidFill>
                  <a:srgbClr val="D6D6D6"/>
                </a:solidFill>
                <a:latin typeface="Calibri"/>
                <a:cs typeface="Calibri"/>
              </a:rPr>
              <a:t>SELECT-statement</a:t>
            </a:r>
            <a:r>
              <a:rPr sz="2000" dirty="0">
                <a:solidFill>
                  <a:srgbClr val="D6D6D6"/>
                </a:solidFill>
                <a:latin typeface="Calibri"/>
                <a:cs typeface="Calibri"/>
              </a:rPr>
              <a:t> to</a:t>
            </a:r>
            <a:r>
              <a:rPr sz="2000" spc="-10" dirty="0">
                <a:solidFill>
                  <a:srgbClr val="D6D6D6"/>
                </a:solidFill>
                <a:latin typeface="Calibri"/>
                <a:cs typeface="Calibri"/>
              </a:rPr>
              <a:t> </a:t>
            </a:r>
            <a:r>
              <a:rPr sz="2000" dirty="0">
                <a:solidFill>
                  <a:srgbClr val="D6D6D6"/>
                </a:solidFill>
                <a:latin typeface="Calibri"/>
                <a:cs typeface="Calibri"/>
              </a:rPr>
              <a:t>create</a:t>
            </a:r>
            <a:r>
              <a:rPr sz="2000" spc="10" dirty="0">
                <a:solidFill>
                  <a:srgbClr val="D6D6D6"/>
                </a:solidFill>
                <a:latin typeface="Calibri"/>
                <a:cs typeface="Calibri"/>
              </a:rPr>
              <a:t> </a:t>
            </a:r>
            <a:r>
              <a:rPr sz="2000" dirty="0">
                <a:solidFill>
                  <a:srgbClr val="D6D6D6"/>
                </a:solidFill>
                <a:latin typeface="Calibri"/>
                <a:cs typeface="Calibri"/>
              </a:rPr>
              <a:t>this MV</a:t>
            </a:r>
            <a:endParaRPr sz="2000">
              <a:latin typeface="Calibri"/>
              <a:cs typeface="Calibri"/>
            </a:endParaRPr>
          </a:p>
          <a:p>
            <a:pPr>
              <a:lnSpc>
                <a:spcPct val="100000"/>
              </a:lnSpc>
              <a:buClr>
                <a:srgbClr val="00C3FF"/>
              </a:buClr>
              <a:buFont typeface="Wingdings"/>
              <a:buChar char=""/>
            </a:pPr>
            <a:endParaRPr sz="2400">
              <a:latin typeface="Calibri"/>
              <a:cs typeface="Calibri"/>
            </a:endParaRPr>
          </a:p>
          <a:p>
            <a:pPr>
              <a:lnSpc>
                <a:spcPct val="100000"/>
              </a:lnSpc>
              <a:spcBef>
                <a:spcPts val="45"/>
              </a:spcBef>
              <a:buClr>
                <a:srgbClr val="00C3FF"/>
              </a:buClr>
              <a:buFont typeface="Wingdings"/>
              <a:buChar char=""/>
            </a:pPr>
            <a:endParaRPr sz="2200">
              <a:latin typeface="Calibri"/>
              <a:cs typeface="Calibri"/>
            </a:endParaRPr>
          </a:p>
          <a:p>
            <a:pPr marL="355600" marR="424815" indent="-342900">
              <a:lnSpc>
                <a:spcPct val="100000"/>
              </a:lnSpc>
              <a:spcBef>
                <a:spcPts val="5"/>
              </a:spcBef>
              <a:buClr>
                <a:srgbClr val="00C3FF"/>
              </a:buClr>
              <a:buSzPct val="105000"/>
              <a:buFont typeface="Wingdings"/>
              <a:buChar char=""/>
              <a:tabLst>
                <a:tab pos="354965" algn="l"/>
                <a:tab pos="355600" algn="l"/>
              </a:tabLst>
            </a:pPr>
            <a:r>
              <a:rPr sz="2000" dirty="0">
                <a:solidFill>
                  <a:srgbClr val="D6D6D6"/>
                </a:solidFill>
                <a:latin typeface="Calibri"/>
                <a:cs typeface="Calibri"/>
              </a:rPr>
              <a:t>Results </a:t>
            </a:r>
            <a:r>
              <a:rPr sz="2000" spc="-5" dirty="0">
                <a:solidFill>
                  <a:srgbClr val="D6D6D6"/>
                </a:solidFill>
                <a:latin typeface="Calibri"/>
                <a:cs typeface="Calibri"/>
              </a:rPr>
              <a:t>will </a:t>
            </a:r>
            <a:r>
              <a:rPr sz="2000" dirty="0">
                <a:solidFill>
                  <a:srgbClr val="D6D6D6"/>
                </a:solidFill>
                <a:latin typeface="Calibri"/>
                <a:cs typeface="Calibri"/>
              </a:rPr>
              <a:t>be </a:t>
            </a:r>
            <a:r>
              <a:rPr sz="2000" spc="-5" dirty="0">
                <a:solidFill>
                  <a:srgbClr val="D6D6D6"/>
                </a:solidFill>
                <a:latin typeface="Calibri"/>
                <a:cs typeface="Calibri"/>
              </a:rPr>
              <a:t>stored </a:t>
            </a:r>
            <a:r>
              <a:rPr sz="2000" dirty="0">
                <a:solidFill>
                  <a:srgbClr val="D6D6D6"/>
                </a:solidFill>
                <a:latin typeface="Calibri"/>
                <a:cs typeface="Calibri"/>
              </a:rPr>
              <a:t>in a </a:t>
            </a:r>
            <a:r>
              <a:rPr sz="2000" spc="-5" dirty="0">
                <a:solidFill>
                  <a:srgbClr val="D6D6D6"/>
                </a:solidFill>
                <a:latin typeface="Calibri"/>
                <a:cs typeface="Calibri"/>
              </a:rPr>
              <a:t>seperate </a:t>
            </a:r>
            <a:r>
              <a:rPr sz="2000" dirty="0">
                <a:solidFill>
                  <a:srgbClr val="D6D6D6"/>
                </a:solidFill>
                <a:latin typeface="Calibri"/>
                <a:cs typeface="Calibri"/>
              </a:rPr>
              <a:t>table </a:t>
            </a:r>
            <a:r>
              <a:rPr sz="2000" spc="-440" dirty="0">
                <a:solidFill>
                  <a:srgbClr val="D6D6D6"/>
                </a:solidFill>
                <a:latin typeface="Calibri"/>
                <a:cs typeface="Calibri"/>
              </a:rPr>
              <a:t> </a:t>
            </a:r>
            <a:r>
              <a:rPr sz="2000" dirty="0">
                <a:solidFill>
                  <a:srgbClr val="D6D6D6"/>
                </a:solidFill>
                <a:latin typeface="Calibri"/>
                <a:cs typeface="Calibri"/>
              </a:rPr>
              <a:t>and this </a:t>
            </a:r>
            <a:r>
              <a:rPr sz="2000" spc="-5" dirty="0">
                <a:solidFill>
                  <a:srgbClr val="D6D6D6"/>
                </a:solidFill>
                <a:latin typeface="Calibri"/>
                <a:cs typeface="Calibri"/>
              </a:rPr>
              <a:t>will be updated </a:t>
            </a:r>
            <a:r>
              <a:rPr sz="2000" dirty="0">
                <a:solidFill>
                  <a:srgbClr val="D6D6D6"/>
                </a:solidFill>
                <a:latin typeface="Calibri"/>
                <a:cs typeface="Calibri"/>
              </a:rPr>
              <a:t>automatically </a:t>
            </a:r>
            <a:r>
              <a:rPr sz="2000" spc="5" dirty="0">
                <a:solidFill>
                  <a:srgbClr val="D6D6D6"/>
                </a:solidFill>
                <a:latin typeface="Calibri"/>
                <a:cs typeface="Calibri"/>
              </a:rPr>
              <a:t> </a:t>
            </a:r>
            <a:r>
              <a:rPr sz="2000" spc="-5" dirty="0">
                <a:solidFill>
                  <a:srgbClr val="D6D6D6"/>
                </a:solidFill>
                <a:latin typeface="Calibri"/>
                <a:cs typeface="Calibri"/>
              </a:rPr>
              <a:t>based</a:t>
            </a:r>
            <a:r>
              <a:rPr sz="2000" spc="-10" dirty="0">
                <a:solidFill>
                  <a:srgbClr val="D6D6D6"/>
                </a:solidFill>
                <a:latin typeface="Calibri"/>
                <a:cs typeface="Calibri"/>
              </a:rPr>
              <a:t> </a:t>
            </a:r>
            <a:r>
              <a:rPr sz="2000" spc="-5" dirty="0">
                <a:solidFill>
                  <a:srgbClr val="D6D6D6"/>
                </a:solidFill>
                <a:latin typeface="Calibri"/>
                <a:cs typeface="Calibri"/>
              </a:rPr>
              <a:t>on</a:t>
            </a:r>
            <a:r>
              <a:rPr sz="2000" spc="-15" dirty="0">
                <a:solidFill>
                  <a:srgbClr val="D6D6D6"/>
                </a:solidFill>
                <a:latin typeface="Calibri"/>
                <a:cs typeface="Calibri"/>
              </a:rPr>
              <a:t> </a:t>
            </a:r>
            <a:r>
              <a:rPr sz="2000" dirty="0">
                <a:solidFill>
                  <a:srgbClr val="D6D6D6"/>
                </a:solidFill>
                <a:latin typeface="Calibri"/>
                <a:cs typeface="Calibri"/>
              </a:rPr>
              <a:t>the base</a:t>
            </a:r>
            <a:r>
              <a:rPr sz="2000" spc="-5" dirty="0">
                <a:solidFill>
                  <a:srgbClr val="D6D6D6"/>
                </a:solidFill>
                <a:latin typeface="Calibri"/>
                <a:cs typeface="Calibri"/>
              </a:rPr>
              <a:t> </a:t>
            </a:r>
            <a:r>
              <a:rPr sz="2000" dirty="0">
                <a:solidFill>
                  <a:srgbClr val="D6D6D6"/>
                </a:solidFill>
                <a:latin typeface="Calibri"/>
                <a:cs typeface="Calibri"/>
              </a:rPr>
              <a:t>table</a:t>
            </a:r>
            <a:endParaRPr sz="2000">
              <a:latin typeface="Calibri"/>
              <a:cs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7972" y="418338"/>
            <a:ext cx="2987675" cy="513715"/>
          </a:xfrm>
          <a:prstGeom prst="rect">
            <a:avLst/>
          </a:prstGeom>
        </p:spPr>
        <p:txBody>
          <a:bodyPr vert="horz" wrap="square" lIns="0" tIns="13335" rIns="0" bIns="0" rtlCol="0">
            <a:spAutoFit/>
          </a:bodyPr>
          <a:lstStyle/>
          <a:p>
            <a:pPr marL="12700">
              <a:lnSpc>
                <a:spcPct val="100000"/>
              </a:lnSpc>
              <a:spcBef>
                <a:spcPts val="105"/>
              </a:spcBef>
            </a:pPr>
            <a:r>
              <a:rPr dirty="0"/>
              <a:t>When</a:t>
            </a:r>
            <a:r>
              <a:rPr spc="-25" dirty="0"/>
              <a:t> </a:t>
            </a:r>
            <a:r>
              <a:rPr dirty="0"/>
              <a:t>to</a:t>
            </a:r>
            <a:r>
              <a:rPr spc="-20" dirty="0"/>
              <a:t> </a:t>
            </a:r>
            <a:r>
              <a:rPr spc="-5" dirty="0"/>
              <a:t>use</a:t>
            </a:r>
            <a:r>
              <a:rPr spc="-25" dirty="0"/>
              <a:t> </a:t>
            </a:r>
            <a:r>
              <a:rPr dirty="0"/>
              <a:t>MV?</a:t>
            </a:r>
          </a:p>
        </p:txBody>
      </p:sp>
      <p:sp>
        <p:nvSpPr>
          <p:cNvPr id="3" name="object 3"/>
          <p:cNvSpPr txBox="1"/>
          <p:nvPr/>
        </p:nvSpPr>
        <p:spPr>
          <a:xfrm>
            <a:off x="2974975" y="1871929"/>
            <a:ext cx="2319655" cy="1358900"/>
          </a:xfrm>
          <a:prstGeom prst="rect">
            <a:avLst/>
          </a:prstGeom>
        </p:spPr>
        <p:txBody>
          <a:bodyPr vert="horz" wrap="square" lIns="0" tIns="13335" rIns="0" bIns="0" rtlCol="0">
            <a:spAutoFit/>
          </a:bodyPr>
          <a:lstStyle/>
          <a:p>
            <a:pPr marL="355600" indent="-342900">
              <a:lnSpc>
                <a:spcPct val="100000"/>
              </a:lnSpc>
              <a:spcBef>
                <a:spcPts val="105"/>
              </a:spcBef>
              <a:buClr>
                <a:srgbClr val="00C3FF"/>
              </a:buClr>
              <a:buSzPct val="105000"/>
              <a:buFont typeface="Wingdings"/>
              <a:buChar char=""/>
              <a:tabLst>
                <a:tab pos="354965" algn="l"/>
                <a:tab pos="355600" algn="l"/>
              </a:tabLst>
            </a:pPr>
            <a:r>
              <a:rPr sz="2000" dirty="0">
                <a:solidFill>
                  <a:srgbClr val="D6D6D6"/>
                </a:solidFill>
                <a:latin typeface="Calibri"/>
                <a:cs typeface="Calibri"/>
              </a:rPr>
              <a:t>Benefits</a:t>
            </a:r>
            <a:endParaRPr sz="2000">
              <a:latin typeface="Calibri"/>
              <a:cs typeface="Calibri"/>
            </a:endParaRPr>
          </a:p>
          <a:p>
            <a:pPr>
              <a:lnSpc>
                <a:spcPct val="100000"/>
              </a:lnSpc>
              <a:buClr>
                <a:srgbClr val="00C3FF"/>
              </a:buClr>
              <a:buFont typeface="Wingdings"/>
              <a:buChar char=""/>
            </a:pPr>
            <a:endParaRPr sz="2400">
              <a:latin typeface="Calibri"/>
              <a:cs typeface="Calibri"/>
            </a:endParaRPr>
          </a:p>
          <a:p>
            <a:pPr>
              <a:lnSpc>
                <a:spcPct val="100000"/>
              </a:lnSpc>
              <a:spcBef>
                <a:spcPts val="50"/>
              </a:spcBef>
              <a:buClr>
                <a:srgbClr val="00C3FF"/>
              </a:buClr>
              <a:buFont typeface="Wingdings"/>
              <a:buChar char=""/>
            </a:pPr>
            <a:endParaRPr sz="2200">
              <a:latin typeface="Calibri"/>
              <a:cs typeface="Calibri"/>
            </a:endParaRPr>
          </a:p>
          <a:p>
            <a:pPr marL="355600" indent="-342900">
              <a:lnSpc>
                <a:spcPct val="100000"/>
              </a:lnSpc>
              <a:spcBef>
                <a:spcPts val="5"/>
              </a:spcBef>
              <a:buClr>
                <a:srgbClr val="00C3FF"/>
              </a:buClr>
              <a:buSzPct val="105000"/>
              <a:buFont typeface="Wingdings"/>
              <a:buChar char=""/>
              <a:tabLst>
                <a:tab pos="354965" algn="l"/>
                <a:tab pos="355600" algn="l"/>
              </a:tabLst>
            </a:pPr>
            <a:r>
              <a:rPr sz="2000" dirty="0">
                <a:solidFill>
                  <a:srgbClr val="D6D6D6"/>
                </a:solidFill>
                <a:latin typeface="Calibri"/>
                <a:cs typeface="Calibri"/>
              </a:rPr>
              <a:t>Maintenance</a:t>
            </a:r>
            <a:r>
              <a:rPr sz="2000" spc="-60" dirty="0">
                <a:solidFill>
                  <a:srgbClr val="D6D6D6"/>
                </a:solidFill>
                <a:latin typeface="Calibri"/>
                <a:cs typeface="Calibri"/>
              </a:rPr>
              <a:t> </a:t>
            </a:r>
            <a:r>
              <a:rPr sz="2000" dirty="0">
                <a:solidFill>
                  <a:srgbClr val="D6D6D6"/>
                </a:solidFill>
                <a:latin typeface="Calibri"/>
                <a:cs typeface="Calibri"/>
              </a:rPr>
              <a:t>costs</a:t>
            </a:r>
            <a:endParaRPr sz="2000">
              <a:latin typeface="Calibri"/>
              <a:cs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7972" y="418338"/>
            <a:ext cx="2987675" cy="513715"/>
          </a:xfrm>
          <a:prstGeom prst="rect">
            <a:avLst/>
          </a:prstGeom>
        </p:spPr>
        <p:txBody>
          <a:bodyPr vert="horz" wrap="square" lIns="0" tIns="13335" rIns="0" bIns="0" rtlCol="0">
            <a:spAutoFit/>
          </a:bodyPr>
          <a:lstStyle/>
          <a:p>
            <a:pPr marL="12700">
              <a:lnSpc>
                <a:spcPct val="100000"/>
              </a:lnSpc>
              <a:spcBef>
                <a:spcPts val="105"/>
              </a:spcBef>
            </a:pPr>
            <a:r>
              <a:rPr dirty="0"/>
              <a:t>When</a:t>
            </a:r>
            <a:r>
              <a:rPr spc="-25" dirty="0"/>
              <a:t> </a:t>
            </a:r>
            <a:r>
              <a:rPr dirty="0"/>
              <a:t>to</a:t>
            </a:r>
            <a:r>
              <a:rPr spc="-20" dirty="0"/>
              <a:t> </a:t>
            </a:r>
            <a:r>
              <a:rPr spc="-5" dirty="0"/>
              <a:t>use</a:t>
            </a:r>
            <a:r>
              <a:rPr spc="-25" dirty="0"/>
              <a:t> </a:t>
            </a:r>
            <a:r>
              <a:rPr dirty="0"/>
              <a:t>MV?</a:t>
            </a:r>
          </a:p>
        </p:txBody>
      </p:sp>
      <p:sp>
        <p:nvSpPr>
          <p:cNvPr id="3" name="object 3"/>
          <p:cNvSpPr txBox="1"/>
          <p:nvPr/>
        </p:nvSpPr>
        <p:spPr>
          <a:xfrm>
            <a:off x="2593594" y="1643634"/>
            <a:ext cx="4998085" cy="1855470"/>
          </a:xfrm>
          <a:prstGeom prst="rect">
            <a:avLst/>
          </a:prstGeom>
        </p:spPr>
        <p:txBody>
          <a:bodyPr vert="horz" wrap="square" lIns="0" tIns="13335" rIns="0" bIns="0" rtlCol="0">
            <a:spAutoFit/>
          </a:bodyPr>
          <a:lstStyle/>
          <a:p>
            <a:pPr marL="355600" marR="5080" indent="-343535">
              <a:lnSpc>
                <a:spcPct val="100000"/>
              </a:lnSpc>
              <a:spcBef>
                <a:spcPts val="105"/>
              </a:spcBef>
              <a:buClr>
                <a:srgbClr val="00C3FF"/>
              </a:buClr>
              <a:buSzPct val="105000"/>
              <a:buFont typeface="Wingdings"/>
              <a:buChar char=""/>
              <a:tabLst>
                <a:tab pos="355600" algn="l"/>
                <a:tab pos="356235" algn="l"/>
              </a:tabLst>
            </a:pPr>
            <a:r>
              <a:rPr sz="2000" spc="-5" dirty="0">
                <a:solidFill>
                  <a:srgbClr val="D6D6D6"/>
                </a:solidFill>
                <a:latin typeface="Calibri"/>
                <a:cs typeface="Calibri"/>
              </a:rPr>
              <a:t>View </a:t>
            </a:r>
            <a:r>
              <a:rPr sz="2000" dirty="0">
                <a:solidFill>
                  <a:srgbClr val="D6D6D6"/>
                </a:solidFill>
                <a:latin typeface="Calibri"/>
                <a:cs typeface="Calibri"/>
              </a:rPr>
              <a:t>would take a long </a:t>
            </a:r>
            <a:r>
              <a:rPr sz="2000" spc="-5" dirty="0">
                <a:solidFill>
                  <a:srgbClr val="D6D6D6"/>
                </a:solidFill>
                <a:latin typeface="Calibri"/>
                <a:cs typeface="Calibri"/>
              </a:rPr>
              <a:t>time </a:t>
            </a:r>
            <a:r>
              <a:rPr sz="2000" dirty="0">
                <a:solidFill>
                  <a:srgbClr val="D6D6D6"/>
                </a:solidFill>
                <a:latin typeface="Calibri"/>
                <a:cs typeface="Calibri"/>
              </a:rPr>
              <a:t>to be </a:t>
            </a:r>
            <a:r>
              <a:rPr sz="2000" spc="-5" dirty="0">
                <a:solidFill>
                  <a:srgbClr val="D6D6D6"/>
                </a:solidFill>
                <a:latin typeface="Calibri"/>
                <a:cs typeface="Calibri"/>
              </a:rPr>
              <a:t>processed </a:t>
            </a:r>
            <a:r>
              <a:rPr sz="2000" spc="-440" dirty="0">
                <a:solidFill>
                  <a:srgbClr val="D6D6D6"/>
                </a:solidFill>
                <a:latin typeface="Calibri"/>
                <a:cs typeface="Calibri"/>
              </a:rPr>
              <a:t> </a:t>
            </a:r>
            <a:r>
              <a:rPr sz="2000" dirty="0">
                <a:solidFill>
                  <a:srgbClr val="D6D6D6"/>
                </a:solidFill>
                <a:latin typeface="Calibri"/>
                <a:cs typeface="Calibri"/>
              </a:rPr>
              <a:t>and</a:t>
            </a:r>
            <a:r>
              <a:rPr sz="2000" spc="-10" dirty="0">
                <a:solidFill>
                  <a:srgbClr val="D6D6D6"/>
                </a:solidFill>
                <a:latin typeface="Calibri"/>
                <a:cs typeface="Calibri"/>
              </a:rPr>
              <a:t> </a:t>
            </a:r>
            <a:r>
              <a:rPr sz="2000" dirty="0">
                <a:solidFill>
                  <a:srgbClr val="D6D6D6"/>
                </a:solidFill>
                <a:latin typeface="Calibri"/>
                <a:cs typeface="Calibri"/>
              </a:rPr>
              <a:t>is</a:t>
            </a:r>
            <a:r>
              <a:rPr sz="2000" spc="-10" dirty="0">
                <a:solidFill>
                  <a:srgbClr val="D6D6D6"/>
                </a:solidFill>
                <a:latin typeface="Calibri"/>
                <a:cs typeface="Calibri"/>
              </a:rPr>
              <a:t> </a:t>
            </a:r>
            <a:r>
              <a:rPr sz="2000" spc="-5" dirty="0">
                <a:solidFill>
                  <a:srgbClr val="D6D6D6"/>
                </a:solidFill>
                <a:latin typeface="Calibri"/>
                <a:cs typeface="Calibri"/>
              </a:rPr>
              <a:t>used</a:t>
            </a:r>
            <a:r>
              <a:rPr sz="2000" dirty="0">
                <a:solidFill>
                  <a:srgbClr val="D6D6D6"/>
                </a:solidFill>
                <a:latin typeface="Calibri"/>
                <a:cs typeface="Calibri"/>
              </a:rPr>
              <a:t> </a:t>
            </a:r>
            <a:r>
              <a:rPr sz="2000" spc="-5" dirty="0">
                <a:solidFill>
                  <a:srgbClr val="D6D6D6"/>
                </a:solidFill>
                <a:latin typeface="Calibri"/>
                <a:cs typeface="Calibri"/>
              </a:rPr>
              <a:t>frequently</a:t>
            </a:r>
            <a:endParaRPr sz="2000">
              <a:latin typeface="Calibri"/>
              <a:cs typeface="Calibri"/>
            </a:endParaRPr>
          </a:p>
          <a:p>
            <a:pPr>
              <a:lnSpc>
                <a:spcPct val="100000"/>
              </a:lnSpc>
              <a:buClr>
                <a:srgbClr val="00C3FF"/>
              </a:buClr>
              <a:buFont typeface="Wingdings"/>
              <a:buChar char=""/>
            </a:pPr>
            <a:endParaRPr sz="2000">
              <a:latin typeface="Calibri"/>
              <a:cs typeface="Calibri"/>
            </a:endParaRPr>
          </a:p>
          <a:p>
            <a:pPr>
              <a:lnSpc>
                <a:spcPct val="100000"/>
              </a:lnSpc>
              <a:spcBef>
                <a:spcPts val="40"/>
              </a:spcBef>
              <a:buClr>
                <a:srgbClr val="00C3FF"/>
              </a:buClr>
              <a:buFont typeface="Wingdings"/>
              <a:buChar char=""/>
            </a:pPr>
            <a:endParaRPr sz="1900">
              <a:latin typeface="Calibri"/>
              <a:cs typeface="Calibri"/>
            </a:endParaRPr>
          </a:p>
          <a:p>
            <a:pPr marL="355600" indent="-343535">
              <a:lnSpc>
                <a:spcPct val="100000"/>
              </a:lnSpc>
              <a:buClr>
                <a:srgbClr val="00C3FF"/>
              </a:buClr>
              <a:buSzPct val="105000"/>
              <a:buFont typeface="Wingdings"/>
              <a:buChar char=""/>
              <a:tabLst>
                <a:tab pos="355600" algn="l"/>
                <a:tab pos="356235" algn="l"/>
              </a:tabLst>
            </a:pPr>
            <a:r>
              <a:rPr sz="2000" dirty="0">
                <a:solidFill>
                  <a:srgbClr val="D6D6D6"/>
                </a:solidFill>
                <a:latin typeface="Calibri"/>
                <a:cs typeface="Calibri"/>
              </a:rPr>
              <a:t>Underlaying</a:t>
            </a:r>
            <a:r>
              <a:rPr sz="2000" spc="-25" dirty="0">
                <a:solidFill>
                  <a:srgbClr val="D6D6D6"/>
                </a:solidFill>
                <a:latin typeface="Calibri"/>
                <a:cs typeface="Calibri"/>
              </a:rPr>
              <a:t> </a:t>
            </a:r>
            <a:r>
              <a:rPr sz="2000" spc="-5" dirty="0">
                <a:solidFill>
                  <a:srgbClr val="D6D6D6"/>
                </a:solidFill>
                <a:latin typeface="Calibri"/>
                <a:cs typeface="Calibri"/>
              </a:rPr>
              <a:t>data </a:t>
            </a:r>
            <a:r>
              <a:rPr sz="2000" dirty="0">
                <a:solidFill>
                  <a:srgbClr val="D6D6D6"/>
                </a:solidFill>
                <a:latin typeface="Calibri"/>
                <a:cs typeface="Calibri"/>
              </a:rPr>
              <a:t>is</a:t>
            </a:r>
            <a:r>
              <a:rPr sz="2000" spc="5" dirty="0">
                <a:solidFill>
                  <a:srgbClr val="D6D6D6"/>
                </a:solidFill>
                <a:latin typeface="Calibri"/>
                <a:cs typeface="Calibri"/>
              </a:rPr>
              <a:t> </a:t>
            </a:r>
            <a:r>
              <a:rPr sz="2000" dirty="0">
                <a:solidFill>
                  <a:srgbClr val="D6D6D6"/>
                </a:solidFill>
                <a:latin typeface="Calibri"/>
                <a:cs typeface="Calibri"/>
              </a:rPr>
              <a:t>change</a:t>
            </a:r>
            <a:r>
              <a:rPr sz="2000" spc="-20" dirty="0">
                <a:solidFill>
                  <a:srgbClr val="D6D6D6"/>
                </a:solidFill>
                <a:latin typeface="Calibri"/>
                <a:cs typeface="Calibri"/>
              </a:rPr>
              <a:t> </a:t>
            </a:r>
            <a:r>
              <a:rPr sz="2000" spc="-5" dirty="0">
                <a:solidFill>
                  <a:srgbClr val="D6D6D6"/>
                </a:solidFill>
                <a:latin typeface="Calibri"/>
                <a:cs typeface="Calibri"/>
              </a:rPr>
              <a:t>not</a:t>
            </a:r>
            <a:r>
              <a:rPr sz="2000" spc="-25" dirty="0">
                <a:solidFill>
                  <a:srgbClr val="D6D6D6"/>
                </a:solidFill>
                <a:latin typeface="Calibri"/>
                <a:cs typeface="Calibri"/>
              </a:rPr>
              <a:t> </a:t>
            </a:r>
            <a:r>
              <a:rPr sz="2000" spc="-5" dirty="0">
                <a:solidFill>
                  <a:srgbClr val="D6D6D6"/>
                </a:solidFill>
                <a:latin typeface="Calibri"/>
                <a:cs typeface="Calibri"/>
              </a:rPr>
              <a:t>frequently</a:t>
            </a:r>
            <a:endParaRPr sz="2000">
              <a:latin typeface="Calibri"/>
              <a:cs typeface="Calibri"/>
            </a:endParaRPr>
          </a:p>
          <a:p>
            <a:pPr marL="355600">
              <a:lnSpc>
                <a:spcPct val="100000"/>
              </a:lnSpc>
            </a:pPr>
            <a:r>
              <a:rPr sz="2000" dirty="0">
                <a:solidFill>
                  <a:srgbClr val="D6D6D6"/>
                </a:solidFill>
                <a:latin typeface="Calibri"/>
                <a:cs typeface="Calibri"/>
              </a:rPr>
              <a:t>and</a:t>
            </a:r>
            <a:r>
              <a:rPr sz="2000" spc="-15" dirty="0">
                <a:solidFill>
                  <a:srgbClr val="D6D6D6"/>
                </a:solidFill>
                <a:latin typeface="Calibri"/>
                <a:cs typeface="Calibri"/>
              </a:rPr>
              <a:t> </a:t>
            </a:r>
            <a:r>
              <a:rPr sz="2000" spc="-5" dirty="0">
                <a:solidFill>
                  <a:srgbClr val="D6D6D6"/>
                </a:solidFill>
                <a:latin typeface="Calibri"/>
                <a:cs typeface="Calibri"/>
              </a:rPr>
              <a:t>on</a:t>
            </a:r>
            <a:r>
              <a:rPr sz="2000" spc="-30" dirty="0">
                <a:solidFill>
                  <a:srgbClr val="D6D6D6"/>
                </a:solidFill>
                <a:latin typeface="Calibri"/>
                <a:cs typeface="Calibri"/>
              </a:rPr>
              <a:t> </a:t>
            </a:r>
            <a:r>
              <a:rPr sz="2000" dirty="0">
                <a:solidFill>
                  <a:srgbClr val="D6D6D6"/>
                </a:solidFill>
                <a:latin typeface="Calibri"/>
                <a:cs typeface="Calibri"/>
              </a:rPr>
              <a:t>a</a:t>
            </a:r>
            <a:r>
              <a:rPr sz="2000" spc="-10" dirty="0">
                <a:solidFill>
                  <a:srgbClr val="D6D6D6"/>
                </a:solidFill>
                <a:latin typeface="Calibri"/>
                <a:cs typeface="Calibri"/>
              </a:rPr>
              <a:t> </a:t>
            </a:r>
            <a:r>
              <a:rPr sz="2000" dirty="0">
                <a:solidFill>
                  <a:srgbClr val="D6D6D6"/>
                </a:solidFill>
                <a:latin typeface="Calibri"/>
                <a:cs typeface="Calibri"/>
              </a:rPr>
              <a:t>rather</a:t>
            </a:r>
            <a:r>
              <a:rPr sz="2000" spc="-5" dirty="0">
                <a:solidFill>
                  <a:srgbClr val="D6D6D6"/>
                </a:solidFill>
                <a:latin typeface="Calibri"/>
                <a:cs typeface="Calibri"/>
              </a:rPr>
              <a:t> </a:t>
            </a:r>
            <a:r>
              <a:rPr sz="2000" dirty="0">
                <a:solidFill>
                  <a:srgbClr val="D6D6D6"/>
                </a:solidFill>
                <a:latin typeface="Calibri"/>
                <a:cs typeface="Calibri"/>
              </a:rPr>
              <a:t>irregular </a:t>
            </a:r>
            <a:r>
              <a:rPr sz="2000" spc="-5" dirty="0">
                <a:solidFill>
                  <a:srgbClr val="D6D6D6"/>
                </a:solidFill>
                <a:latin typeface="Calibri"/>
                <a:cs typeface="Calibri"/>
              </a:rPr>
              <a:t>basis</a:t>
            </a:r>
            <a:endParaRPr sz="2000">
              <a:latin typeface="Calibri"/>
              <a:cs typeface="Calibri"/>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7972" y="418338"/>
            <a:ext cx="2987675" cy="513715"/>
          </a:xfrm>
          <a:prstGeom prst="rect">
            <a:avLst/>
          </a:prstGeom>
        </p:spPr>
        <p:txBody>
          <a:bodyPr vert="horz" wrap="square" lIns="0" tIns="13335" rIns="0" bIns="0" rtlCol="0">
            <a:spAutoFit/>
          </a:bodyPr>
          <a:lstStyle/>
          <a:p>
            <a:pPr marL="12700">
              <a:lnSpc>
                <a:spcPct val="100000"/>
              </a:lnSpc>
              <a:spcBef>
                <a:spcPts val="105"/>
              </a:spcBef>
            </a:pPr>
            <a:r>
              <a:rPr dirty="0"/>
              <a:t>When</a:t>
            </a:r>
            <a:r>
              <a:rPr spc="-25" dirty="0"/>
              <a:t> </a:t>
            </a:r>
            <a:r>
              <a:rPr dirty="0"/>
              <a:t>to</a:t>
            </a:r>
            <a:r>
              <a:rPr spc="-20" dirty="0"/>
              <a:t> </a:t>
            </a:r>
            <a:r>
              <a:rPr spc="-5" dirty="0"/>
              <a:t>use</a:t>
            </a:r>
            <a:r>
              <a:rPr spc="-25" dirty="0"/>
              <a:t> </a:t>
            </a:r>
            <a:r>
              <a:rPr dirty="0"/>
              <a:t>MV?</a:t>
            </a:r>
          </a:p>
        </p:txBody>
      </p:sp>
      <p:sp>
        <p:nvSpPr>
          <p:cNvPr id="3" name="object 3"/>
          <p:cNvSpPr txBox="1"/>
          <p:nvPr/>
        </p:nvSpPr>
        <p:spPr>
          <a:xfrm>
            <a:off x="1926717" y="1186433"/>
            <a:ext cx="5643245" cy="1401445"/>
          </a:xfrm>
          <a:prstGeom prst="rect">
            <a:avLst/>
          </a:prstGeom>
        </p:spPr>
        <p:txBody>
          <a:bodyPr vert="horz" wrap="square" lIns="0" tIns="13335" rIns="0" bIns="0" rtlCol="0">
            <a:spAutoFit/>
          </a:bodyPr>
          <a:lstStyle/>
          <a:p>
            <a:pPr marL="450850">
              <a:lnSpc>
                <a:spcPct val="100000"/>
              </a:lnSpc>
              <a:spcBef>
                <a:spcPts val="105"/>
              </a:spcBef>
            </a:pPr>
            <a:r>
              <a:rPr sz="2000" dirty="0">
                <a:solidFill>
                  <a:srgbClr val="D6D6D6"/>
                </a:solidFill>
                <a:latin typeface="Calibri"/>
                <a:cs typeface="Calibri"/>
              </a:rPr>
              <a:t>If</a:t>
            </a:r>
            <a:r>
              <a:rPr sz="2000" spc="-15" dirty="0">
                <a:solidFill>
                  <a:srgbClr val="D6D6D6"/>
                </a:solidFill>
                <a:latin typeface="Calibri"/>
                <a:cs typeface="Calibri"/>
              </a:rPr>
              <a:t> </a:t>
            </a:r>
            <a:r>
              <a:rPr sz="2000" dirty="0">
                <a:solidFill>
                  <a:srgbClr val="D6D6D6"/>
                </a:solidFill>
                <a:latin typeface="Calibri"/>
                <a:cs typeface="Calibri"/>
              </a:rPr>
              <a:t>the data</a:t>
            </a:r>
            <a:r>
              <a:rPr sz="2000" spc="-10" dirty="0">
                <a:solidFill>
                  <a:srgbClr val="D6D6D6"/>
                </a:solidFill>
                <a:latin typeface="Calibri"/>
                <a:cs typeface="Calibri"/>
              </a:rPr>
              <a:t> </a:t>
            </a:r>
            <a:r>
              <a:rPr sz="2000" dirty="0">
                <a:solidFill>
                  <a:srgbClr val="D6D6D6"/>
                </a:solidFill>
                <a:latin typeface="Calibri"/>
                <a:cs typeface="Calibri"/>
              </a:rPr>
              <a:t>is</a:t>
            </a:r>
            <a:r>
              <a:rPr sz="2000" spc="5" dirty="0">
                <a:solidFill>
                  <a:srgbClr val="D6D6D6"/>
                </a:solidFill>
                <a:latin typeface="Calibri"/>
                <a:cs typeface="Calibri"/>
              </a:rPr>
              <a:t> </a:t>
            </a:r>
            <a:r>
              <a:rPr sz="2000" spc="-5" dirty="0">
                <a:solidFill>
                  <a:srgbClr val="D6D6D6"/>
                </a:solidFill>
                <a:latin typeface="Calibri"/>
                <a:cs typeface="Calibri"/>
              </a:rPr>
              <a:t>updated</a:t>
            </a:r>
            <a:r>
              <a:rPr sz="2000" spc="-20" dirty="0">
                <a:solidFill>
                  <a:srgbClr val="D6D6D6"/>
                </a:solidFill>
                <a:latin typeface="Calibri"/>
                <a:cs typeface="Calibri"/>
              </a:rPr>
              <a:t> </a:t>
            </a:r>
            <a:r>
              <a:rPr sz="2000" spc="-5" dirty="0">
                <a:solidFill>
                  <a:srgbClr val="D6D6D6"/>
                </a:solidFill>
                <a:latin typeface="Calibri"/>
                <a:cs typeface="Calibri"/>
              </a:rPr>
              <a:t>on </a:t>
            </a:r>
            <a:r>
              <a:rPr sz="2000" dirty="0">
                <a:solidFill>
                  <a:srgbClr val="D6D6D6"/>
                </a:solidFill>
                <a:latin typeface="Calibri"/>
                <a:cs typeface="Calibri"/>
              </a:rPr>
              <a:t>a </a:t>
            </a:r>
            <a:r>
              <a:rPr sz="2000" spc="-5" dirty="0">
                <a:solidFill>
                  <a:srgbClr val="D6D6D6"/>
                </a:solidFill>
                <a:latin typeface="Calibri"/>
                <a:cs typeface="Calibri"/>
              </a:rPr>
              <a:t>very</a:t>
            </a:r>
            <a:r>
              <a:rPr sz="2000" spc="-10" dirty="0">
                <a:solidFill>
                  <a:srgbClr val="D6D6D6"/>
                </a:solidFill>
                <a:latin typeface="Calibri"/>
                <a:cs typeface="Calibri"/>
              </a:rPr>
              <a:t> </a:t>
            </a:r>
            <a:r>
              <a:rPr sz="2000" dirty="0">
                <a:solidFill>
                  <a:srgbClr val="D6D6D6"/>
                </a:solidFill>
                <a:latin typeface="Calibri"/>
                <a:cs typeface="Calibri"/>
              </a:rPr>
              <a:t>regular </a:t>
            </a:r>
            <a:r>
              <a:rPr sz="2000" spc="-5" dirty="0">
                <a:solidFill>
                  <a:srgbClr val="D6D6D6"/>
                </a:solidFill>
                <a:latin typeface="Calibri"/>
                <a:cs typeface="Calibri"/>
              </a:rPr>
              <a:t>basis…</a:t>
            </a:r>
            <a:endParaRPr sz="2000">
              <a:latin typeface="Calibri"/>
              <a:cs typeface="Calibri"/>
            </a:endParaRPr>
          </a:p>
          <a:p>
            <a:pPr>
              <a:lnSpc>
                <a:spcPct val="100000"/>
              </a:lnSpc>
            </a:pPr>
            <a:endParaRPr sz="2000">
              <a:latin typeface="Calibri"/>
              <a:cs typeface="Calibri"/>
            </a:endParaRPr>
          </a:p>
          <a:p>
            <a:pPr>
              <a:lnSpc>
                <a:spcPct val="100000"/>
              </a:lnSpc>
              <a:spcBef>
                <a:spcPts val="15"/>
              </a:spcBef>
            </a:pPr>
            <a:endParaRPr sz="2900">
              <a:latin typeface="Calibri"/>
              <a:cs typeface="Calibri"/>
            </a:endParaRPr>
          </a:p>
          <a:p>
            <a:pPr marL="355600" indent="-343535">
              <a:lnSpc>
                <a:spcPct val="100000"/>
              </a:lnSpc>
              <a:spcBef>
                <a:spcPts val="5"/>
              </a:spcBef>
              <a:buClr>
                <a:srgbClr val="00C3FF"/>
              </a:buClr>
              <a:buSzPct val="105000"/>
              <a:buFont typeface="Wingdings"/>
              <a:buChar char=""/>
              <a:tabLst>
                <a:tab pos="355600" algn="l"/>
                <a:tab pos="356235" algn="l"/>
              </a:tabLst>
            </a:pPr>
            <a:r>
              <a:rPr sz="2000" spc="-5" dirty="0">
                <a:solidFill>
                  <a:srgbClr val="D6D6D6"/>
                </a:solidFill>
                <a:latin typeface="Calibri"/>
                <a:cs typeface="Calibri"/>
              </a:rPr>
              <a:t>Using</a:t>
            </a:r>
            <a:r>
              <a:rPr sz="2000" dirty="0">
                <a:solidFill>
                  <a:srgbClr val="D6D6D6"/>
                </a:solidFill>
                <a:latin typeface="Calibri"/>
                <a:cs typeface="Calibri"/>
              </a:rPr>
              <a:t> </a:t>
            </a:r>
            <a:r>
              <a:rPr sz="2000" i="1" u="heavy" dirty="0">
                <a:solidFill>
                  <a:srgbClr val="D6D6D6"/>
                </a:solidFill>
                <a:uFill>
                  <a:solidFill>
                    <a:srgbClr val="D6D6D6"/>
                  </a:solidFill>
                </a:uFill>
                <a:latin typeface="Calibri"/>
                <a:cs typeface="Calibri"/>
              </a:rPr>
              <a:t>tasks</a:t>
            </a:r>
            <a:r>
              <a:rPr sz="2000" i="1" u="heavy" spc="-15" dirty="0">
                <a:solidFill>
                  <a:srgbClr val="D6D6D6"/>
                </a:solidFill>
                <a:uFill>
                  <a:solidFill>
                    <a:srgbClr val="D6D6D6"/>
                  </a:solidFill>
                </a:uFill>
                <a:latin typeface="Calibri"/>
                <a:cs typeface="Calibri"/>
              </a:rPr>
              <a:t> </a:t>
            </a:r>
            <a:r>
              <a:rPr sz="2000" i="1" u="heavy" dirty="0">
                <a:solidFill>
                  <a:srgbClr val="D6D6D6"/>
                </a:solidFill>
                <a:uFill>
                  <a:solidFill>
                    <a:srgbClr val="D6D6D6"/>
                  </a:solidFill>
                </a:uFill>
                <a:latin typeface="Calibri"/>
                <a:cs typeface="Calibri"/>
              </a:rPr>
              <a:t>&amp;</a:t>
            </a:r>
            <a:r>
              <a:rPr sz="2000" i="1" u="heavy" spc="-5" dirty="0">
                <a:solidFill>
                  <a:srgbClr val="D6D6D6"/>
                </a:solidFill>
                <a:uFill>
                  <a:solidFill>
                    <a:srgbClr val="D6D6D6"/>
                  </a:solidFill>
                </a:uFill>
                <a:latin typeface="Calibri"/>
                <a:cs typeface="Calibri"/>
              </a:rPr>
              <a:t> stream</a:t>
            </a:r>
            <a:r>
              <a:rPr sz="2000" u="heavy" spc="-5" dirty="0">
                <a:solidFill>
                  <a:srgbClr val="D6D6D6"/>
                </a:solidFill>
                <a:uFill>
                  <a:solidFill>
                    <a:srgbClr val="D6D6D6"/>
                  </a:solidFill>
                </a:uFill>
                <a:latin typeface="Calibri"/>
                <a:cs typeface="Calibri"/>
              </a:rPr>
              <a:t>s</a:t>
            </a:r>
            <a:r>
              <a:rPr sz="2000" spc="-10" dirty="0">
                <a:solidFill>
                  <a:srgbClr val="D6D6D6"/>
                </a:solidFill>
                <a:latin typeface="Calibri"/>
                <a:cs typeface="Calibri"/>
              </a:rPr>
              <a:t> </a:t>
            </a:r>
            <a:r>
              <a:rPr sz="2000" dirty="0">
                <a:solidFill>
                  <a:srgbClr val="D6D6D6"/>
                </a:solidFill>
                <a:latin typeface="Calibri"/>
                <a:cs typeface="Calibri"/>
              </a:rPr>
              <a:t>could</a:t>
            </a:r>
            <a:r>
              <a:rPr sz="2000" spc="-5" dirty="0">
                <a:solidFill>
                  <a:srgbClr val="D6D6D6"/>
                </a:solidFill>
                <a:latin typeface="Calibri"/>
                <a:cs typeface="Calibri"/>
              </a:rPr>
              <a:t> be </a:t>
            </a:r>
            <a:r>
              <a:rPr sz="2000" dirty="0">
                <a:solidFill>
                  <a:srgbClr val="D6D6D6"/>
                </a:solidFill>
                <a:latin typeface="Calibri"/>
                <a:cs typeface="Calibri"/>
              </a:rPr>
              <a:t>a better </a:t>
            </a:r>
            <a:r>
              <a:rPr sz="2000" spc="-5" dirty="0">
                <a:solidFill>
                  <a:srgbClr val="D6D6D6"/>
                </a:solidFill>
                <a:latin typeface="Calibri"/>
                <a:cs typeface="Calibri"/>
              </a:rPr>
              <a:t>alternative</a:t>
            </a:r>
            <a:endParaRPr sz="2000">
              <a:latin typeface="Calibri"/>
              <a:cs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2235" y="418338"/>
            <a:ext cx="4861560" cy="513715"/>
          </a:xfrm>
          <a:prstGeom prst="rect">
            <a:avLst/>
          </a:prstGeom>
        </p:spPr>
        <p:txBody>
          <a:bodyPr vert="horz" wrap="square" lIns="0" tIns="13335" rIns="0" bIns="0" rtlCol="0">
            <a:spAutoFit/>
          </a:bodyPr>
          <a:lstStyle/>
          <a:p>
            <a:pPr marL="12700">
              <a:lnSpc>
                <a:spcPct val="100000"/>
              </a:lnSpc>
              <a:spcBef>
                <a:spcPts val="105"/>
              </a:spcBef>
            </a:pPr>
            <a:r>
              <a:rPr spc="-5" dirty="0"/>
              <a:t>Alternative</a:t>
            </a:r>
            <a:r>
              <a:rPr spc="15" dirty="0"/>
              <a:t> </a:t>
            </a:r>
            <a:r>
              <a:rPr dirty="0"/>
              <a:t>–</a:t>
            </a:r>
            <a:r>
              <a:rPr spc="-10" dirty="0"/>
              <a:t> </a:t>
            </a:r>
            <a:r>
              <a:rPr spc="-5" dirty="0"/>
              <a:t>streams</a:t>
            </a:r>
            <a:r>
              <a:rPr dirty="0"/>
              <a:t> &amp;</a:t>
            </a:r>
            <a:r>
              <a:rPr spc="-10" dirty="0"/>
              <a:t> </a:t>
            </a:r>
            <a:r>
              <a:rPr dirty="0"/>
              <a:t>tasks</a:t>
            </a:r>
          </a:p>
        </p:txBody>
      </p:sp>
      <p:sp>
        <p:nvSpPr>
          <p:cNvPr id="3" name="object 3"/>
          <p:cNvSpPr/>
          <p:nvPr/>
        </p:nvSpPr>
        <p:spPr>
          <a:xfrm>
            <a:off x="2600426" y="1914562"/>
            <a:ext cx="490220" cy="783590"/>
          </a:xfrm>
          <a:custGeom>
            <a:avLst/>
            <a:gdLst/>
            <a:ahLst/>
            <a:cxnLst/>
            <a:rect l="l" t="t" r="r" b="b"/>
            <a:pathLst>
              <a:path w="490219" h="783589">
                <a:moveTo>
                  <a:pt x="489839" y="0"/>
                </a:moveTo>
                <a:lnTo>
                  <a:pt x="188036" y="0"/>
                </a:lnTo>
                <a:lnTo>
                  <a:pt x="188036" y="43395"/>
                </a:lnTo>
                <a:lnTo>
                  <a:pt x="188036" y="130187"/>
                </a:lnTo>
                <a:lnTo>
                  <a:pt x="188036" y="159105"/>
                </a:lnTo>
                <a:lnTo>
                  <a:pt x="188036" y="245897"/>
                </a:lnTo>
                <a:lnTo>
                  <a:pt x="43395" y="245897"/>
                </a:lnTo>
                <a:lnTo>
                  <a:pt x="43395" y="159105"/>
                </a:lnTo>
                <a:lnTo>
                  <a:pt x="188036" y="159105"/>
                </a:lnTo>
                <a:lnTo>
                  <a:pt x="188036" y="130187"/>
                </a:lnTo>
                <a:lnTo>
                  <a:pt x="43395" y="130187"/>
                </a:lnTo>
                <a:lnTo>
                  <a:pt x="43395" y="43395"/>
                </a:lnTo>
                <a:lnTo>
                  <a:pt x="188036" y="43395"/>
                </a:lnTo>
                <a:lnTo>
                  <a:pt x="188036" y="0"/>
                </a:lnTo>
                <a:lnTo>
                  <a:pt x="0" y="0"/>
                </a:lnTo>
                <a:lnTo>
                  <a:pt x="0" y="379145"/>
                </a:lnTo>
                <a:lnTo>
                  <a:pt x="0" y="405003"/>
                </a:lnTo>
                <a:lnTo>
                  <a:pt x="0" y="783272"/>
                </a:lnTo>
                <a:lnTo>
                  <a:pt x="84836" y="783272"/>
                </a:lnTo>
                <a:lnTo>
                  <a:pt x="128231" y="739978"/>
                </a:lnTo>
                <a:lnTo>
                  <a:pt x="43395" y="739978"/>
                </a:lnTo>
                <a:lnTo>
                  <a:pt x="43395" y="653376"/>
                </a:lnTo>
                <a:lnTo>
                  <a:pt x="188036" y="653376"/>
                </a:lnTo>
                <a:lnTo>
                  <a:pt x="188036" y="680300"/>
                </a:lnTo>
                <a:lnTo>
                  <a:pt x="215011" y="653376"/>
                </a:lnTo>
                <a:lnTo>
                  <a:pt x="243941" y="624509"/>
                </a:lnTo>
                <a:lnTo>
                  <a:pt x="216954" y="624509"/>
                </a:lnTo>
                <a:lnTo>
                  <a:pt x="216954" y="537908"/>
                </a:lnTo>
                <a:lnTo>
                  <a:pt x="330733" y="537908"/>
                </a:lnTo>
                <a:lnTo>
                  <a:pt x="359664" y="509054"/>
                </a:lnTo>
                <a:lnTo>
                  <a:pt x="216954" y="509054"/>
                </a:lnTo>
                <a:lnTo>
                  <a:pt x="216954" y="422452"/>
                </a:lnTo>
                <a:lnTo>
                  <a:pt x="361594" y="422452"/>
                </a:lnTo>
                <a:lnTo>
                  <a:pt x="361594" y="507123"/>
                </a:lnTo>
                <a:lnTo>
                  <a:pt x="390525" y="478256"/>
                </a:lnTo>
                <a:lnTo>
                  <a:pt x="390525" y="422452"/>
                </a:lnTo>
                <a:lnTo>
                  <a:pt x="446455" y="422452"/>
                </a:lnTo>
                <a:lnTo>
                  <a:pt x="489839" y="379158"/>
                </a:lnTo>
                <a:lnTo>
                  <a:pt x="188036" y="379158"/>
                </a:lnTo>
                <a:lnTo>
                  <a:pt x="188036" y="422452"/>
                </a:lnTo>
                <a:lnTo>
                  <a:pt x="188036" y="509054"/>
                </a:lnTo>
                <a:lnTo>
                  <a:pt x="188036" y="537908"/>
                </a:lnTo>
                <a:lnTo>
                  <a:pt x="188036" y="624509"/>
                </a:lnTo>
                <a:lnTo>
                  <a:pt x="43395" y="624509"/>
                </a:lnTo>
                <a:lnTo>
                  <a:pt x="43395" y="537908"/>
                </a:lnTo>
                <a:lnTo>
                  <a:pt x="188036" y="537908"/>
                </a:lnTo>
                <a:lnTo>
                  <a:pt x="188036" y="509054"/>
                </a:lnTo>
                <a:lnTo>
                  <a:pt x="43395" y="509041"/>
                </a:lnTo>
                <a:lnTo>
                  <a:pt x="43395" y="422452"/>
                </a:lnTo>
                <a:lnTo>
                  <a:pt x="188036" y="422452"/>
                </a:lnTo>
                <a:lnTo>
                  <a:pt x="188036" y="379158"/>
                </a:lnTo>
                <a:lnTo>
                  <a:pt x="110680" y="379158"/>
                </a:lnTo>
                <a:lnTo>
                  <a:pt x="128231" y="361607"/>
                </a:lnTo>
                <a:lnTo>
                  <a:pt x="43395" y="361607"/>
                </a:lnTo>
                <a:lnTo>
                  <a:pt x="43395" y="274828"/>
                </a:lnTo>
                <a:lnTo>
                  <a:pt x="188036" y="274828"/>
                </a:lnTo>
                <a:lnTo>
                  <a:pt x="188036" y="301802"/>
                </a:lnTo>
                <a:lnTo>
                  <a:pt x="215011" y="274828"/>
                </a:lnTo>
                <a:lnTo>
                  <a:pt x="243941" y="245897"/>
                </a:lnTo>
                <a:lnTo>
                  <a:pt x="216954" y="245897"/>
                </a:lnTo>
                <a:lnTo>
                  <a:pt x="216954" y="159105"/>
                </a:lnTo>
                <a:lnTo>
                  <a:pt x="330733" y="159105"/>
                </a:lnTo>
                <a:lnTo>
                  <a:pt x="359664" y="130187"/>
                </a:lnTo>
                <a:lnTo>
                  <a:pt x="216954" y="130187"/>
                </a:lnTo>
                <a:lnTo>
                  <a:pt x="216954" y="43395"/>
                </a:lnTo>
                <a:lnTo>
                  <a:pt x="361594" y="43395"/>
                </a:lnTo>
                <a:lnTo>
                  <a:pt x="361594" y="128244"/>
                </a:lnTo>
                <a:lnTo>
                  <a:pt x="390525" y="99326"/>
                </a:lnTo>
                <a:lnTo>
                  <a:pt x="390525" y="43395"/>
                </a:lnTo>
                <a:lnTo>
                  <a:pt x="446455" y="43395"/>
                </a:lnTo>
                <a:lnTo>
                  <a:pt x="489839" y="0"/>
                </a:lnTo>
                <a:close/>
              </a:path>
            </a:pathLst>
          </a:custGeom>
          <a:solidFill>
            <a:srgbClr val="66BEFF"/>
          </a:solidFill>
        </p:spPr>
        <p:txBody>
          <a:bodyPr wrap="square" lIns="0" tIns="0" rIns="0" bIns="0" rtlCol="0"/>
          <a:lstStyle/>
          <a:p>
            <a:endParaRPr/>
          </a:p>
        </p:txBody>
      </p:sp>
      <p:grpSp>
        <p:nvGrpSpPr>
          <p:cNvPr id="4" name="object 4"/>
          <p:cNvGrpSpPr/>
          <p:nvPr/>
        </p:nvGrpSpPr>
        <p:grpSpPr>
          <a:xfrm>
            <a:off x="1934210" y="2293873"/>
            <a:ext cx="572770" cy="179705"/>
            <a:chOff x="1934210" y="2293873"/>
            <a:chExt cx="572770" cy="179705"/>
          </a:xfrm>
        </p:grpSpPr>
        <p:sp>
          <p:nvSpPr>
            <p:cNvPr id="5" name="object 5"/>
            <p:cNvSpPr/>
            <p:nvPr/>
          </p:nvSpPr>
          <p:spPr>
            <a:xfrm>
              <a:off x="1946910" y="2306573"/>
              <a:ext cx="547370" cy="154305"/>
            </a:xfrm>
            <a:custGeom>
              <a:avLst/>
              <a:gdLst/>
              <a:ahLst/>
              <a:cxnLst/>
              <a:rect l="l" t="t" r="r" b="b"/>
              <a:pathLst>
                <a:path w="547369" h="154305">
                  <a:moveTo>
                    <a:pt x="470153" y="0"/>
                  </a:moveTo>
                  <a:lnTo>
                    <a:pt x="470153" y="38481"/>
                  </a:lnTo>
                  <a:lnTo>
                    <a:pt x="0" y="38481"/>
                  </a:lnTo>
                  <a:lnTo>
                    <a:pt x="0" y="115443"/>
                  </a:lnTo>
                  <a:lnTo>
                    <a:pt x="470153" y="115443"/>
                  </a:lnTo>
                  <a:lnTo>
                    <a:pt x="470153" y="153924"/>
                  </a:lnTo>
                  <a:lnTo>
                    <a:pt x="547115" y="76962"/>
                  </a:lnTo>
                  <a:lnTo>
                    <a:pt x="470153" y="0"/>
                  </a:lnTo>
                  <a:close/>
                </a:path>
              </a:pathLst>
            </a:custGeom>
            <a:solidFill>
              <a:srgbClr val="00C3FF"/>
            </a:solidFill>
          </p:spPr>
          <p:txBody>
            <a:bodyPr wrap="square" lIns="0" tIns="0" rIns="0" bIns="0" rtlCol="0"/>
            <a:lstStyle/>
            <a:p>
              <a:endParaRPr/>
            </a:p>
          </p:txBody>
        </p:sp>
        <p:sp>
          <p:nvSpPr>
            <p:cNvPr id="6" name="object 6"/>
            <p:cNvSpPr/>
            <p:nvPr/>
          </p:nvSpPr>
          <p:spPr>
            <a:xfrm>
              <a:off x="1946910" y="2306573"/>
              <a:ext cx="547370" cy="154305"/>
            </a:xfrm>
            <a:custGeom>
              <a:avLst/>
              <a:gdLst/>
              <a:ahLst/>
              <a:cxnLst/>
              <a:rect l="l" t="t" r="r" b="b"/>
              <a:pathLst>
                <a:path w="547369" h="154305">
                  <a:moveTo>
                    <a:pt x="0" y="38481"/>
                  </a:moveTo>
                  <a:lnTo>
                    <a:pt x="470153" y="38481"/>
                  </a:lnTo>
                  <a:lnTo>
                    <a:pt x="470153" y="0"/>
                  </a:lnTo>
                  <a:lnTo>
                    <a:pt x="547115" y="76962"/>
                  </a:lnTo>
                  <a:lnTo>
                    <a:pt x="470153" y="153924"/>
                  </a:lnTo>
                  <a:lnTo>
                    <a:pt x="470153" y="115443"/>
                  </a:lnTo>
                  <a:lnTo>
                    <a:pt x="0" y="115443"/>
                  </a:lnTo>
                  <a:lnTo>
                    <a:pt x="0" y="38481"/>
                  </a:lnTo>
                  <a:close/>
                </a:path>
              </a:pathLst>
            </a:custGeom>
            <a:ln w="25400">
              <a:solidFill>
                <a:srgbClr val="008FBB"/>
              </a:solidFill>
            </a:ln>
          </p:spPr>
          <p:txBody>
            <a:bodyPr wrap="square" lIns="0" tIns="0" rIns="0" bIns="0" rtlCol="0"/>
            <a:lstStyle/>
            <a:p>
              <a:endParaRPr/>
            </a:p>
          </p:txBody>
        </p:sp>
      </p:grpSp>
      <p:grpSp>
        <p:nvGrpSpPr>
          <p:cNvPr id="7" name="object 7"/>
          <p:cNvGrpSpPr/>
          <p:nvPr/>
        </p:nvGrpSpPr>
        <p:grpSpPr>
          <a:xfrm>
            <a:off x="556259" y="1671827"/>
            <a:ext cx="1786889" cy="893444"/>
            <a:chOff x="556259" y="1671827"/>
            <a:chExt cx="1786889" cy="893444"/>
          </a:xfrm>
        </p:grpSpPr>
        <p:sp>
          <p:nvSpPr>
            <p:cNvPr id="8" name="object 8"/>
            <p:cNvSpPr/>
            <p:nvPr/>
          </p:nvSpPr>
          <p:spPr>
            <a:xfrm>
              <a:off x="1072920" y="2160436"/>
              <a:ext cx="550545" cy="404495"/>
            </a:xfrm>
            <a:custGeom>
              <a:avLst/>
              <a:gdLst/>
              <a:ahLst/>
              <a:cxnLst/>
              <a:rect l="l" t="t" r="r" b="b"/>
              <a:pathLst>
                <a:path w="550544" h="404494">
                  <a:moveTo>
                    <a:pt x="376140" y="0"/>
                  </a:moveTo>
                  <a:lnTo>
                    <a:pt x="321007" y="5091"/>
                  </a:lnTo>
                  <a:lnTo>
                    <a:pt x="268276" y="19114"/>
                  </a:lnTo>
                  <a:lnTo>
                    <a:pt x="218465" y="40195"/>
                  </a:lnTo>
                  <a:lnTo>
                    <a:pt x="172094" y="66459"/>
                  </a:lnTo>
                  <a:lnTo>
                    <a:pt x="129682" y="96031"/>
                  </a:lnTo>
                  <a:lnTo>
                    <a:pt x="91747" y="127036"/>
                  </a:lnTo>
                  <a:lnTo>
                    <a:pt x="58809" y="157599"/>
                  </a:lnTo>
                  <a:lnTo>
                    <a:pt x="31386" y="185846"/>
                  </a:lnTo>
                  <a:lnTo>
                    <a:pt x="2220" y="223624"/>
                  </a:lnTo>
                  <a:lnTo>
                    <a:pt x="0" y="238493"/>
                  </a:lnTo>
                  <a:lnTo>
                    <a:pt x="3249" y="253186"/>
                  </a:lnTo>
                  <a:lnTo>
                    <a:pt x="33514" y="288108"/>
                  </a:lnTo>
                  <a:lnTo>
                    <a:pt x="93978" y="340390"/>
                  </a:lnTo>
                  <a:lnTo>
                    <a:pt x="131786" y="367720"/>
                  </a:lnTo>
                  <a:lnTo>
                    <a:pt x="173964" y="393695"/>
                  </a:lnTo>
                  <a:lnTo>
                    <a:pt x="195203" y="404310"/>
                  </a:lnTo>
                  <a:lnTo>
                    <a:pt x="240540" y="358974"/>
                  </a:lnTo>
                  <a:lnTo>
                    <a:pt x="189966" y="332752"/>
                  </a:lnTo>
                  <a:lnTo>
                    <a:pt x="140713" y="299911"/>
                  </a:lnTo>
                  <a:lnTo>
                    <a:pt x="99049" y="266540"/>
                  </a:lnTo>
                  <a:lnTo>
                    <a:pt x="66473" y="236258"/>
                  </a:lnTo>
                  <a:lnTo>
                    <a:pt x="83062" y="218241"/>
                  </a:lnTo>
                  <a:lnTo>
                    <a:pt x="118359" y="183973"/>
                  </a:lnTo>
                  <a:lnTo>
                    <a:pt x="160729" y="148485"/>
                  </a:lnTo>
                  <a:lnTo>
                    <a:pt x="210526" y="114599"/>
                  </a:lnTo>
                  <a:lnTo>
                    <a:pt x="236837" y="99774"/>
                  </a:lnTo>
                  <a:lnTo>
                    <a:pt x="296373" y="99774"/>
                  </a:lnTo>
                  <a:lnTo>
                    <a:pt x="328672" y="83012"/>
                  </a:lnTo>
                  <a:lnTo>
                    <a:pt x="376140" y="75301"/>
                  </a:lnTo>
                  <a:lnTo>
                    <a:pt x="524225" y="75301"/>
                  </a:lnTo>
                  <a:lnTo>
                    <a:pt x="550105" y="49422"/>
                  </a:lnTo>
                  <a:lnTo>
                    <a:pt x="533815" y="40195"/>
                  </a:lnTo>
                  <a:lnTo>
                    <a:pt x="484004" y="19114"/>
                  </a:lnTo>
                  <a:lnTo>
                    <a:pt x="431273" y="5091"/>
                  </a:lnTo>
                  <a:lnTo>
                    <a:pt x="376140" y="0"/>
                  </a:lnTo>
                  <a:close/>
                </a:path>
                <a:path w="550544" h="404494">
                  <a:moveTo>
                    <a:pt x="296373" y="99774"/>
                  </a:moveTo>
                  <a:lnTo>
                    <a:pt x="236837" y="99774"/>
                  </a:lnTo>
                  <a:lnTo>
                    <a:pt x="208508" y="140401"/>
                  </a:lnTo>
                  <a:lnTo>
                    <a:pt x="192180" y="185394"/>
                  </a:lnTo>
                  <a:lnTo>
                    <a:pt x="187775" y="232375"/>
                  </a:lnTo>
                  <a:lnTo>
                    <a:pt x="195213" y="278963"/>
                  </a:lnTo>
                  <a:lnTo>
                    <a:pt x="214417" y="322780"/>
                  </a:lnTo>
                  <a:lnTo>
                    <a:pt x="242093" y="357422"/>
                  </a:lnTo>
                  <a:lnTo>
                    <a:pt x="269757" y="329759"/>
                  </a:lnTo>
                  <a:lnTo>
                    <a:pt x="254698" y="314699"/>
                  </a:lnTo>
                  <a:lnTo>
                    <a:pt x="233253" y="273374"/>
                  </a:lnTo>
                  <a:lnTo>
                    <a:pt x="225542" y="225904"/>
                  </a:lnTo>
                  <a:lnTo>
                    <a:pt x="233253" y="178434"/>
                  </a:lnTo>
                  <a:lnTo>
                    <a:pt x="254698" y="137108"/>
                  </a:lnTo>
                  <a:lnTo>
                    <a:pt x="287348" y="104458"/>
                  </a:lnTo>
                  <a:lnTo>
                    <a:pt x="296373" y="99774"/>
                  </a:lnTo>
                  <a:close/>
                </a:path>
                <a:path w="550544" h="404494">
                  <a:moveTo>
                    <a:pt x="524225" y="75301"/>
                  </a:moveTo>
                  <a:lnTo>
                    <a:pt x="376140" y="75301"/>
                  </a:lnTo>
                  <a:lnTo>
                    <a:pt x="423609" y="83012"/>
                  </a:lnTo>
                  <a:lnTo>
                    <a:pt x="464933" y="104458"/>
                  </a:lnTo>
                  <a:lnTo>
                    <a:pt x="479999" y="119525"/>
                  </a:lnTo>
                  <a:lnTo>
                    <a:pt x="524225" y="75301"/>
                  </a:lnTo>
                  <a:close/>
                </a:path>
              </a:pathLst>
            </a:custGeom>
            <a:solidFill>
              <a:srgbClr val="006EBE"/>
            </a:solidFill>
          </p:spPr>
          <p:txBody>
            <a:bodyPr wrap="square" lIns="0" tIns="0" rIns="0" bIns="0" rtlCol="0"/>
            <a:lstStyle/>
            <a:p>
              <a:endParaRPr/>
            </a:p>
          </p:txBody>
        </p:sp>
        <p:pic>
          <p:nvPicPr>
            <p:cNvPr id="9" name="object 9"/>
            <p:cNvPicPr/>
            <p:nvPr/>
          </p:nvPicPr>
          <p:blipFill>
            <a:blip r:embed="rId2" cstate="print"/>
            <a:stretch>
              <a:fillRect/>
            </a:stretch>
          </p:blipFill>
          <p:spPr>
            <a:xfrm>
              <a:off x="1354937" y="2292214"/>
              <a:ext cx="159174" cy="159174"/>
            </a:xfrm>
            <a:prstGeom prst="rect">
              <a:avLst/>
            </a:prstGeom>
          </p:spPr>
        </p:pic>
        <p:pic>
          <p:nvPicPr>
            <p:cNvPr id="10" name="object 10"/>
            <p:cNvPicPr/>
            <p:nvPr/>
          </p:nvPicPr>
          <p:blipFill>
            <a:blip r:embed="rId3" cstate="print"/>
            <a:stretch>
              <a:fillRect/>
            </a:stretch>
          </p:blipFill>
          <p:spPr>
            <a:xfrm>
              <a:off x="556259" y="1671827"/>
              <a:ext cx="1786889" cy="564642"/>
            </a:xfrm>
            <a:prstGeom prst="rect">
              <a:avLst/>
            </a:prstGeom>
          </p:spPr>
        </p:pic>
      </p:grpSp>
      <p:grpSp>
        <p:nvGrpSpPr>
          <p:cNvPr id="11" name="object 11"/>
          <p:cNvGrpSpPr/>
          <p:nvPr/>
        </p:nvGrpSpPr>
        <p:grpSpPr>
          <a:xfrm>
            <a:off x="1930907" y="2752762"/>
            <a:ext cx="4131945" cy="1760855"/>
            <a:chOff x="1930907" y="2752762"/>
            <a:chExt cx="4131945" cy="1760855"/>
          </a:xfrm>
        </p:grpSpPr>
        <p:pic>
          <p:nvPicPr>
            <p:cNvPr id="12" name="object 12"/>
            <p:cNvPicPr/>
            <p:nvPr/>
          </p:nvPicPr>
          <p:blipFill>
            <a:blip r:embed="rId4" cstate="print"/>
            <a:stretch>
              <a:fillRect/>
            </a:stretch>
          </p:blipFill>
          <p:spPr>
            <a:xfrm>
              <a:off x="1930907" y="3090672"/>
              <a:ext cx="2209038" cy="564642"/>
            </a:xfrm>
            <a:prstGeom prst="rect">
              <a:avLst/>
            </a:prstGeom>
          </p:spPr>
        </p:pic>
        <p:sp>
          <p:nvSpPr>
            <p:cNvPr id="13" name="object 13"/>
            <p:cNvSpPr/>
            <p:nvPr/>
          </p:nvSpPr>
          <p:spPr>
            <a:xfrm>
              <a:off x="2600436" y="2752762"/>
              <a:ext cx="490220" cy="405130"/>
            </a:xfrm>
            <a:custGeom>
              <a:avLst/>
              <a:gdLst/>
              <a:ahLst/>
              <a:cxnLst/>
              <a:rect l="l" t="t" r="r" b="b"/>
              <a:pathLst>
                <a:path w="490219" h="405130">
                  <a:moveTo>
                    <a:pt x="489841" y="0"/>
                  </a:moveTo>
                  <a:lnTo>
                    <a:pt x="0" y="0"/>
                  </a:lnTo>
                  <a:lnTo>
                    <a:pt x="0" y="404994"/>
                  </a:lnTo>
                  <a:lnTo>
                    <a:pt x="84828" y="404994"/>
                  </a:lnTo>
                  <a:lnTo>
                    <a:pt x="128222" y="361602"/>
                  </a:lnTo>
                  <a:lnTo>
                    <a:pt x="43390" y="361602"/>
                  </a:lnTo>
                  <a:lnTo>
                    <a:pt x="43390" y="274817"/>
                  </a:lnTo>
                  <a:lnTo>
                    <a:pt x="215011" y="274817"/>
                  </a:lnTo>
                  <a:lnTo>
                    <a:pt x="243940" y="245889"/>
                  </a:lnTo>
                  <a:lnTo>
                    <a:pt x="43390" y="245889"/>
                  </a:lnTo>
                  <a:lnTo>
                    <a:pt x="43390" y="159105"/>
                  </a:lnTo>
                  <a:lnTo>
                    <a:pt x="330728" y="159105"/>
                  </a:lnTo>
                  <a:lnTo>
                    <a:pt x="359658" y="130176"/>
                  </a:lnTo>
                  <a:lnTo>
                    <a:pt x="43390" y="130176"/>
                  </a:lnTo>
                  <a:lnTo>
                    <a:pt x="43390" y="43392"/>
                  </a:lnTo>
                  <a:lnTo>
                    <a:pt x="446446" y="43392"/>
                  </a:lnTo>
                  <a:lnTo>
                    <a:pt x="489841" y="0"/>
                  </a:lnTo>
                  <a:close/>
                </a:path>
                <a:path w="490219" h="405130">
                  <a:moveTo>
                    <a:pt x="215011" y="274817"/>
                  </a:moveTo>
                  <a:lnTo>
                    <a:pt x="188027" y="274817"/>
                  </a:lnTo>
                  <a:lnTo>
                    <a:pt x="188027" y="301800"/>
                  </a:lnTo>
                  <a:lnTo>
                    <a:pt x="215011" y="274817"/>
                  </a:lnTo>
                  <a:close/>
                </a:path>
                <a:path w="490219" h="405130">
                  <a:moveTo>
                    <a:pt x="216954" y="159105"/>
                  </a:moveTo>
                  <a:lnTo>
                    <a:pt x="188027" y="159105"/>
                  </a:lnTo>
                  <a:lnTo>
                    <a:pt x="188027" y="245889"/>
                  </a:lnTo>
                  <a:lnTo>
                    <a:pt x="216954" y="245889"/>
                  </a:lnTo>
                  <a:lnTo>
                    <a:pt x="216954" y="159105"/>
                  </a:lnTo>
                  <a:close/>
                </a:path>
                <a:path w="490219" h="405130">
                  <a:moveTo>
                    <a:pt x="216954" y="43392"/>
                  </a:moveTo>
                  <a:lnTo>
                    <a:pt x="188027" y="43392"/>
                  </a:lnTo>
                  <a:lnTo>
                    <a:pt x="188027" y="130176"/>
                  </a:lnTo>
                  <a:lnTo>
                    <a:pt x="216954" y="130176"/>
                  </a:lnTo>
                  <a:lnTo>
                    <a:pt x="216954" y="43392"/>
                  </a:lnTo>
                  <a:close/>
                </a:path>
                <a:path w="490219" h="405130">
                  <a:moveTo>
                    <a:pt x="390517" y="43392"/>
                  </a:moveTo>
                  <a:lnTo>
                    <a:pt x="361590" y="43392"/>
                  </a:lnTo>
                  <a:lnTo>
                    <a:pt x="361590" y="128244"/>
                  </a:lnTo>
                  <a:lnTo>
                    <a:pt x="390517" y="99318"/>
                  </a:lnTo>
                  <a:lnTo>
                    <a:pt x="390517" y="43392"/>
                  </a:lnTo>
                  <a:close/>
                </a:path>
              </a:pathLst>
            </a:custGeom>
            <a:solidFill>
              <a:srgbClr val="D6D6D6"/>
            </a:solidFill>
          </p:spPr>
          <p:txBody>
            <a:bodyPr wrap="square" lIns="0" tIns="0" rIns="0" bIns="0" rtlCol="0"/>
            <a:lstStyle/>
            <a:p>
              <a:endParaRPr/>
            </a:p>
          </p:txBody>
        </p:sp>
        <p:sp>
          <p:nvSpPr>
            <p:cNvPr id="14" name="object 14"/>
            <p:cNvSpPr/>
            <p:nvPr/>
          </p:nvSpPr>
          <p:spPr>
            <a:xfrm>
              <a:off x="4553965" y="3644646"/>
              <a:ext cx="1496695" cy="300355"/>
            </a:xfrm>
            <a:custGeom>
              <a:avLst/>
              <a:gdLst/>
              <a:ahLst/>
              <a:cxnLst/>
              <a:rect l="l" t="t" r="r" b="b"/>
              <a:pathLst>
                <a:path w="1496695" h="300354">
                  <a:moveTo>
                    <a:pt x="1467739" y="0"/>
                  </a:moveTo>
                  <a:lnTo>
                    <a:pt x="1346073" y="75056"/>
                  </a:lnTo>
                  <a:lnTo>
                    <a:pt x="1383664" y="75056"/>
                  </a:lnTo>
                  <a:lnTo>
                    <a:pt x="1364592" y="88815"/>
                  </a:lnTo>
                  <a:lnTo>
                    <a:pt x="1317583" y="115407"/>
                  </a:lnTo>
                  <a:lnTo>
                    <a:pt x="1259322" y="140671"/>
                  </a:lnTo>
                  <a:lnTo>
                    <a:pt x="1190488" y="164498"/>
                  </a:lnTo>
                  <a:lnTo>
                    <a:pt x="1152317" y="175838"/>
                  </a:lnTo>
                  <a:lnTo>
                    <a:pt x="1111758" y="186777"/>
                  </a:lnTo>
                  <a:lnTo>
                    <a:pt x="1068894" y="197302"/>
                  </a:lnTo>
                  <a:lnTo>
                    <a:pt x="1023811" y="207398"/>
                  </a:lnTo>
                  <a:lnTo>
                    <a:pt x="976593" y="217052"/>
                  </a:lnTo>
                  <a:lnTo>
                    <a:pt x="927326" y="226250"/>
                  </a:lnTo>
                  <a:lnTo>
                    <a:pt x="876093" y="234978"/>
                  </a:lnTo>
                  <a:lnTo>
                    <a:pt x="822980" y="243223"/>
                  </a:lnTo>
                  <a:lnTo>
                    <a:pt x="768072" y="250970"/>
                  </a:lnTo>
                  <a:lnTo>
                    <a:pt x="711453" y="258207"/>
                  </a:lnTo>
                  <a:lnTo>
                    <a:pt x="653209" y="264918"/>
                  </a:lnTo>
                  <a:lnTo>
                    <a:pt x="593423" y="271091"/>
                  </a:lnTo>
                  <a:lnTo>
                    <a:pt x="532181" y="276711"/>
                  </a:lnTo>
                  <a:lnTo>
                    <a:pt x="469568" y="281764"/>
                  </a:lnTo>
                  <a:lnTo>
                    <a:pt x="405668" y="286238"/>
                  </a:lnTo>
                  <a:lnTo>
                    <a:pt x="340567" y="290118"/>
                  </a:lnTo>
                  <a:lnTo>
                    <a:pt x="274348" y="293390"/>
                  </a:lnTo>
                  <a:lnTo>
                    <a:pt x="207097" y="296041"/>
                  </a:lnTo>
                  <a:lnTo>
                    <a:pt x="138899" y="298056"/>
                  </a:lnTo>
                  <a:lnTo>
                    <a:pt x="69838" y="299422"/>
                  </a:lnTo>
                  <a:lnTo>
                    <a:pt x="0" y="300126"/>
                  </a:lnTo>
                  <a:lnTo>
                    <a:pt x="68038" y="300163"/>
                  </a:lnTo>
                  <a:lnTo>
                    <a:pt x="135474" y="299567"/>
                  </a:lnTo>
                  <a:lnTo>
                    <a:pt x="202230" y="298350"/>
                  </a:lnTo>
                  <a:lnTo>
                    <a:pt x="268225" y="296523"/>
                  </a:lnTo>
                  <a:lnTo>
                    <a:pt x="333381" y="294099"/>
                  </a:lnTo>
                  <a:lnTo>
                    <a:pt x="397619" y="291091"/>
                  </a:lnTo>
                  <a:lnTo>
                    <a:pt x="460861" y="287509"/>
                  </a:lnTo>
                  <a:lnTo>
                    <a:pt x="523026" y="283368"/>
                  </a:lnTo>
                  <a:lnTo>
                    <a:pt x="584037" y="278678"/>
                  </a:lnTo>
                  <a:lnTo>
                    <a:pt x="643814" y="273451"/>
                  </a:lnTo>
                  <a:lnTo>
                    <a:pt x="702279" y="267701"/>
                  </a:lnTo>
                  <a:lnTo>
                    <a:pt x="759352" y="261439"/>
                  </a:lnTo>
                  <a:lnTo>
                    <a:pt x="814954" y="254677"/>
                  </a:lnTo>
                  <a:lnTo>
                    <a:pt x="869007" y="247427"/>
                  </a:lnTo>
                  <a:lnTo>
                    <a:pt x="921432" y="239702"/>
                  </a:lnTo>
                  <a:lnTo>
                    <a:pt x="972150" y="231514"/>
                  </a:lnTo>
                  <a:lnTo>
                    <a:pt x="1021081" y="222875"/>
                  </a:lnTo>
                  <a:lnTo>
                    <a:pt x="1068147" y="213797"/>
                  </a:lnTo>
                  <a:lnTo>
                    <a:pt x="1113269" y="204293"/>
                  </a:lnTo>
                  <a:lnTo>
                    <a:pt x="1156367" y="194373"/>
                  </a:lnTo>
                  <a:lnTo>
                    <a:pt x="1197364" y="184052"/>
                  </a:lnTo>
                  <a:lnTo>
                    <a:pt x="1236180" y="173340"/>
                  </a:lnTo>
                  <a:lnTo>
                    <a:pt x="1272736" y="162250"/>
                  </a:lnTo>
                  <a:lnTo>
                    <a:pt x="1338753" y="138985"/>
                  </a:lnTo>
                  <a:lnTo>
                    <a:pt x="1394783" y="114353"/>
                  </a:lnTo>
                  <a:lnTo>
                    <a:pt x="1440195" y="88452"/>
                  </a:lnTo>
                  <a:lnTo>
                    <a:pt x="1458722" y="75056"/>
                  </a:lnTo>
                  <a:lnTo>
                    <a:pt x="1496187" y="75056"/>
                  </a:lnTo>
                  <a:lnTo>
                    <a:pt x="1467739" y="0"/>
                  </a:lnTo>
                  <a:close/>
                </a:path>
              </a:pathLst>
            </a:custGeom>
            <a:solidFill>
              <a:srgbClr val="00C3FF"/>
            </a:solidFill>
          </p:spPr>
          <p:txBody>
            <a:bodyPr wrap="square" lIns="0" tIns="0" rIns="0" bIns="0" rtlCol="0"/>
            <a:lstStyle/>
            <a:p>
              <a:endParaRPr/>
            </a:p>
          </p:txBody>
        </p:sp>
        <p:sp>
          <p:nvSpPr>
            <p:cNvPr id="15" name="object 15"/>
            <p:cNvSpPr/>
            <p:nvPr/>
          </p:nvSpPr>
          <p:spPr>
            <a:xfrm>
              <a:off x="3048761" y="3644646"/>
              <a:ext cx="1543050" cy="300355"/>
            </a:xfrm>
            <a:custGeom>
              <a:avLst/>
              <a:gdLst/>
              <a:ahLst/>
              <a:cxnLst/>
              <a:rect l="l" t="t" r="r" b="b"/>
              <a:pathLst>
                <a:path w="1543050" h="300354">
                  <a:moveTo>
                    <a:pt x="75056" y="0"/>
                  </a:moveTo>
                  <a:lnTo>
                    <a:pt x="0" y="0"/>
                  </a:lnTo>
                  <a:lnTo>
                    <a:pt x="1909" y="15454"/>
                  </a:lnTo>
                  <a:lnTo>
                    <a:pt x="29817" y="60520"/>
                  </a:lnTo>
                  <a:lnTo>
                    <a:pt x="65983" y="89297"/>
                  </a:lnTo>
                  <a:lnTo>
                    <a:pt x="115337" y="116883"/>
                  </a:lnTo>
                  <a:lnTo>
                    <a:pt x="177141" y="143128"/>
                  </a:lnTo>
                  <a:lnTo>
                    <a:pt x="250658" y="167882"/>
                  </a:lnTo>
                  <a:lnTo>
                    <a:pt x="291578" y="179652"/>
                  </a:lnTo>
                  <a:lnTo>
                    <a:pt x="335150" y="190993"/>
                  </a:lnTo>
                  <a:lnTo>
                    <a:pt x="381281" y="201886"/>
                  </a:lnTo>
                  <a:lnTo>
                    <a:pt x="429879" y="212312"/>
                  </a:lnTo>
                  <a:lnTo>
                    <a:pt x="480852" y="222251"/>
                  </a:lnTo>
                  <a:lnTo>
                    <a:pt x="534107" y="231686"/>
                  </a:lnTo>
                  <a:lnTo>
                    <a:pt x="589553" y="240598"/>
                  </a:lnTo>
                  <a:lnTo>
                    <a:pt x="647098" y="248967"/>
                  </a:lnTo>
                  <a:lnTo>
                    <a:pt x="706649" y="256774"/>
                  </a:lnTo>
                  <a:lnTo>
                    <a:pt x="768113" y="264002"/>
                  </a:lnTo>
                  <a:lnTo>
                    <a:pt x="831399" y="270630"/>
                  </a:lnTo>
                  <a:lnTo>
                    <a:pt x="896415" y="276641"/>
                  </a:lnTo>
                  <a:lnTo>
                    <a:pt x="963068" y="282015"/>
                  </a:lnTo>
                  <a:lnTo>
                    <a:pt x="1031266" y="286734"/>
                  </a:lnTo>
                  <a:lnTo>
                    <a:pt x="1100917" y="290779"/>
                  </a:lnTo>
                  <a:lnTo>
                    <a:pt x="1171929" y="294130"/>
                  </a:lnTo>
                  <a:lnTo>
                    <a:pt x="1244209" y="296769"/>
                  </a:lnTo>
                  <a:lnTo>
                    <a:pt x="1317666" y="298678"/>
                  </a:lnTo>
                  <a:lnTo>
                    <a:pt x="1392206" y="299837"/>
                  </a:lnTo>
                  <a:lnTo>
                    <a:pt x="1467739" y="300227"/>
                  </a:lnTo>
                  <a:lnTo>
                    <a:pt x="1542796" y="300227"/>
                  </a:lnTo>
                  <a:lnTo>
                    <a:pt x="1467263" y="299837"/>
                  </a:lnTo>
                  <a:lnTo>
                    <a:pt x="1392723" y="298678"/>
                  </a:lnTo>
                  <a:lnTo>
                    <a:pt x="1319266" y="296769"/>
                  </a:lnTo>
                  <a:lnTo>
                    <a:pt x="1246986" y="294130"/>
                  </a:lnTo>
                  <a:lnTo>
                    <a:pt x="1175974" y="290779"/>
                  </a:lnTo>
                  <a:lnTo>
                    <a:pt x="1106323" y="286734"/>
                  </a:lnTo>
                  <a:lnTo>
                    <a:pt x="1038125" y="282015"/>
                  </a:lnTo>
                  <a:lnTo>
                    <a:pt x="971472" y="276641"/>
                  </a:lnTo>
                  <a:lnTo>
                    <a:pt x="906456" y="270630"/>
                  </a:lnTo>
                  <a:lnTo>
                    <a:pt x="843170" y="264002"/>
                  </a:lnTo>
                  <a:lnTo>
                    <a:pt x="781706" y="256774"/>
                  </a:lnTo>
                  <a:lnTo>
                    <a:pt x="722155" y="248967"/>
                  </a:lnTo>
                  <a:lnTo>
                    <a:pt x="664610" y="240598"/>
                  </a:lnTo>
                  <a:lnTo>
                    <a:pt x="609164" y="231686"/>
                  </a:lnTo>
                  <a:lnTo>
                    <a:pt x="555909" y="222251"/>
                  </a:lnTo>
                  <a:lnTo>
                    <a:pt x="504936" y="212312"/>
                  </a:lnTo>
                  <a:lnTo>
                    <a:pt x="456338" y="201886"/>
                  </a:lnTo>
                  <a:lnTo>
                    <a:pt x="410207" y="190993"/>
                  </a:lnTo>
                  <a:lnTo>
                    <a:pt x="366635" y="179652"/>
                  </a:lnTo>
                  <a:lnTo>
                    <a:pt x="325715" y="167882"/>
                  </a:lnTo>
                  <a:lnTo>
                    <a:pt x="287539" y="155701"/>
                  </a:lnTo>
                  <a:lnTo>
                    <a:pt x="219786" y="130183"/>
                  </a:lnTo>
                  <a:lnTo>
                    <a:pt x="164115" y="103248"/>
                  </a:lnTo>
                  <a:lnTo>
                    <a:pt x="121263" y="75048"/>
                  </a:lnTo>
                  <a:lnTo>
                    <a:pt x="91967" y="45733"/>
                  </a:lnTo>
                  <a:lnTo>
                    <a:pt x="76966" y="15454"/>
                  </a:lnTo>
                  <a:lnTo>
                    <a:pt x="75056" y="0"/>
                  </a:lnTo>
                  <a:close/>
                </a:path>
              </a:pathLst>
            </a:custGeom>
            <a:solidFill>
              <a:srgbClr val="009DCD"/>
            </a:solidFill>
          </p:spPr>
          <p:txBody>
            <a:bodyPr wrap="square" lIns="0" tIns="0" rIns="0" bIns="0" rtlCol="0"/>
            <a:lstStyle/>
            <a:p>
              <a:endParaRPr/>
            </a:p>
          </p:txBody>
        </p:sp>
        <p:sp>
          <p:nvSpPr>
            <p:cNvPr id="16" name="object 16"/>
            <p:cNvSpPr/>
            <p:nvPr/>
          </p:nvSpPr>
          <p:spPr>
            <a:xfrm>
              <a:off x="3048761" y="3644646"/>
              <a:ext cx="3001645" cy="300355"/>
            </a:xfrm>
            <a:custGeom>
              <a:avLst/>
              <a:gdLst/>
              <a:ahLst/>
              <a:cxnLst/>
              <a:rect l="l" t="t" r="r" b="b"/>
              <a:pathLst>
                <a:path w="3001645" h="300354">
                  <a:moveTo>
                    <a:pt x="1505203" y="300126"/>
                  </a:moveTo>
                  <a:lnTo>
                    <a:pt x="1575042" y="299422"/>
                  </a:lnTo>
                  <a:lnTo>
                    <a:pt x="1644103" y="298056"/>
                  </a:lnTo>
                  <a:lnTo>
                    <a:pt x="1712301" y="296041"/>
                  </a:lnTo>
                  <a:lnTo>
                    <a:pt x="1779552" y="293390"/>
                  </a:lnTo>
                  <a:lnTo>
                    <a:pt x="1845771" y="290118"/>
                  </a:lnTo>
                  <a:lnTo>
                    <a:pt x="1910872" y="286238"/>
                  </a:lnTo>
                  <a:lnTo>
                    <a:pt x="1974772" y="281764"/>
                  </a:lnTo>
                  <a:lnTo>
                    <a:pt x="2037385" y="276711"/>
                  </a:lnTo>
                  <a:lnTo>
                    <a:pt x="2098627" y="271091"/>
                  </a:lnTo>
                  <a:lnTo>
                    <a:pt x="2158413" y="264918"/>
                  </a:lnTo>
                  <a:lnTo>
                    <a:pt x="2216657" y="258207"/>
                  </a:lnTo>
                  <a:lnTo>
                    <a:pt x="2273276" y="250970"/>
                  </a:lnTo>
                  <a:lnTo>
                    <a:pt x="2328184" y="243223"/>
                  </a:lnTo>
                  <a:lnTo>
                    <a:pt x="2381297" y="234978"/>
                  </a:lnTo>
                  <a:lnTo>
                    <a:pt x="2432530" y="226250"/>
                  </a:lnTo>
                  <a:lnTo>
                    <a:pt x="2481797" y="217052"/>
                  </a:lnTo>
                  <a:lnTo>
                    <a:pt x="2529015" y="207398"/>
                  </a:lnTo>
                  <a:lnTo>
                    <a:pt x="2574098" y="197302"/>
                  </a:lnTo>
                  <a:lnTo>
                    <a:pt x="2616962" y="186777"/>
                  </a:lnTo>
                  <a:lnTo>
                    <a:pt x="2657521" y="175838"/>
                  </a:lnTo>
                  <a:lnTo>
                    <a:pt x="2695692" y="164498"/>
                  </a:lnTo>
                  <a:lnTo>
                    <a:pt x="2764526" y="140671"/>
                  </a:lnTo>
                  <a:lnTo>
                    <a:pt x="2822787" y="115407"/>
                  </a:lnTo>
                  <a:lnTo>
                    <a:pt x="2869796" y="88815"/>
                  </a:lnTo>
                  <a:lnTo>
                    <a:pt x="2888868" y="75056"/>
                  </a:lnTo>
                  <a:lnTo>
                    <a:pt x="2851277" y="75056"/>
                  </a:lnTo>
                  <a:lnTo>
                    <a:pt x="2972942" y="0"/>
                  </a:lnTo>
                  <a:lnTo>
                    <a:pt x="3001391" y="75056"/>
                  </a:lnTo>
                  <a:lnTo>
                    <a:pt x="2963926" y="75056"/>
                  </a:lnTo>
                  <a:lnTo>
                    <a:pt x="2945136" y="88628"/>
                  </a:lnTo>
                  <a:lnTo>
                    <a:pt x="2898956" y="114862"/>
                  </a:lnTo>
                  <a:lnTo>
                    <a:pt x="2841855" y="139799"/>
                  </a:lnTo>
                  <a:lnTo>
                    <a:pt x="2774487" y="163337"/>
                  </a:lnTo>
                  <a:lnTo>
                    <a:pt x="2737157" y="174548"/>
                  </a:lnTo>
                  <a:lnTo>
                    <a:pt x="2697506" y="185370"/>
                  </a:lnTo>
                  <a:lnTo>
                    <a:pt x="2655614" y="195790"/>
                  </a:lnTo>
                  <a:lnTo>
                    <a:pt x="2611564" y="205796"/>
                  </a:lnTo>
                  <a:lnTo>
                    <a:pt x="2565438" y="215374"/>
                  </a:lnTo>
                  <a:lnTo>
                    <a:pt x="2517317" y="224511"/>
                  </a:lnTo>
                  <a:lnTo>
                    <a:pt x="2467283" y="233195"/>
                  </a:lnTo>
                  <a:lnTo>
                    <a:pt x="2415418" y="241412"/>
                  </a:lnTo>
                  <a:lnTo>
                    <a:pt x="2361803" y="249150"/>
                  </a:lnTo>
                  <a:lnTo>
                    <a:pt x="2306521" y="256395"/>
                  </a:lnTo>
                  <a:lnTo>
                    <a:pt x="2249653" y="263135"/>
                  </a:lnTo>
                  <a:lnTo>
                    <a:pt x="2191280" y="269357"/>
                  </a:lnTo>
                  <a:lnTo>
                    <a:pt x="2131484" y="275048"/>
                  </a:lnTo>
                  <a:lnTo>
                    <a:pt x="2070348" y="280195"/>
                  </a:lnTo>
                  <a:lnTo>
                    <a:pt x="2007953" y="284784"/>
                  </a:lnTo>
                  <a:lnTo>
                    <a:pt x="1944380" y="288804"/>
                  </a:lnTo>
                  <a:lnTo>
                    <a:pt x="1879712" y="292240"/>
                  </a:lnTo>
                  <a:lnTo>
                    <a:pt x="1814029" y="295081"/>
                  </a:lnTo>
                  <a:lnTo>
                    <a:pt x="1747415" y="297313"/>
                  </a:lnTo>
                  <a:lnTo>
                    <a:pt x="1679950" y="298924"/>
                  </a:lnTo>
                  <a:lnTo>
                    <a:pt x="1611716" y="299899"/>
                  </a:lnTo>
                  <a:lnTo>
                    <a:pt x="1542796" y="300227"/>
                  </a:lnTo>
                  <a:lnTo>
                    <a:pt x="1467739" y="300227"/>
                  </a:lnTo>
                  <a:lnTo>
                    <a:pt x="1392206" y="299837"/>
                  </a:lnTo>
                  <a:lnTo>
                    <a:pt x="1317666" y="298678"/>
                  </a:lnTo>
                  <a:lnTo>
                    <a:pt x="1244209" y="296769"/>
                  </a:lnTo>
                  <a:lnTo>
                    <a:pt x="1171929" y="294130"/>
                  </a:lnTo>
                  <a:lnTo>
                    <a:pt x="1100917" y="290779"/>
                  </a:lnTo>
                  <a:lnTo>
                    <a:pt x="1031266" y="286734"/>
                  </a:lnTo>
                  <a:lnTo>
                    <a:pt x="963068" y="282015"/>
                  </a:lnTo>
                  <a:lnTo>
                    <a:pt x="896415" y="276641"/>
                  </a:lnTo>
                  <a:lnTo>
                    <a:pt x="831399" y="270630"/>
                  </a:lnTo>
                  <a:lnTo>
                    <a:pt x="768113" y="264002"/>
                  </a:lnTo>
                  <a:lnTo>
                    <a:pt x="706649" y="256774"/>
                  </a:lnTo>
                  <a:lnTo>
                    <a:pt x="647098" y="248967"/>
                  </a:lnTo>
                  <a:lnTo>
                    <a:pt x="589553" y="240598"/>
                  </a:lnTo>
                  <a:lnTo>
                    <a:pt x="534107" y="231686"/>
                  </a:lnTo>
                  <a:lnTo>
                    <a:pt x="480852" y="222251"/>
                  </a:lnTo>
                  <a:lnTo>
                    <a:pt x="429879" y="212312"/>
                  </a:lnTo>
                  <a:lnTo>
                    <a:pt x="381281" y="201886"/>
                  </a:lnTo>
                  <a:lnTo>
                    <a:pt x="335150" y="190993"/>
                  </a:lnTo>
                  <a:lnTo>
                    <a:pt x="291578" y="179652"/>
                  </a:lnTo>
                  <a:lnTo>
                    <a:pt x="250658" y="167882"/>
                  </a:lnTo>
                  <a:lnTo>
                    <a:pt x="212482" y="155701"/>
                  </a:lnTo>
                  <a:lnTo>
                    <a:pt x="144729" y="130183"/>
                  </a:lnTo>
                  <a:lnTo>
                    <a:pt x="89058" y="103248"/>
                  </a:lnTo>
                  <a:lnTo>
                    <a:pt x="46206" y="75048"/>
                  </a:lnTo>
                  <a:lnTo>
                    <a:pt x="16910" y="45733"/>
                  </a:lnTo>
                  <a:lnTo>
                    <a:pt x="0" y="0"/>
                  </a:lnTo>
                  <a:lnTo>
                    <a:pt x="75056" y="0"/>
                  </a:lnTo>
                  <a:lnTo>
                    <a:pt x="76966" y="15454"/>
                  </a:lnTo>
                  <a:lnTo>
                    <a:pt x="82634" y="30704"/>
                  </a:lnTo>
                  <a:lnTo>
                    <a:pt x="121263" y="75048"/>
                  </a:lnTo>
                  <a:lnTo>
                    <a:pt x="164115" y="103248"/>
                  </a:lnTo>
                  <a:lnTo>
                    <a:pt x="219786" y="130183"/>
                  </a:lnTo>
                  <a:lnTo>
                    <a:pt x="287539" y="155701"/>
                  </a:lnTo>
                  <a:lnTo>
                    <a:pt x="325715" y="167882"/>
                  </a:lnTo>
                  <a:lnTo>
                    <a:pt x="366635" y="179652"/>
                  </a:lnTo>
                  <a:lnTo>
                    <a:pt x="410207" y="190993"/>
                  </a:lnTo>
                  <a:lnTo>
                    <a:pt x="456338" y="201886"/>
                  </a:lnTo>
                  <a:lnTo>
                    <a:pt x="504936" y="212312"/>
                  </a:lnTo>
                  <a:lnTo>
                    <a:pt x="555909" y="222251"/>
                  </a:lnTo>
                  <a:lnTo>
                    <a:pt x="609164" y="231686"/>
                  </a:lnTo>
                  <a:lnTo>
                    <a:pt x="664610" y="240598"/>
                  </a:lnTo>
                  <a:lnTo>
                    <a:pt x="722155" y="248967"/>
                  </a:lnTo>
                  <a:lnTo>
                    <a:pt x="781706" y="256774"/>
                  </a:lnTo>
                  <a:lnTo>
                    <a:pt x="843170" y="264002"/>
                  </a:lnTo>
                  <a:lnTo>
                    <a:pt x="906456" y="270630"/>
                  </a:lnTo>
                  <a:lnTo>
                    <a:pt x="971472" y="276641"/>
                  </a:lnTo>
                  <a:lnTo>
                    <a:pt x="1038125" y="282015"/>
                  </a:lnTo>
                  <a:lnTo>
                    <a:pt x="1106323" y="286734"/>
                  </a:lnTo>
                  <a:lnTo>
                    <a:pt x="1175974" y="290779"/>
                  </a:lnTo>
                  <a:lnTo>
                    <a:pt x="1246986" y="294130"/>
                  </a:lnTo>
                  <a:lnTo>
                    <a:pt x="1319266" y="296769"/>
                  </a:lnTo>
                  <a:lnTo>
                    <a:pt x="1392723" y="298678"/>
                  </a:lnTo>
                  <a:lnTo>
                    <a:pt x="1467263" y="299837"/>
                  </a:lnTo>
                  <a:lnTo>
                    <a:pt x="1542796" y="300227"/>
                  </a:lnTo>
                </a:path>
              </a:pathLst>
            </a:custGeom>
            <a:ln w="25400">
              <a:solidFill>
                <a:srgbClr val="008FBB"/>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3491483" y="3948684"/>
              <a:ext cx="2196845" cy="564642"/>
            </a:xfrm>
            <a:prstGeom prst="rect">
              <a:avLst/>
            </a:prstGeom>
          </p:spPr>
        </p:pic>
      </p:grpSp>
      <p:sp>
        <p:nvSpPr>
          <p:cNvPr id="18" name="object 18"/>
          <p:cNvSpPr txBox="1"/>
          <p:nvPr/>
        </p:nvSpPr>
        <p:spPr>
          <a:xfrm>
            <a:off x="702665" y="1725295"/>
            <a:ext cx="1474470" cy="330835"/>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FFFFFF"/>
                </a:solidFill>
                <a:latin typeface="Calibri"/>
                <a:cs typeface="Calibri"/>
              </a:rPr>
              <a:t>Stream</a:t>
            </a:r>
            <a:r>
              <a:rPr sz="2000" spc="-40" dirty="0">
                <a:solidFill>
                  <a:srgbClr val="FFFFFF"/>
                </a:solidFill>
                <a:latin typeface="Calibri"/>
                <a:cs typeface="Calibri"/>
              </a:rPr>
              <a:t> </a:t>
            </a:r>
            <a:r>
              <a:rPr sz="2000" spc="-5" dirty="0">
                <a:solidFill>
                  <a:srgbClr val="FFFFFF"/>
                </a:solidFill>
                <a:latin typeface="Calibri"/>
                <a:cs typeface="Calibri"/>
              </a:rPr>
              <a:t>object</a:t>
            </a:r>
            <a:endParaRPr sz="2000">
              <a:latin typeface="Calibri"/>
              <a:cs typeface="Calibri"/>
            </a:endParaRPr>
          </a:p>
        </p:txBody>
      </p:sp>
      <p:sp>
        <p:nvSpPr>
          <p:cNvPr id="19" name="object 19"/>
          <p:cNvSpPr txBox="1"/>
          <p:nvPr/>
        </p:nvSpPr>
        <p:spPr>
          <a:xfrm>
            <a:off x="2077339" y="3144139"/>
            <a:ext cx="3449320" cy="118999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Underlaying</a:t>
            </a:r>
            <a:r>
              <a:rPr sz="2000" spc="-50" dirty="0">
                <a:solidFill>
                  <a:srgbClr val="FFFFFF"/>
                </a:solidFill>
                <a:latin typeface="Calibri"/>
                <a:cs typeface="Calibri"/>
              </a:rPr>
              <a:t> </a:t>
            </a:r>
            <a:r>
              <a:rPr sz="2000" spc="-5" dirty="0">
                <a:solidFill>
                  <a:srgbClr val="FFFFFF"/>
                </a:solidFill>
                <a:latin typeface="Calibri"/>
                <a:cs typeface="Calibri"/>
              </a:rPr>
              <a:t>Table</a:t>
            </a:r>
            <a:endParaRPr sz="2000">
              <a:latin typeface="Calibri"/>
              <a:cs typeface="Calibri"/>
            </a:endParaRPr>
          </a:p>
          <a:p>
            <a:pPr>
              <a:lnSpc>
                <a:spcPct val="100000"/>
              </a:lnSpc>
            </a:pPr>
            <a:endParaRPr sz="2000">
              <a:latin typeface="Calibri"/>
              <a:cs typeface="Calibri"/>
            </a:endParaRPr>
          </a:p>
          <a:p>
            <a:pPr>
              <a:lnSpc>
                <a:spcPct val="100000"/>
              </a:lnSpc>
              <a:spcBef>
                <a:spcPts val="30"/>
              </a:spcBef>
            </a:pPr>
            <a:endParaRPr sz="1550">
              <a:latin typeface="Calibri"/>
              <a:cs typeface="Calibri"/>
            </a:endParaRPr>
          </a:p>
          <a:p>
            <a:pPr marL="1572895">
              <a:lnSpc>
                <a:spcPct val="100000"/>
              </a:lnSpc>
            </a:pPr>
            <a:r>
              <a:rPr sz="2000" dirty="0">
                <a:solidFill>
                  <a:srgbClr val="FFFFFF"/>
                </a:solidFill>
                <a:latin typeface="Calibri"/>
                <a:cs typeface="Calibri"/>
              </a:rPr>
              <a:t>TASK</a:t>
            </a:r>
            <a:r>
              <a:rPr sz="2000" spc="-45" dirty="0">
                <a:solidFill>
                  <a:srgbClr val="FFFFFF"/>
                </a:solidFill>
                <a:latin typeface="Calibri"/>
                <a:cs typeface="Calibri"/>
              </a:rPr>
              <a:t> </a:t>
            </a:r>
            <a:r>
              <a:rPr sz="2000" dirty="0">
                <a:solidFill>
                  <a:srgbClr val="FFFFFF"/>
                </a:solidFill>
                <a:latin typeface="Calibri"/>
                <a:cs typeface="Calibri"/>
              </a:rPr>
              <a:t>with</a:t>
            </a:r>
            <a:r>
              <a:rPr sz="2000" spc="-35" dirty="0">
                <a:solidFill>
                  <a:srgbClr val="FFFFFF"/>
                </a:solidFill>
                <a:latin typeface="Calibri"/>
                <a:cs typeface="Calibri"/>
              </a:rPr>
              <a:t> </a:t>
            </a:r>
            <a:r>
              <a:rPr sz="2000" spc="5" dirty="0">
                <a:solidFill>
                  <a:srgbClr val="FFFFFF"/>
                </a:solidFill>
                <a:latin typeface="Calibri"/>
                <a:cs typeface="Calibri"/>
              </a:rPr>
              <a:t>MERGE</a:t>
            </a:r>
            <a:endParaRPr sz="2000">
              <a:latin typeface="Calibri"/>
              <a:cs typeface="Calibri"/>
            </a:endParaRPr>
          </a:p>
        </p:txBody>
      </p:sp>
      <p:sp>
        <p:nvSpPr>
          <p:cNvPr id="20" name="object 20"/>
          <p:cNvSpPr/>
          <p:nvPr/>
        </p:nvSpPr>
        <p:spPr>
          <a:xfrm>
            <a:off x="5777840" y="1973668"/>
            <a:ext cx="488950" cy="404495"/>
          </a:xfrm>
          <a:custGeom>
            <a:avLst/>
            <a:gdLst/>
            <a:ahLst/>
            <a:cxnLst/>
            <a:rect l="l" t="t" r="r" b="b"/>
            <a:pathLst>
              <a:path w="488950" h="404494">
                <a:moveTo>
                  <a:pt x="488777" y="0"/>
                </a:moveTo>
                <a:lnTo>
                  <a:pt x="0" y="0"/>
                </a:lnTo>
                <a:lnTo>
                  <a:pt x="0" y="404119"/>
                </a:lnTo>
                <a:lnTo>
                  <a:pt x="84643" y="404119"/>
                </a:lnTo>
                <a:lnTo>
                  <a:pt x="127943" y="360821"/>
                </a:lnTo>
                <a:lnTo>
                  <a:pt x="43297" y="360821"/>
                </a:lnTo>
                <a:lnTo>
                  <a:pt x="43297" y="274223"/>
                </a:lnTo>
                <a:lnTo>
                  <a:pt x="214543" y="274224"/>
                </a:lnTo>
                <a:lnTo>
                  <a:pt x="243410" y="245358"/>
                </a:lnTo>
                <a:lnTo>
                  <a:pt x="43297" y="245358"/>
                </a:lnTo>
                <a:lnTo>
                  <a:pt x="43297" y="158761"/>
                </a:lnTo>
                <a:lnTo>
                  <a:pt x="330010" y="158761"/>
                </a:lnTo>
                <a:lnTo>
                  <a:pt x="358877" y="129895"/>
                </a:lnTo>
                <a:lnTo>
                  <a:pt x="43297" y="129895"/>
                </a:lnTo>
                <a:lnTo>
                  <a:pt x="43297" y="43298"/>
                </a:lnTo>
                <a:lnTo>
                  <a:pt x="445477" y="43298"/>
                </a:lnTo>
                <a:lnTo>
                  <a:pt x="488777" y="0"/>
                </a:lnTo>
                <a:close/>
              </a:path>
              <a:path w="488950" h="404494">
                <a:moveTo>
                  <a:pt x="214543" y="274224"/>
                </a:moveTo>
                <a:lnTo>
                  <a:pt x="187620" y="274224"/>
                </a:lnTo>
                <a:lnTo>
                  <a:pt x="187621" y="301146"/>
                </a:lnTo>
                <a:lnTo>
                  <a:pt x="214543" y="274224"/>
                </a:lnTo>
                <a:close/>
              </a:path>
              <a:path w="488950" h="404494">
                <a:moveTo>
                  <a:pt x="216485" y="158761"/>
                </a:moveTo>
                <a:lnTo>
                  <a:pt x="187620" y="158761"/>
                </a:lnTo>
                <a:lnTo>
                  <a:pt x="187620" y="245358"/>
                </a:lnTo>
                <a:lnTo>
                  <a:pt x="216485" y="245358"/>
                </a:lnTo>
                <a:lnTo>
                  <a:pt x="216485" y="158761"/>
                </a:lnTo>
                <a:close/>
              </a:path>
              <a:path w="488950" h="404494">
                <a:moveTo>
                  <a:pt x="216485" y="43298"/>
                </a:moveTo>
                <a:lnTo>
                  <a:pt x="187620" y="43298"/>
                </a:lnTo>
                <a:lnTo>
                  <a:pt x="187620" y="129895"/>
                </a:lnTo>
                <a:lnTo>
                  <a:pt x="216485" y="129895"/>
                </a:lnTo>
                <a:lnTo>
                  <a:pt x="216485" y="43298"/>
                </a:lnTo>
                <a:close/>
              </a:path>
              <a:path w="488950" h="404494">
                <a:moveTo>
                  <a:pt x="389674" y="43298"/>
                </a:moveTo>
                <a:lnTo>
                  <a:pt x="360809" y="43298"/>
                </a:lnTo>
                <a:lnTo>
                  <a:pt x="360809" y="127963"/>
                </a:lnTo>
                <a:lnTo>
                  <a:pt x="389674" y="99100"/>
                </a:lnTo>
                <a:lnTo>
                  <a:pt x="389674" y="43298"/>
                </a:lnTo>
                <a:close/>
              </a:path>
            </a:pathLst>
          </a:custGeom>
          <a:solidFill>
            <a:srgbClr val="66BEFF"/>
          </a:solidFill>
        </p:spPr>
        <p:txBody>
          <a:bodyPr wrap="square" lIns="0" tIns="0" rIns="0" bIns="0" rtlCol="0"/>
          <a:lstStyle/>
          <a:p>
            <a:endParaRPr/>
          </a:p>
        </p:txBody>
      </p:sp>
      <p:graphicFrame>
        <p:nvGraphicFramePr>
          <p:cNvPr id="21" name="object 21"/>
          <p:cNvGraphicFramePr>
            <a:graphicFrameLocks noGrp="1"/>
          </p:cNvGraphicFramePr>
          <p:nvPr/>
        </p:nvGraphicFramePr>
        <p:xfrm>
          <a:off x="5777840" y="2352031"/>
          <a:ext cx="534034" cy="360683"/>
        </p:xfrm>
        <a:graphic>
          <a:graphicData uri="http://schemas.openxmlformats.org/drawingml/2006/table">
            <a:tbl>
              <a:tblPr firstRow="1" bandRow="1">
                <a:tableStyleId>{2D5ABB26-0587-4C30-8999-92F81FD0307C}</a:tableStyleId>
              </a:tblPr>
              <a:tblGrid>
                <a:gridCol w="180340"/>
                <a:gridCol w="173355"/>
                <a:gridCol w="180339"/>
              </a:tblGrid>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53975">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53975">
                      <a:solidFill>
                        <a:srgbClr val="66BEFF"/>
                      </a:solidFill>
                      <a:prstDash val="solid"/>
                    </a:lnT>
                    <a:lnB w="38100">
                      <a:solidFill>
                        <a:srgbClr val="66BEFF"/>
                      </a:solidFill>
                      <a:prstDash val="solid"/>
                    </a:lnB>
                  </a:tcPr>
                </a:tc>
              </a:tr>
              <a:tr h="115571">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38100">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38100">
                      <a:solidFill>
                        <a:srgbClr val="66BEFF"/>
                      </a:solidFill>
                      <a:prstDash val="solid"/>
                    </a:lnB>
                  </a:tcPr>
                </a:tc>
              </a:tr>
              <a:tr h="122556">
                <a:tc>
                  <a:txBody>
                    <a:bodyPr/>
                    <a:lstStyle/>
                    <a:p>
                      <a:pPr>
                        <a:lnSpc>
                          <a:spcPct val="100000"/>
                        </a:lnSpc>
                      </a:pPr>
                      <a:endParaRPr sz="600">
                        <a:latin typeface="Times New Roman"/>
                        <a:cs typeface="Times New Roman"/>
                      </a:endParaRPr>
                    </a:p>
                  </a:txBody>
                  <a:tcPr marL="0" marR="0" marT="0" marB="0">
                    <a:lnL w="53975">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38100">
                      <a:solidFill>
                        <a:srgbClr val="66BEFF"/>
                      </a:solidFill>
                      <a:prstDash val="solid"/>
                    </a:lnR>
                    <a:lnT w="38100">
                      <a:solidFill>
                        <a:srgbClr val="66BEFF"/>
                      </a:solidFill>
                      <a:prstDash val="solid"/>
                    </a:lnT>
                    <a:lnB w="53975">
                      <a:solidFill>
                        <a:srgbClr val="66BEFF"/>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66BEFF"/>
                      </a:solidFill>
                      <a:prstDash val="solid"/>
                    </a:lnL>
                    <a:lnR w="53975">
                      <a:solidFill>
                        <a:srgbClr val="66BEFF"/>
                      </a:solidFill>
                      <a:prstDash val="solid"/>
                    </a:lnR>
                    <a:lnT w="38100">
                      <a:solidFill>
                        <a:srgbClr val="66BEFF"/>
                      </a:solidFill>
                      <a:prstDash val="solid"/>
                    </a:lnT>
                    <a:lnB w="53975">
                      <a:solidFill>
                        <a:srgbClr val="66BEFF"/>
                      </a:solidFill>
                      <a:prstDash val="solid"/>
                    </a:lnB>
                  </a:tcPr>
                </a:tc>
              </a:tr>
            </a:tbl>
          </a:graphicData>
        </a:graphic>
      </p:graphicFrame>
      <p:graphicFrame>
        <p:nvGraphicFramePr>
          <p:cNvPr id="22" name="object 22"/>
          <p:cNvGraphicFramePr>
            <a:graphicFrameLocks noGrp="1"/>
          </p:cNvGraphicFramePr>
          <p:nvPr/>
        </p:nvGraphicFramePr>
        <p:xfrm>
          <a:off x="5777840" y="2816507"/>
          <a:ext cx="534034" cy="362346"/>
        </p:xfrm>
        <a:graphic>
          <a:graphicData uri="http://schemas.openxmlformats.org/drawingml/2006/table">
            <a:tbl>
              <a:tblPr firstRow="1" bandRow="1">
                <a:tableStyleId>{2D5ABB26-0587-4C30-8999-92F81FD0307C}</a:tableStyleId>
              </a:tblPr>
              <a:tblGrid>
                <a:gridCol w="180340"/>
                <a:gridCol w="173355"/>
                <a:gridCol w="180339"/>
              </a:tblGrid>
              <a:tr h="123325">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53975">
                      <a:solidFill>
                        <a:srgbClr val="D6D6D6"/>
                      </a:solidFill>
                      <a:prstDash val="solid"/>
                    </a:lnT>
                    <a:lnB w="285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53975">
                      <a:solidFill>
                        <a:srgbClr val="D6D6D6"/>
                      </a:solidFill>
                      <a:prstDash val="solid"/>
                    </a:lnT>
                    <a:lnB w="285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53975">
                      <a:solidFill>
                        <a:srgbClr val="D6D6D6"/>
                      </a:solidFill>
                      <a:prstDash val="solid"/>
                    </a:lnT>
                    <a:lnB w="28575">
                      <a:solidFill>
                        <a:srgbClr val="D6D6D6"/>
                      </a:solidFill>
                      <a:prstDash val="solid"/>
                    </a:lnB>
                  </a:tcPr>
                </a:tc>
              </a:tr>
              <a:tr h="115696">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28575">
                      <a:solidFill>
                        <a:srgbClr val="D6D6D6"/>
                      </a:solidFill>
                      <a:prstDash val="solid"/>
                    </a:lnT>
                    <a:lnB w="285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28575">
                      <a:solidFill>
                        <a:srgbClr val="D6D6D6"/>
                      </a:solidFill>
                      <a:prstDash val="solid"/>
                    </a:lnT>
                    <a:lnB w="285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28575">
                      <a:solidFill>
                        <a:srgbClr val="D6D6D6"/>
                      </a:solidFill>
                      <a:prstDash val="solid"/>
                    </a:lnT>
                    <a:lnB w="28575">
                      <a:solidFill>
                        <a:srgbClr val="D6D6D6"/>
                      </a:solidFill>
                      <a:prstDash val="solid"/>
                    </a:lnB>
                  </a:tcPr>
                </a:tc>
              </a:tr>
              <a:tr h="123325">
                <a:tc>
                  <a:txBody>
                    <a:bodyPr/>
                    <a:lstStyle/>
                    <a:p>
                      <a:pPr>
                        <a:lnSpc>
                          <a:spcPct val="100000"/>
                        </a:lnSpc>
                      </a:pPr>
                      <a:endParaRPr sz="600">
                        <a:latin typeface="Times New Roman"/>
                        <a:cs typeface="Times New Roman"/>
                      </a:endParaRPr>
                    </a:p>
                  </a:txBody>
                  <a:tcPr marL="0" marR="0" marT="0" marB="0">
                    <a:lnL w="53975">
                      <a:solidFill>
                        <a:srgbClr val="D6D6D6"/>
                      </a:solidFill>
                      <a:prstDash val="solid"/>
                    </a:lnL>
                    <a:lnR w="38100">
                      <a:solidFill>
                        <a:srgbClr val="D6D6D6"/>
                      </a:solidFill>
                      <a:prstDash val="solid"/>
                    </a:lnR>
                    <a:lnT w="28575">
                      <a:solidFill>
                        <a:srgbClr val="D6D6D6"/>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38100">
                      <a:solidFill>
                        <a:srgbClr val="D6D6D6"/>
                      </a:solidFill>
                      <a:prstDash val="solid"/>
                    </a:lnR>
                    <a:lnT w="28575">
                      <a:solidFill>
                        <a:srgbClr val="D6D6D6"/>
                      </a:solidFill>
                      <a:prstDash val="solid"/>
                    </a:lnT>
                    <a:lnB w="53975">
                      <a:solidFill>
                        <a:srgbClr val="D6D6D6"/>
                      </a:solidFill>
                      <a:prstDash val="solid"/>
                    </a:lnB>
                  </a:tcPr>
                </a:tc>
                <a:tc>
                  <a:txBody>
                    <a:bodyPr/>
                    <a:lstStyle/>
                    <a:p>
                      <a:pPr>
                        <a:lnSpc>
                          <a:spcPct val="100000"/>
                        </a:lnSpc>
                      </a:pPr>
                      <a:endParaRPr sz="600">
                        <a:latin typeface="Times New Roman"/>
                        <a:cs typeface="Times New Roman"/>
                      </a:endParaRPr>
                    </a:p>
                  </a:txBody>
                  <a:tcPr marL="0" marR="0" marT="0" marB="0">
                    <a:lnL w="38100">
                      <a:solidFill>
                        <a:srgbClr val="D6D6D6"/>
                      </a:solidFill>
                      <a:prstDash val="solid"/>
                    </a:lnL>
                    <a:lnR w="53975">
                      <a:solidFill>
                        <a:srgbClr val="D6D6D6"/>
                      </a:solidFill>
                      <a:prstDash val="solid"/>
                    </a:lnR>
                    <a:lnT w="28575">
                      <a:solidFill>
                        <a:srgbClr val="D6D6D6"/>
                      </a:solidFill>
                      <a:prstDash val="solid"/>
                    </a:lnT>
                    <a:lnB w="53975">
                      <a:solidFill>
                        <a:srgbClr val="D6D6D6"/>
                      </a:solidFill>
                      <a:prstDash val="solid"/>
                    </a:lnB>
                  </a:tcPr>
                </a:tc>
              </a:tr>
            </a:tbl>
          </a:graphicData>
        </a:graphic>
      </p:graphicFrame>
      <p:pic>
        <p:nvPicPr>
          <p:cNvPr id="23" name="object 23"/>
          <p:cNvPicPr/>
          <p:nvPr/>
        </p:nvPicPr>
        <p:blipFill>
          <a:blip r:embed="rId6" cstate="print"/>
          <a:stretch>
            <a:fillRect/>
          </a:stretch>
        </p:blipFill>
        <p:spPr>
          <a:xfrm>
            <a:off x="3605784" y="1999488"/>
            <a:ext cx="1747265" cy="564642"/>
          </a:xfrm>
          <a:prstGeom prst="rect">
            <a:avLst/>
          </a:prstGeom>
        </p:spPr>
      </p:pic>
      <p:sp>
        <p:nvSpPr>
          <p:cNvPr id="24" name="object 24"/>
          <p:cNvSpPr txBox="1"/>
          <p:nvPr/>
        </p:nvSpPr>
        <p:spPr>
          <a:xfrm>
            <a:off x="3752469" y="2052955"/>
            <a:ext cx="143510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VIEW</a:t>
            </a:r>
            <a:r>
              <a:rPr sz="2000" spc="-70" dirty="0">
                <a:solidFill>
                  <a:srgbClr val="FFFFFF"/>
                </a:solidFill>
                <a:latin typeface="Calibri"/>
                <a:cs typeface="Calibri"/>
              </a:rPr>
              <a:t> </a:t>
            </a:r>
            <a:r>
              <a:rPr sz="2000" dirty="0">
                <a:solidFill>
                  <a:srgbClr val="FFFFFF"/>
                </a:solidFill>
                <a:latin typeface="Calibri"/>
                <a:cs typeface="Calibri"/>
              </a:rPr>
              <a:t>/</a:t>
            </a:r>
            <a:r>
              <a:rPr sz="2000" spc="-40" dirty="0">
                <a:solidFill>
                  <a:srgbClr val="FFFFFF"/>
                </a:solidFill>
                <a:latin typeface="Calibri"/>
                <a:cs typeface="Calibri"/>
              </a:rPr>
              <a:t> </a:t>
            </a:r>
            <a:r>
              <a:rPr sz="2000" spc="-5" dirty="0">
                <a:solidFill>
                  <a:srgbClr val="FFFFFF"/>
                </a:solidFill>
                <a:latin typeface="Calibri"/>
                <a:cs typeface="Calibri"/>
              </a:rPr>
              <a:t>TABLE</a:t>
            </a:r>
            <a:endParaRPr sz="2000">
              <a:latin typeface="Calibri"/>
              <a:cs typeface="Calibri"/>
            </a:endParaRPr>
          </a:p>
        </p:txBody>
      </p:sp>
      <p:grpSp>
        <p:nvGrpSpPr>
          <p:cNvPr id="25" name="object 25"/>
          <p:cNvGrpSpPr/>
          <p:nvPr/>
        </p:nvGrpSpPr>
        <p:grpSpPr>
          <a:xfrm>
            <a:off x="3586226" y="2354833"/>
            <a:ext cx="2012950" cy="417195"/>
            <a:chOff x="3586226" y="2354833"/>
            <a:chExt cx="2012950" cy="417195"/>
          </a:xfrm>
        </p:grpSpPr>
        <p:sp>
          <p:nvSpPr>
            <p:cNvPr id="26" name="object 26"/>
            <p:cNvSpPr/>
            <p:nvPr/>
          </p:nvSpPr>
          <p:spPr>
            <a:xfrm>
              <a:off x="3598926" y="2367533"/>
              <a:ext cx="1987550" cy="391795"/>
            </a:xfrm>
            <a:custGeom>
              <a:avLst/>
              <a:gdLst/>
              <a:ahLst/>
              <a:cxnLst/>
              <a:rect l="l" t="t" r="r" b="b"/>
              <a:pathLst>
                <a:path w="1987550" h="391794">
                  <a:moveTo>
                    <a:pt x="1791462" y="0"/>
                  </a:moveTo>
                  <a:lnTo>
                    <a:pt x="1791462" y="97917"/>
                  </a:lnTo>
                  <a:lnTo>
                    <a:pt x="0" y="97917"/>
                  </a:lnTo>
                  <a:lnTo>
                    <a:pt x="0" y="293751"/>
                  </a:lnTo>
                  <a:lnTo>
                    <a:pt x="1791462" y="293751"/>
                  </a:lnTo>
                  <a:lnTo>
                    <a:pt x="1791462" y="391668"/>
                  </a:lnTo>
                  <a:lnTo>
                    <a:pt x="1987296" y="195834"/>
                  </a:lnTo>
                  <a:lnTo>
                    <a:pt x="1791462" y="0"/>
                  </a:lnTo>
                  <a:close/>
                </a:path>
              </a:pathLst>
            </a:custGeom>
            <a:solidFill>
              <a:srgbClr val="00C3FF"/>
            </a:solidFill>
          </p:spPr>
          <p:txBody>
            <a:bodyPr wrap="square" lIns="0" tIns="0" rIns="0" bIns="0" rtlCol="0"/>
            <a:lstStyle/>
            <a:p>
              <a:endParaRPr/>
            </a:p>
          </p:txBody>
        </p:sp>
        <p:sp>
          <p:nvSpPr>
            <p:cNvPr id="27" name="object 27"/>
            <p:cNvSpPr/>
            <p:nvPr/>
          </p:nvSpPr>
          <p:spPr>
            <a:xfrm>
              <a:off x="3598926" y="2367533"/>
              <a:ext cx="1987550" cy="391795"/>
            </a:xfrm>
            <a:custGeom>
              <a:avLst/>
              <a:gdLst/>
              <a:ahLst/>
              <a:cxnLst/>
              <a:rect l="l" t="t" r="r" b="b"/>
              <a:pathLst>
                <a:path w="1987550" h="391794">
                  <a:moveTo>
                    <a:pt x="0" y="97917"/>
                  </a:moveTo>
                  <a:lnTo>
                    <a:pt x="1791462" y="97917"/>
                  </a:lnTo>
                  <a:lnTo>
                    <a:pt x="1791462" y="0"/>
                  </a:lnTo>
                  <a:lnTo>
                    <a:pt x="1987296" y="195834"/>
                  </a:lnTo>
                  <a:lnTo>
                    <a:pt x="1791462" y="391668"/>
                  </a:lnTo>
                  <a:lnTo>
                    <a:pt x="1791462" y="293751"/>
                  </a:lnTo>
                  <a:lnTo>
                    <a:pt x="0" y="293751"/>
                  </a:lnTo>
                  <a:lnTo>
                    <a:pt x="0" y="97917"/>
                  </a:lnTo>
                  <a:close/>
                </a:path>
              </a:pathLst>
            </a:custGeom>
            <a:ln w="25400">
              <a:solidFill>
                <a:srgbClr val="008FBB"/>
              </a:solidFill>
            </a:ln>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57200" y="361950"/>
            <a:ext cx="8534400" cy="3139321"/>
          </a:xfrm>
          <a:prstGeom prst="rect">
            <a:avLst/>
          </a:prstGeom>
        </p:spPr>
        <p:txBody>
          <a:bodyPr wrap="square">
            <a:spAutoFit/>
          </a:bodyPr>
          <a:lstStyle/>
          <a:p>
            <a:endParaRPr lang="en-US" dirty="0"/>
          </a:p>
          <a:p>
            <a:endParaRPr lang="en-US" dirty="0">
              <a:solidFill>
                <a:schemeClr val="bg1"/>
              </a:solidFill>
            </a:endParaRPr>
          </a:p>
          <a:p>
            <a:r>
              <a:rPr lang="en-US" dirty="0">
                <a:solidFill>
                  <a:schemeClr val="bg1"/>
                </a:solidFill>
              </a:rPr>
              <a:t>The main reason behind following hybrid architecture is to offer data management simplicity to its customers using shared-disk architecture and high performance and scalability using shared-nothing architecture.</a:t>
            </a:r>
          </a:p>
          <a:p>
            <a:endParaRPr lang="en-US" dirty="0">
              <a:solidFill>
                <a:schemeClr val="bg1"/>
              </a:solidFill>
            </a:endParaRPr>
          </a:p>
          <a:p>
            <a:r>
              <a:rPr lang="en-US" dirty="0">
                <a:solidFill>
                  <a:schemeClr val="bg1"/>
                </a:solidFill>
              </a:rPr>
              <a:t>The following Image gives you a clear overview of Snowflake Architecture:</a:t>
            </a:r>
          </a:p>
          <a:p>
            <a:endParaRPr lang="en-US" dirty="0">
              <a:solidFill>
                <a:schemeClr val="bg1"/>
              </a:solidFill>
            </a:endParaRPr>
          </a:p>
          <a:p>
            <a:r>
              <a:rPr lang="en-US" dirty="0">
                <a:solidFill>
                  <a:schemeClr val="bg1"/>
                </a:solidFill>
              </a:rPr>
              <a:t>Snowflake architecture consists of three key layers which include the Cloud services layer, the Query processing layer, and the database storage layer. Let’s understand how each layer works.</a:t>
            </a:r>
            <a:endParaRPr lang="en-IN" dirty="0">
              <a:solidFill>
                <a:schemeClr val="bg1"/>
              </a:solidFill>
            </a:endParaRPr>
          </a:p>
        </p:txBody>
      </p:sp>
    </p:spTree>
    <p:extLst>
      <p:ext uri="{BB962C8B-B14F-4D97-AF65-F5344CB8AC3E}">
        <p14:creationId xmlns:p14="http://schemas.microsoft.com/office/powerpoint/2010/main" xmlns="" val="36271719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7972" y="418338"/>
            <a:ext cx="2987675" cy="513715"/>
          </a:xfrm>
          <a:prstGeom prst="rect">
            <a:avLst/>
          </a:prstGeom>
        </p:spPr>
        <p:txBody>
          <a:bodyPr vert="horz" wrap="square" lIns="0" tIns="13335" rIns="0" bIns="0" rtlCol="0">
            <a:spAutoFit/>
          </a:bodyPr>
          <a:lstStyle/>
          <a:p>
            <a:pPr marL="12700">
              <a:lnSpc>
                <a:spcPct val="100000"/>
              </a:lnSpc>
              <a:spcBef>
                <a:spcPts val="105"/>
              </a:spcBef>
            </a:pPr>
            <a:r>
              <a:rPr dirty="0"/>
              <a:t>When</a:t>
            </a:r>
            <a:r>
              <a:rPr spc="-25" dirty="0"/>
              <a:t> </a:t>
            </a:r>
            <a:r>
              <a:rPr dirty="0"/>
              <a:t>to</a:t>
            </a:r>
            <a:r>
              <a:rPr spc="-20" dirty="0"/>
              <a:t> </a:t>
            </a:r>
            <a:r>
              <a:rPr spc="-5" dirty="0"/>
              <a:t>use</a:t>
            </a:r>
            <a:r>
              <a:rPr spc="-25" dirty="0"/>
              <a:t> </a:t>
            </a:r>
            <a:r>
              <a:rPr dirty="0"/>
              <a:t>MV?</a:t>
            </a:r>
          </a:p>
        </p:txBody>
      </p:sp>
      <p:sp>
        <p:nvSpPr>
          <p:cNvPr id="3" name="object 3"/>
          <p:cNvSpPr txBox="1"/>
          <p:nvPr/>
        </p:nvSpPr>
        <p:spPr>
          <a:xfrm>
            <a:off x="1831594" y="1643634"/>
            <a:ext cx="5742305" cy="1858645"/>
          </a:xfrm>
          <a:prstGeom prst="rect">
            <a:avLst/>
          </a:prstGeom>
        </p:spPr>
        <p:txBody>
          <a:bodyPr vert="horz" wrap="square" lIns="0" tIns="13335" rIns="0" bIns="0" rtlCol="0">
            <a:spAutoFit/>
          </a:bodyPr>
          <a:lstStyle/>
          <a:p>
            <a:pPr marL="355600" marR="5080" indent="-342900">
              <a:lnSpc>
                <a:spcPct val="100000"/>
              </a:lnSpc>
              <a:spcBef>
                <a:spcPts val="105"/>
              </a:spcBef>
              <a:buClr>
                <a:srgbClr val="00C3FF"/>
              </a:buClr>
              <a:buSzPct val="105000"/>
              <a:buFont typeface="Wingdings"/>
              <a:buChar char=""/>
              <a:tabLst>
                <a:tab pos="354965" algn="l"/>
                <a:tab pos="355600" algn="l"/>
              </a:tabLst>
            </a:pPr>
            <a:r>
              <a:rPr sz="2000" dirty="0">
                <a:solidFill>
                  <a:srgbClr val="D6D6D6"/>
                </a:solidFill>
                <a:latin typeface="Calibri"/>
                <a:cs typeface="Calibri"/>
              </a:rPr>
              <a:t>Don't</a:t>
            </a:r>
            <a:r>
              <a:rPr sz="2000" spc="-35" dirty="0">
                <a:solidFill>
                  <a:srgbClr val="D6D6D6"/>
                </a:solidFill>
                <a:latin typeface="Calibri"/>
                <a:cs typeface="Calibri"/>
              </a:rPr>
              <a:t> </a:t>
            </a:r>
            <a:r>
              <a:rPr sz="2000" spc="-5" dirty="0">
                <a:solidFill>
                  <a:srgbClr val="D6D6D6"/>
                </a:solidFill>
                <a:latin typeface="Calibri"/>
                <a:cs typeface="Calibri"/>
              </a:rPr>
              <a:t>use</a:t>
            </a:r>
            <a:r>
              <a:rPr sz="2000" dirty="0">
                <a:solidFill>
                  <a:srgbClr val="D6D6D6"/>
                </a:solidFill>
                <a:latin typeface="Calibri"/>
                <a:cs typeface="Calibri"/>
              </a:rPr>
              <a:t> </a:t>
            </a:r>
            <a:r>
              <a:rPr sz="2000" spc="-5" dirty="0">
                <a:solidFill>
                  <a:srgbClr val="D6D6D6"/>
                </a:solidFill>
                <a:latin typeface="Calibri"/>
                <a:cs typeface="Calibri"/>
              </a:rPr>
              <a:t>materialized</a:t>
            </a:r>
            <a:r>
              <a:rPr sz="2000" spc="40" dirty="0">
                <a:solidFill>
                  <a:srgbClr val="D6D6D6"/>
                </a:solidFill>
                <a:latin typeface="Calibri"/>
                <a:cs typeface="Calibri"/>
              </a:rPr>
              <a:t> </a:t>
            </a:r>
            <a:r>
              <a:rPr sz="2000" spc="-5" dirty="0">
                <a:solidFill>
                  <a:srgbClr val="D6D6D6"/>
                </a:solidFill>
                <a:latin typeface="Calibri"/>
                <a:cs typeface="Calibri"/>
              </a:rPr>
              <a:t>view</a:t>
            </a:r>
            <a:r>
              <a:rPr sz="2000" dirty="0">
                <a:solidFill>
                  <a:srgbClr val="D6D6D6"/>
                </a:solidFill>
                <a:latin typeface="Calibri"/>
                <a:cs typeface="Calibri"/>
              </a:rPr>
              <a:t> if</a:t>
            </a:r>
            <a:r>
              <a:rPr sz="2000" spc="5" dirty="0">
                <a:solidFill>
                  <a:srgbClr val="D6D6D6"/>
                </a:solidFill>
                <a:latin typeface="Calibri"/>
                <a:cs typeface="Calibri"/>
              </a:rPr>
              <a:t> </a:t>
            </a:r>
            <a:r>
              <a:rPr sz="2000" dirty="0">
                <a:solidFill>
                  <a:srgbClr val="D6D6D6"/>
                </a:solidFill>
                <a:latin typeface="Calibri"/>
                <a:cs typeface="Calibri"/>
              </a:rPr>
              <a:t>data</a:t>
            </a:r>
            <a:r>
              <a:rPr sz="2000" spc="-5" dirty="0">
                <a:solidFill>
                  <a:srgbClr val="D6D6D6"/>
                </a:solidFill>
                <a:latin typeface="Calibri"/>
                <a:cs typeface="Calibri"/>
              </a:rPr>
              <a:t> </a:t>
            </a:r>
            <a:r>
              <a:rPr sz="2000" dirty="0">
                <a:solidFill>
                  <a:srgbClr val="D6D6D6"/>
                </a:solidFill>
                <a:latin typeface="Calibri"/>
                <a:cs typeface="Calibri"/>
              </a:rPr>
              <a:t>changes</a:t>
            </a:r>
            <a:r>
              <a:rPr sz="2000" spc="-10" dirty="0">
                <a:solidFill>
                  <a:srgbClr val="D6D6D6"/>
                </a:solidFill>
                <a:latin typeface="Calibri"/>
                <a:cs typeface="Calibri"/>
              </a:rPr>
              <a:t> </a:t>
            </a:r>
            <a:r>
              <a:rPr sz="2000" dirty="0">
                <a:solidFill>
                  <a:srgbClr val="D6D6D6"/>
                </a:solidFill>
                <a:latin typeface="Calibri"/>
                <a:cs typeface="Calibri"/>
              </a:rPr>
              <a:t>are</a:t>
            </a:r>
            <a:r>
              <a:rPr sz="2000" spc="5" dirty="0">
                <a:solidFill>
                  <a:srgbClr val="D6D6D6"/>
                </a:solidFill>
                <a:latin typeface="Calibri"/>
                <a:cs typeface="Calibri"/>
              </a:rPr>
              <a:t> </a:t>
            </a:r>
            <a:r>
              <a:rPr sz="2000" spc="-5" dirty="0">
                <a:solidFill>
                  <a:srgbClr val="D6D6D6"/>
                </a:solidFill>
                <a:latin typeface="Calibri"/>
                <a:cs typeface="Calibri"/>
              </a:rPr>
              <a:t>very </a:t>
            </a:r>
            <a:r>
              <a:rPr sz="2000" spc="-440" dirty="0">
                <a:solidFill>
                  <a:srgbClr val="D6D6D6"/>
                </a:solidFill>
                <a:latin typeface="Calibri"/>
                <a:cs typeface="Calibri"/>
              </a:rPr>
              <a:t> </a:t>
            </a:r>
            <a:r>
              <a:rPr sz="2000" spc="-5" dirty="0">
                <a:solidFill>
                  <a:srgbClr val="D6D6D6"/>
                </a:solidFill>
                <a:latin typeface="Calibri"/>
                <a:cs typeface="Calibri"/>
              </a:rPr>
              <a:t>frequent</a:t>
            </a:r>
            <a:endParaRPr sz="2000">
              <a:latin typeface="Calibri"/>
              <a:cs typeface="Calibri"/>
            </a:endParaRPr>
          </a:p>
          <a:p>
            <a:pPr>
              <a:lnSpc>
                <a:spcPct val="100000"/>
              </a:lnSpc>
              <a:spcBef>
                <a:spcPts val="30"/>
              </a:spcBef>
              <a:buClr>
                <a:srgbClr val="00C3FF"/>
              </a:buClr>
              <a:buFont typeface="Wingdings"/>
              <a:buChar char=""/>
            </a:pPr>
            <a:endParaRPr sz="1450">
              <a:latin typeface="Calibri"/>
              <a:cs typeface="Calibri"/>
            </a:endParaRPr>
          </a:p>
          <a:p>
            <a:pPr marL="355600" indent="-342900">
              <a:lnSpc>
                <a:spcPct val="100000"/>
              </a:lnSpc>
              <a:buClr>
                <a:srgbClr val="00C3FF"/>
              </a:buClr>
              <a:buSzPct val="105000"/>
              <a:buFont typeface="Wingdings"/>
              <a:buChar char=""/>
              <a:tabLst>
                <a:tab pos="354965" algn="l"/>
                <a:tab pos="355600" algn="l"/>
              </a:tabLst>
            </a:pPr>
            <a:r>
              <a:rPr sz="2000" dirty="0">
                <a:solidFill>
                  <a:srgbClr val="D6D6D6"/>
                </a:solidFill>
                <a:latin typeface="Calibri"/>
                <a:cs typeface="Calibri"/>
              </a:rPr>
              <a:t>Keep</a:t>
            </a:r>
            <a:r>
              <a:rPr sz="2000" spc="-25" dirty="0">
                <a:solidFill>
                  <a:srgbClr val="D6D6D6"/>
                </a:solidFill>
                <a:latin typeface="Calibri"/>
                <a:cs typeface="Calibri"/>
              </a:rPr>
              <a:t> </a:t>
            </a:r>
            <a:r>
              <a:rPr sz="2000" dirty="0">
                <a:solidFill>
                  <a:srgbClr val="D6D6D6"/>
                </a:solidFill>
                <a:latin typeface="Calibri"/>
                <a:cs typeface="Calibri"/>
              </a:rPr>
              <a:t>maintenance</a:t>
            </a:r>
            <a:r>
              <a:rPr sz="2000" spc="-10" dirty="0">
                <a:solidFill>
                  <a:srgbClr val="D6D6D6"/>
                </a:solidFill>
                <a:latin typeface="Calibri"/>
                <a:cs typeface="Calibri"/>
              </a:rPr>
              <a:t> </a:t>
            </a:r>
            <a:r>
              <a:rPr sz="2000" dirty="0">
                <a:solidFill>
                  <a:srgbClr val="D6D6D6"/>
                </a:solidFill>
                <a:latin typeface="Calibri"/>
                <a:cs typeface="Calibri"/>
              </a:rPr>
              <a:t>cost</a:t>
            </a:r>
            <a:r>
              <a:rPr sz="2000" spc="-10" dirty="0">
                <a:solidFill>
                  <a:srgbClr val="D6D6D6"/>
                </a:solidFill>
                <a:latin typeface="Calibri"/>
                <a:cs typeface="Calibri"/>
              </a:rPr>
              <a:t> </a:t>
            </a:r>
            <a:r>
              <a:rPr sz="2000" dirty="0">
                <a:solidFill>
                  <a:srgbClr val="D6D6D6"/>
                </a:solidFill>
                <a:latin typeface="Calibri"/>
                <a:cs typeface="Calibri"/>
              </a:rPr>
              <a:t>in</a:t>
            </a:r>
            <a:r>
              <a:rPr sz="2000" spc="-15" dirty="0">
                <a:solidFill>
                  <a:srgbClr val="D6D6D6"/>
                </a:solidFill>
                <a:latin typeface="Calibri"/>
                <a:cs typeface="Calibri"/>
              </a:rPr>
              <a:t> </a:t>
            </a:r>
            <a:r>
              <a:rPr sz="2000" spc="-5" dirty="0">
                <a:solidFill>
                  <a:srgbClr val="D6D6D6"/>
                </a:solidFill>
                <a:latin typeface="Calibri"/>
                <a:cs typeface="Calibri"/>
              </a:rPr>
              <a:t>mind</a:t>
            </a:r>
            <a:endParaRPr sz="2000">
              <a:latin typeface="Calibri"/>
              <a:cs typeface="Calibri"/>
            </a:endParaRPr>
          </a:p>
          <a:p>
            <a:pPr>
              <a:lnSpc>
                <a:spcPct val="100000"/>
              </a:lnSpc>
              <a:spcBef>
                <a:spcPts val="10"/>
              </a:spcBef>
              <a:buClr>
                <a:srgbClr val="00C3FF"/>
              </a:buClr>
              <a:buFont typeface="Wingdings"/>
              <a:buChar char=""/>
            </a:pPr>
            <a:endParaRPr sz="2450">
              <a:latin typeface="Calibri"/>
              <a:cs typeface="Calibri"/>
            </a:endParaRPr>
          </a:p>
          <a:p>
            <a:pPr marL="359410" indent="-343535">
              <a:lnSpc>
                <a:spcPct val="100000"/>
              </a:lnSpc>
              <a:buClr>
                <a:srgbClr val="00C3FF"/>
              </a:buClr>
              <a:buSzPct val="105000"/>
              <a:buFont typeface="Wingdings"/>
              <a:buChar char=""/>
              <a:tabLst>
                <a:tab pos="359410" algn="l"/>
                <a:tab pos="360045" algn="l"/>
              </a:tabLst>
            </a:pPr>
            <a:r>
              <a:rPr sz="2000" spc="-5" dirty="0">
                <a:solidFill>
                  <a:srgbClr val="D6D6D6"/>
                </a:solidFill>
                <a:latin typeface="Calibri"/>
                <a:cs typeface="Calibri"/>
              </a:rPr>
              <a:t>Considder</a:t>
            </a:r>
            <a:r>
              <a:rPr sz="2000" spc="-20" dirty="0">
                <a:solidFill>
                  <a:srgbClr val="D6D6D6"/>
                </a:solidFill>
                <a:latin typeface="Calibri"/>
                <a:cs typeface="Calibri"/>
              </a:rPr>
              <a:t> </a:t>
            </a:r>
            <a:r>
              <a:rPr sz="2000" dirty="0">
                <a:solidFill>
                  <a:srgbClr val="D6D6D6"/>
                </a:solidFill>
                <a:latin typeface="Calibri"/>
                <a:cs typeface="Calibri"/>
              </a:rPr>
              <a:t>leveraging </a:t>
            </a:r>
            <a:r>
              <a:rPr sz="2000" spc="-5" dirty="0">
                <a:solidFill>
                  <a:srgbClr val="D6D6D6"/>
                </a:solidFill>
                <a:latin typeface="Calibri"/>
                <a:cs typeface="Calibri"/>
              </a:rPr>
              <a:t>tasks</a:t>
            </a:r>
            <a:r>
              <a:rPr sz="2000" spc="20" dirty="0">
                <a:solidFill>
                  <a:srgbClr val="D6D6D6"/>
                </a:solidFill>
                <a:latin typeface="Calibri"/>
                <a:cs typeface="Calibri"/>
              </a:rPr>
              <a:t> </a:t>
            </a:r>
            <a:r>
              <a:rPr sz="2000" spc="-5" dirty="0">
                <a:solidFill>
                  <a:srgbClr val="D6D6D6"/>
                </a:solidFill>
                <a:latin typeface="Calibri"/>
                <a:cs typeface="Calibri"/>
              </a:rPr>
              <a:t>(&amp;</a:t>
            </a:r>
            <a:r>
              <a:rPr sz="2000" spc="-10" dirty="0">
                <a:solidFill>
                  <a:srgbClr val="D6D6D6"/>
                </a:solidFill>
                <a:latin typeface="Calibri"/>
                <a:cs typeface="Calibri"/>
              </a:rPr>
              <a:t> </a:t>
            </a:r>
            <a:r>
              <a:rPr sz="2000" spc="-5" dirty="0">
                <a:solidFill>
                  <a:srgbClr val="D6D6D6"/>
                </a:solidFill>
                <a:latin typeface="Calibri"/>
                <a:cs typeface="Calibri"/>
              </a:rPr>
              <a:t>streams)</a:t>
            </a:r>
            <a:r>
              <a:rPr sz="2000" spc="25" dirty="0">
                <a:solidFill>
                  <a:srgbClr val="D6D6D6"/>
                </a:solidFill>
                <a:latin typeface="Calibri"/>
                <a:cs typeface="Calibri"/>
              </a:rPr>
              <a:t> </a:t>
            </a:r>
            <a:r>
              <a:rPr sz="2000" dirty="0">
                <a:solidFill>
                  <a:srgbClr val="D6D6D6"/>
                </a:solidFill>
                <a:latin typeface="Calibri"/>
                <a:cs typeface="Calibri"/>
              </a:rPr>
              <a:t>instead</a:t>
            </a:r>
            <a:endParaRPr sz="2000">
              <a:latin typeface="Calibri"/>
              <a:cs typeface="Calibri"/>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5153" y="418338"/>
            <a:ext cx="1854200" cy="513715"/>
          </a:xfrm>
          <a:prstGeom prst="rect">
            <a:avLst/>
          </a:prstGeom>
        </p:spPr>
        <p:txBody>
          <a:bodyPr vert="horz" wrap="square" lIns="0" tIns="13335" rIns="0" bIns="0" rtlCol="0">
            <a:spAutoFit/>
          </a:bodyPr>
          <a:lstStyle/>
          <a:p>
            <a:pPr marL="12700">
              <a:lnSpc>
                <a:spcPct val="100000"/>
              </a:lnSpc>
              <a:spcBef>
                <a:spcPts val="105"/>
              </a:spcBef>
            </a:pPr>
            <a:r>
              <a:rPr spc="-5" dirty="0"/>
              <a:t>Limitations</a:t>
            </a:r>
          </a:p>
        </p:txBody>
      </p:sp>
      <p:grpSp>
        <p:nvGrpSpPr>
          <p:cNvPr id="3" name="object 3"/>
          <p:cNvGrpSpPr/>
          <p:nvPr/>
        </p:nvGrpSpPr>
        <p:grpSpPr>
          <a:xfrm>
            <a:off x="2807461" y="1838198"/>
            <a:ext cx="3683000" cy="900430"/>
            <a:chOff x="2807461" y="1838198"/>
            <a:chExt cx="3683000" cy="900430"/>
          </a:xfrm>
        </p:grpSpPr>
        <p:sp>
          <p:nvSpPr>
            <p:cNvPr id="4" name="object 4"/>
            <p:cNvSpPr/>
            <p:nvPr/>
          </p:nvSpPr>
          <p:spPr>
            <a:xfrm>
              <a:off x="2820161" y="1850898"/>
              <a:ext cx="3657600" cy="875030"/>
            </a:xfrm>
            <a:custGeom>
              <a:avLst/>
              <a:gdLst/>
              <a:ahLst/>
              <a:cxnLst/>
              <a:rect l="l" t="t" r="r" b="b"/>
              <a:pathLst>
                <a:path w="3657600" h="875030">
                  <a:moveTo>
                    <a:pt x="3511804" y="0"/>
                  </a:moveTo>
                  <a:lnTo>
                    <a:pt x="145795" y="0"/>
                  </a:lnTo>
                  <a:lnTo>
                    <a:pt x="99714" y="7433"/>
                  </a:lnTo>
                  <a:lnTo>
                    <a:pt x="59692" y="28131"/>
                  </a:lnTo>
                  <a:lnTo>
                    <a:pt x="28131" y="59692"/>
                  </a:lnTo>
                  <a:lnTo>
                    <a:pt x="7433" y="99714"/>
                  </a:lnTo>
                  <a:lnTo>
                    <a:pt x="0" y="145795"/>
                  </a:lnTo>
                  <a:lnTo>
                    <a:pt x="0" y="728979"/>
                  </a:lnTo>
                  <a:lnTo>
                    <a:pt x="7433" y="775061"/>
                  </a:lnTo>
                  <a:lnTo>
                    <a:pt x="28131" y="815083"/>
                  </a:lnTo>
                  <a:lnTo>
                    <a:pt x="59692" y="846644"/>
                  </a:lnTo>
                  <a:lnTo>
                    <a:pt x="99714" y="867342"/>
                  </a:lnTo>
                  <a:lnTo>
                    <a:pt x="145795" y="874776"/>
                  </a:lnTo>
                  <a:lnTo>
                    <a:pt x="3511804" y="874776"/>
                  </a:lnTo>
                  <a:lnTo>
                    <a:pt x="3557885" y="867342"/>
                  </a:lnTo>
                  <a:lnTo>
                    <a:pt x="3597907" y="846644"/>
                  </a:lnTo>
                  <a:lnTo>
                    <a:pt x="3629468" y="815083"/>
                  </a:lnTo>
                  <a:lnTo>
                    <a:pt x="3650166" y="775061"/>
                  </a:lnTo>
                  <a:lnTo>
                    <a:pt x="3657600" y="728979"/>
                  </a:lnTo>
                  <a:lnTo>
                    <a:pt x="3657600" y="145795"/>
                  </a:lnTo>
                  <a:lnTo>
                    <a:pt x="3650166" y="99714"/>
                  </a:lnTo>
                  <a:lnTo>
                    <a:pt x="3629468" y="59692"/>
                  </a:lnTo>
                  <a:lnTo>
                    <a:pt x="3597907" y="28131"/>
                  </a:lnTo>
                  <a:lnTo>
                    <a:pt x="3557885" y="7433"/>
                  </a:lnTo>
                  <a:lnTo>
                    <a:pt x="3511804" y="0"/>
                  </a:lnTo>
                  <a:close/>
                </a:path>
              </a:pathLst>
            </a:custGeom>
            <a:solidFill>
              <a:srgbClr val="D9D9D9"/>
            </a:solidFill>
          </p:spPr>
          <p:txBody>
            <a:bodyPr wrap="square" lIns="0" tIns="0" rIns="0" bIns="0" rtlCol="0"/>
            <a:lstStyle/>
            <a:p>
              <a:endParaRPr/>
            </a:p>
          </p:txBody>
        </p:sp>
        <p:sp>
          <p:nvSpPr>
            <p:cNvPr id="5" name="object 5"/>
            <p:cNvSpPr/>
            <p:nvPr/>
          </p:nvSpPr>
          <p:spPr>
            <a:xfrm>
              <a:off x="2820161" y="1850898"/>
              <a:ext cx="3657600" cy="875030"/>
            </a:xfrm>
            <a:custGeom>
              <a:avLst/>
              <a:gdLst/>
              <a:ahLst/>
              <a:cxnLst/>
              <a:rect l="l" t="t" r="r" b="b"/>
              <a:pathLst>
                <a:path w="3657600" h="875030">
                  <a:moveTo>
                    <a:pt x="0" y="145795"/>
                  </a:moveTo>
                  <a:lnTo>
                    <a:pt x="7433" y="99714"/>
                  </a:lnTo>
                  <a:lnTo>
                    <a:pt x="28131" y="59692"/>
                  </a:lnTo>
                  <a:lnTo>
                    <a:pt x="59692" y="28131"/>
                  </a:lnTo>
                  <a:lnTo>
                    <a:pt x="99714" y="7433"/>
                  </a:lnTo>
                  <a:lnTo>
                    <a:pt x="145795" y="0"/>
                  </a:lnTo>
                  <a:lnTo>
                    <a:pt x="3511804" y="0"/>
                  </a:lnTo>
                  <a:lnTo>
                    <a:pt x="3557885" y="7433"/>
                  </a:lnTo>
                  <a:lnTo>
                    <a:pt x="3597907" y="28131"/>
                  </a:lnTo>
                  <a:lnTo>
                    <a:pt x="3629468" y="59692"/>
                  </a:lnTo>
                  <a:lnTo>
                    <a:pt x="3650166" y="99714"/>
                  </a:lnTo>
                  <a:lnTo>
                    <a:pt x="3657600" y="145795"/>
                  </a:lnTo>
                  <a:lnTo>
                    <a:pt x="3657600" y="728979"/>
                  </a:lnTo>
                  <a:lnTo>
                    <a:pt x="3650166" y="775061"/>
                  </a:lnTo>
                  <a:lnTo>
                    <a:pt x="3629468" y="815083"/>
                  </a:lnTo>
                  <a:lnTo>
                    <a:pt x="3597907" y="846644"/>
                  </a:lnTo>
                  <a:lnTo>
                    <a:pt x="3557885" y="867342"/>
                  </a:lnTo>
                  <a:lnTo>
                    <a:pt x="3511804" y="874776"/>
                  </a:lnTo>
                  <a:lnTo>
                    <a:pt x="145795" y="874776"/>
                  </a:lnTo>
                  <a:lnTo>
                    <a:pt x="99714" y="867342"/>
                  </a:lnTo>
                  <a:lnTo>
                    <a:pt x="59692" y="846644"/>
                  </a:lnTo>
                  <a:lnTo>
                    <a:pt x="28131" y="815083"/>
                  </a:lnTo>
                  <a:lnTo>
                    <a:pt x="7433" y="775061"/>
                  </a:lnTo>
                  <a:lnTo>
                    <a:pt x="0" y="728979"/>
                  </a:lnTo>
                  <a:lnTo>
                    <a:pt x="0" y="145795"/>
                  </a:lnTo>
                  <a:close/>
                </a:path>
              </a:pathLst>
            </a:custGeom>
            <a:ln w="25400">
              <a:solidFill>
                <a:srgbClr val="9B9B9B"/>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020567" y="2098548"/>
              <a:ext cx="3242310" cy="454913"/>
            </a:xfrm>
            <a:prstGeom prst="rect">
              <a:avLst/>
            </a:prstGeom>
          </p:spPr>
        </p:pic>
      </p:grpSp>
      <p:sp>
        <p:nvSpPr>
          <p:cNvPr id="7" name="object 7"/>
          <p:cNvSpPr txBox="1"/>
          <p:nvPr/>
        </p:nvSpPr>
        <p:spPr>
          <a:xfrm>
            <a:off x="3136138" y="2140407"/>
            <a:ext cx="299466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B3B3B"/>
                </a:solidFill>
                <a:latin typeface="Calibri"/>
                <a:cs typeface="Calibri"/>
              </a:rPr>
              <a:t>Only</a:t>
            </a:r>
            <a:r>
              <a:rPr sz="1600" spc="-25" dirty="0">
                <a:solidFill>
                  <a:srgbClr val="3B3B3B"/>
                </a:solidFill>
                <a:latin typeface="Calibri"/>
                <a:cs typeface="Calibri"/>
              </a:rPr>
              <a:t> </a:t>
            </a:r>
            <a:r>
              <a:rPr sz="1600" dirty="0">
                <a:solidFill>
                  <a:srgbClr val="3B3B3B"/>
                </a:solidFill>
                <a:latin typeface="Calibri"/>
                <a:cs typeface="Calibri"/>
              </a:rPr>
              <a:t>available</a:t>
            </a:r>
            <a:r>
              <a:rPr sz="1600" spc="-60" dirty="0">
                <a:solidFill>
                  <a:srgbClr val="3B3B3B"/>
                </a:solidFill>
                <a:latin typeface="Calibri"/>
                <a:cs typeface="Calibri"/>
              </a:rPr>
              <a:t> </a:t>
            </a:r>
            <a:r>
              <a:rPr sz="1600" spc="-5" dirty="0">
                <a:solidFill>
                  <a:srgbClr val="3B3B3B"/>
                </a:solidFill>
                <a:latin typeface="Calibri"/>
                <a:cs typeface="Calibri"/>
              </a:rPr>
              <a:t>for Enterprise</a:t>
            </a:r>
            <a:r>
              <a:rPr sz="1600" spc="10" dirty="0">
                <a:solidFill>
                  <a:srgbClr val="3B3B3B"/>
                </a:solidFill>
                <a:latin typeface="Calibri"/>
                <a:cs typeface="Calibri"/>
              </a:rPr>
              <a:t> </a:t>
            </a:r>
            <a:r>
              <a:rPr sz="1600" dirty="0">
                <a:solidFill>
                  <a:srgbClr val="3B3B3B"/>
                </a:solidFill>
                <a:latin typeface="Calibri"/>
                <a:cs typeface="Calibri"/>
              </a:rPr>
              <a:t>edition</a:t>
            </a:r>
            <a:endParaRPr sz="1600">
              <a:latin typeface="Calibri"/>
              <a:cs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5153" y="418338"/>
            <a:ext cx="1854200" cy="513715"/>
          </a:xfrm>
          <a:prstGeom prst="rect">
            <a:avLst/>
          </a:prstGeom>
        </p:spPr>
        <p:txBody>
          <a:bodyPr vert="horz" wrap="square" lIns="0" tIns="13335" rIns="0" bIns="0" rtlCol="0">
            <a:spAutoFit/>
          </a:bodyPr>
          <a:lstStyle/>
          <a:p>
            <a:pPr marL="12700">
              <a:lnSpc>
                <a:spcPct val="100000"/>
              </a:lnSpc>
              <a:spcBef>
                <a:spcPts val="105"/>
              </a:spcBef>
            </a:pPr>
            <a:r>
              <a:rPr spc="-5" dirty="0"/>
              <a:t>Limitations</a:t>
            </a:r>
          </a:p>
        </p:txBody>
      </p:sp>
      <p:sp>
        <p:nvSpPr>
          <p:cNvPr id="3" name="object 3"/>
          <p:cNvSpPr txBox="1"/>
          <p:nvPr/>
        </p:nvSpPr>
        <p:spPr>
          <a:xfrm>
            <a:off x="1816354" y="1628394"/>
            <a:ext cx="4954270" cy="959485"/>
          </a:xfrm>
          <a:prstGeom prst="rect">
            <a:avLst/>
          </a:prstGeom>
        </p:spPr>
        <p:txBody>
          <a:bodyPr vert="horz" wrap="square" lIns="0" tIns="15875" rIns="0" bIns="0" rtlCol="0">
            <a:spAutoFit/>
          </a:bodyPr>
          <a:lstStyle/>
          <a:p>
            <a:pPr marL="27305">
              <a:lnSpc>
                <a:spcPct val="100000"/>
              </a:lnSpc>
              <a:spcBef>
                <a:spcPts val="125"/>
              </a:spcBef>
              <a:tabLst>
                <a:tab pos="370205" algn="l"/>
              </a:tabLst>
            </a:pPr>
            <a:r>
              <a:rPr sz="2100" spc="10" dirty="0">
                <a:solidFill>
                  <a:srgbClr val="00C3FF"/>
                </a:solidFill>
                <a:latin typeface="Calibri"/>
                <a:cs typeface="Calibri"/>
              </a:rPr>
              <a:t>×	</a:t>
            </a:r>
            <a:r>
              <a:rPr sz="2000" spc="-5" dirty="0">
                <a:solidFill>
                  <a:srgbClr val="D6D6D6"/>
                </a:solidFill>
                <a:latin typeface="Calibri"/>
                <a:cs typeface="Calibri"/>
              </a:rPr>
              <a:t>Joins </a:t>
            </a:r>
            <a:r>
              <a:rPr sz="2000" dirty="0">
                <a:solidFill>
                  <a:srgbClr val="D6D6D6"/>
                </a:solidFill>
                <a:latin typeface="Calibri"/>
                <a:cs typeface="Calibri"/>
              </a:rPr>
              <a:t>(including</a:t>
            </a:r>
            <a:r>
              <a:rPr sz="2000" spc="-20" dirty="0">
                <a:solidFill>
                  <a:srgbClr val="D6D6D6"/>
                </a:solidFill>
                <a:latin typeface="Calibri"/>
                <a:cs typeface="Calibri"/>
              </a:rPr>
              <a:t> </a:t>
            </a:r>
            <a:r>
              <a:rPr sz="2000" spc="-5" dirty="0">
                <a:solidFill>
                  <a:srgbClr val="D6D6D6"/>
                </a:solidFill>
                <a:latin typeface="Calibri"/>
                <a:cs typeface="Calibri"/>
              </a:rPr>
              <a:t>self-joins)</a:t>
            </a:r>
            <a:r>
              <a:rPr sz="2000" spc="10" dirty="0">
                <a:solidFill>
                  <a:srgbClr val="D6D6D6"/>
                </a:solidFill>
                <a:latin typeface="Calibri"/>
                <a:cs typeface="Calibri"/>
              </a:rPr>
              <a:t> </a:t>
            </a:r>
            <a:r>
              <a:rPr sz="2000" dirty="0">
                <a:solidFill>
                  <a:srgbClr val="D6D6D6"/>
                </a:solidFill>
                <a:latin typeface="Calibri"/>
                <a:cs typeface="Calibri"/>
              </a:rPr>
              <a:t>are </a:t>
            </a:r>
            <a:r>
              <a:rPr sz="2000" spc="-5" dirty="0">
                <a:solidFill>
                  <a:srgbClr val="D6D6D6"/>
                </a:solidFill>
                <a:latin typeface="Calibri"/>
                <a:cs typeface="Calibri"/>
              </a:rPr>
              <a:t>not</a:t>
            </a:r>
            <a:r>
              <a:rPr sz="2000" spc="-10" dirty="0">
                <a:solidFill>
                  <a:srgbClr val="D6D6D6"/>
                </a:solidFill>
                <a:latin typeface="Calibri"/>
                <a:cs typeface="Calibri"/>
              </a:rPr>
              <a:t> </a:t>
            </a:r>
            <a:r>
              <a:rPr sz="2000" spc="-5" dirty="0">
                <a:solidFill>
                  <a:srgbClr val="D6D6D6"/>
                </a:solidFill>
                <a:latin typeface="Calibri"/>
                <a:cs typeface="Calibri"/>
              </a:rPr>
              <a:t>supported</a:t>
            </a:r>
            <a:endParaRPr sz="2000">
              <a:latin typeface="Calibri"/>
              <a:cs typeface="Calibri"/>
            </a:endParaRPr>
          </a:p>
          <a:p>
            <a:pPr>
              <a:lnSpc>
                <a:spcPct val="100000"/>
              </a:lnSpc>
              <a:spcBef>
                <a:spcPts val="20"/>
              </a:spcBef>
            </a:pPr>
            <a:endParaRPr sz="1850">
              <a:latin typeface="Calibri"/>
              <a:cs typeface="Calibri"/>
            </a:endParaRPr>
          </a:p>
          <a:p>
            <a:pPr marL="12700">
              <a:lnSpc>
                <a:spcPct val="100000"/>
              </a:lnSpc>
              <a:tabLst>
                <a:tab pos="354965" algn="l"/>
              </a:tabLst>
            </a:pPr>
            <a:r>
              <a:rPr sz="2100" spc="10" dirty="0">
                <a:solidFill>
                  <a:srgbClr val="00C3FF"/>
                </a:solidFill>
                <a:latin typeface="Calibri"/>
                <a:cs typeface="Calibri"/>
              </a:rPr>
              <a:t>×	</a:t>
            </a:r>
            <a:r>
              <a:rPr sz="2000" spc="-5" dirty="0">
                <a:solidFill>
                  <a:srgbClr val="D6D6D6"/>
                </a:solidFill>
                <a:latin typeface="Calibri"/>
                <a:cs typeface="Calibri"/>
              </a:rPr>
              <a:t>Limited</a:t>
            </a:r>
            <a:r>
              <a:rPr sz="2000" spc="10" dirty="0">
                <a:solidFill>
                  <a:srgbClr val="D6D6D6"/>
                </a:solidFill>
                <a:latin typeface="Calibri"/>
                <a:cs typeface="Calibri"/>
              </a:rPr>
              <a:t> </a:t>
            </a:r>
            <a:r>
              <a:rPr sz="2000" dirty="0">
                <a:solidFill>
                  <a:srgbClr val="D6D6D6"/>
                </a:solidFill>
                <a:latin typeface="Calibri"/>
                <a:cs typeface="Calibri"/>
              </a:rPr>
              <a:t>amount</a:t>
            </a:r>
            <a:r>
              <a:rPr sz="2000" spc="-5" dirty="0">
                <a:solidFill>
                  <a:srgbClr val="D6D6D6"/>
                </a:solidFill>
                <a:latin typeface="Calibri"/>
                <a:cs typeface="Calibri"/>
              </a:rPr>
              <a:t> of</a:t>
            </a:r>
            <a:r>
              <a:rPr sz="2000" spc="-20" dirty="0">
                <a:solidFill>
                  <a:srgbClr val="D6D6D6"/>
                </a:solidFill>
                <a:latin typeface="Calibri"/>
                <a:cs typeface="Calibri"/>
              </a:rPr>
              <a:t> </a:t>
            </a:r>
            <a:r>
              <a:rPr sz="2000" dirty="0">
                <a:solidFill>
                  <a:srgbClr val="D6D6D6"/>
                </a:solidFill>
                <a:latin typeface="Calibri"/>
                <a:cs typeface="Calibri"/>
              </a:rPr>
              <a:t>aggregation</a:t>
            </a:r>
            <a:r>
              <a:rPr sz="2000" spc="-40" dirty="0">
                <a:solidFill>
                  <a:srgbClr val="D6D6D6"/>
                </a:solidFill>
                <a:latin typeface="Calibri"/>
                <a:cs typeface="Calibri"/>
              </a:rPr>
              <a:t> </a:t>
            </a:r>
            <a:r>
              <a:rPr sz="2000" dirty="0">
                <a:solidFill>
                  <a:srgbClr val="D6D6D6"/>
                </a:solidFill>
                <a:latin typeface="Calibri"/>
                <a:cs typeface="Calibri"/>
              </a:rPr>
              <a:t>functions</a:t>
            </a:r>
            <a:endParaRPr sz="2000">
              <a:latin typeface="Calibri"/>
              <a:cs typeface="Calibri"/>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5153" y="418338"/>
            <a:ext cx="1854200" cy="513715"/>
          </a:xfrm>
          <a:prstGeom prst="rect">
            <a:avLst/>
          </a:prstGeom>
        </p:spPr>
        <p:txBody>
          <a:bodyPr vert="horz" wrap="square" lIns="0" tIns="13335" rIns="0" bIns="0" rtlCol="0">
            <a:spAutoFit/>
          </a:bodyPr>
          <a:lstStyle/>
          <a:p>
            <a:pPr marL="12700">
              <a:lnSpc>
                <a:spcPct val="100000"/>
              </a:lnSpc>
              <a:spcBef>
                <a:spcPts val="105"/>
              </a:spcBef>
            </a:pPr>
            <a:r>
              <a:rPr spc="-5" dirty="0"/>
              <a:t>Limitations</a:t>
            </a:r>
          </a:p>
        </p:txBody>
      </p:sp>
      <p:grpSp>
        <p:nvGrpSpPr>
          <p:cNvPr id="3" name="object 3"/>
          <p:cNvGrpSpPr/>
          <p:nvPr/>
        </p:nvGrpSpPr>
        <p:grpSpPr>
          <a:xfrm>
            <a:off x="5223002" y="1045717"/>
            <a:ext cx="3683000" cy="3488054"/>
            <a:chOff x="5223002" y="1045717"/>
            <a:chExt cx="3683000" cy="3488054"/>
          </a:xfrm>
        </p:grpSpPr>
        <p:sp>
          <p:nvSpPr>
            <p:cNvPr id="4" name="object 4"/>
            <p:cNvSpPr/>
            <p:nvPr/>
          </p:nvSpPr>
          <p:spPr>
            <a:xfrm>
              <a:off x="5235702" y="1058417"/>
              <a:ext cx="3657600" cy="3462654"/>
            </a:xfrm>
            <a:custGeom>
              <a:avLst/>
              <a:gdLst/>
              <a:ahLst/>
              <a:cxnLst/>
              <a:rect l="l" t="t" r="r" b="b"/>
              <a:pathLst>
                <a:path w="3657600" h="3462654">
                  <a:moveTo>
                    <a:pt x="3080512" y="0"/>
                  </a:moveTo>
                  <a:lnTo>
                    <a:pt x="577088" y="0"/>
                  </a:lnTo>
                  <a:lnTo>
                    <a:pt x="529750" y="1912"/>
                  </a:lnTo>
                  <a:lnTo>
                    <a:pt x="483468" y="7551"/>
                  </a:lnTo>
                  <a:lnTo>
                    <a:pt x="438389" y="16768"/>
                  </a:lnTo>
                  <a:lnTo>
                    <a:pt x="394663" y="29415"/>
                  </a:lnTo>
                  <a:lnTo>
                    <a:pt x="352436" y="45342"/>
                  </a:lnTo>
                  <a:lnTo>
                    <a:pt x="311859" y="64403"/>
                  </a:lnTo>
                  <a:lnTo>
                    <a:pt x="273079" y="86448"/>
                  </a:lnTo>
                  <a:lnTo>
                    <a:pt x="236244" y="111329"/>
                  </a:lnTo>
                  <a:lnTo>
                    <a:pt x="201503" y="138897"/>
                  </a:lnTo>
                  <a:lnTo>
                    <a:pt x="169005" y="169005"/>
                  </a:lnTo>
                  <a:lnTo>
                    <a:pt x="138897" y="201503"/>
                  </a:lnTo>
                  <a:lnTo>
                    <a:pt x="111329" y="236244"/>
                  </a:lnTo>
                  <a:lnTo>
                    <a:pt x="86448" y="273079"/>
                  </a:lnTo>
                  <a:lnTo>
                    <a:pt x="64403" y="311859"/>
                  </a:lnTo>
                  <a:lnTo>
                    <a:pt x="45342" y="352436"/>
                  </a:lnTo>
                  <a:lnTo>
                    <a:pt x="29415" y="394663"/>
                  </a:lnTo>
                  <a:lnTo>
                    <a:pt x="16768" y="438389"/>
                  </a:lnTo>
                  <a:lnTo>
                    <a:pt x="7551" y="483468"/>
                  </a:lnTo>
                  <a:lnTo>
                    <a:pt x="1912" y="529750"/>
                  </a:lnTo>
                  <a:lnTo>
                    <a:pt x="0" y="577088"/>
                  </a:lnTo>
                  <a:lnTo>
                    <a:pt x="0" y="2885427"/>
                  </a:lnTo>
                  <a:lnTo>
                    <a:pt x="1912" y="2932757"/>
                  </a:lnTo>
                  <a:lnTo>
                    <a:pt x="7551" y="2979034"/>
                  </a:lnTo>
                  <a:lnTo>
                    <a:pt x="16768" y="3024109"/>
                  </a:lnTo>
                  <a:lnTo>
                    <a:pt x="29415" y="3067833"/>
                  </a:lnTo>
                  <a:lnTo>
                    <a:pt x="45342" y="3110058"/>
                  </a:lnTo>
                  <a:lnTo>
                    <a:pt x="64403" y="3150636"/>
                  </a:lnTo>
                  <a:lnTo>
                    <a:pt x="86448" y="3189417"/>
                  </a:lnTo>
                  <a:lnTo>
                    <a:pt x="111329" y="3226253"/>
                  </a:lnTo>
                  <a:lnTo>
                    <a:pt x="138897" y="3260996"/>
                  </a:lnTo>
                  <a:lnTo>
                    <a:pt x="169005" y="3293497"/>
                  </a:lnTo>
                  <a:lnTo>
                    <a:pt x="201503" y="3323607"/>
                  </a:lnTo>
                  <a:lnTo>
                    <a:pt x="236244" y="3351179"/>
                  </a:lnTo>
                  <a:lnTo>
                    <a:pt x="273079" y="3376063"/>
                  </a:lnTo>
                  <a:lnTo>
                    <a:pt x="311859" y="3398112"/>
                  </a:lnTo>
                  <a:lnTo>
                    <a:pt x="352436" y="3417175"/>
                  </a:lnTo>
                  <a:lnTo>
                    <a:pt x="394663" y="3433106"/>
                  </a:lnTo>
                  <a:lnTo>
                    <a:pt x="438389" y="3445755"/>
                  </a:lnTo>
                  <a:lnTo>
                    <a:pt x="483468" y="3454974"/>
                  </a:lnTo>
                  <a:lnTo>
                    <a:pt x="529750" y="3460614"/>
                  </a:lnTo>
                  <a:lnTo>
                    <a:pt x="577088" y="3462528"/>
                  </a:lnTo>
                  <a:lnTo>
                    <a:pt x="3080512" y="3462528"/>
                  </a:lnTo>
                  <a:lnTo>
                    <a:pt x="3127849" y="3460614"/>
                  </a:lnTo>
                  <a:lnTo>
                    <a:pt x="3174131" y="3454974"/>
                  </a:lnTo>
                  <a:lnTo>
                    <a:pt x="3219210" y="3445755"/>
                  </a:lnTo>
                  <a:lnTo>
                    <a:pt x="3262936" y="3433106"/>
                  </a:lnTo>
                  <a:lnTo>
                    <a:pt x="3305163" y="3417175"/>
                  </a:lnTo>
                  <a:lnTo>
                    <a:pt x="3345740" y="3398112"/>
                  </a:lnTo>
                  <a:lnTo>
                    <a:pt x="3384520" y="3376063"/>
                  </a:lnTo>
                  <a:lnTo>
                    <a:pt x="3421355" y="3351179"/>
                  </a:lnTo>
                  <a:lnTo>
                    <a:pt x="3456096" y="3323607"/>
                  </a:lnTo>
                  <a:lnTo>
                    <a:pt x="3488594" y="3293497"/>
                  </a:lnTo>
                  <a:lnTo>
                    <a:pt x="3518702" y="3260996"/>
                  </a:lnTo>
                  <a:lnTo>
                    <a:pt x="3546270" y="3226253"/>
                  </a:lnTo>
                  <a:lnTo>
                    <a:pt x="3571151" y="3189417"/>
                  </a:lnTo>
                  <a:lnTo>
                    <a:pt x="3593196" y="3150636"/>
                  </a:lnTo>
                  <a:lnTo>
                    <a:pt x="3612257" y="3110058"/>
                  </a:lnTo>
                  <a:lnTo>
                    <a:pt x="3628184" y="3067833"/>
                  </a:lnTo>
                  <a:lnTo>
                    <a:pt x="3640831" y="3024109"/>
                  </a:lnTo>
                  <a:lnTo>
                    <a:pt x="3650048" y="2979034"/>
                  </a:lnTo>
                  <a:lnTo>
                    <a:pt x="3655687" y="2932757"/>
                  </a:lnTo>
                  <a:lnTo>
                    <a:pt x="3657600" y="2885427"/>
                  </a:lnTo>
                  <a:lnTo>
                    <a:pt x="3657600" y="577088"/>
                  </a:lnTo>
                  <a:lnTo>
                    <a:pt x="3655687" y="529750"/>
                  </a:lnTo>
                  <a:lnTo>
                    <a:pt x="3650048" y="483468"/>
                  </a:lnTo>
                  <a:lnTo>
                    <a:pt x="3640831" y="438389"/>
                  </a:lnTo>
                  <a:lnTo>
                    <a:pt x="3628184" y="394663"/>
                  </a:lnTo>
                  <a:lnTo>
                    <a:pt x="3612257" y="352436"/>
                  </a:lnTo>
                  <a:lnTo>
                    <a:pt x="3593196" y="311859"/>
                  </a:lnTo>
                  <a:lnTo>
                    <a:pt x="3571151" y="273079"/>
                  </a:lnTo>
                  <a:lnTo>
                    <a:pt x="3546270" y="236244"/>
                  </a:lnTo>
                  <a:lnTo>
                    <a:pt x="3518702" y="201503"/>
                  </a:lnTo>
                  <a:lnTo>
                    <a:pt x="3488594" y="169005"/>
                  </a:lnTo>
                  <a:lnTo>
                    <a:pt x="3456096" y="138897"/>
                  </a:lnTo>
                  <a:lnTo>
                    <a:pt x="3421355" y="111329"/>
                  </a:lnTo>
                  <a:lnTo>
                    <a:pt x="3384520" y="86448"/>
                  </a:lnTo>
                  <a:lnTo>
                    <a:pt x="3345740" y="64403"/>
                  </a:lnTo>
                  <a:lnTo>
                    <a:pt x="3305163" y="45342"/>
                  </a:lnTo>
                  <a:lnTo>
                    <a:pt x="3262936" y="29415"/>
                  </a:lnTo>
                  <a:lnTo>
                    <a:pt x="3219210" y="16768"/>
                  </a:lnTo>
                  <a:lnTo>
                    <a:pt x="3174131" y="7551"/>
                  </a:lnTo>
                  <a:lnTo>
                    <a:pt x="3127849" y="1912"/>
                  </a:lnTo>
                  <a:lnTo>
                    <a:pt x="3080512" y="0"/>
                  </a:lnTo>
                  <a:close/>
                </a:path>
              </a:pathLst>
            </a:custGeom>
            <a:solidFill>
              <a:srgbClr val="D9D9D9"/>
            </a:solidFill>
          </p:spPr>
          <p:txBody>
            <a:bodyPr wrap="square" lIns="0" tIns="0" rIns="0" bIns="0" rtlCol="0"/>
            <a:lstStyle/>
            <a:p>
              <a:endParaRPr/>
            </a:p>
          </p:txBody>
        </p:sp>
        <p:sp>
          <p:nvSpPr>
            <p:cNvPr id="5" name="object 5"/>
            <p:cNvSpPr/>
            <p:nvPr/>
          </p:nvSpPr>
          <p:spPr>
            <a:xfrm>
              <a:off x="5235702" y="1058417"/>
              <a:ext cx="3657600" cy="3462654"/>
            </a:xfrm>
            <a:custGeom>
              <a:avLst/>
              <a:gdLst/>
              <a:ahLst/>
              <a:cxnLst/>
              <a:rect l="l" t="t" r="r" b="b"/>
              <a:pathLst>
                <a:path w="3657600" h="3462654">
                  <a:moveTo>
                    <a:pt x="0" y="577088"/>
                  </a:moveTo>
                  <a:lnTo>
                    <a:pt x="1912" y="529750"/>
                  </a:lnTo>
                  <a:lnTo>
                    <a:pt x="7551" y="483468"/>
                  </a:lnTo>
                  <a:lnTo>
                    <a:pt x="16768" y="438389"/>
                  </a:lnTo>
                  <a:lnTo>
                    <a:pt x="29415" y="394663"/>
                  </a:lnTo>
                  <a:lnTo>
                    <a:pt x="45342" y="352436"/>
                  </a:lnTo>
                  <a:lnTo>
                    <a:pt x="64403" y="311859"/>
                  </a:lnTo>
                  <a:lnTo>
                    <a:pt x="86448" y="273079"/>
                  </a:lnTo>
                  <a:lnTo>
                    <a:pt x="111329" y="236244"/>
                  </a:lnTo>
                  <a:lnTo>
                    <a:pt x="138897" y="201503"/>
                  </a:lnTo>
                  <a:lnTo>
                    <a:pt x="169005" y="169005"/>
                  </a:lnTo>
                  <a:lnTo>
                    <a:pt x="201503" y="138897"/>
                  </a:lnTo>
                  <a:lnTo>
                    <a:pt x="236244" y="111329"/>
                  </a:lnTo>
                  <a:lnTo>
                    <a:pt x="273079" y="86448"/>
                  </a:lnTo>
                  <a:lnTo>
                    <a:pt x="311859" y="64403"/>
                  </a:lnTo>
                  <a:lnTo>
                    <a:pt x="352436" y="45342"/>
                  </a:lnTo>
                  <a:lnTo>
                    <a:pt x="394663" y="29415"/>
                  </a:lnTo>
                  <a:lnTo>
                    <a:pt x="438389" y="16768"/>
                  </a:lnTo>
                  <a:lnTo>
                    <a:pt x="483468" y="7551"/>
                  </a:lnTo>
                  <a:lnTo>
                    <a:pt x="529750" y="1912"/>
                  </a:lnTo>
                  <a:lnTo>
                    <a:pt x="577088" y="0"/>
                  </a:lnTo>
                  <a:lnTo>
                    <a:pt x="3080512" y="0"/>
                  </a:lnTo>
                  <a:lnTo>
                    <a:pt x="3127849" y="1912"/>
                  </a:lnTo>
                  <a:lnTo>
                    <a:pt x="3174131" y="7551"/>
                  </a:lnTo>
                  <a:lnTo>
                    <a:pt x="3219210" y="16768"/>
                  </a:lnTo>
                  <a:lnTo>
                    <a:pt x="3262936" y="29415"/>
                  </a:lnTo>
                  <a:lnTo>
                    <a:pt x="3305163" y="45342"/>
                  </a:lnTo>
                  <a:lnTo>
                    <a:pt x="3345740" y="64403"/>
                  </a:lnTo>
                  <a:lnTo>
                    <a:pt x="3384520" y="86448"/>
                  </a:lnTo>
                  <a:lnTo>
                    <a:pt x="3421355" y="111329"/>
                  </a:lnTo>
                  <a:lnTo>
                    <a:pt x="3456096" y="138897"/>
                  </a:lnTo>
                  <a:lnTo>
                    <a:pt x="3488594" y="169005"/>
                  </a:lnTo>
                  <a:lnTo>
                    <a:pt x="3518702" y="201503"/>
                  </a:lnTo>
                  <a:lnTo>
                    <a:pt x="3546270" y="236244"/>
                  </a:lnTo>
                  <a:lnTo>
                    <a:pt x="3571151" y="273079"/>
                  </a:lnTo>
                  <a:lnTo>
                    <a:pt x="3593196" y="311859"/>
                  </a:lnTo>
                  <a:lnTo>
                    <a:pt x="3612257" y="352436"/>
                  </a:lnTo>
                  <a:lnTo>
                    <a:pt x="3628184" y="394663"/>
                  </a:lnTo>
                  <a:lnTo>
                    <a:pt x="3640831" y="438389"/>
                  </a:lnTo>
                  <a:lnTo>
                    <a:pt x="3650048" y="483468"/>
                  </a:lnTo>
                  <a:lnTo>
                    <a:pt x="3655687" y="529750"/>
                  </a:lnTo>
                  <a:lnTo>
                    <a:pt x="3657600" y="577088"/>
                  </a:lnTo>
                  <a:lnTo>
                    <a:pt x="3657600" y="2885427"/>
                  </a:lnTo>
                  <a:lnTo>
                    <a:pt x="3655687" y="2932757"/>
                  </a:lnTo>
                  <a:lnTo>
                    <a:pt x="3650048" y="2979034"/>
                  </a:lnTo>
                  <a:lnTo>
                    <a:pt x="3640831" y="3024109"/>
                  </a:lnTo>
                  <a:lnTo>
                    <a:pt x="3628184" y="3067833"/>
                  </a:lnTo>
                  <a:lnTo>
                    <a:pt x="3612257" y="3110058"/>
                  </a:lnTo>
                  <a:lnTo>
                    <a:pt x="3593196" y="3150636"/>
                  </a:lnTo>
                  <a:lnTo>
                    <a:pt x="3571151" y="3189417"/>
                  </a:lnTo>
                  <a:lnTo>
                    <a:pt x="3546270" y="3226253"/>
                  </a:lnTo>
                  <a:lnTo>
                    <a:pt x="3518702" y="3260996"/>
                  </a:lnTo>
                  <a:lnTo>
                    <a:pt x="3488594" y="3293497"/>
                  </a:lnTo>
                  <a:lnTo>
                    <a:pt x="3456096" y="3323607"/>
                  </a:lnTo>
                  <a:lnTo>
                    <a:pt x="3421355" y="3351179"/>
                  </a:lnTo>
                  <a:lnTo>
                    <a:pt x="3384520" y="3376063"/>
                  </a:lnTo>
                  <a:lnTo>
                    <a:pt x="3345740" y="3398112"/>
                  </a:lnTo>
                  <a:lnTo>
                    <a:pt x="3305163" y="3417175"/>
                  </a:lnTo>
                  <a:lnTo>
                    <a:pt x="3262936" y="3433106"/>
                  </a:lnTo>
                  <a:lnTo>
                    <a:pt x="3219210" y="3445755"/>
                  </a:lnTo>
                  <a:lnTo>
                    <a:pt x="3174131" y="3454974"/>
                  </a:lnTo>
                  <a:lnTo>
                    <a:pt x="3127849" y="3460614"/>
                  </a:lnTo>
                  <a:lnTo>
                    <a:pt x="3080512" y="3462528"/>
                  </a:lnTo>
                  <a:lnTo>
                    <a:pt x="577088" y="3462528"/>
                  </a:lnTo>
                  <a:lnTo>
                    <a:pt x="529750" y="3460614"/>
                  </a:lnTo>
                  <a:lnTo>
                    <a:pt x="483468" y="3454974"/>
                  </a:lnTo>
                  <a:lnTo>
                    <a:pt x="438389" y="3445755"/>
                  </a:lnTo>
                  <a:lnTo>
                    <a:pt x="394663" y="3433106"/>
                  </a:lnTo>
                  <a:lnTo>
                    <a:pt x="352436" y="3417175"/>
                  </a:lnTo>
                  <a:lnTo>
                    <a:pt x="311859" y="3398112"/>
                  </a:lnTo>
                  <a:lnTo>
                    <a:pt x="273079" y="3376063"/>
                  </a:lnTo>
                  <a:lnTo>
                    <a:pt x="236244" y="3351179"/>
                  </a:lnTo>
                  <a:lnTo>
                    <a:pt x="201503" y="3323607"/>
                  </a:lnTo>
                  <a:lnTo>
                    <a:pt x="169005" y="3293497"/>
                  </a:lnTo>
                  <a:lnTo>
                    <a:pt x="138897" y="3260996"/>
                  </a:lnTo>
                  <a:lnTo>
                    <a:pt x="111329" y="3226253"/>
                  </a:lnTo>
                  <a:lnTo>
                    <a:pt x="86448" y="3189417"/>
                  </a:lnTo>
                  <a:lnTo>
                    <a:pt x="64403" y="3150636"/>
                  </a:lnTo>
                  <a:lnTo>
                    <a:pt x="45342" y="3110058"/>
                  </a:lnTo>
                  <a:lnTo>
                    <a:pt x="29415" y="3067833"/>
                  </a:lnTo>
                  <a:lnTo>
                    <a:pt x="16768" y="3024109"/>
                  </a:lnTo>
                  <a:lnTo>
                    <a:pt x="7551" y="2979034"/>
                  </a:lnTo>
                  <a:lnTo>
                    <a:pt x="1912" y="2932757"/>
                  </a:lnTo>
                  <a:lnTo>
                    <a:pt x="0" y="2885427"/>
                  </a:lnTo>
                  <a:lnTo>
                    <a:pt x="0" y="577088"/>
                  </a:lnTo>
                  <a:close/>
                </a:path>
              </a:pathLst>
            </a:custGeom>
            <a:ln w="25400">
              <a:solidFill>
                <a:srgbClr val="9B9B9B"/>
              </a:solidFill>
            </a:ln>
          </p:spPr>
          <p:txBody>
            <a:bodyPr wrap="square" lIns="0" tIns="0" rIns="0" bIns="0" rtlCol="0"/>
            <a:lstStyle/>
            <a:p>
              <a:endParaRPr/>
            </a:p>
          </p:txBody>
        </p:sp>
        <p:pic>
          <p:nvPicPr>
            <p:cNvPr id="6" name="object 6"/>
            <p:cNvPicPr/>
            <p:nvPr/>
          </p:nvPicPr>
          <p:blipFill>
            <a:blip r:embed="rId2" cstate="print"/>
            <a:stretch>
              <a:fillRect/>
            </a:stretch>
          </p:blipFill>
          <p:spPr>
            <a:xfrm>
              <a:off x="5390388" y="1232903"/>
              <a:ext cx="2655569" cy="398538"/>
            </a:xfrm>
            <a:prstGeom prst="rect">
              <a:avLst/>
            </a:prstGeom>
          </p:spPr>
        </p:pic>
        <p:pic>
          <p:nvPicPr>
            <p:cNvPr id="7" name="object 7"/>
            <p:cNvPicPr/>
            <p:nvPr/>
          </p:nvPicPr>
          <p:blipFill>
            <a:blip r:embed="rId3" cstate="print"/>
            <a:stretch>
              <a:fillRect/>
            </a:stretch>
          </p:blipFill>
          <p:spPr>
            <a:xfrm>
              <a:off x="5390388" y="1446263"/>
              <a:ext cx="2716530" cy="398538"/>
            </a:xfrm>
            <a:prstGeom prst="rect">
              <a:avLst/>
            </a:prstGeom>
          </p:spPr>
        </p:pic>
        <p:pic>
          <p:nvPicPr>
            <p:cNvPr id="8" name="object 8"/>
            <p:cNvPicPr/>
            <p:nvPr/>
          </p:nvPicPr>
          <p:blipFill>
            <a:blip r:embed="rId4" cstate="print"/>
            <a:stretch>
              <a:fillRect/>
            </a:stretch>
          </p:blipFill>
          <p:spPr>
            <a:xfrm>
              <a:off x="5390388" y="1659623"/>
              <a:ext cx="1259586" cy="398538"/>
            </a:xfrm>
            <a:prstGeom prst="rect">
              <a:avLst/>
            </a:prstGeom>
          </p:spPr>
        </p:pic>
        <p:pic>
          <p:nvPicPr>
            <p:cNvPr id="9" name="object 9"/>
            <p:cNvPicPr/>
            <p:nvPr/>
          </p:nvPicPr>
          <p:blipFill>
            <a:blip r:embed="rId5" cstate="print"/>
            <a:stretch>
              <a:fillRect/>
            </a:stretch>
          </p:blipFill>
          <p:spPr>
            <a:xfrm>
              <a:off x="5390388" y="1872983"/>
              <a:ext cx="1145286" cy="398538"/>
            </a:xfrm>
            <a:prstGeom prst="rect">
              <a:avLst/>
            </a:prstGeom>
          </p:spPr>
        </p:pic>
        <p:pic>
          <p:nvPicPr>
            <p:cNvPr id="10" name="object 10"/>
            <p:cNvPicPr/>
            <p:nvPr/>
          </p:nvPicPr>
          <p:blipFill>
            <a:blip r:embed="rId6" cstate="print"/>
            <a:stretch>
              <a:fillRect/>
            </a:stretch>
          </p:blipFill>
          <p:spPr>
            <a:xfrm>
              <a:off x="5390388" y="2086343"/>
              <a:ext cx="1238250" cy="398538"/>
            </a:xfrm>
            <a:prstGeom prst="rect">
              <a:avLst/>
            </a:prstGeom>
          </p:spPr>
        </p:pic>
        <p:pic>
          <p:nvPicPr>
            <p:cNvPr id="11" name="object 11"/>
            <p:cNvPicPr/>
            <p:nvPr/>
          </p:nvPicPr>
          <p:blipFill>
            <a:blip r:embed="rId7" cstate="print"/>
            <a:stretch>
              <a:fillRect/>
            </a:stretch>
          </p:blipFill>
          <p:spPr>
            <a:xfrm>
              <a:off x="5390388" y="2299703"/>
              <a:ext cx="813053" cy="398538"/>
            </a:xfrm>
            <a:prstGeom prst="rect">
              <a:avLst/>
            </a:prstGeom>
          </p:spPr>
        </p:pic>
        <p:pic>
          <p:nvPicPr>
            <p:cNvPr id="12" name="object 12"/>
            <p:cNvPicPr/>
            <p:nvPr/>
          </p:nvPicPr>
          <p:blipFill>
            <a:blip r:embed="rId8" cstate="print"/>
            <a:stretch>
              <a:fillRect/>
            </a:stretch>
          </p:blipFill>
          <p:spPr>
            <a:xfrm>
              <a:off x="5390388" y="2513063"/>
              <a:ext cx="596646" cy="398538"/>
            </a:xfrm>
            <a:prstGeom prst="rect">
              <a:avLst/>
            </a:prstGeom>
          </p:spPr>
        </p:pic>
        <p:pic>
          <p:nvPicPr>
            <p:cNvPr id="13" name="object 13"/>
            <p:cNvPicPr/>
            <p:nvPr/>
          </p:nvPicPr>
          <p:blipFill>
            <a:blip r:embed="rId9" cstate="print"/>
            <a:stretch>
              <a:fillRect/>
            </a:stretch>
          </p:blipFill>
          <p:spPr>
            <a:xfrm>
              <a:off x="5390388" y="2726423"/>
              <a:ext cx="633222" cy="398538"/>
            </a:xfrm>
            <a:prstGeom prst="rect">
              <a:avLst/>
            </a:prstGeom>
          </p:spPr>
        </p:pic>
        <p:pic>
          <p:nvPicPr>
            <p:cNvPr id="14" name="object 14"/>
            <p:cNvPicPr/>
            <p:nvPr/>
          </p:nvPicPr>
          <p:blipFill>
            <a:blip r:embed="rId10" cstate="print"/>
            <a:stretch>
              <a:fillRect/>
            </a:stretch>
          </p:blipFill>
          <p:spPr>
            <a:xfrm>
              <a:off x="5390388" y="2939783"/>
              <a:ext cx="860298" cy="398538"/>
            </a:xfrm>
            <a:prstGeom prst="rect">
              <a:avLst/>
            </a:prstGeom>
          </p:spPr>
        </p:pic>
        <p:pic>
          <p:nvPicPr>
            <p:cNvPr id="15" name="object 15"/>
            <p:cNvPicPr/>
            <p:nvPr/>
          </p:nvPicPr>
          <p:blipFill>
            <a:blip r:embed="rId11" cstate="print"/>
            <a:stretch>
              <a:fillRect/>
            </a:stretch>
          </p:blipFill>
          <p:spPr>
            <a:xfrm>
              <a:off x="5390388" y="3153143"/>
              <a:ext cx="1248917" cy="398538"/>
            </a:xfrm>
            <a:prstGeom prst="rect">
              <a:avLst/>
            </a:prstGeom>
          </p:spPr>
        </p:pic>
        <p:pic>
          <p:nvPicPr>
            <p:cNvPr id="16" name="object 16"/>
            <p:cNvPicPr/>
            <p:nvPr/>
          </p:nvPicPr>
          <p:blipFill>
            <a:blip r:embed="rId12" cstate="print"/>
            <a:stretch>
              <a:fillRect/>
            </a:stretch>
          </p:blipFill>
          <p:spPr>
            <a:xfrm>
              <a:off x="5390388" y="3366503"/>
              <a:ext cx="1378458" cy="398538"/>
            </a:xfrm>
            <a:prstGeom prst="rect">
              <a:avLst/>
            </a:prstGeom>
          </p:spPr>
        </p:pic>
        <p:pic>
          <p:nvPicPr>
            <p:cNvPr id="17" name="object 17"/>
            <p:cNvPicPr/>
            <p:nvPr/>
          </p:nvPicPr>
          <p:blipFill>
            <a:blip r:embed="rId13" cstate="print"/>
            <a:stretch>
              <a:fillRect/>
            </a:stretch>
          </p:blipFill>
          <p:spPr>
            <a:xfrm>
              <a:off x="5390388" y="3579875"/>
              <a:ext cx="633222" cy="398538"/>
            </a:xfrm>
            <a:prstGeom prst="rect">
              <a:avLst/>
            </a:prstGeom>
          </p:spPr>
        </p:pic>
        <p:pic>
          <p:nvPicPr>
            <p:cNvPr id="18" name="object 18"/>
            <p:cNvPicPr/>
            <p:nvPr/>
          </p:nvPicPr>
          <p:blipFill>
            <a:blip r:embed="rId14" cstate="print"/>
            <a:stretch>
              <a:fillRect/>
            </a:stretch>
          </p:blipFill>
          <p:spPr>
            <a:xfrm>
              <a:off x="5390388" y="3793235"/>
              <a:ext cx="3344417" cy="398538"/>
            </a:xfrm>
            <a:prstGeom prst="rect">
              <a:avLst/>
            </a:prstGeom>
          </p:spPr>
        </p:pic>
        <p:pic>
          <p:nvPicPr>
            <p:cNvPr id="19" name="object 19"/>
            <p:cNvPicPr/>
            <p:nvPr/>
          </p:nvPicPr>
          <p:blipFill>
            <a:blip r:embed="rId15" cstate="print"/>
            <a:stretch>
              <a:fillRect/>
            </a:stretch>
          </p:blipFill>
          <p:spPr>
            <a:xfrm>
              <a:off x="5390388" y="4008119"/>
              <a:ext cx="2257806" cy="398538"/>
            </a:xfrm>
            <a:prstGeom prst="rect">
              <a:avLst/>
            </a:prstGeom>
          </p:spPr>
        </p:pic>
      </p:grpSp>
      <p:sp>
        <p:nvSpPr>
          <p:cNvPr id="20" name="object 20"/>
          <p:cNvSpPr txBox="1"/>
          <p:nvPr/>
        </p:nvSpPr>
        <p:spPr>
          <a:xfrm>
            <a:off x="1790954" y="1267459"/>
            <a:ext cx="6878955" cy="3015615"/>
          </a:xfrm>
          <a:prstGeom prst="rect">
            <a:avLst/>
          </a:prstGeom>
        </p:spPr>
        <p:txBody>
          <a:bodyPr vert="horz" wrap="square" lIns="0" tIns="13335" rIns="0" bIns="0" rtlCol="0">
            <a:spAutoFit/>
          </a:bodyPr>
          <a:lstStyle/>
          <a:p>
            <a:pPr marL="3711575">
              <a:lnSpc>
                <a:spcPct val="100000"/>
              </a:lnSpc>
              <a:spcBef>
                <a:spcPts val="105"/>
              </a:spcBef>
            </a:pPr>
            <a:r>
              <a:rPr sz="1400" spc="-5" dirty="0">
                <a:solidFill>
                  <a:srgbClr val="3B3B3B"/>
                </a:solidFill>
                <a:latin typeface="Calibri"/>
                <a:cs typeface="Calibri"/>
              </a:rPr>
              <a:t>APPROX_COUNT_DISTINCT</a:t>
            </a:r>
            <a:r>
              <a:rPr sz="1400" spc="-20" dirty="0">
                <a:solidFill>
                  <a:srgbClr val="3B3B3B"/>
                </a:solidFill>
                <a:latin typeface="Calibri"/>
                <a:cs typeface="Calibri"/>
              </a:rPr>
              <a:t> </a:t>
            </a:r>
            <a:r>
              <a:rPr sz="1400" spc="-5" dirty="0">
                <a:solidFill>
                  <a:srgbClr val="3B3B3B"/>
                </a:solidFill>
                <a:latin typeface="Calibri"/>
                <a:cs typeface="Calibri"/>
              </a:rPr>
              <a:t>(HLL).</a:t>
            </a:r>
            <a:endParaRPr sz="1400" dirty="0">
              <a:latin typeface="Calibri"/>
              <a:cs typeface="Calibri"/>
            </a:endParaRPr>
          </a:p>
          <a:p>
            <a:pPr marL="3711575">
              <a:lnSpc>
                <a:spcPts val="1430"/>
              </a:lnSpc>
            </a:pPr>
            <a:r>
              <a:rPr sz="1400" dirty="0">
                <a:solidFill>
                  <a:srgbClr val="3B3B3B"/>
                </a:solidFill>
                <a:latin typeface="Calibri"/>
                <a:cs typeface="Calibri"/>
              </a:rPr>
              <a:t>AVG</a:t>
            </a:r>
            <a:r>
              <a:rPr sz="1400" spc="-10" dirty="0">
                <a:solidFill>
                  <a:srgbClr val="3B3B3B"/>
                </a:solidFill>
                <a:latin typeface="Calibri"/>
                <a:cs typeface="Calibri"/>
              </a:rPr>
              <a:t> </a:t>
            </a:r>
            <a:r>
              <a:rPr sz="1400" spc="-5" dirty="0">
                <a:solidFill>
                  <a:srgbClr val="3B3B3B"/>
                </a:solidFill>
                <a:latin typeface="Calibri"/>
                <a:cs typeface="Calibri"/>
              </a:rPr>
              <a:t>(except</a:t>
            </a:r>
            <a:r>
              <a:rPr sz="1400" spc="15" dirty="0">
                <a:solidFill>
                  <a:srgbClr val="3B3B3B"/>
                </a:solidFill>
                <a:latin typeface="Calibri"/>
                <a:cs typeface="Calibri"/>
              </a:rPr>
              <a:t> </a:t>
            </a:r>
            <a:r>
              <a:rPr sz="1400" dirty="0">
                <a:solidFill>
                  <a:srgbClr val="3B3B3B"/>
                </a:solidFill>
                <a:latin typeface="Calibri"/>
                <a:cs typeface="Calibri"/>
              </a:rPr>
              <a:t>when</a:t>
            </a:r>
            <a:r>
              <a:rPr sz="1400" spc="-25" dirty="0">
                <a:solidFill>
                  <a:srgbClr val="3B3B3B"/>
                </a:solidFill>
                <a:latin typeface="Calibri"/>
                <a:cs typeface="Calibri"/>
              </a:rPr>
              <a:t> </a:t>
            </a:r>
            <a:r>
              <a:rPr sz="1400" spc="-5" dirty="0">
                <a:solidFill>
                  <a:srgbClr val="3B3B3B"/>
                </a:solidFill>
                <a:latin typeface="Calibri"/>
                <a:cs typeface="Calibri"/>
              </a:rPr>
              <a:t>used </a:t>
            </a:r>
            <a:r>
              <a:rPr sz="1400" dirty="0">
                <a:solidFill>
                  <a:srgbClr val="3B3B3B"/>
                </a:solidFill>
                <a:latin typeface="Calibri"/>
                <a:cs typeface="Calibri"/>
              </a:rPr>
              <a:t>in</a:t>
            </a:r>
            <a:r>
              <a:rPr sz="1400" spc="-10" dirty="0">
                <a:solidFill>
                  <a:srgbClr val="3B3B3B"/>
                </a:solidFill>
                <a:latin typeface="Calibri"/>
                <a:cs typeface="Calibri"/>
              </a:rPr>
              <a:t> </a:t>
            </a:r>
            <a:r>
              <a:rPr sz="1400" spc="-5" dirty="0">
                <a:solidFill>
                  <a:srgbClr val="3B3B3B"/>
                </a:solidFill>
                <a:latin typeface="Calibri"/>
                <a:cs typeface="Calibri"/>
              </a:rPr>
              <a:t>PIVOT).</a:t>
            </a:r>
            <a:endParaRPr sz="1400" dirty="0">
              <a:latin typeface="Calibri"/>
              <a:cs typeface="Calibri"/>
            </a:endParaRPr>
          </a:p>
          <a:p>
            <a:pPr marL="52705">
              <a:lnSpc>
                <a:spcPts val="2100"/>
              </a:lnSpc>
              <a:tabLst>
                <a:tab pos="395605" algn="l"/>
              </a:tabLst>
            </a:pPr>
            <a:r>
              <a:rPr sz="2100" spc="10" dirty="0">
                <a:solidFill>
                  <a:srgbClr val="00C3FF"/>
                </a:solidFill>
                <a:latin typeface="Calibri"/>
                <a:cs typeface="Calibri"/>
              </a:rPr>
              <a:t>×	</a:t>
            </a:r>
            <a:r>
              <a:rPr sz="2000" spc="-5" dirty="0">
                <a:solidFill>
                  <a:srgbClr val="D6D6D6"/>
                </a:solidFill>
                <a:latin typeface="Calibri"/>
                <a:cs typeface="Calibri"/>
              </a:rPr>
              <a:t>Joins</a:t>
            </a:r>
            <a:r>
              <a:rPr sz="2000" spc="5" dirty="0">
                <a:solidFill>
                  <a:srgbClr val="D6D6D6"/>
                </a:solidFill>
                <a:latin typeface="Calibri"/>
                <a:cs typeface="Calibri"/>
              </a:rPr>
              <a:t> </a:t>
            </a:r>
            <a:r>
              <a:rPr sz="2000" dirty="0">
                <a:solidFill>
                  <a:srgbClr val="D6D6D6"/>
                </a:solidFill>
                <a:latin typeface="Calibri"/>
                <a:cs typeface="Calibri"/>
              </a:rPr>
              <a:t>(including</a:t>
            </a:r>
            <a:r>
              <a:rPr sz="2000" spc="-5" dirty="0">
                <a:solidFill>
                  <a:srgbClr val="D6D6D6"/>
                </a:solidFill>
                <a:latin typeface="Calibri"/>
                <a:cs typeface="Calibri"/>
              </a:rPr>
              <a:t> self-joins)</a:t>
            </a:r>
            <a:r>
              <a:rPr sz="2000" spc="25" dirty="0">
                <a:solidFill>
                  <a:srgbClr val="D6D6D6"/>
                </a:solidFill>
                <a:latin typeface="Calibri"/>
                <a:cs typeface="Calibri"/>
              </a:rPr>
              <a:t> </a:t>
            </a:r>
            <a:r>
              <a:rPr sz="2000" dirty="0">
                <a:solidFill>
                  <a:srgbClr val="D6D6D6"/>
                </a:solidFill>
                <a:latin typeface="Calibri"/>
                <a:cs typeface="Calibri"/>
              </a:rPr>
              <a:t>are</a:t>
            </a:r>
            <a:r>
              <a:rPr sz="2000" spc="10" dirty="0">
                <a:solidFill>
                  <a:srgbClr val="D6D6D6"/>
                </a:solidFill>
                <a:latin typeface="Calibri"/>
                <a:cs typeface="Calibri"/>
              </a:rPr>
              <a:t> </a:t>
            </a:r>
            <a:r>
              <a:rPr sz="2000" spc="-335" dirty="0">
                <a:solidFill>
                  <a:srgbClr val="D6D6D6"/>
                </a:solidFill>
                <a:latin typeface="Calibri"/>
                <a:cs typeface="Calibri"/>
              </a:rPr>
              <a:t>no</a:t>
            </a:r>
            <a:r>
              <a:rPr sz="2100" spc="-502" baseline="7936" dirty="0">
                <a:solidFill>
                  <a:srgbClr val="3B3B3B"/>
                </a:solidFill>
                <a:latin typeface="Calibri"/>
                <a:cs typeface="Calibri"/>
              </a:rPr>
              <a:t>B</a:t>
            </a:r>
            <a:r>
              <a:rPr sz="2000" spc="-335" dirty="0">
                <a:solidFill>
                  <a:srgbClr val="D6D6D6"/>
                </a:solidFill>
                <a:latin typeface="Calibri"/>
                <a:cs typeface="Calibri"/>
              </a:rPr>
              <a:t>t</a:t>
            </a:r>
            <a:r>
              <a:rPr sz="2100" spc="-502" baseline="7936" dirty="0">
                <a:solidFill>
                  <a:srgbClr val="3B3B3B"/>
                </a:solidFill>
                <a:latin typeface="Calibri"/>
                <a:cs typeface="Calibri"/>
              </a:rPr>
              <a:t>IT</a:t>
            </a:r>
            <a:r>
              <a:rPr sz="2000" spc="-335" dirty="0">
                <a:solidFill>
                  <a:srgbClr val="D6D6D6"/>
                </a:solidFill>
                <a:latin typeface="Calibri"/>
                <a:cs typeface="Calibri"/>
              </a:rPr>
              <a:t>s</a:t>
            </a:r>
            <a:r>
              <a:rPr sz="2100" spc="-502" baseline="7936" dirty="0">
                <a:solidFill>
                  <a:srgbClr val="3B3B3B"/>
                </a:solidFill>
                <a:latin typeface="Calibri"/>
                <a:cs typeface="Calibri"/>
              </a:rPr>
              <a:t>A</a:t>
            </a:r>
            <a:r>
              <a:rPr sz="2000" spc="-335" dirty="0">
                <a:solidFill>
                  <a:srgbClr val="D6D6D6"/>
                </a:solidFill>
                <a:latin typeface="Calibri"/>
                <a:cs typeface="Calibri"/>
              </a:rPr>
              <a:t>u</a:t>
            </a:r>
            <a:r>
              <a:rPr sz="2100" spc="-502" baseline="7936" dirty="0">
                <a:solidFill>
                  <a:srgbClr val="3B3B3B"/>
                </a:solidFill>
                <a:latin typeface="Calibri"/>
                <a:cs typeface="Calibri"/>
              </a:rPr>
              <a:t>N</a:t>
            </a:r>
            <a:r>
              <a:rPr sz="2000" spc="-335" dirty="0">
                <a:solidFill>
                  <a:srgbClr val="D6D6D6"/>
                </a:solidFill>
                <a:latin typeface="Calibri"/>
                <a:cs typeface="Calibri"/>
              </a:rPr>
              <a:t>p</a:t>
            </a:r>
            <a:r>
              <a:rPr sz="2100" spc="-502" baseline="7936" dirty="0">
                <a:solidFill>
                  <a:srgbClr val="3B3B3B"/>
                </a:solidFill>
                <a:latin typeface="Calibri"/>
                <a:cs typeface="Calibri"/>
              </a:rPr>
              <a:t>D</a:t>
            </a:r>
            <a:r>
              <a:rPr sz="2000" spc="-335" dirty="0">
                <a:solidFill>
                  <a:srgbClr val="D6D6D6"/>
                </a:solidFill>
                <a:latin typeface="Calibri"/>
                <a:cs typeface="Calibri"/>
              </a:rPr>
              <a:t>p</a:t>
            </a:r>
            <a:r>
              <a:rPr sz="2100" spc="-502" baseline="7936" dirty="0">
                <a:solidFill>
                  <a:srgbClr val="3B3B3B"/>
                </a:solidFill>
                <a:latin typeface="Calibri"/>
                <a:cs typeface="Calibri"/>
              </a:rPr>
              <a:t>_A</a:t>
            </a:r>
            <a:r>
              <a:rPr sz="2000" spc="-335" dirty="0">
                <a:solidFill>
                  <a:srgbClr val="D6D6D6"/>
                </a:solidFill>
                <a:latin typeface="Calibri"/>
                <a:cs typeface="Calibri"/>
              </a:rPr>
              <a:t>o</a:t>
            </a:r>
            <a:r>
              <a:rPr sz="2100" spc="-502" baseline="7936" dirty="0">
                <a:solidFill>
                  <a:srgbClr val="3B3B3B"/>
                </a:solidFill>
                <a:latin typeface="Calibri"/>
                <a:cs typeface="Calibri"/>
              </a:rPr>
              <a:t>G</a:t>
            </a:r>
            <a:r>
              <a:rPr sz="2000" spc="-335" dirty="0">
                <a:solidFill>
                  <a:srgbClr val="D6D6D6"/>
                </a:solidFill>
                <a:latin typeface="Calibri"/>
                <a:cs typeface="Calibri"/>
              </a:rPr>
              <a:t>r</a:t>
            </a:r>
            <a:r>
              <a:rPr sz="2100" spc="-502" baseline="7936" dirty="0">
                <a:solidFill>
                  <a:srgbClr val="3B3B3B"/>
                </a:solidFill>
                <a:latin typeface="Calibri"/>
                <a:cs typeface="Calibri"/>
              </a:rPr>
              <a:t>G</a:t>
            </a:r>
            <a:r>
              <a:rPr sz="2000" spc="-335" dirty="0">
                <a:solidFill>
                  <a:srgbClr val="D6D6D6"/>
                </a:solidFill>
                <a:latin typeface="Calibri"/>
                <a:cs typeface="Calibri"/>
              </a:rPr>
              <a:t>t</a:t>
            </a:r>
            <a:r>
              <a:rPr sz="2100" spc="-502" baseline="7936" dirty="0">
                <a:solidFill>
                  <a:srgbClr val="3B3B3B"/>
                </a:solidFill>
                <a:latin typeface="Calibri"/>
                <a:cs typeface="Calibri"/>
              </a:rPr>
              <a:t>.</a:t>
            </a:r>
            <a:r>
              <a:rPr sz="2000" spc="-335" dirty="0">
                <a:solidFill>
                  <a:srgbClr val="D6D6D6"/>
                </a:solidFill>
                <a:latin typeface="Calibri"/>
                <a:cs typeface="Calibri"/>
              </a:rPr>
              <a:t>ed</a:t>
            </a:r>
            <a:endParaRPr sz="2000" dirty="0">
              <a:latin typeface="Calibri"/>
              <a:cs typeface="Calibri"/>
            </a:endParaRPr>
          </a:p>
          <a:p>
            <a:pPr marL="3711575">
              <a:lnSpc>
                <a:spcPts val="1510"/>
              </a:lnSpc>
            </a:pPr>
            <a:r>
              <a:rPr sz="1400" spc="-5" dirty="0">
                <a:solidFill>
                  <a:srgbClr val="3B3B3B"/>
                </a:solidFill>
                <a:latin typeface="Calibri"/>
                <a:cs typeface="Calibri"/>
              </a:rPr>
              <a:t>BITOR_AGG.</a:t>
            </a:r>
            <a:endParaRPr sz="1400" dirty="0">
              <a:latin typeface="Calibri"/>
              <a:cs typeface="Calibri"/>
            </a:endParaRPr>
          </a:p>
          <a:p>
            <a:pPr marL="3711575">
              <a:lnSpc>
                <a:spcPts val="1330"/>
              </a:lnSpc>
            </a:pPr>
            <a:r>
              <a:rPr sz="1400" dirty="0">
                <a:solidFill>
                  <a:srgbClr val="3B3B3B"/>
                </a:solidFill>
                <a:latin typeface="Calibri"/>
                <a:cs typeface="Calibri"/>
              </a:rPr>
              <a:t>BITXOR_AGG.</a:t>
            </a:r>
            <a:endParaRPr sz="1400" dirty="0">
              <a:latin typeface="Calibri"/>
              <a:cs typeface="Calibri"/>
            </a:endParaRPr>
          </a:p>
          <a:p>
            <a:pPr marL="38100">
              <a:lnSpc>
                <a:spcPts val="2100"/>
              </a:lnSpc>
              <a:tabLst>
                <a:tab pos="380365" algn="l"/>
              </a:tabLst>
            </a:pPr>
            <a:r>
              <a:rPr sz="3150" spc="15" baseline="1322" dirty="0">
                <a:solidFill>
                  <a:srgbClr val="00C3FF"/>
                </a:solidFill>
                <a:latin typeface="Calibri"/>
                <a:cs typeface="Calibri"/>
              </a:rPr>
              <a:t>×	</a:t>
            </a:r>
            <a:r>
              <a:rPr sz="3000" spc="-7" baseline="1388" dirty="0">
                <a:solidFill>
                  <a:srgbClr val="D6D6D6"/>
                </a:solidFill>
                <a:latin typeface="Calibri"/>
                <a:cs typeface="Calibri"/>
              </a:rPr>
              <a:t>Limited</a:t>
            </a:r>
            <a:r>
              <a:rPr sz="3000" spc="22" baseline="1388" dirty="0">
                <a:solidFill>
                  <a:srgbClr val="D6D6D6"/>
                </a:solidFill>
                <a:latin typeface="Calibri"/>
                <a:cs typeface="Calibri"/>
              </a:rPr>
              <a:t> </a:t>
            </a:r>
            <a:r>
              <a:rPr sz="3000" baseline="1388" dirty="0">
                <a:solidFill>
                  <a:srgbClr val="D6D6D6"/>
                </a:solidFill>
                <a:latin typeface="Calibri"/>
                <a:cs typeface="Calibri"/>
              </a:rPr>
              <a:t>amount</a:t>
            </a:r>
            <a:r>
              <a:rPr sz="3000" spc="7" baseline="1388" dirty="0">
                <a:solidFill>
                  <a:srgbClr val="D6D6D6"/>
                </a:solidFill>
                <a:latin typeface="Calibri"/>
                <a:cs typeface="Calibri"/>
              </a:rPr>
              <a:t> </a:t>
            </a:r>
            <a:r>
              <a:rPr sz="3000" spc="-7" baseline="1388" dirty="0">
                <a:solidFill>
                  <a:srgbClr val="D6D6D6"/>
                </a:solidFill>
                <a:latin typeface="Calibri"/>
                <a:cs typeface="Calibri"/>
              </a:rPr>
              <a:t>of</a:t>
            </a:r>
            <a:r>
              <a:rPr sz="3000" spc="-22" baseline="1388" dirty="0">
                <a:solidFill>
                  <a:srgbClr val="D6D6D6"/>
                </a:solidFill>
                <a:latin typeface="Calibri"/>
                <a:cs typeface="Calibri"/>
              </a:rPr>
              <a:t> </a:t>
            </a:r>
            <a:r>
              <a:rPr sz="3000" baseline="1388" dirty="0">
                <a:solidFill>
                  <a:srgbClr val="D6D6D6"/>
                </a:solidFill>
                <a:latin typeface="Calibri"/>
                <a:cs typeface="Calibri"/>
              </a:rPr>
              <a:t>aggregation</a:t>
            </a:r>
            <a:r>
              <a:rPr sz="3000" spc="-44" baseline="1388" dirty="0">
                <a:solidFill>
                  <a:srgbClr val="D6D6D6"/>
                </a:solidFill>
                <a:latin typeface="Calibri"/>
                <a:cs typeface="Calibri"/>
              </a:rPr>
              <a:t> </a:t>
            </a:r>
            <a:r>
              <a:rPr sz="3000" spc="-600" baseline="1388" dirty="0">
                <a:solidFill>
                  <a:srgbClr val="D6D6D6"/>
                </a:solidFill>
                <a:latin typeface="Calibri"/>
                <a:cs typeface="Calibri"/>
              </a:rPr>
              <a:t>fu</a:t>
            </a:r>
            <a:r>
              <a:rPr sz="1400" spc="-400" dirty="0">
                <a:solidFill>
                  <a:srgbClr val="3B3B3B"/>
                </a:solidFill>
                <a:latin typeface="Calibri"/>
                <a:cs typeface="Calibri"/>
              </a:rPr>
              <a:t>CO</a:t>
            </a:r>
            <a:r>
              <a:rPr sz="3000" spc="-600" baseline="1388" dirty="0">
                <a:solidFill>
                  <a:srgbClr val="D6D6D6"/>
                </a:solidFill>
                <a:latin typeface="Calibri"/>
                <a:cs typeface="Calibri"/>
              </a:rPr>
              <a:t>n</a:t>
            </a:r>
            <a:r>
              <a:rPr sz="1400" spc="-400" dirty="0">
                <a:solidFill>
                  <a:srgbClr val="3B3B3B"/>
                </a:solidFill>
                <a:latin typeface="Calibri"/>
                <a:cs typeface="Calibri"/>
              </a:rPr>
              <a:t>U</a:t>
            </a:r>
            <a:r>
              <a:rPr sz="3000" spc="-600" baseline="1388" dirty="0">
                <a:solidFill>
                  <a:srgbClr val="D6D6D6"/>
                </a:solidFill>
                <a:latin typeface="Calibri"/>
                <a:cs typeface="Calibri"/>
              </a:rPr>
              <a:t>c</a:t>
            </a:r>
            <a:r>
              <a:rPr sz="1400" spc="-400" dirty="0">
                <a:solidFill>
                  <a:srgbClr val="3B3B3B"/>
                </a:solidFill>
                <a:latin typeface="Calibri"/>
                <a:cs typeface="Calibri"/>
              </a:rPr>
              <a:t>N</a:t>
            </a:r>
            <a:r>
              <a:rPr sz="3000" spc="-600" baseline="1388" dirty="0">
                <a:solidFill>
                  <a:srgbClr val="D6D6D6"/>
                </a:solidFill>
                <a:latin typeface="Calibri"/>
                <a:cs typeface="Calibri"/>
              </a:rPr>
              <a:t>t</a:t>
            </a:r>
            <a:r>
              <a:rPr sz="1400" spc="-400" dirty="0">
                <a:solidFill>
                  <a:srgbClr val="3B3B3B"/>
                </a:solidFill>
                <a:latin typeface="Calibri"/>
                <a:cs typeface="Calibri"/>
              </a:rPr>
              <a:t>T</a:t>
            </a:r>
            <a:r>
              <a:rPr sz="3000" spc="-600" baseline="1388" dirty="0">
                <a:solidFill>
                  <a:srgbClr val="D6D6D6"/>
                </a:solidFill>
                <a:latin typeface="Calibri"/>
                <a:cs typeface="Calibri"/>
              </a:rPr>
              <a:t>io</a:t>
            </a:r>
            <a:r>
              <a:rPr sz="1400" spc="-400" dirty="0">
                <a:solidFill>
                  <a:srgbClr val="3B3B3B"/>
                </a:solidFill>
                <a:latin typeface="Calibri"/>
                <a:cs typeface="Calibri"/>
              </a:rPr>
              <a:t>.</a:t>
            </a:r>
            <a:r>
              <a:rPr sz="1400" spc="315" dirty="0">
                <a:solidFill>
                  <a:srgbClr val="3B3B3B"/>
                </a:solidFill>
                <a:latin typeface="Calibri"/>
                <a:cs typeface="Calibri"/>
              </a:rPr>
              <a:t> </a:t>
            </a:r>
            <a:r>
              <a:rPr sz="3000" baseline="1388" dirty="0">
                <a:solidFill>
                  <a:srgbClr val="D6D6D6"/>
                </a:solidFill>
                <a:latin typeface="Calibri"/>
                <a:cs typeface="Calibri"/>
              </a:rPr>
              <a:t>ns</a:t>
            </a:r>
            <a:endParaRPr sz="3000" baseline="1388" dirty="0">
              <a:latin typeface="Calibri"/>
              <a:cs typeface="Calibri"/>
            </a:endParaRPr>
          </a:p>
          <a:p>
            <a:pPr marL="3711575">
              <a:lnSpc>
                <a:spcPts val="1610"/>
              </a:lnSpc>
            </a:pPr>
            <a:r>
              <a:rPr sz="1400" spc="-5" dirty="0" smtClean="0">
                <a:solidFill>
                  <a:srgbClr val="3B3B3B"/>
                </a:solidFill>
                <a:latin typeface="Calibri"/>
                <a:cs typeface="Calibri"/>
              </a:rPr>
              <a:t>MIN.</a:t>
            </a:r>
            <a:endParaRPr sz="1400" dirty="0" smtClean="0">
              <a:latin typeface="Calibri"/>
              <a:cs typeface="Calibri"/>
            </a:endParaRPr>
          </a:p>
          <a:p>
            <a:pPr marL="3711575" marR="2149475">
              <a:lnSpc>
                <a:spcPct val="100000"/>
              </a:lnSpc>
            </a:pPr>
            <a:r>
              <a:rPr sz="1400" dirty="0" smtClean="0">
                <a:solidFill>
                  <a:srgbClr val="3B3B3B"/>
                </a:solidFill>
                <a:latin typeface="Calibri"/>
                <a:cs typeface="Calibri"/>
              </a:rPr>
              <a:t>MAX. </a:t>
            </a:r>
            <a:r>
              <a:rPr sz="1400" spc="5" dirty="0" smtClean="0">
                <a:solidFill>
                  <a:srgbClr val="3B3B3B"/>
                </a:solidFill>
                <a:latin typeface="Calibri"/>
                <a:cs typeface="Calibri"/>
              </a:rPr>
              <a:t> </a:t>
            </a:r>
            <a:r>
              <a:rPr sz="1400" spc="-5" dirty="0" smtClean="0">
                <a:solidFill>
                  <a:srgbClr val="3B3B3B"/>
                </a:solidFill>
                <a:latin typeface="Calibri"/>
                <a:cs typeface="Calibri"/>
              </a:rPr>
              <a:t>STDDEV. </a:t>
            </a:r>
            <a:r>
              <a:rPr sz="1400" dirty="0" smtClean="0">
                <a:solidFill>
                  <a:srgbClr val="3B3B3B"/>
                </a:solidFill>
                <a:latin typeface="Calibri"/>
                <a:cs typeface="Calibri"/>
              </a:rPr>
              <a:t> </a:t>
            </a:r>
            <a:r>
              <a:rPr sz="1400" spc="-5" dirty="0" smtClean="0">
                <a:solidFill>
                  <a:srgbClr val="3B3B3B"/>
                </a:solidFill>
                <a:latin typeface="Calibri"/>
                <a:cs typeface="Calibri"/>
              </a:rPr>
              <a:t>ST</a:t>
            </a:r>
            <a:r>
              <a:rPr sz="1400" dirty="0" smtClean="0">
                <a:solidFill>
                  <a:srgbClr val="3B3B3B"/>
                </a:solidFill>
                <a:latin typeface="Calibri"/>
                <a:cs typeface="Calibri"/>
              </a:rPr>
              <a:t>D</a:t>
            </a:r>
            <a:r>
              <a:rPr sz="1400" spc="-5" dirty="0" smtClean="0">
                <a:solidFill>
                  <a:srgbClr val="3B3B3B"/>
                </a:solidFill>
                <a:latin typeface="Calibri"/>
                <a:cs typeface="Calibri"/>
              </a:rPr>
              <a:t>DEV_</a:t>
            </a:r>
            <a:r>
              <a:rPr sz="1400" spc="-10" dirty="0" smtClean="0">
                <a:solidFill>
                  <a:srgbClr val="3B3B3B"/>
                </a:solidFill>
                <a:latin typeface="Calibri"/>
                <a:cs typeface="Calibri"/>
              </a:rPr>
              <a:t>POP</a:t>
            </a:r>
            <a:r>
              <a:rPr sz="1400" dirty="0" smtClean="0">
                <a:solidFill>
                  <a:srgbClr val="3B3B3B"/>
                </a:solidFill>
                <a:latin typeface="Calibri"/>
                <a:cs typeface="Calibri"/>
              </a:rPr>
              <a:t>.</a:t>
            </a:r>
            <a:endParaRPr sz="1400" dirty="0" smtClean="0">
              <a:latin typeface="Calibri"/>
              <a:cs typeface="Calibri"/>
            </a:endParaRPr>
          </a:p>
          <a:p>
            <a:pPr marL="3711575" marR="2019300">
              <a:lnSpc>
                <a:spcPct val="100000"/>
              </a:lnSpc>
            </a:pPr>
            <a:r>
              <a:rPr sz="1400" spc="-5" dirty="0" smtClean="0">
                <a:solidFill>
                  <a:srgbClr val="3B3B3B"/>
                </a:solidFill>
                <a:latin typeface="Calibri"/>
                <a:cs typeface="Calibri"/>
              </a:rPr>
              <a:t>ST</a:t>
            </a:r>
            <a:r>
              <a:rPr sz="1400" dirty="0" smtClean="0">
                <a:solidFill>
                  <a:srgbClr val="3B3B3B"/>
                </a:solidFill>
                <a:latin typeface="Calibri"/>
                <a:cs typeface="Calibri"/>
              </a:rPr>
              <a:t>D</a:t>
            </a:r>
            <a:r>
              <a:rPr sz="1400" spc="-5" dirty="0" smtClean="0">
                <a:solidFill>
                  <a:srgbClr val="3B3B3B"/>
                </a:solidFill>
                <a:latin typeface="Calibri"/>
                <a:cs typeface="Calibri"/>
              </a:rPr>
              <a:t>DEV_SAMP</a:t>
            </a:r>
            <a:r>
              <a:rPr sz="1400" spc="-5" dirty="0">
                <a:solidFill>
                  <a:srgbClr val="3B3B3B"/>
                </a:solidFill>
                <a:latin typeface="Calibri"/>
                <a:cs typeface="Calibri"/>
              </a:rPr>
              <a:t>.  SUM.</a:t>
            </a:r>
            <a:endParaRPr sz="1400" dirty="0">
              <a:latin typeface="Calibri"/>
              <a:cs typeface="Calibri"/>
            </a:endParaRPr>
          </a:p>
          <a:p>
            <a:pPr marL="3711575" marR="55880">
              <a:lnSpc>
                <a:spcPts val="1689"/>
              </a:lnSpc>
              <a:spcBef>
                <a:spcPts val="50"/>
              </a:spcBef>
            </a:pPr>
            <a:r>
              <a:rPr sz="1400" spc="-5" dirty="0">
                <a:solidFill>
                  <a:srgbClr val="3B3B3B"/>
                </a:solidFill>
                <a:latin typeface="Calibri"/>
                <a:cs typeface="Calibri"/>
              </a:rPr>
              <a:t>VARIANCE (VARIANCE_SAMP, VAR_SAMP). </a:t>
            </a:r>
            <a:r>
              <a:rPr sz="1400" spc="-305" dirty="0">
                <a:solidFill>
                  <a:srgbClr val="3B3B3B"/>
                </a:solidFill>
                <a:latin typeface="Calibri"/>
                <a:cs typeface="Calibri"/>
              </a:rPr>
              <a:t> </a:t>
            </a:r>
            <a:r>
              <a:rPr sz="1400" spc="-5" dirty="0">
                <a:solidFill>
                  <a:srgbClr val="3B3B3B"/>
                </a:solidFill>
                <a:latin typeface="Calibri"/>
                <a:cs typeface="Calibri"/>
              </a:rPr>
              <a:t>VARIANCE_POP (VAR_POP).</a:t>
            </a:r>
            <a:endParaRPr sz="1400" dirty="0">
              <a:latin typeface="Calibri"/>
              <a:cs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5153" y="418338"/>
            <a:ext cx="1854200" cy="513715"/>
          </a:xfrm>
          <a:prstGeom prst="rect">
            <a:avLst/>
          </a:prstGeom>
        </p:spPr>
        <p:txBody>
          <a:bodyPr vert="horz" wrap="square" lIns="0" tIns="13335" rIns="0" bIns="0" rtlCol="0">
            <a:spAutoFit/>
          </a:bodyPr>
          <a:lstStyle/>
          <a:p>
            <a:pPr marL="12700">
              <a:lnSpc>
                <a:spcPct val="100000"/>
              </a:lnSpc>
              <a:spcBef>
                <a:spcPts val="105"/>
              </a:spcBef>
            </a:pPr>
            <a:r>
              <a:rPr spc="-5" dirty="0"/>
              <a:t>Limitations</a:t>
            </a:r>
          </a:p>
        </p:txBody>
      </p:sp>
      <p:sp>
        <p:nvSpPr>
          <p:cNvPr id="3" name="object 3"/>
          <p:cNvSpPr txBox="1"/>
          <p:nvPr/>
        </p:nvSpPr>
        <p:spPr>
          <a:xfrm>
            <a:off x="1816354" y="1628394"/>
            <a:ext cx="4954270" cy="2455545"/>
          </a:xfrm>
          <a:prstGeom prst="rect">
            <a:avLst/>
          </a:prstGeom>
        </p:spPr>
        <p:txBody>
          <a:bodyPr vert="horz" wrap="square" lIns="0" tIns="15875" rIns="0" bIns="0" rtlCol="0">
            <a:spAutoFit/>
          </a:bodyPr>
          <a:lstStyle/>
          <a:p>
            <a:pPr marL="27305">
              <a:lnSpc>
                <a:spcPct val="100000"/>
              </a:lnSpc>
              <a:spcBef>
                <a:spcPts val="125"/>
              </a:spcBef>
              <a:tabLst>
                <a:tab pos="370205" algn="l"/>
              </a:tabLst>
            </a:pPr>
            <a:r>
              <a:rPr sz="2100" spc="10" dirty="0">
                <a:solidFill>
                  <a:srgbClr val="00C3FF"/>
                </a:solidFill>
                <a:latin typeface="Calibri"/>
                <a:cs typeface="Calibri"/>
              </a:rPr>
              <a:t>×	</a:t>
            </a:r>
            <a:r>
              <a:rPr sz="2000" spc="-5" dirty="0">
                <a:solidFill>
                  <a:srgbClr val="D6D6D6"/>
                </a:solidFill>
                <a:latin typeface="Calibri"/>
                <a:cs typeface="Calibri"/>
              </a:rPr>
              <a:t>Joins </a:t>
            </a:r>
            <a:r>
              <a:rPr sz="2000" dirty="0">
                <a:solidFill>
                  <a:srgbClr val="D6D6D6"/>
                </a:solidFill>
                <a:latin typeface="Calibri"/>
                <a:cs typeface="Calibri"/>
              </a:rPr>
              <a:t>(including</a:t>
            </a:r>
            <a:r>
              <a:rPr sz="2000" spc="-20" dirty="0">
                <a:solidFill>
                  <a:srgbClr val="D6D6D6"/>
                </a:solidFill>
                <a:latin typeface="Calibri"/>
                <a:cs typeface="Calibri"/>
              </a:rPr>
              <a:t> </a:t>
            </a:r>
            <a:r>
              <a:rPr sz="2000" spc="-5" dirty="0">
                <a:solidFill>
                  <a:srgbClr val="D6D6D6"/>
                </a:solidFill>
                <a:latin typeface="Calibri"/>
                <a:cs typeface="Calibri"/>
              </a:rPr>
              <a:t>self-joins)</a:t>
            </a:r>
            <a:r>
              <a:rPr sz="2000" spc="10" dirty="0">
                <a:solidFill>
                  <a:srgbClr val="D6D6D6"/>
                </a:solidFill>
                <a:latin typeface="Calibri"/>
                <a:cs typeface="Calibri"/>
              </a:rPr>
              <a:t> </a:t>
            </a:r>
            <a:r>
              <a:rPr sz="2000" dirty="0">
                <a:solidFill>
                  <a:srgbClr val="D6D6D6"/>
                </a:solidFill>
                <a:latin typeface="Calibri"/>
                <a:cs typeface="Calibri"/>
              </a:rPr>
              <a:t>are </a:t>
            </a:r>
            <a:r>
              <a:rPr sz="2000" spc="-5" dirty="0">
                <a:solidFill>
                  <a:srgbClr val="D6D6D6"/>
                </a:solidFill>
                <a:latin typeface="Calibri"/>
                <a:cs typeface="Calibri"/>
              </a:rPr>
              <a:t>not</a:t>
            </a:r>
            <a:r>
              <a:rPr sz="2000" spc="-10" dirty="0">
                <a:solidFill>
                  <a:srgbClr val="D6D6D6"/>
                </a:solidFill>
                <a:latin typeface="Calibri"/>
                <a:cs typeface="Calibri"/>
              </a:rPr>
              <a:t> </a:t>
            </a:r>
            <a:r>
              <a:rPr sz="2000" spc="-5" dirty="0">
                <a:solidFill>
                  <a:srgbClr val="D6D6D6"/>
                </a:solidFill>
                <a:latin typeface="Calibri"/>
                <a:cs typeface="Calibri"/>
              </a:rPr>
              <a:t>supported</a:t>
            </a:r>
            <a:endParaRPr sz="2000">
              <a:latin typeface="Calibri"/>
              <a:cs typeface="Calibri"/>
            </a:endParaRPr>
          </a:p>
          <a:p>
            <a:pPr>
              <a:lnSpc>
                <a:spcPct val="100000"/>
              </a:lnSpc>
              <a:spcBef>
                <a:spcPts val="20"/>
              </a:spcBef>
            </a:pPr>
            <a:endParaRPr sz="1850">
              <a:latin typeface="Calibri"/>
              <a:cs typeface="Calibri"/>
            </a:endParaRPr>
          </a:p>
          <a:p>
            <a:pPr marL="12700">
              <a:lnSpc>
                <a:spcPct val="100000"/>
              </a:lnSpc>
              <a:tabLst>
                <a:tab pos="354965" algn="l"/>
              </a:tabLst>
            </a:pPr>
            <a:r>
              <a:rPr sz="2100" spc="10" dirty="0">
                <a:solidFill>
                  <a:srgbClr val="00C3FF"/>
                </a:solidFill>
                <a:latin typeface="Calibri"/>
                <a:cs typeface="Calibri"/>
              </a:rPr>
              <a:t>×	</a:t>
            </a:r>
            <a:r>
              <a:rPr sz="2000" spc="-5" dirty="0">
                <a:solidFill>
                  <a:srgbClr val="D6D6D6"/>
                </a:solidFill>
                <a:latin typeface="Calibri"/>
                <a:cs typeface="Calibri"/>
              </a:rPr>
              <a:t>Limited</a:t>
            </a:r>
            <a:r>
              <a:rPr sz="2000" spc="10" dirty="0">
                <a:solidFill>
                  <a:srgbClr val="D6D6D6"/>
                </a:solidFill>
                <a:latin typeface="Calibri"/>
                <a:cs typeface="Calibri"/>
              </a:rPr>
              <a:t> </a:t>
            </a:r>
            <a:r>
              <a:rPr sz="2000" dirty="0">
                <a:solidFill>
                  <a:srgbClr val="D6D6D6"/>
                </a:solidFill>
                <a:latin typeface="Calibri"/>
                <a:cs typeface="Calibri"/>
              </a:rPr>
              <a:t>amount</a:t>
            </a:r>
            <a:r>
              <a:rPr sz="2000" spc="-5" dirty="0">
                <a:solidFill>
                  <a:srgbClr val="D6D6D6"/>
                </a:solidFill>
                <a:latin typeface="Calibri"/>
                <a:cs typeface="Calibri"/>
              </a:rPr>
              <a:t> of</a:t>
            </a:r>
            <a:r>
              <a:rPr sz="2000" spc="-20" dirty="0">
                <a:solidFill>
                  <a:srgbClr val="D6D6D6"/>
                </a:solidFill>
                <a:latin typeface="Calibri"/>
                <a:cs typeface="Calibri"/>
              </a:rPr>
              <a:t> </a:t>
            </a:r>
            <a:r>
              <a:rPr sz="2000" dirty="0">
                <a:solidFill>
                  <a:srgbClr val="D6D6D6"/>
                </a:solidFill>
                <a:latin typeface="Calibri"/>
                <a:cs typeface="Calibri"/>
              </a:rPr>
              <a:t>aggregation</a:t>
            </a:r>
            <a:r>
              <a:rPr sz="2000" spc="-40" dirty="0">
                <a:solidFill>
                  <a:srgbClr val="D6D6D6"/>
                </a:solidFill>
                <a:latin typeface="Calibri"/>
                <a:cs typeface="Calibri"/>
              </a:rPr>
              <a:t> </a:t>
            </a:r>
            <a:r>
              <a:rPr sz="2000" dirty="0">
                <a:solidFill>
                  <a:srgbClr val="D6D6D6"/>
                </a:solidFill>
                <a:latin typeface="Calibri"/>
                <a:cs typeface="Calibri"/>
              </a:rPr>
              <a:t>functions</a:t>
            </a:r>
            <a:endParaRPr sz="2000">
              <a:latin typeface="Calibri"/>
              <a:cs typeface="Calibri"/>
            </a:endParaRPr>
          </a:p>
          <a:p>
            <a:pPr>
              <a:lnSpc>
                <a:spcPct val="100000"/>
              </a:lnSpc>
              <a:spcBef>
                <a:spcPts val="50"/>
              </a:spcBef>
            </a:pPr>
            <a:endParaRPr sz="1650">
              <a:latin typeface="Calibri"/>
              <a:cs typeface="Calibri"/>
            </a:endParaRPr>
          </a:p>
          <a:p>
            <a:pPr marL="12700">
              <a:lnSpc>
                <a:spcPts val="2460"/>
              </a:lnSpc>
              <a:tabLst>
                <a:tab pos="354965" algn="l"/>
              </a:tabLst>
            </a:pPr>
            <a:r>
              <a:rPr sz="2100" spc="10" dirty="0">
                <a:solidFill>
                  <a:srgbClr val="00C3FF"/>
                </a:solidFill>
                <a:latin typeface="Calibri"/>
                <a:cs typeface="Calibri"/>
              </a:rPr>
              <a:t>×	</a:t>
            </a:r>
            <a:r>
              <a:rPr sz="2000" dirty="0">
                <a:solidFill>
                  <a:srgbClr val="D6D6D6"/>
                </a:solidFill>
                <a:latin typeface="Calibri"/>
                <a:cs typeface="Calibri"/>
              </a:rPr>
              <a:t>UDFs</a:t>
            </a:r>
            <a:endParaRPr sz="2000">
              <a:latin typeface="Calibri"/>
              <a:cs typeface="Calibri"/>
            </a:endParaRPr>
          </a:p>
          <a:p>
            <a:pPr marL="12700">
              <a:lnSpc>
                <a:spcPts val="2400"/>
              </a:lnSpc>
              <a:tabLst>
                <a:tab pos="354965" algn="l"/>
              </a:tabLst>
            </a:pPr>
            <a:r>
              <a:rPr sz="2100" spc="10" dirty="0">
                <a:solidFill>
                  <a:srgbClr val="00C3FF"/>
                </a:solidFill>
                <a:latin typeface="Calibri"/>
                <a:cs typeface="Calibri"/>
              </a:rPr>
              <a:t>×	</a:t>
            </a:r>
            <a:r>
              <a:rPr sz="2000" dirty="0">
                <a:solidFill>
                  <a:srgbClr val="D6D6D6"/>
                </a:solidFill>
                <a:latin typeface="Calibri"/>
                <a:cs typeface="Calibri"/>
              </a:rPr>
              <a:t>HAVING</a:t>
            </a:r>
            <a:r>
              <a:rPr sz="2000" spc="-60" dirty="0">
                <a:solidFill>
                  <a:srgbClr val="D6D6D6"/>
                </a:solidFill>
                <a:latin typeface="Calibri"/>
                <a:cs typeface="Calibri"/>
              </a:rPr>
              <a:t> </a:t>
            </a:r>
            <a:r>
              <a:rPr sz="2000" dirty="0">
                <a:solidFill>
                  <a:srgbClr val="D6D6D6"/>
                </a:solidFill>
                <a:latin typeface="Calibri"/>
                <a:cs typeface="Calibri"/>
              </a:rPr>
              <a:t>clauses.</a:t>
            </a:r>
            <a:endParaRPr sz="2000">
              <a:latin typeface="Calibri"/>
              <a:cs typeface="Calibri"/>
            </a:endParaRPr>
          </a:p>
          <a:p>
            <a:pPr marL="12700">
              <a:lnSpc>
                <a:spcPts val="2400"/>
              </a:lnSpc>
              <a:tabLst>
                <a:tab pos="354965" algn="l"/>
              </a:tabLst>
            </a:pPr>
            <a:r>
              <a:rPr sz="2100" spc="10" dirty="0">
                <a:solidFill>
                  <a:srgbClr val="00C3FF"/>
                </a:solidFill>
                <a:latin typeface="Calibri"/>
                <a:cs typeface="Calibri"/>
              </a:rPr>
              <a:t>×	</a:t>
            </a:r>
            <a:r>
              <a:rPr sz="2000" dirty="0">
                <a:solidFill>
                  <a:srgbClr val="D6D6D6"/>
                </a:solidFill>
                <a:latin typeface="Calibri"/>
                <a:cs typeface="Calibri"/>
              </a:rPr>
              <a:t>ORDER</a:t>
            </a:r>
            <a:r>
              <a:rPr sz="2000" spc="-60" dirty="0">
                <a:solidFill>
                  <a:srgbClr val="D6D6D6"/>
                </a:solidFill>
                <a:latin typeface="Calibri"/>
                <a:cs typeface="Calibri"/>
              </a:rPr>
              <a:t> </a:t>
            </a:r>
            <a:r>
              <a:rPr sz="2000" dirty="0">
                <a:solidFill>
                  <a:srgbClr val="D6D6D6"/>
                </a:solidFill>
                <a:latin typeface="Calibri"/>
                <a:cs typeface="Calibri"/>
              </a:rPr>
              <a:t>BY</a:t>
            </a:r>
            <a:r>
              <a:rPr sz="2000" spc="-25" dirty="0">
                <a:solidFill>
                  <a:srgbClr val="D6D6D6"/>
                </a:solidFill>
                <a:latin typeface="Calibri"/>
                <a:cs typeface="Calibri"/>
              </a:rPr>
              <a:t> </a:t>
            </a:r>
            <a:r>
              <a:rPr sz="2000" dirty="0">
                <a:solidFill>
                  <a:srgbClr val="D6D6D6"/>
                </a:solidFill>
                <a:latin typeface="Calibri"/>
                <a:cs typeface="Calibri"/>
              </a:rPr>
              <a:t>clause.</a:t>
            </a:r>
            <a:endParaRPr sz="2000">
              <a:latin typeface="Calibri"/>
              <a:cs typeface="Calibri"/>
            </a:endParaRPr>
          </a:p>
          <a:p>
            <a:pPr marL="12700">
              <a:lnSpc>
                <a:spcPts val="2460"/>
              </a:lnSpc>
              <a:tabLst>
                <a:tab pos="354965" algn="l"/>
              </a:tabLst>
            </a:pPr>
            <a:r>
              <a:rPr sz="2100" spc="10" dirty="0">
                <a:solidFill>
                  <a:srgbClr val="00C3FF"/>
                </a:solidFill>
                <a:latin typeface="Calibri"/>
                <a:cs typeface="Calibri"/>
              </a:rPr>
              <a:t>×	</a:t>
            </a:r>
            <a:r>
              <a:rPr sz="2000" spc="-5" dirty="0">
                <a:solidFill>
                  <a:srgbClr val="D6D6D6"/>
                </a:solidFill>
                <a:latin typeface="Calibri"/>
                <a:cs typeface="Calibri"/>
              </a:rPr>
              <a:t>LIMIT</a:t>
            </a:r>
            <a:r>
              <a:rPr sz="2000" spc="-45" dirty="0">
                <a:solidFill>
                  <a:srgbClr val="D6D6D6"/>
                </a:solidFill>
                <a:latin typeface="Calibri"/>
                <a:cs typeface="Calibri"/>
              </a:rPr>
              <a:t> </a:t>
            </a:r>
            <a:r>
              <a:rPr sz="2000" dirty="0">
                <a:solidFill>
                  <a:srgbClr val="D6D6D6"/>
                </a:solidFill>
                <a:latin typeface="Calibri"/>
                <a:cs typeface="Calibri"/>
              </a:rPr>
              <a:t>clause</a:t>
            </a:r>
            <a:endParaRPr sz="2000">
              <a:latin typeface="Calibri"/>
              <a:cs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3064" y="2339086"/>
            <a:ext cx="2279650" cy="513715"/>
          </a:xfrm>
          <a:prstGeom prst="rect">
            <a:avLst/>
          </a:prstGeom>
        </p:spPr>
        <p:txBody>
          <a:bodyPr vert="horz" wrap="square" lIns="0" tIns="12700" rIns="0" bIns="0" rtlCol="0">
            <a:spAutoFit/>
          </a:bodyPr>
          <a:lstStyle/>
          <a:p>
            <a:pPr marL="12700">
              <a:lnSpc>
                <a:spcPct val="100000"/>
              </a:lnSpc>
              <a:spcBef>
                <a:spcPts val="100"/>
              </a:spcBef>
            </a:pPr>
            <a:r>
              <a:rPr spc="-5" dirty="0"/>
              <a:t>Data</a:t>
            </a:r>
            <a:r>
              <a:rPr spc="-40" dirty="0"/>
              <a:t> </a:t>
            </a:r>
            <a:r>
              <a:rPr spc="-5" dirty="0"/>
              <a:t>Masking</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31794" y="418338"/>
            <a:ext cx="2279650" cy="513715"/>
          </a:xfrm>
          <a:prstGeom prst="rect">
            <a:avLst/>
          </a:prstGeom>
        </p:spPr>
        <p:txBody>
          <a:bodyPr vert="horz" wrap="square" lIns="0" tIns="13335" rIns="0" bIns="0" rtlCol="0">
            <a:spAutoFit/>
          </a:bodyPr>
          <a:lstStyle/>
          <a:p>
            <a:pPr marL="12700">
              <a:lnSpc>
                <a:spcPct val="100000"/>
              </a:lnSpc>
              <a:spcBef>
                <a:spcPts val="105"/>
              </a:spcBef>
            </a:pPr>
            <a:r>
              <a:rPr spc="-5" dirty="0"/>
              <a:t>Data</a:t>
            </a:r>
            <a:r>
              <a:rPr spc="-40" dirty="0"/>
              <a:t> </a:t>
            </a:r>
            <a:r>
              <a:rPr spc="-5" dirty="0"/>
              <a:t>Masking</a:t>
            </a:r>
          </a:p>
        </p:txBody>
      </p:sp>
      <p:pic>
        <p:nvPicPr>
          <p:cNvPr id="4" name="object 4"/>
          <p:cNvPicPr/>
          <p:nvPr/>
        </p:nvPicPr>
        <p:blipFill>
          <a:blip r:embed="rId2" cstate="print"/>
          <a:stretch>
            <a:fillRect/>
          </a:stretch>
        </p:blipFill>
        <p:spPr>
          <a:xfrm>
            <a:off x="2438400" y="1810511"/>
            <a:ext cx="4558284" cy="966215"/>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31794" y="418338"/>
            <a:ext cx="2279650"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latin typeface="Calibri"/>
                <a:cs typeface="Calibri"/>
              </a:rPr>
              <a:t>Data</a:t>
            </a:r>
            <a:r>
              <a:rPr sz="3200" spc="-40" dirty="0">
                <a:solidFill>
                  <a:srgbClr val="FFFFFF"/>
                </a:solidFill>
                <a:latin typeface="Calibri"/>
                <a:cs typeface="Calibri"/>
              </a:rPr>
              <a:t> </a:t>
            </a:r>
            <a:r>
              <a:rPr sz="3200" spc="-5" dirty="0">
                <a:solidFill>
                  <a:srgbClr val="FFFFFF"/>
                </a:solidFill>
                <a:latin typeface="Calibri"/>
                <a:cs typeface="Calibri"/>
              </a:rPr>
              <a:t>Masking</a:t>
            </a:r>
            <a:endParaRPr sz="3200">
              <a:latin typeface="Calibri"/>
              <a:cs typeface="Calibri"/>
            </a:endParaRPr>
          </a:p>
        </p:txBody>
      </p:sp>
      <p:pic>
        <p:nvPicPr>
          <p:cNvPr id="3" name="object 3"/>
          <p:cNvPicPr/>
          <p:nvPr/>
        </p:nvPicPr>
        <p:blipFill>
          <a:blip r:embed="rId2" cstate="print"/>
          <a:stretch>
            <a:fillRect/>
          </a:stretch>
        </p:blipFill>
        <p:spPr>
          <a:xfrm>
            <a:off x="2438400" y="3029711"/>
            <a:ext cx="4558284" cy="1010412"/>
          </a:xfrm>
          <a:prstGeom prst="rect">
            <a:avLst/>
          </a:prstGeom>
        </p:spPr>
      </p:pic>
      <p:grpSp>
        <p:nvGrpSpPr>
          <p:cNvPr id="4" name="object 4"/>
          <p:cNvGrpSpPr/>
          <p:nvPr/>
        </p:nvGrpSpPr>
        <p:grpSpPr>
          <a:xfrm>
            <a:off x="2438400" y="1740661"/>
            <a:ext cx="4558665" cy="1150620"/>
            <a:chOff x="2438400" y="1740661"/>
            <a:chExt cx="4558665" cy="1150620"/>
          </a:xfrm>
        </p:grpSpPr>
        <p:pic>
          <p:nvPicPr>
            <p:cNvPr id="5" name="object 5"/>
            <p:cNvPicPr/>
            <p:nvPr/>
          </p:nvPicPr>
          <p:blipFill>
            <a:blip r:embed="rId3" cstate="print"/>
            <a:stretch>
              <a:fillRect/>
            </a:stretch>
          </p:blipFill>
          <p:spPr>
            <a:xfrm>
              <a:off x="2438400" y="1810511"/>
              <a:ext cx="4558284" cy="966215"/>
            </a:xfrm>
            <a:prstGeom prst="rect">
              <a:avLst/>
            </a:prstGeom>
          </p:spPr>
        </p:pic>
        <p:sp>
          <p:nvSpPr>
            <p:cNvPr id="6" name="object 6"/>
            <p:cNvSpPr/>
            <p:nvPr/>
          </p:nvSpPr>
          <p:spPr>
            <a:xfrm>
              <a:off x="4115561" y="1753361"/>
              <a:ext cx="1752600" cy="1125220"/>
            </a:xfrm>
            <a:custGeom>
              <a:avLst/>
              <a:gdLst/>
              <a:ahLst/>
              <a:cxnLst/>
              <a:rect l="l" t="t" r="r" b="b"/>
              <a:pathLst>
                <a:path w="1752600" h="1125220">
                  <a:moveTo>
                    <a:pt x="0" y="1124712"/>
                  </a:moveTo>
                  <a:lnTo>
                    <a:pt x="1752600" y="1124712"/>
                  </a:lnTo>
                  <a:lnTo>
                    <a:pt x="1752600" y="0"/>
                  </a:lnTo>
                  <a:lnTo>
                    <a:pt x="0" y="0"/>
                  </a:lnTo>
                  <a:lnTo>
                    <a:pt x="0" y="1124712"/>
                  </a:lnTo>
                  <a:close/>
                </a:path>
              </a:pathLst>
            </a:custGeom>
            <a:ln w="25400">
              <a:solidFill>
                <a:srgbClr val="008FBB"/>
              </a:solidFill>
            </a:ln>
          </p:spPr>
          <p:txBody>
            <a:bodyPr wrap="square" lIns="0" tIns="0" rIns="0" bIns="0" rtlCol="0"/>
            <a:lstStyle/>
            <a:p>
              <a:endParaRPr/>
            </a:p>
          </p:txBody>
        </p:sp>
      </p:grpSp>
      <p:sp>
        <p:nvSpPr>
          <p:cNvPr id="7" name="object 7"/>
          <p:cNvSpPr txBox="1"/>
          <p:nvPr/>
        </p:nvSpPr>
        <p:spPr>
          <a:xfrm>
            <a:off x="3342894" y="1304671"/>
            <a:ext cx="27260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66DBFF"/>
                </a:solidFill>
                <a:latin typeface="Calibri"/>
                <a:cs typeface="Calibri"/>
              </a:rPr>
              <a:t>Column-level</a:t>
            </a:r>
            <a:r>
              <a:rPr sz="2400" spc="-55" dirty="0">
                <a:solidFill>
                  <a:srgbClr val="66DBFF"/>
                </a:solidFill>
                <a:latin typeface="Calibri"/>
                <a:cs typeface="Calibri"/>
              </a:rPr>
              <a:t> </a:t>
            </a:r>
            <a:r>
              <a:rPr sz="2400" dirty="0">
                <a:solidFill>
                  <a:srgbClr val="66DBFF"/>
                </a:solidFill>
                <a:latin typeface="Calibri"/>
                <a:cs typeface="Calibri"/>
              </a:rPr>
              <a:t>Security</a:t>
            </a:r>
            <a:endParaRPr sz="2400">
              <a:latin typeface="Calibri"/>
              <a:cs typeface="Calibri"/>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0767" y="2339086"/>
            <a:ext cx="2444115" cy="513715"/>
          </a:xfrm>
          <a:prstGeom prst="rect">
            <a:avLst/>
          </a:prstGeom>
        </p:spPr>
        <p:txBody>
          <a:bodyPr vert="horz" wrap="square" lIns="0" tIns="12700" rIns="0" bIns="0" rtlCol="0">
            <a:spAutoFit/>
          </a:bodyPr>
          <a:lstStyle/>
          <a:p>
            <a:pPr marL="12700">
              <a:lnSpc>
                <a:spcPct val="100000"/>
              </a:lnSpc>
              <a:spcBef>
                <a:spcPts val="100"/>
              </a:spcBef>
            </a:pPr>
            <a:r>
              <a:rPr dirty="0"/>
              <a:t>Access</a:t>
            </a:r>
            <a:r>
              <a:rPr spc="-110" dirty="0"/>
              <a:t> </a:t>
            </a:r>
            <a:r>
              <a:rPr spc="-5" dirty="0"/>
              <a:t>Control</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9497" y="418338"/>
            <a:ext cx="2444115" cy="513715"/>
          </a:xfrm>
          <a:prstGeom prst="rect">
            <a:avLst/>
          </a:prstGeom>
        </p:spPr>
        <p:txBody>
          <a:bodyPr vert="horz" wrap="square" lIns="0" tIns="13335" rIns="0" bIns="0" rtlCol="0">
            <a:spAutoFit/>
          </a:bodyPr>
          <a:lstStyle/>
          <a:p>
            <a:pPr marL="12700">
              <a:lnSpc>
                <a:spcPct val="100000"/>
              </a:lnSpc>
              <a:spcBef>
                <a:spcPts val="105"/>
              </a:spcBef>
            </a:pPr>
            <a:r>
              <a:rPr dirty="0"/>
              <a:t>Access</a:t>
            </a:r>
            <a:r>
              <a:rPr spc="-110" dirty="0"/>
              <a:t> </a:t>
            </a:r>
            <a:r>
              <a:rPr spc="-5" dirty="0"/>
              <a:t>Control</a:t>
            </a:r>
          </a:p>
        </p:txBody>
      </p:sp>
      <p:sp>
        <p:nvSpPr>
          <p:cNvPr id="3" name="object 3"/>
          <p:cNvSpPr txBox="1"/>
          <p:nvPr/>
        </p:nvSpPr>
        <p:spPr>
          <a:xfrm>
            <a:off x="2441194" y="1643634"/>
            <a:ext cx="4606925" cy="1325245"/>
          </a:xfrm>
          <a:prstGeom prst="rect">
            <a:avLst/>
          </a:prstGeom>
        </p:spPr>
        <p:txBody>
          <a:bodyPr vert="horz" wrap="square" lIns="0" tIns="13335" rIns="0" bIns="0" rtlCol="0">
            <a:spAutoFit/>
          </a:bodyPr>
          <a:lstStyle/>
          <a:p>
            <a:pPr marL="431800" marR="5080" indent="-343535">
              <a:lnSpc>
                <a:spcPct val="100000"/>
              </a:lnSpc>
              <a:spcBef>
                <a:spcPts val="105"/>
              </a:spcBef>
              <a:buClr>
                <a:srgbClr val="00C3FF"/>
              </a:buClr>
              <a:buSzPct val="105000"/>
              <a:buFont typeface="Wingdings"/>
              <a:buChar char=""/>
              <a:tabLst>
                <a:tab pos="431800" algn="l"/>
                <a:tab pos="432434" algn="l"/>
              </a:tabLst>
            </a:pPr>
            <a:r>
              <a:rPr sz="2000" dirty="0">
                <a:solidFill>
                  <a:srgbClr val="D6D6D6"/>
                </a:solidFill>
                <a:latin typeface="Calibri"/>
                <a:cs typeface="Calibri"/>
              </a:rPr>
              <a:t>Who can access and </a:t>
            </a:r>
            <a:r>
              <a:rPr sz="2000" spc="-5" dirty="0">
                <a:solidFill>
                  <a:srgbClr val="D6D6D6"/>
                </a:solidFill>
                <a:latin typeface="Calibri"/>
                <a:cs typeface="Calibri"/>
              </a:rPr>
              <a:t>perform operations </a:t>
            </a:r>
            <a:r>
              <a:rPr sz="2000" spc="-440" dirty="0">
                <a:solidFill>
                  <a:srgbClr val="D6D6D6"/>
                </a:solidFill>
                <a:latin typeface="Calibri"/>
                <a:cs typeface="Calibri"/>
              </a:rPr>
              <a:t> </a:t>
            </a:r>
            <a:r>
              <a:rPr sz="2000" spc="-5" dirty="0">
                <a:solidFill>
                  <a:srgbClr val="D6D6D6"/>
                </a:solidFill>
                <a:latin typeface="Calibri"/>
                <a:cs typeface="Calibri"/>
              </a:rPr>
              <a:t>on</a:t>
            </a:r>
            <a:r>
              <a:rPr sz="2000" spc="-25" dirty="0">
                <a:solidFill>
                  <a:srgbClr val="D6D6D6"/>
                </a:solidFill>
                <a:latin typeface="Calibri"/>
                <a:cs typeface="Calibri"/>
              </a:rPr>
              <a:t> </a:t>
            </a:r>
            <a:r>
              <a:rPr sz="2000" spc="-5" dirty="0">
                <a:solidFill>
                  <a:srgbClr val="D6D6D6"/>
                </a:solidFill>
                <a:latin typeface="Calibri"/>
                <a:cs typeface="Calibri"/>
              </a:rPr>
              <a:t>objects</a:t>
            </a:r>
            <a:r>
              <a:rPr sz="2000" dirty="0">
                <a:solidFill>
                  <a:srgbClr val="D6D6D6"/>
                </a:solidFill>
                <a:latin typeface="Calibri"/>
                <a:cs typeface="Calibri"/>
              </a:rPr>
              <a:t> in</a:t>
            </a:r>
            <a:r>
              <a:rPr sz="2000" spc="-10" dirty="0">
                <a:solidFill>
                  <a:srgbClr val="D6D6D6"/>
                </a:solidFill>
                <a:latin typeface="Calibri"/>
                <a:cs typeface="Calibri"/>
              </a:rPr>
              <a:t> </a:t>
            </a:r>
            <a:r>
              <a:rPr sz="2000" spc="-5" dirty="0">
                <a:solidFill>
                  <a:srgbClr val="D6D6D6"/>
                </a:solidFill>
                <a:latin typeface="Calibri"/>
                <a:cs typeface="Calibri"/>
              </a:rPr>
              <a:t>Snowflake</a:t>
            </a:r>
            <a:endParaRPr sz="2000">
              <a:latin typeface="Calibri"/>
              <a:cs typeface="Calibri"/>
            </a:endParaRPr>
          </a:p>
          <a:p>
            <a:pPr>
              <a:lnSpc>
                <a:spcPct val="100000"/>
              </a:lnSpc>
              <a:spcBef>
                <a:spcPts val="10"/>
              </a:spcBef>
            </a:pPr>
            <a:endParaRPr sz="2450">
              <a:latin typeface="Calibri"/>
              <a:cs typeface="Calibri"/>
            </a:endParaRPr>
          </a:p>
          <a:p>
            <a:pPr marL="355600" indent="-342900">
              <a:lnSpc>
                <a:spcPct val="100000"/>
              </a:lnSpc>
              <a:buClr>
                <a:srgbClr val="00C3FF"/>
              </a:buClr>
              <a:buSzPct val="105000"/>
              <a:buFont typeface="Wingdings"/>
              <a:buChar char=""/>
              <a:tabLst>
                <a:tab pos="354965" algn="l"/>
                <a:tab pos="355600" algn="l"/>
              </a:tabLst>
            </a:pPr>
            <a:r>
              <a:rPr sz="2000" spc="-5" dirty="0">
                <a:solidFill>
                  <a:srgbClr val="D6D6D6"/>
                </a:solidFill>
                <a:latin typeface="Calibri"/>
                <a:cs typeface="Calibri"/>
              </a:rPr>
              <a:t>Two</a:t>
            </a:r>
            <a:r>
              <a:rPr sz="2000" spc="-20" dirty="0">
                <a:solidFill>
                  <a:srgbClr val="D6D6D6"/>
                </a:solidFill>
                <a:latin typeface="Calibri"/>
                <a:cs typeface="Calibri"/>
              </a:rPr>
              <a:t> </a:t>
            </a:r>
            <a:r>
              <a:rPr sz="2000" dirty="0">
                <a:solidFill>
                  <a:srgbClr val="D6D6D6"/>
                </a:solidFill>
                <a:latin typeface="Calibri"/>
                <a:cs typeface="Calibri"/>
              </a:rPr>
              <a:t>aspects</a:t>
            </a:r>
            <a:r>
              <a:rPr sz="2000" spc="10" dirty="0">
                <a:solidFill>
                  <a:srgbClr val="D6D6D6"/>
                </a:solidFill>
                <a:latin typeface="Calibri"/>
                <a:cs typeface="Calibri"/>
              </a:rPr>
              <a:t> </a:t>
            </a:r>
            <a:r>
              <a:rPr sz="2000" spc="-5" dirty="0">
                <a:solidFill>
                  <a:srgbClr val="D6D6D6"/>
                </a:solidFill>
                <a:latin typeface="Calibri"/>
                <a:cs typeface="Calibri"/>
              </a:rPr>
              <a:t>of</a:t>
            </a:r>
            <a:r>
              <a:rPr sz="2000" spc="-10" dirty="0">
                <a:solidFill>
                  <a:srgbClr val="D6D6D6"/>
                </a:solidFill>
                <a:latin typeface="Calibri"/>
                <a:cs typeface="Calibri"/>
              </a:rPr>
              <a:t> </a:t>
            </a:r>
            <a:r>
              <a:rPr sz="2000" dirty="0">
                <a:solidFill>
                  <a:srgbClr val="D6D6D6"/>
                </a:solidFill>
                <a:latin typeface="Calibri"/>
                <a:cs typeface="Calibri"/>
              </a:rPr>
              <a:t>access</a:t>
            </a:r>
            <a:r>
              <a:rPr sz="2000" spc="10" dirty="0">
                <a:solidFill>
                  <a:srgbClr val="D6D6D6"/>
                </a:solidFill>
                <a:latin typeface="Calibri"/>
                <a:cs typeface="Calibri"/>
              </a:rPr>
              <a:t> </a:t>
            </a:r>
            <a:r>
              <a:rPr sz="2000" dirty="0">
                <a:solidFill>
                  <a:srgbClr val="D6D6D6"/>
                </a:solidFill>
                <a:latin typeface="Calibri"/>
                <a:cs typeface="Calibri"/>
              </a:rPr>
              <a:t>control</a:t>
            </a:r>
            <a:r>
              <a:rPr sz="2000" spc="-10" dirty="0">
                <a:solidFill>
                  <a:srgbClr val="D6D6D6"/>
                </a:solidFill>
                <a:latin typeface="Calibri"/>
                <a:cs typeface="Calibri"/>
              </a:rPr>
              <a:t> </a:t>
            </a:r>
            <a:r>
              <a:rPr sz="2000" dirty="0">
                <a:solidFill>
                  <a:srgbClr val="D6D6D6"/>
                </a:solidFill>
                <a:latin typeface="Calibri"/>
                <a:cs typeface="Calibri"/>
              </a:rPr>
              <a:t>combined</a:t>
            </a:r>
            <a:endParaRPr sz="20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85800" y="666750"/>
            <a:ext cx="7924800" cy="3693319"/>
          </a:xfrm>
          <a:prstGeom prst="rect">
            <a:avLst/>
          </a:prstGeom>
        </p:spPr>
        <p:txBody>
          <a:bodyPr wrap="square">
            <a:spAutoFit/>
          </a:bodyPr>
          <a:lstStyle/>
          <a:p>
            <a:r>
              <a:rPr lang="en-US" dirty="0">
                <a:solidFill>
                  <a:schemeClr val="bg1"/>
                </a:solidFill>
              </a:rPr>
              <a:t>Database Storage Layer:</a:t>
            </a:r>
          </a:p>
          <a:p>
            <a:r>
              <a:rPr lang="en-US" dirty="0">
                <a:solidFill>
                  <a:schemeClr val="bg1"/>
                </a:solidFill>
              </a:rPr>
              <a:t>Each time data is loaded into Snowflake, Snowflake organizes data into internal optimized, columnar and compressed format. After organizing the data, Snowflake stores this data in cloud storage.</a:t>
            </a:r>
          </a:p>
          <a:p>
            <a:endParaRPr lang="en-US" dirty="0">
              <a:solidFill>
                <a:schemeClr val="bg1"/>
              </a:solidFill>
            </a:endParaRPr>
          </a:p>
          <a:p>
            <a:r>
              <a:rPr lang="en-US" dirty="0">
                <a:solidFill>
                  <a:schemeClr val="bg1"/>
                </a:solidFill>
              </a:rPr>
              <a:t>Snowflake takes care of multiple aspects of data storage, which include file size, compression, data structure, statistics, metadata, and much more. </a:t>
            </a:r>
            <a:endParaRPr lang="en-US" dirty="0" smtClean="0">
              <a:solidFill>
                <a:schemeClr val="bg1"/>
              </a:solidFill>
            </a:endParaRPr>
          </a:p>
          <a:p>
            <a:endParaRPr lang="en-US" dirty="0">
              <a:solidFill>
                <a:schemeClr val="bg1"/>
              </a:solidFill>
            </a:endParaRPr>
          </a:p>
          <a:p>
            <a:r>
              <a:rPr lang="en-US" dirty="0" smtClean="0">
                <a:solidFill>
                  <a:schemeClr val="bg1"/>
                </a:solidFill>
              </a:rPr>
              <a:t>All </a:t>
            </a:r>
            <a:r>
              <a:rPr lang="en-US" dirty="0">
                <a:solidFill>
                  <a:schemeClr val="bg1"/>
                </a:solidFill>
              </a:rPr>
              <a:t>the objects stored in the Snowflake are not directly accessible or visible to customers. Users can only access the data stored in the Snowflake by running SQL query operations on it.</a:t>
            </a:r>
          </a:p>
          <a:p>
            <a:endParaRPr lang="en-US" dirty="0"/>
          </a:p>
          <a:p>
            <a:endParaRPr lang="en-US" dirty="0"/>
          </a:p>
        </p:txBody>
      </p:sp>
    </p:spTree>
    <p:extLst>
      <p:ext uri="{BB962C8B-B14F-4D97-AF65-F5344CB8AC3E}">
        <p14:creationId xmlns:p14="http://schemas.microsoft.com/office/powerpoint/2010/main" xmlns="" val="42319788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9497" y="418338"/>
            <a:ext cx="2444115" cy="513715"/>
          </a:xfrm>
          <a:prstGeom prst="rect">
            <a:avLst/>
          </a:prstGeom>
        </p:spPr>
        <p:txBody>
          <a:bodyPr vert="horz" wrap="square" lIns="0" tIns="13335" rIns="0" bIns="0" rtlCol="0">
            <a:spAutoFit/>
          </a:bodyPr>
          <a:lstStyle/>
          <a:p>
            <a:pPr marL="12700">
              <a:lnSpc>
                <a:spcPct val="100000"/>
              </a:lnSpc>
              <a:spcBef>
                <a:spcPts val="105"/>
              </a:spcBef>
            </a:pPr>
            <a:r>
              <a:rPr dirty="0"/>
              <a:t>Access</a:t>
            </a:r>
            <a:r>
              <a:rPr spc="-110" dirty="0"/>
              <a:t> </a:t>
            </a:r>
            <a:r>
              <a:rPr spc="-5" dirty="0"/>
              <a:t>Control</a:t>
            </a:r>
          </a:p>
        </p:txBody>
      </p:sp>
      <p:grpSp>
        <p:nvGrpSpPr>
          <p:cNvPr id="3" name="object 3"/>
          <p:cNvGrpSpPr/>
          <p:nvPr/>
        </p:nvGrpSpPr>
        <p:grpSpPr>
          <a:xfrm>
            <a:off x="1655064" y="1656588"/>
            <a:ext cx="2581275" cy="1561465"/>
            <a:chOff x="1655064" y="1656588"/>
            <a:chExt cx="2581275" cy="1561465"/>
          </a:xfrm>
        </p:grpSpPr>
        <p:pic>
          <p:nvPicPr>
            <p:cNvPr id="4" name="object 4"/>
            <p:cNvPicPr/>
            <p:nvPr/>
          </p:nvPicPr>
          <p:blipFill>
            <a:blip r:embed="rId2" cstate="print"/>
            <a:stretch>
              <a:fillRect/>
            </a:stretch>
          </p:blipFill>
          <p:spPr>
            <a:xfrm>
              <a:off x="1655064" y="1656588"/>
              <a:ext cx="2580766" cy="1561084"/>
            </a:xfrm>
            <a:prstGeom prst="rect">
              <a:avLst/>
            </a:prstGeom>
          </p:spPr>
        </p:pic>
        <p:pic>
          <p:nvPicPr>
            <p:cNvPr id="5" name="object 5"/>
            <p:cNvPicPr/>
            <p:nvPr/>
          </p:nvPicPr>
          <p:blipFill>
            <a:blip r:embed="rId3" cstate="print"/>
            <a:stretch>
              <a:fillRect/>
            </a:stretch>
          </p:blipFill>
          <p:spPr>
            <a:xfrm>
              <a:off x="1981962" y="1811274"/>
              <a:ext cx="1947672" cy="929639"/>
            </a:xfrm>
            <a:prstGeom prst="rect">
              <a:avLst/>
            </a:prstGeom>
          </p:spPr>
        </p:pic>
        <p:sp>
          <p:nvSpPr>
            <p:cNvPr id="6" name="object 6"/>
            <p:cNvSpPr/>
            <p:nvPr/>
          </p:nvSpPr>
          <p:spPr>
            <a:xfrm>
              <a:off x="1981962" y="1811274"/>
              <a:ext cx="1948180" cy="929640"/>
            </a:xfrm>
            <a:custGeom>
              <a:avLst/>
              <a:gdLst/>
              <a:ahLst/>
              <a:cxnLst/>
              <a:rect l="l" t="t" r="r" b="b"/>
              <a:pathLst>
                <a:path w="1948179" h="929639">
                  <a:moveTo>
                    <a:pt x="0" y="464819"/>
                  </a:moveTo>
                  <a:lnTo>
                    <a:pt x="232410" y="0"/>
                  </a:lnTo>
                  <a:lnTo>
                    <a:pt x="1715262" y="0"/>
                  </a:lnTo>
                  <a:lnTo>
                    <a:pt x="1947672" y="464819"/>
                  </a:lnTo>
                  <a:lnTo>
                    <a:pt x="1715262" y="929639"/>
                  </a:lnTo>
                  <a:lnTo>
                    <a:pt x="232410" y="929639"/>
                  </a:lnTo>
                  <a:lnTo>
                    <a:pt x="0" y="464819"/>
                  </a:lnTo>
                  <a:close/>
                </a:path>
              </a:pathLst>
            </a:custGeom>
            <a:ln w="19050">
              <a:solidFill>
                <a:srgbClr val="00C3FF"/>
              </a:solidFill>
            </a:ln>
          </p:spPr>
          <p:txBody>
            <a:bodyPr wrap="square" lIns="0" tIns="0" rIns="0" bIns="0" rtlCol="0"/>
            <a:lstStyle/>
            <a:p>
              <a:endParaRPr/>
            </a:p>
          </p:txBody>
        </p:sp>
      </p:grpSp>
      <p:grpSp>
        <p:nvGrpSpPr>
          <p:cNvPr id="7" name="object 7"/>
          <p:cNvGrpSpPr/>
          <p:nvPr/>
        </p:nvGrpSpPr>
        <p:grpSpPr>
          <a:xfrm>
            <a:off x="4642103" y="1656588"/>
            <a:ext cx="2581275" cy="1561465"/>
            <a:chOff x="4642103" y="1656588"/>
            <a:chExt cx="2581275" cy="1561465"/>
          </a:xfrm>
        </p:grpSpPr>
        <p:pic>
          <p:nvPicPr>
            <p:cNvPr id="8" name="object 8"/>
            <p:cNvPicPr/>
            <p:nvPr/>
          </p:nvPicPr>
          <p:blipFill>
            <a:blip r:embed="rId2" cstate="print"/>
            <a:stretch>
              <a:fillRect/>
            </a:stretch>
          </p:blipFill>
          <p:spPr>
            <a:xfrm>
              <a:off x="4642103" y="1656588"/>
              <a:ext cx="2580767" cy="1561084"/>
            </a:xfrm>
            <a:prstGeom prst="rect">
              <a:avLst/>
            </a:prstGeom>
          </p:spPr>
        </p:pic>
        <p:pic>
          <p:nvPicPr>
            <p:cNvPr id="9" name="object 9"/>
            <p:cNvPicPr/>
            <p:nvPr/>
          </p:nvPicPr>
          <p:blipFill>
            <a:blip r:embed="rId4" cstate="print"/>
            <a:stretch>
              <a:fillRect/>
            </a:stretch>
          </p:blipFill>
          <p:spPr>
            <a:xfrm>
              <a:off x="4969001" y="1811274"/>
              <a:ext cx="1947672" cy="929639"/>
            </a:xfrm>
            <a:prstGeom prst="rect">
              <a:avLst/>
            </a:prstGeom>
          </p:spPr>
        </p:pic>
        <p:sp>
          <p:nvSpPr>
            <p:cNvPr id="10" name="object 10"/>
            <p:cNvSpPr/>
            <p:nvPr/>
          </p:nvSpPr>
          <p:spPr>
            <a:xfrm>
              <a:off x="4969001" y="1811274"/>
              <a:ext cx="1948180" cy="929640"/>
            </a:xfrm>
            <a:custGeom>
              <a:avLst/>
              <a:gdLst/>
              <a:ahLst/>
              <a:cxnLst/>
              <a:rect l="l" t="t" r="r" b="b"/>
              <a:pathLst>
                <a:path w="1948179" h="929639">
                  <a:moveTo>
                    <a:pt x="0" y="464819"/>
                  </a:moveTo>
                  <a:lnTo>
                    <a:pt x="232410" y="0"/>
                  </a:lnTo>
                  <a:lnTo>
                    <a:pt x="1715262" y="0"/>
                  </a:lnTo>
                  <a:lnTo>
                    <a:pt x="1947672" y="464819"/>
                  </a:lnTo>
                  <a:lnTo>
                    <a:pt x="1715262" y="929639"/>
                  </a:lnTo>
                  <a:lnTo>
                    <a:pt x="232410" y="929639"/>
                  </a:lnTo>
                  <a:lnTo>
                    <a:pt x="0" y="464819"/>
                  </a:lnTo>
                  <a:close/>
                </a:path>
              </a:pathLst>
            </a:custGeom>
            <a:ln w="19050">
              <a:solidFill>
                <a:srgbClr val="00C3FF"/>
              </a:solidFill>
            </a:ln>
          </p:spPr>
          <p:txBody>
            <a:bodyPr wrap="square" lIns="0" tIns="0" rIns="0" bIns="0" rtlCol="0"/>
            <a:lstStyle/>
            <a:p>
              <a:endParaRPr/>
            </a:p>
          </p:txBody>
        </p:sp>
      </p:grpSp>
      <p:sp>
        <p:nvSpPr>
          <p:cNvPr id="11" name="object 11"/>
          <p:cNvSpPr txBox="1"/>
          <p:nvPr/>
        </p:nvSpPr>
        <p:spPr>
          <a:xfrm>
            <a:off x="1338452" y="1897506"/>
            <a:ext cx="3220085" cy="1635760"/>
          </a:xfrm>
          <a:prstGeom prst="rect">
            <a:avLst/>
          </a:prstGeom>
        </p:spPr>
        <p:txBody>
          <a:bodyPr vert="horz" wrap="square" lIns="0" tIns="12065" rIns="0" bIns="0" rtlCol="0">
            <a:spAutoFit/>
          </a:bodyPr>
          <a:lstStyle/>
          <a:p>
            <a:pPr marL="984885" marR="944880" indent="1270" algn="ctr">
              <a:lnSpc>
                <a:spcPct val="100000"/>
              </a:lnSpc>
              <a:spcBef>
                <a:spcPts val="95"/>
              </a:spcBef>
            </a:pPr>
            <a:r>
              <a:rPr sz="1600" b="1" spc="-60" dirty="0">
                <a:solidFill>
                  <a:srgbClr val="00C3FF"/>
                </a:solidFill>
                <a:latin typeface="Trebuchet MS"/>
                <a:cs typeface="Trebuchet MS"/>
              </a:rPr>
              <a:t>Discretionary </a:t>
            </a:r>
            <a:r>
              <a:rPr sz="1600" b="1" spc="-55" dirty="0">
                <a:solidFill>
                  <a:srgbClr val="00C3FF"/>
                </a:solidFill>
                <a:latin typeface="Trebuchet MS"/>
                <a:cs typeface="Trebuchet MS"/>
              </a:rPr>
              <a:t> </a:t>
            </a:r>
            <a:r>
              <a:rPr sz="1600" b="1" spc="-95" dirty="0">
                <a:solidFill>
                  <a:srgbClr val="00C3FF"/>
                </a:solidFill>
                <a:latin typeface="Trebuchet MS"/>
                <a:cs typeface="Trebuchet MS"/>
              </a:rPr>
              <a:t>Acc</a:t>
            </a:r>
            <a:r>
              <a:rPr sz="1600" b="1" spc="5" dirty="0">
                <a:solidFill>
                  <a:srgbClr val="00C3FF"/>
                </a:solidFill>
                <a:latin typeface="Trebuchet MS"/>
                <a:cs typeface="Trebuchet MS"/>
              </a:rPr>
              <a:t>ess</a:t>
            </a:r>
            <a:r>
              <a:rPr sz="1600" b="1" spc="-125" dirty="0">
                <a:solidFill>
                  <a:srgbClr val="00C3FF"/>
                </a:solidFill>
                <a:latin typeface="Trebuchet MS"/>
                <a:cs typeface="Trebuchet MS"/>
              </a:rPr>
              <a:t> C</a:t>
            </a:r>
            <a:r>
              <a:rPr sz="1600" b="1" spc="-60" dirty="0">
                <a:solidFill>
                  <a:srgbClr val="00C3FF"/>
                </a:solidFill>
                <a:latin typeface="Trebuchet MS"/>
                <a:cs typeface="Trebuchet MS"/>
              </a:rPr>
              <a:t>ont</a:t>
            </a:r>
            <a:r>
              <a:rPr sz="1600" b="1" spc="-100" dirty="0">
                <a:solidFill>
                  <a:srgbClr val="00C3FF"/>
                </a:solidFill>
                <a:latin typeface="Trebuchet MS"/>
                <a:cs typeface="Trebuchet MS"/>
              </a:rPr>
              <a:t>r</a:t>
            </a:r>
            <a:r>
              <a:rPr sz="1600" b="1" spc="-45" dirty="0">
                <a:solidFill>
                  <a:srgbClr val="00C3FF"/>
                </a:solidFill>
                <a:latin typeface="Trebuchet MS"/>
                <a:cs typeface="Trebuchet MS"/>
              </a:rPr>
              <a:t>ol  </a:t>
            </a:r>
            <a:r>
              <a:rPr sz="1600" b="1" spc="-75" dirty="0">
                <a:solidFill>
                  <a:srgbClr val="00C3FF"/>
                </a:solidFill>
                <a:latin typeface="Trebuchet MS"/>
                <a:cs typeface="Trebuchet MS"/>
              </a:rPr>
              <a:t>(DAC)</a:t>
            </a:r>
            <a:endParaRPr sz="1600">
              <a:latin typeface="Trebuchet MS"/>
              <a:cs typeface="Trebuchet MS"/>
            </a:endParaRPr>
          </a:p>
          <a:p>
            <a:pPr>
              <a:lnSpc>
                <a:spcPct val="100000"/>
              </a:lnSpc>
            </a:pPr>
            <a:endParaRPr sz="2650">
              <a:latin typeface="Trebuchet MS"/>
              <a:cs typeface="Trebuchet MS"/>
            </a:endParaRPr>
          </a:p>
          <a:p>
            <a:pPr marL="355600" indent="-342900">
              <a:lnSpc>
                <a:spcPct val="100000"/>
              </a:lnSpc>
              <a:buClr>
                <a:srgbClr val="00C3FF"/>
              </a:buClr>
              <a:buSzPct val="106250"/>
              <a:buFont typeface="Wingdings"/>
              <a:buChar char=""/>
              <a:tabLst>
                <a:tab pos="354965" algn="l"/>
                <a:tab pos="355600" algn="l"/>
              </a:tabLst>
            </a:pPr>
            <a:r>
              <a:rPr sz="1600" spc="-5" dirty="0">
                <a:solidFill>
                  <a:srgbClr val="D6D6D6"/>
                </a:solidFill>
                <a:latin typeface="Calibri"/>
                <a:cs typeface="Calibri"/>
              </a:rPr>
              <a:t>Each</a:t>
            </a:r>
            <a:r>
              <a:rPr sz="1600" spc="-15" dirty="0">
                <a:solidFill>
                  <a:srgbClr val="D6D6D6"/>
                </a:solidFill>
                <a:latin typeface="Calibri"/>
                <a:cs typeface="Calibri"/>
              </a:rPr>
              <a:t> </a:t>
            </a:r>
            <a:r>
              <a:rPr sz="1600" spc="-5" dirty="0">
                <a:solidFill>
                  <a:srgbClr val="D6D6D6"/>
                </a:solidFill>
                <a:latin typeface="Calibri"/>
                <a:cs typeface="Calibri"/>
              </a:rPr>
              <a:t>object</a:t>
            </a:r>
            <a:r>
              <a:rPr sz="1600" spc="15" dirty="0">
                <a:solidFill>
                  <a:srgbClr val="D6D6D6"/>
                </a:solidFill>
                <a:latin typeface="Calibri"/>
                <a:cs typeface="Calibri"/>
              </a:rPr>
              <a:t> </a:t>
            </a:r>
            <a:r>
              <a:rPr sz="1600" spc="-5" dirty="0">
                <a:solidFill>
                  <a:srgbClr val="D6D6D6"/>
                </a:solidFill>
                <a:latin typeface="Calibri"/>
                <a:cs typeface="Calibri"/>
              </a:rPr>
              <a:t>has</a:t>
            </a:r>
            <a:r>
              <a:rPr sz="1600" spc="-10" dirty="0">
                <a:solidFill>
                  <a:srgbClr val="D6D6D6"/>
                </a:solidFill>
                <a:latin typeface="Calibri"/>
                <a:cs typeface="Calibri"/>
              </a:rPr>
              <a:t> </a:t>
            </a:r>
            <a:r>
              <a:rPr sz="1600" spc="-5" dirty="0">
                <a:solidFill>
                  <a:srgbClr val="D6D6D6"/>
                </a:solidFill>
                <a:latin typeface="Calibri"/>
                <a:cs typeface="Calibri"/>
              </a:rPr>
              <a:t>an</a:t>
            </a:r>
            <a:r>
              <a:rPr sz="1600" spc="-20" dirty="0">
                <a:solidFill>
                  <a:srgbClr val="D6D6D6"/>
                </a:solidFill>
                <a:latin typeface="Calibri"/>
                <a:cs typeface="Calibri"/>
              </a:rPr>
              <a:t> </a:t>
            </a:r>
            <a:r>
              <a:rPr sz="1600" spc="-10" dirty="0">
                <a:solidFill>
                  <a:srgbClr val="D6D6D6"/>
                </a:solidFill>
                <a:latin typeface="Calibri"/>
                <a:cs typeface="Calibri"/>
              </a:rPr>
              <a:t>owner</a:t>
            </a:r>
            <a:r>
              <a:rPr sz="1600" spc="20" dirty="0">
                <a:solidFill>
                  <a:srgbClr val="D6D6D6"/>
                </a:solidFill>
                <a:latin typeface="Calibri"/>
                <a:cs typeface="Calibri"/>
              </a:rPr>
              <a:t> </a:t>
            </a:r>
            <a:r>
              <a:rPr sz="1600" spc="-5" dirty="0">
                <a:solidFill>
                  <a:srgbClr val="D6D6D6"/>
                </a:solidFill>
                <a:latin typeface="Calibri"/>
                <a:cs typeface="Calibri"/>
              </a:rPr>
              <a:t>who can</a:t>
            </a:r>
            <a:endParaRPr sz="1600">
              <a:latin typeface="Calibri"/>
              <a:cs typeface="Calibri"/>
            </a:endParaRPr>
          </a:p>
          <a:p>
            <a:pPr marL="354965">
              <a:lnSpc>
                <a:spcPct val="100000"/>
              </a:lnSpc>
              <a:spcBef>
                <a:spcPts val="5"/>
              </a:spcBef>
            </a:pPr>
            <a:r>
              <a:rPr sz="1600" spc="-5" dirty="0">
                <a:solidFill>
                  <a:srgbClr val="D6D6D6"/>
                </a:solidFill>
                <a:latin typeface="Calibri"/>
                <a:cs typeface="Calibri"/>
              </a:rPr>
              <a:t>grant</a:t>
            </a:r>
            <a:r>
              <a:rPr sz="1600" spc="-10" dirty="0">
                <a:solidFill>
                  <a:srgbClr val="D6D6D6"/>
                </a:solidFill>
                <a:latin typeface="Calibri"/>
                <a:cs typeface="Calibri"/>
              </a:rPr>
              <a:t> </a:t>
            </a:r>
            <a:r>
              <a:rPr sz="1600" spc="-5" dirty="0">
                <a:solidFill>
                  <a:srgbClr val="D6D6D6"/>
                </a:solidFill>
                <a:latin typeface="Calibri"/>
                <a:cs typeface="Calibri"/>
              </a:rPr>
              <a:t>access to</a:t>
            </a:r>
            <a:r>
              <a:rPr sz="1600" dirty="0">
                <a:solidFill>
                  <a:srgbClr val="D6D6D6"/>
                </a:solidFill>
                <a:latin typeface="Calibri"/>
                <a:cs typeface="Calibri"/>
              </a:rPr>
              <a:t> </a:t>
            </a:r>
            <a:r>
              <a:rPr sz="1600" spc="-5" dirty="0">
                <a:solidFill>
                  <a:srgbClr val="D6D6D6"/>
                </a:solidFill>
                <a:latin typeface="Calibri"/>
                <a:cs typeface="Calibri"/>
              </a:rPr>
              <a:t>that</a:t>
            </a:r>
            <a:r>
              <a:rPr sz="1600" spc="-25" dirty="0">
                <a:solidFill>
                  <a:srgbClr val="D6D6D6"/>
                </a:solidFill>
                <a:latin typeface="Calibri"/>
                <a:cs typeface="Calibri"/>
              </a:rPr>
              <a:t> </a:t>
            </a:r>
            <a:r>
              <a:rPr sz="1600" spc="-10" dirty="0">
                <a:solidFill>
                  <a:srgbClr val="D6D6D6"/>
                </a:solidFill>
                <a:latin typeface="Calibri"/>
                <a:cs typeface="Calibri"/>
              </a:rPr>
              <a:t>object</a:t>
            </a:r>
            <a:endParaRPr sz="1600">
              <a:latin typeface="Calibri"/>
              <a:cs typeface="Calibri"/>
            </a:endParaRPr>
          </a:p>
        </p:txBody>
      </p:sp>
      <p:sp>
        <p:nvSpPr>
          <p:cNvPr id="12" name="object 12"/>
          <p:cNvSpPr txBox="1"/>
          <p:nvPr/>
        </p:nvSpPr>
        <p:spPr>
          <a:xfrm>
            <a:off x="4780534" y="1897506"/>
            <a:ext cx="3043555" cy="1879600"/>
          </a:xfrm>
          <a:prstGeom prst="rect">
            <a:avLst/>
          </a:prstGeom>
        </p:spPr>
        <p:txBody>
          <a:bodyPr vert="horz" wrap="square" lIns="0" tIns="12065" rIns="0" bIns="0" rtlCol="0">
            <a:spAutoFit/>
          </a:bodyPr>
          <a:lstStyle/>
          <a:p>
            <a:pPr marL="529590" marR="1223010" indent="-635" algn="ctr">
              <a:lnSpc>
                <a:spcPct val="100000"/>
              </a:lnSpc>
              <a:spcBef>
                <a:spcPts val="95"/>
              </a:spcBef>
            </a:pPr>
            <a:r>
              <a:rPr sz="1600" b="1" spc="-35" dirty="0">
                <a:solidFill>
                  <a:srgbClr val="00C3FF"/>
                </a:solidFill>
                <a:latin typeface="Trebuchet MS"/>
                <a:cs typeface="Trebuchet MS"/>
              </a:rPr>
              <a:t>Role-based </a:t>
            </a:r>
            <a:r>
              <a:rPr sz="1600" b="1" spc="-30" dirty="0">
                <a:solidFill>
                  <a:srgbClr val="00C3FF"/>
                </a:solidFill>
                <a:latin typeface="Trebuchet MS"/>
                <a:cs typeface="Trebuchet MS"/>
              </a:rPr>
              <a:t> </a:t>
            </a:r>
            <a:r>
              <a:rPr sz="1600" b="1" spc="-95" dirty="0">
                <a:solidFill>
                  <a:srgbClr val="00C3FF"/>
                </a:solidFill>
                <a:latin typeface="Trebuchet MS"/>
                <a:cs typeface="Trebuchet MS"/>
              </a:rPr>
              <a:t>Acc</a:t>
            </a:r>
            <a:r>
              <a:rPr sz="1600" b="1" spc="5" dirty="0">
                <a:solidFill>
                  <a:srgbClr val="00C3FF"/>
                </a:solidFill>
                <a:latin typeface="Trebuchet MS"/>
                <a:cs typeface="Trebuchet MS"/>
              </a:rPr>
              <a:t>ess</a:t>
            </a:r>
            <a:r>
              <a:rPr sz="1600" b="1" spc="-125" dirty="0">
                <a:solidFill>
                  <a:srgbClr val="00C3FF"/>
                </a:solidFill>
                <a:latin typeface="Trebuchet MS"/>
                <a:cs typeface="Trebuchet MS"/>
              </a:rPr>
              <a:t> C</a:t>
            </a:r>
            <a:r>
              <a:rPr sz="1600" b="1" spc="-60" dirty="0">
                <a:solidFill>
                  <a:srgbClr val="00C3FF"/>
                </a:solidFill>
                <a:latin typeface="Trebuchet MS"/>
                <a:cs typeface="Trebuchet MS"/>
              </a:rPr>
              <a:t>ont</a:t>
            </a:r>
            <a:r>
              <a:rPr sz="1600" b="1" spc="-100" dirty="0">
                <a:solidFill>
                  <a:srgbClr val="00C3FF"/>
                </a:solidFill>
                <a:latin typeface="Trebuchet MS"/>
                <a:cs typeface="Trebuchet MS"/>
              </a:rPr>
              <a:t>r</a:t>
            </a:r>
            <a:r>
              <a:rPr sz="1600" b="1" spc="-45" dirty="0">
                <a:solidFill>
                  <a:srgbClr val="00C3FF"/>
                </a:solidFill>
                <a:latin typeface="Trebuchet MS"/>
                <a:cs typeface="Trebuchet MS"/>
              </a:rPr>
              <a:t>ol  </a:t>
            </a:r>
            <a:r>
              <a:rPr sz="1600" b="1" spc="-55" dirty="0">
                <a:solidFill>
                  <a:srgbClr val="00C3FF"/>
                </a:solidFill>
                <a:latin typeface="Trebuchet MS"/>
                <a:cs typeface="Trebuchet MS"/>
              </a:rPr>
              <a:t>(RBAC)</a:t>
            </a:r>
            <a:endParaRPr sz="1600">
              <a:latin typeface="Trebuchet MS"/>
              <a:cs typeface="Trebuchet MS"/>
            </a:endParaRPr>
          </a:p>
          <a:p>
            <a:pPr>
              <a:lnSpc>
                <a:spcPct val="100000"/>
              </a:lnSpc>
            </a:pPr>
            <a:endParaRPr sz="2650">
              <a:latin typeface="Trebuchet MS"/>
              <a:cs typeface="Trebuchet MS"/>
            </a:endParaRPr>
          </a:p>
          <a:p>
            <a:pPr marL="355600" marR="5080" indent="-342900" algn="just">
              <a:lnSpc>
                <a:spcPct val="100000"/>
              </a:lnSpc>
              <a:buClr>
                <a:srgbClr val="00C3FF"/>
              </a:buClr>
              <a:buSzPct val="106250"/>
              <a:buFont typeface="Wingdings"/>
              <a:buChar char=""/>
              <a:tabLst>
                <a:tab pos="355600" algn="l"/>
              </a:tabLst>
            </a:pPr>
            <a:r>
              <a:rPr sz="1600" spc="-5" dirty="0">
                <a:solidFill>
                  <a:srgbClr val="D6D6D6"/>
                </a:solidFill>
                <a:latin typeface="Calibri"/>
                <a:cs typeface="Calibri"/>
              </a:rPr>
              <a:t>Access privileges are assigned to </a:t>
            </a:r>
            <a:r>
              <a:rPr sz="1600" spc="-350" dirty="0">
                <a:solidFill>
                  <a:srgbClr val="D6D6D6"/>
                </a:solidFill>
                <a:latin typeface="Calibri"/>
                <a:cs typeface="Calibri"/>
              </a:rPr>
              <a:t> </a:t>
            </a:r>
            <a:r>
              <a:rPr sz="1600" spc="-10" dirty="0">
                <a:solidFill>
                  <a:srgbClr val="D6D6D6"/>
                </a:solidFill>
                <a:latin typeface="Calibri"/>
                <a:cs typeface="Calibri"/>
              </a:rPr>
              <a:t>roles, </a:t>
            </a:r>
            <a:r>
              <a:rPr sz="1600" spc="-5" dirty="0">
                <a:solidFill>
                  <a:srgbClr val="D6D6D6"/>
                </a:solidFill>
                <a:latin typeface="Calibri"/>
                <a:cs typeface="Calibri"/>
              </a:rPr>
              <a:t>which are in turn assigned </a:t>
            </a:r>
            <a:r>
              <a:rPr sz="1600" spc="-350" dirty="0">
                <a:solidFill>
                  <a:srgbClr val="D6D6D6"/>
                </a:solidFill>
                <a:latin typeface="Calibri"/>
                <a:cs typeface="Calibri"/>
              </a:rPr>
              <a:t> </a:t>
            </a:r>
            <a:r>
              <a:rPr sz="1600" spc="-5" dirty="0">
                <a:solidFill>
                  <a:srgbClr val="D6D6D6"/>
                </a:solidFill>
                <a:latin typeface="Calibri"/>
                <a:cs typeface="Calibri"/>
              </a:rPr>
              <a:t>to</a:t>
            </a:r>
            <a:r>
              <a:rPr sz="1600" dirty="0">
                <a:solidFill>
                  <a:srgbClr val="D6D6D6"/>
                </a:solidFill>
                <a:latin typeface="Calibri"/>
                <a:cs typeface="Calibri"/>
              </a:rPr>
              <a:t> </a:t>
            </a:r>
            <a:r>
              <a:rPr sz="1600" spc="-10" dirty="0">
                <a:solidFill>
                  <a:srgbClr val="D6D6D6"/>
                </a:solidFill>
                <a:latin typeface="Calibri"/>
                <a:cs typeface="Calibri"/>
              </a:rPr>
              <a:t>users</a:t>
            </a:r>
            <a:endParaRPr sz="1600">
              <a:latin typeface="Calibri"/>
              <a:cs typeface="Calibri"/>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9497" y="418338"/>
            <a:ext cx="2444115" cy="513715"/>
          </a:xfrm>
          <a:prstGeom prst="rect">
            <a:avLst/>
          </a:prstGeom>
        </p:spPr>
        <p:txBody>
          <a:bodyPr vert="horz" wrap="square" lIns="0" tIns="13335" rIns="0" bIns="0" rtlCol="0">
            <a:spAutoFit/>
          </a:bodyPr>
          <a:lstStyle/>
          <a:p>
            <a:pPr marL="12700">
              <a:lnSpc>
                <a:spcPct val="100000"/>
              </a:lnSpc>
              <a:spcBef>
                <a:spcPts val="105"/>
              </a:spcBef>
            </a:pPr>
            <a:r>
              <a:rPr dirty="0"/>
              <a:t>Access</a:t>
            </a:r>
            <a:r>
              <a:rPr spc="-110" dirty="0"/>
              <a:t> </a:t>
            </a:r>
            <a:r>
              <a:rPr spc="-5" dirty="0"/>
              <a:t>Control</a:t>
            </a:r>
          </a:p>
        </p:txBody>
      </p:sp>
      <p:grpSp>
        <p:nvGrpSpPr>
          <p:cNvPr id="3" name="object 3"/>
          <p:cNvGrpSpPr/>
          <p:nvPr/>
        </p:nvGrpSpPr>
        <p:grpSpPr>
          <a:xfrm>
            <a:off x="512063" y="2571013"/>
            <a:ext cx="1868170" cy="1057275"/>
            <a:chOff x="512063" y="2571013"/>
            <a:chExt cx="1868170" cy="1057275"/>
          </a:xfrm>
        </p:grpSpPr>
        <p:pic>
          <p:nvPicPr>
            <p:cNvPr id="4" name="object 4"/>
            <p:cNvPicPr/>
            <p:nvPr/>
          </p:nvPicPr>
          <p:blipFill>
            <a:blip r:embed="rId2" cstate="print"/>
            <a:stretch>
              <a:fillRect/>
            </a:stretch>
          </p:blipFill>
          <p:spPr>
            <a:xfrm>
              <a:off x="512063" y="2571013"/>
              <a:ext cx="1867662" cy="1056741"/>
            </a:xfrm>
            <a:prstGeom prst="rect">
              <a:avLst/>
            </a:prstGeom>
          </p:spPr>
        </p:pic>
        <p:pic>
          <p:nvPicPr>
            <p:cNvPr id="5" name="object 5"/>
            <p:cNvPicPr/>
            <p:nvPr/>
          </p:nvPicPr>
          <p:blipFill>
            <a:blip r:embed="rId3" cstate="print"/>
            <a:stretch>
              <a:fillRect/>
            </a:stretch>
          </p:blipFill>
          <p:spPr>
            <a:xfrm>
              <a:off x="838961" y="2725674"/>
              <a:ext cx="1234439" cy="425195"/>
            </a:xfrm>
            <a:prstGeom prst="rect">
              <a:avLst/>
            </a:prstGeom>
          </p:spPr>
        </p:pic>
        <p:sp>
          <p:nvSpPr>
            <p:cNvPr id="6" name="object 6"/>
            <p:cNvSpPr/>
            <p:nvPr/>
          </p:nvSpPr>
          <p:spPr>
            <a:xfrm>
              <a:off x="838961" y="2725674"/>
              <a:ext cx="1234440" cy="425450"/>
            </a:xfrm>
            <a:custGeom>
              <a:avLst/>
              <a:gdLst/>
              <a:ahLst/>
              <a:cxnLst/>
              <a:rect l="l" t="t" r="r" b="b"/>
              <a:pathLst>
                <a:path w="1234439" h="425450">
                  <a:moveTo>
                    <a:pt x="0" y="212598"/>
                  </a:moveTo>
                  <a:lnTo>
                    <a:pt x="106299" y="0"/>
                  </a:lnTo>
                  <a:lnTo>
                    <a:pt x="1128140" y="0"/>
                  </a:lnTo>
                  <a:lnTo>
                    <a:pt x="1234439" y="212598"/>
                  </a:lnTo>
                  <a:lnTo>
                    <a:pt x="1128140" y="425195"/>
                  </a:lnTo>
                  <a:lnTo>
                    <a:pt x="106299" y="425195"/>
                  </a:lnTo>
                  <a:lnTo>
                    <a:pt x="0" y="212598"/>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1168704" y="2782315"/>
            <a:ext cx="57531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R</a:t>
            </a:r>
            <a:r>
              <a:rPr sz="1600" b="1" spc="-70" dirty="0">
                <a:solidFill>
                  <a:srgbClr val="00C3FF"/>
                </a:solidFill>
                <a:latin typeface="Trebuchet MS"/>
                <a:cs typeface="Trebuchet MS"/>
              </a:rPr>
              <a:t>ole</a:t>
            </a:r>
            <a:r>
              <a:rPr sz="1600" b="1" spc="-130" dirty="0">
                <a:solidFill>
                  <a:srgbClr val="00C3FF"/>
                </a:solidFill>
                <a:latin typeface="Trebuchet MS"/>
                <a:cs typeface="Trebuchet MS"/>
              </a:rPr>
              <a:t> </a:t>
            </a:r>
            <a:r>
              <a:rPr sz="1600" b="1" spc="-45" dirty="0">
                <a:solidFill>
                  <a:srgbClr val="00C3FF"/>
                </a:solidFill>
                <a:latin typeface="Trebuchet MS"/>
                <a:cs typeface="Trebuchet MS"/>
              </a:rPr>
              <a:t>1</a:t>
            </a:r>
            <a:endParaRPr sz="1600">
              <a:latin typeface="Trebuchet MS"/>
              <a:cs typeface="Trebuchet MS"/>
            </a:endParaRPr>
          </a:p>
        </p:txBody>
      </p:sp>
      <p:grpSp>
        <p:nvGrpSpPr>
          <p:cNvPr id="8" name="object 8"/>
          <p:cNvGrpSpPr/>
          <p:nvPr/>
        </p:nvGrpSpPr>
        <p:grpSpPr>
          <a:xfrm>
            <a:off x="2177033" y="2584754"/>
            <a:ext cx="2226945" cy="1058545"/>
            <a:chOff x="2177033" y="2584754"/>
            <a:chExt cx="2226945" cy="1058545"/>
          </a:xfrm>
        </p:grpSpPr>
        <p:sp>
          <p:nvSpPr>
            <p:cNvPr id="9" name="object 9"/>
            <p:cNvSpPr/>
            <p:nvPr/>
          </p:nvSpPr>
          <p:spPr>
            <a:xfrm>
              <a:off x="2177033" y="2897124"/>
              <a:ext cx="566420" cy="114300"/>
            </a:xfrm>
            <a:custGeom>
              <a:avLst/>
              <a:gdLst/>
              <a:ahLst/>
              <a:cxnLst/>
              <a:rect l="l" t="t" r="r" b="b"/>
              <a:pathLst>
                <a:path w="566419" h="114300">
                  <a:moveTo>
                    <a:pt x="452120" y="0"/>
                  </a:moveTo>
                  <a:lnTo>
                    <a:pt x="452120" y="114300"/>
                  </a:lnTo>
                  <a:lnTo>
                    <a:pt x="528320" y="76200"/>
                  </a:lnTo>
                  <a:lnTo>
                    <a:pt x="471170" y="76200"/>
                  </a:lnTo>
                  <a:lnTo>
                    <a:pt x="471170" y="38100"/>
                  </a:lnTo>
                  <a:lnTo>
                    <a:pt x="528320" y="38100"/>
                  </a:lnTo>
                  <a:lnTo>
                    <a:pt x="452120" y="0"/>
                  </a:lnTo>
                  <a:close/>
                </a:path>
                <a:path w="566419" h="114300">
                  <a:moveTo>
                    <a:pt x="452120" y="38100"/>
                  </a:moveTo>
                  <a:lnTo>
                    <a:pt x="0" y="38100"/>
                  </a:lnTo>
                  <a:lnTo>
                    <a:pt x="0" y="76200"/>
                  </a:lnTo>
                  <a:lnTo>
                    <a:pt x="452120" y="76200"/>
                  </a:lnTo>
                  <a:lnTo>
                    <a:pt x="452120" y="38100"/>
                  </a:lnTo>
                  <a:close/>
                </a:path>
                <a:path w="566419" h="114300">
                  <a:moveTo>
                    <a:pt x="528320" y="38100"/>
                  </a:moveTo>
                  <a:lnTo>
                    <a:pt x="471170" y="38100"/>
                  </a:lnTo>
                  <a:lnTo>
                    <a:pt x="471170" y="76200"/>
                  </a:lnTo>
                  <a:lnTo>
                    <a:pt x="528320" y="76200"/>
                  </a:lnTo>
                  <a:lnTo>
                    <a:pt x="566420" y="57150"/>
                  </a:lnTo>
                  <a:lnTo>
                    <a:pt x="528320" y="38100"/>
                  </a:lnTo>
                  <a:close/>
                </a:path>
              </a:pathLst>
            </a:custGeom>
            <a:solidFill>
              <a:srgbClr val="00C2FF"/>
            </a:solidFill>
          </p:spPr>
          <p:txBody>
            <a:bodyPr wrap="square" lIns="0" tIns="0" rIns="0" bIns="0" rtlCol="0"/>
            <a:lstStyle/>
            <a:p>
              <a:endParaRPr/>
            </a:p>
          </p:txBody>
        </p:sp>
        <p:pic>
          <p:nvPicPr>
            <p:cNvPr id="10" name="object 10"/>
            <p:cNvPicPr/>
            <p:nvPr/>
          </p:nvPicPr>
          <p:blipFill>
            <a:blip r:embed="rId4" cstate="print"/>
            <a:stretch>
              <a:fillRect/>
            </a:stretch>
          </p:blipFill>
          <p:spPr>
            <a:xfrm>
              <a:off x="2535935" y="2584754"/>
              <a:ext cx="1867662" cy="1058240"/>
            </a:xfrm>
            <a:prstGeom prst="rect">
              <a:avLst/>
            </a:prstGeom>
          </p:spPr>
        </p:pic>
        <p:pic>
          <p:nvPicPr>
            <p:cNvPr id="11" name="object 11"/>
            <p:cNvPicPr/>
            <p:nvPr/>
          </p:nvPicPr>
          <p:blipFill>
            <a:blip r:embed="rId5" cstate="print"/>
            <a:stretch>
              <a:fillRect/>
            </a:stretch>
          </p:blipFill>
          <p:spPr>
            <a:xfrm>
              <a:off x="2862833" y="2739390"/>
              <a:ext cx="1234440" cy="426720"/>
            </a:xfrm>
            <a:prstGeom prst="rect">
              <a:avLst/>
            </a:prstGeom>
          </p:spPr>
        </p:pic>
        <p:sp>
          <p:nvSpPr>
            <p:cNvPr id="12" name="object 12"/>
            <p:cNvSpPr/>
            <p:nvPr/>
          </p:nvSpPr>
          <p:spPr>
            <a:xfrm>
              <a:off x="2862833" y="2739390"/>
              <a:ext cx="1234440" cy="426720"/>
            </a:xfrm>
            <a:custGeom>
              <a:avLst/>
              <a:gdLst/>
              <a:ahLst/>
              <a:cxnLst/>
              <a:rect l="l" t="t" r="r" b="b"/>
              <a:pathLst>
                <a:path w="1234439" h="426719">
                  <a:moveTo>
                    <a:pt x="0" y="213360"/>
                  </a:moveTo>
                  <a:lnTo>
                    <a:pt x="106680" y="0"/>
                  </a:lnTo>
                  <a:lnTo>
                    <a:pt x="1127760" y="0"/>
                  </a:lnTo>
                  <a:lnTo>
                    <a:pt x="1234440" y="213360"/>
                  </a:lnTo>
                  <a:lnTo>
                    <a:pt x="1127760" y="426720"/>
                  </a:lnTo>
                  <a:lnTo>
                    <a:pt x="106680" y="426720"/>
                  </a:lnTo>
                  <a:lnTo>
                    <a:pt x="0" y="213360"/>
                  </a:lnTo>
                  <a:close/>
                </a:path>
              </a:pathLst>
            </a:custGeom>
            <a:ln w="19050">
              <a:solidFill>
                <a:srgbClr val="00C3FF"/>
              </a:solidFill>
            </a:ln>
          </p:spPr>
          <p:txBody>
            <a:bodyPr wrap="square" lIns="0" tIns="0" rIns="0" bIns="0" rtlCol="0"/>
            <a:lstStyle/>
            <a:p>
              <a:endParaRPr/>
            </a:p>
          </p:txBody>
        </p:sp>
      </p:grpSp>
      <p:sp>
        <p:nvSpPr>
          <p:cNvPr id="13" name="object 13"/>
          <p:cNvSpPr txBox="1"/>
          <p:nvPr/>
        </p:nvSpPr>
        <p:spPr>
          <a:xfrm>
            <a:off x="2166366" y="2588768"/>
            <a:ext cx="613410" cy="666115"/>
          </a:xfrm>
          <a:prstGeom prst="rect">
            <a:avLst/>
          </a:prstGeom>
        </p:spPr>
        <p:txBody>
          <a:bodyPr vert="horz" wrap="square" lIns="0" tIns="12700" rIns="0" bIns="0" rtlCol="0">
            <a:spAutoFit/>
          </a:bodyPr>
          <a:lstStyle/>
          <a:p>
            <a:pPr marL="12700">
              <a:lnSpc>
                <a:spcPct val="100000"/>
              </a:lnSpc>
              <a:spcBef>
                <a:spcPts val="100"/>
              </a:spcBef>
            </a:pPr>
            <a:r>
              <a:rPr sz="1400" b="1" spc="-55" dirty="0">
                <a:solidFill>
                  <a:srgbClr val="00C3FF"/>
                </a:solidFill>
                <a:latin typeface="Trebuchet MS"/>
                <a:cs typeface="Trebuchet MS"/>
              </a:rPr>
              <a:t>Creates</a:t>
            </a:r>
            <a:endParaRPr sz="1400">
              <a:latin typeface="Trebuchet MS"/>
              <a:cs typeface="Trebuchet MS"/>
            </a:endParaRPr>
          </a:p>
          <a:p>
            <a:pPr marL="71755">
              <a:lnSpc>
                <a:spcPct val="100000"/>
              </a:lnSpc>
              <a:spcBef>
                <a:spcPts val="1680"/>
              </a:spcBef>
            </a:pPr>
            <a:r>
              <a:rPr sz="1400" b="1" spc="-25" dirty="0">
                <a:solidFill>
                  <a:srgbClr val="CCF3FF"/>
                </a:solidFill>
                <a:latin typeface="Trebuchet MS"/>
                <a:cs typeface="Trebuchet MS"/>
              </a:rPr>
              <a:t>Owns</a:t>
            </a:r>
            <a:endParaRPr sz="1400">
              <a:latin typeface="Trebuchet MS"/>
              <a:cs typeface="Trebuchet MS"/>
            </a:endParaRPr>
          </a:p>
        </p:txBody>
      </p:sp>
      <p:grpSp>
        <p:nvGrpSpPr>
          <p:cNvPr id="14" name="object 14"/>
          <p:cNvGrpSpPr/>
          <p:nvPr/>
        </p:nvGrpSpPr>
        <p:grpSpPr>
          <a:xfrm>
            <a:off x="3020567" y="2967227"/>
            <a:ext cx="1732280" cy="949325"/>
            <a:chOff x="3020567" y="2967227"/>
            <a:chExt cx="1732280" cy="949325"/>
          </a:xfrm>
        </p:grpSpPr>
        <p:pic>
          <p:nvPicPr>
            <p:cNvPr id="15" name="object 15"/>
            <p:cNvPicPr/>
            <p:nvPr/>
          </p:nvPicPr>
          <p:blipFill>
            <a:blip r:embed="rId6" cstate="print"/>
            <a:stretch>
              <a:fillRect/>
            </a:stretch>
          </p:blipFill>
          <p:spPr>
            <a:xfrm>
              <a:off x="3020567" y="2967227"/>
              <a:ext cx="1732280" cy="949071"/>
            </a:xfrm>
            <a:prstGeom prst="rect">
              <a:avLst/>
            </a:prstGeom>
          </p:spPr>
        </p:pic>
        <p:sp>
          <p:nvSpPr>
            <p:cNvPr id="16" name="object 16"/>
            <p:cNvSpPr/>
            <p:nvPr/>
          </p:nvSpPr>
          <p:spPr>
            <a:xfrm>
              <a:off x="3347465" y="3121913"/>
              <a:ext cx="1099185" cy="317500"/>
            </a:xfrm>
            <a:custGeom>
              <a:avLst/>
              <a:gdLst/>
              <a:ahLst/>
              <a:cxnLst/>
              <a:rect l="l" t="t" r="r" b="b"/>
              <a:pathLst>
                <a:path w="1099185" h="317500">
                  <a:moveTo>
                    <a:pt x="1019556" y="0"/>
                  </a:moveTo>
                  <a:lnTo>
                    <a:pt x="79248" y="0"/>
                  </a:lnTo>
                  <a:lnTo>
                    <a:pt x="0" y="158496"/>
                  </a:lnTo>
                  <a:lnTo>
                    <a:pt x="79248" y="316992"/>
                  </a:lnTo>
                  <a:lnTo>
                    <a:pt x="1019556" y="316992"/>
                  </a:lnTo>
                  <a:lnTo>
                    <a:pt x="1098804" y="158496"/>
                  </a:lnTo>
                  <a:lnTo>
                    <a:pt x="1019556" y="0"/>
                  </a:lnTo>
                  <a:close/>
                </a:path>
              </a:pathLst>
            </a:custGeom>
            <a:solidFill>
              <a:srgbClr val="D5D5D5"/>
            </a:solidFill>
          </p:spPr>
          <p:txBody>
            <a:bodyPr wrap="square" lIns="0" tIns="0" rIns="0" bIns="0" rtlCol="0"/>
            <a:lstStyle/>
            <a:p>
              <a:endParaRPr/>
            </a:p>
          </p:txBody>
        </p:sp>
        <p:sp>
          <p:nvSpPr>
            <p:cNvPr id="17" name="object 17"/>
            <p:cNvSpPr/>
            <p:nvPr/>
          </p:nvSpPr>
          <p:spPr>
            <a:xfrm>
              <a:off x="3347465" y="3121913"/>
              <a:ext cx="1099185" cy="317500"/>
            </a:xfrm>
            <a:custGeom>
              <a:avLst/>
              <a:gdLst/>
              <a:ahLst/>
              <a:cxnLst/>
              <a:rect l="l" t="t" r="r" b="b"/>
              <a:pathLst>
                <a:path w="1099185" h="317500">
                  <a:moveTo>
                    <a:pt x="0" y="158496"/>
                  </a:moveTo>
                  <a:lnTo>
                    <a:pt x="79248" y="0"/>
                  </a:lnTo>
                  <a:lnTo>
                    <a:pt x="1019556" y="0"/>
                  </a:lnTo>
                  <a:lnTo>
                    <a:pt x="1098804" y="158496"/>
                  </a:lnTo>
                  <a:lnTo>
                    <a:pt x="1019556" y="316992"/>
                  </a:lnTo>
                  <a:lnTo>
                    <a:pt x="79248" y="316992"/>
                  </a:lnTo>
                  <a:lnTo>
                    <a:pt x="0" y="158496"/>
                  </a:lnTo>
                  <a:close/>
                </a:path>
              </a:pathLst>
            </a:custGeom>
            <a:ln w="19050">
              <a:solidFill>
                <a:srgbClr val="00C3FF"/>
              </a:solidFill>
            </a:ln>
          </p:spPr>
          <p:txBody>
            <a:bodyPr wrap="square" lIns="0" tIns="0" rIns="0" bIns="0" rtlCol="0"/>
            <a:lstStyle/>
            <a:p>
              <a:endParaRPr/>
            </a:p>
          </p:txBody>
        </p:sp>
      </p:grpSp>
      <p:sp>
        <p:nvSpPr>
          <p:cNvPr id="18" name="object 18"/>
          <p:cNvSpPr txBox="1"/>
          <p:nvPr/>
        </p:nvSpPr>
        <p:spPr>
          <a:xfrm>
            <a:off x="3228594" y="2675606"/>
            <a:ext cx="1010919" cy="712470"/>
          </a:xfrm>
          <a:prstGeom prst="rect">
            <a:avLst/>
          </a:prstGeom>
        </p:spPr>
        <p:txBody>
          <a:bodyPr vert="horz" wrap="square" lIns="0" tIns="133985" rIns="0" bIns="0" rtlCol="0">
            <a:spAutoFit/>
          </a:bodyPr>
          <a:lstStyle/>
          <a:p>
            <a:pPr marL="12700">
              <a:lnSpc>
                <a:spcPct val="100000"/>
              </a:lnSpc>
              <a:spcBef>
                <a:spcPts val="1055"/>
              </a:spcBef>
            </a:pPr>
            <a:r>
              <a:rPr sz="1600" b="1" spc="-80" dirty="0">
                <a:solidFill>
                  <a:srgbClr val="00C3FF"/>
                </a:solidFill>
                <a:latin typeface="Trebuchet MS"/>
                <a:cs typeface="Trebuchet MS"/>
              </a:rPr>
              <a:t>Table</a:t>
            </a:r>
            <a:endParaRPr sz="1600">
              <a:latin typeface="Trebuchet MS"/>
              <a:cs typeface="Trebuchet MS"/>
            </a:endParaRPr>
          </a:p>
          <a:p>
            <a:pPr marL="320040">
              <a:lnSpc>
                <a:spcPct val="100000"/>
              </a:lnSpc>
              <a:spcBef>
                <a:spcPts val="850"/>
              </a:spcBef>
            </a:pPr>
            <a:r>
              <a:rPr sz="1400" b="1" spc="-35" dirty="0">
                <a:solidFill>
                  <a:srgbClr val="0092BE"/>
                </a:solidFill>
                <a:latin typeface="Trebuchet MS"/>
                <a:cs typeface="Trebuchet MS"/>
              </a:rPr>
              <a:t>Pri</a:t>
            </a:r>
            <a:r>
              <a:rPr sz="1400" b="1" spc="-70" dirty="0">
                <a:solidFill>
                  <a:srgbClr val="0092BE"/>
                </a:solidFill>
                <a:latin typeface="Trebuchet MS"/>
                <a:cs typeface="Trebuchet MS"/>
              </a:rPr>
              <a:t>v</a:t>
            </a:r>
            <a:r>
              <a:rPr sz="1400" b="1" spc="-45" dirty="0">
                <a:solidFill>
                  <a:srgbClr val="0092BE"/>
                </a:solidFill>
                <a:latin typeface="Trebuchet MS"/>
                <a:cs typeface="Trebuchet MS"/>
              </a:rPr>
              <a:t>ilege</a:t>
            </a:r>
            <a:endParaRPr sz="1400">
              <a:latin typeface="Trebuchet MS"/>
              <a:cs typeface="Trebuchet MS"/>
            </a:endParaRPr>
          </a:p>
        </p:txBody>
      </p:sp>
      <p:grpSp>
        <p:nvGrpSpPr>
          <p:cNvPr id="19" name="object 19"/>
          <p:cNvGrpSpPr/>
          <p:nvPr/>
        </p:nvGrpSpPr>
        <p:grpSpPr>
          <a:xfrm>
            <a:off x="4440935" y="2575610"/>
            <a:ext cx="1986914" cy="1581150"/>
            <a:chOff x="4440935" y="2575610"/>
            <a:chExt cx="1986914" cy="1581150"/>
          </a:xfrm>
        </p:grpSpPr>
        <p:sp>
          <p:nvSpPr>
            <p:cNvPr id="20" name="object 20"/>
            <p:cNvSpPr/>
            <p:nvPr/>
          </p:nvSpPr>
          <p:spPr>
            <a:xfrm>
              <a:off x="4440935" y="2954274"/>
              <a:ext cx="447040" cy="342265"/>
            </a:xfrm>
            <a:custGeom>
              <a:avLst/>
              <a:gdLst/>
              <a:ahLst/>
              <a:cxnLst/>
              <a:rect l="l" t="t" r="r" b="b"/>
              <a:pathLst>
                <a:path w="447039" h="342264">
                  <a:moveTo>
                    <a:pt x="344203" y="53328"/>
                  </a:moveTo>
                  <a:lnTo>
                    <a:pt x="0" y="311784"/>
                  </a:lnTo>
                  <a:lnTo>
                    <a:pt x="22860" y="342264"/>
                  </a:lnTo>
                  <a:lnTo>
                    <a:pt x="367134" y="83846"/>
                  </a:lnTo>
                  <a:lnTo>
                    <a:pt x="344203" y="53328"/>
                  </a:lnTo>
                  <a:close/>
                </a:path>
                <a:path w="447039" h="342264">
                  <a:moveTo>
                    <a:pt x="426131" y="41909"/>
                  </a:moveTo>
                  <a:lnTo>
                    <a:pt x="359410" y="41909"/>
                  </a:lnTo>
                  <a:lnTo>
                    <a:pt x="382397" y="72389"/>
                  </a:lnTo>
                  <a:lnTo>
                    <a:pt x="367134" y="83846"/>
                  </a:lnTo>
                  <a:lnTo>
                    <a:pt x="390016" y="114300"/>
                  </a:lnTo>
                  <a:lnTo>
                    <a:pt x="426131" y="41909"/>
                  </a:lnTo>
                  <a:close/>
                </a:path>
                <a:path w="447039" h="342264">
                  <a:moveTo>
                    <a:pt x="359410" y="41909"/>
                  </a:moveTo>
                  <a:lnTo>
                    <a:pt x="344203" y="53328"/>
                  </a:lnTo>
                  <a:lnTo>
                    <a:pt x="367134" y="83846"/>
                  </a:lnTo>
                  <a:lnTo>
                    <a:pt x="382397" y="72389"/>
                  </a:lnTo>
                  <a:lnTo>
                    <a:pt x="359410" y="41909"/>
                  </a:lnTo>
                  <a:close/>
                </a:path>
                <a:path w="447039" h="342264">
                  <a:moveTo>
                    <a:pt x="447039" y="0"/>
                  </a:moveTo>
                  <a:lnTo>
                    <a:pt x="321310" y="22859"/>
                  </a:lnTo>
                  <a:lnTo>
                    <a:pt x="344203" y="53328"/>
                  </a:lnTo>
                  <a:lnTo>
                    <a:pt x="359410" y="41909"/>
                  </a:lnTo>
                  <a:lnTo>
                    <a:pt x="426131" y="41909"/>
                  </a:lnTo>
                  <a:lnTo>
                    <a:pt x="447039" y="0"/>
                  </a:lnTo>
                  <a:close/>
                </a:path>
              </a:pathLst>
            </a:custGeom>
            <a:solidFill>
              <a:srgbClr val="00C2FF"/>
            </a:solidFill>
          </p:spPr>
          <p:txBody>
            <a:bodyPr wrap="square" lIns="0" tIns="0" rIns="0" bIns="0" rtlCol="0"/>
            <a:lstStyle/>
            <a:p>
              <a:endParaRPr/>
            </a:p>
          </p:txBody>
        </p:sp>
        <p:pic>
          <p:nvPicPr>
            <p:cNvPr id="21" name="object 21"/>
            <p:cNvPicPr/>
            <p:nvPr/>
          </p:nvPicPr>
          <p:blipFill>
            <a:blip r:embed="rId7" cstate="print"/>
            <a:stretch>
              <a:fillRect/>
            </a:stretch>
          </p:blipFill>
          <p:spPr>
            <a:xfrm>
              <a:off x="4561331" y="2575610"/>
              <a:ext cx="1866264" cy="1058240"/>
            </a:xfrm>
            <a:prstGeom prst="rect">
              <a:avLst/>
            </a:prstGeom>
          </p:spPr>
        </p:pic>
        <p:pic>
          <p:nvPicPr>
            <p:cNvPr id="22" name="object 22"/>
            <p:cNvPicPr/>
            <p:nvPr/>
          </p:nvPicPr>
          <p:blipFill>
            <a:blip r:embed="rId8" cstate="print"/>
            <a:stretch>
              <a:fillRect/>
            </a:stretch>
          </p:blipFill>
          <p:spPr>
            <a:xfrm>
              <a:off x="4888229" y="2730246"/>
              <a:ext cx="1232916" cy="426720"/>
            </a:xfrm>
            <a:prstGeom prst="rect">
              <a:avLst/>
            </a:prstGeom>
          </p:spPr>
        </p:pic>
        <p:sp>
          <p:nvSpPr>
            <p:cNvPr id="23" name="object 23"/>
            <p:cNvSpPr/>
            <p:nvPr/>
          </p:nvSpPr>
          <p:spPr>
            <a:xfrm>
              <a:off x="4888229" y="2730246"/>
              <a:ext cx="1233170" cy="426720"/>
            </a:xfrm>
            <a:custGeom>
              <a:avLst/>
              <a:gdLst/>
              <a:ahLst/>
              <a:cxnLst/>
              <a:rect l="l" t="t" r="r" b="b"/>
              <a:pathLst>
                <a:path w="1233170" h="426719">
                  <a:moveTo>
                    <a:pt x="0" y="213360"/>
                  </a:moveTo>
                  <a:lnTo>
                    <a:pt x="106680" y="0"/>
                  </a:lnTo>
                  <a:lnTo>
                    <a:pt x="1126236" y="0"/>
                  </a:lnTo>
                  <a:lnTo>
                    <a:pt x="1232916" y="213360"/>
                  </a:lnTo>
                  <a:lnTo>
                    <a:pt x="1126236" y="426720"/>
                  </a:lnTo>
                  <a:lnTo>
                    <a:pt x="106680" y="426720"/>
                  </a:lnTo>
                  <a:lnTo>
                    <a:pt x="0" y="213360"/>
                  </a:lnTo>
                  <a:close/>
                </a:path>
              </a:pathLst>
            </a:custGeom>
            <a:ln w="19050">
              <a:solidFill>
                <a:srgbClr val="00C3FF"/>
              </a:solidFill>
            </a:ln>
          </p:spPr>
          <p:txBody>
            <a:bodyPr wrap="square" lIns="0" tIns="0" rIns="0" bIns="0" rtlCol="0"/>
            <a:lstStyle/>
            <a:p>
              <a:endParaRPr/>
            </a:p>
          </p:txBody>
        </p:sp>
        <p:pic>
          <p:nvPicPr>
            <p:cNvPr id="24" name="object 24"/>
            <p:cNvPicPr/>
            <p:nvPr/>
          </p:nvPicPr>
          <p:blipFill>
            <a:blip r:embed="rId7" cstate="print"/>
            <a:stretch>
              <a:fillRect/>
            </a:stretch>
          </p:blipFill>
          <p:spPr>
            <a:xfrm>
              <a:off x="4561331" y="3098291"/>
              <a:ext cx="1866264" cy="1058240"/>
            </a:xfrm>
            <a:prstGeom prst="rect">
              <a:avLst/>
            </a:prstGeom>
          </p:spPr>
        </p:pic>
        <p:pic>
          <p:nvPicPr>
            <p:cNvPr id="25" name="object 25"/>
            <p:cNvPicPr/>
            <p:nvPr/>
          </p:nvPicPr>
          <p:blipFill>
            <a:blip r:embed="rId8" cstate="print"/>
            <a:stretch>
              <a:fillRect/>
            </a:stretch>
          </p:blipFill>
          <p:spPr>
            <a:xfrm>
              <a:off x="4888229" y="3252977"/>
              <a:ext cx="1232916" cy="426720"/>
            </a:xfrm>
            <a:prstGeom prst="rect">
              <a:avLst/>
            </a:prstGeom>
          </p:spPr>
        </p:pic>
        <p:sp>
          <p:nvSpPr>
            <p:cNvPr id="26" name="object 26"/>
            <p:cNvSpPr/>
            <p:nvPr/>
          </p:nvSpPr>
          <p:spPr>
            <a:xfrm>
              <a:off x="4888229" y="3252977"/>
              <a:ext cx="1233170" cy="426720"/>
            </a:xfrm>
            <a:custGeom>
              <a:avLst/>
              <a:gdLst/>
              <a:ahLst/>
              <a:cxnLst/>
              <a:rect l="l" t="t" r="r" b="b"/>
              <a:pathLst>
                <a:path w="1233170" h="426720">
                  <a:moveTo>
                    <a:pt x="0" y="213360"/>
                  </a:moveTo>
                  <a:lnTo>
                    <a:pt x="106680" y="0"/>
                  </a:lnTo>
                  <a:lnTo>
                    <a:pt x="1126236" y="0"/>
                  </a:lnTo>
                  <a:lnTo>
                    <a:pt x="1232916" y="213360"/>
                  </a:lnTo>
                  <a:lnTo>
                    <a:pt x="1126236" y="426720"/>
                  </a:lnTo>
                  <a:lnTo>
                    <a:pt x="106680" y="426720"/>
                  </a:lnTo>
                  <a:lnTo>
                    <a:pt x="0" y="213360"/>
                  </a:lnTo>
                  <a:close/>
                </a:path>
              </a:pathLst>
            </a:custGeom>
            <a:ln w="19050">
              <a:solidFill>
                <a:srgbClr val="00C3FF"/>
              </a:solidFill>
            </a:ln>
          </p:spPr>
          <p:txBody>
            <a:bodyPr wrap="square" lIns="0" tIns="0" rIns="0" bIns="0" rtlCol="0"/>
            <a:lstStyle/>
            <a:p>
              <a:endParaRPr/>
            </a:p>
          </p:txBody>
        </p:sp>
      </p:grpSp>
      <p:sp>
        <p:nvSpPr>
          <p:cNvPr id="27" name="object 27"/>
          <p:cNvSpPr txBox="1"/>
          <p:nvPr/>
        </p:nvSpPr>
        <p:spPr>
          <a:xfrm>
            <a:off x="5218303" y="2788157"/>
            <a:ext cx="575310" cy="79184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R</a:t>
            </a:r>
            <a:r>
              <a:rPr sz="1600" b="1" spc="-70" dirty="0">
                <a:solidFill>
                  <a:srgbClr val="00C3FF"/>
                </a:solidFill>
                <a:latin typeface="Trebuchet MS"/>
                <a:cs typeface="Trebuchet MS"/>
              </a:rPr>
              <a:t>ole</a:t>
            </a:r>
            <a:r>
              <a:rPr sz="1600" b="1" spc="-130" dirty="0">
                <a:solidFill>
                  <a:srgbClr val="00C3FF"/>
                </a:solidFill>
                <a:latin typeface="Trebuchet MS"/>
                <a:cs typeface="Trebuchet MS"/>
              </a:rPr>
              <a:t> </a:t>
            </a:r>
            <a:r>
              <a:rPr sz="1600" b="1" spc="-45" dirty="0">
                <a:solidFill>
                  <a:srgbClr val="00C3FF"/>
                </a:solidFill>
                <a:latin typeface="Trebuchet MS"/>
                <a:cs typeface="Trebuchet MS"/>
              </a:rPr>
              <a:t>2</a:t>
            </a:r>
            <a:endParaRPr sz="1600">
              <a:latin typeface="Trebuchet MS"/>
              <a:cs typeface="Trebuchet MS"/>
            </a:endParaRPr>
          </a:p>
          <a:p>
            <a:pPr>
              <a:lnSpc>
                <a:spcPct val="100000"/>
              </a:lnSpc>
              <a:spcBef>
                <a:spcPts val="50"/>
              </a:spcBef>
            </a:pPr>
            <a:endParaRPr sz="1850">
              <a:latin typeface="Trebuchet MS"/>
              <a:cs typeface="Trebuchet MS"/>
            </a:endParaRPr>
          </a:p>
          <a:p>
            <a:pPr marL="12700">
              <a:lnSpc>
                <a:spcPct val="100000"/>
              </a:lnSpc>
            </a:pPr>
            <a:r>
              <a:rPr sz="1600" b="1" dirty="0">
                <a:solidFill>
                  <a:srgbClr val="00C3FF"/>
                </a:solidFill>
                <a:latin typeface="Trebuchet MS"/>
                <a:cs typeface="Trebuchet MS"/>
              </a:rPr>
              <a:t>R</a:t>
            </a:r>
            <a:r>
              <a:rPr sz="1600" b="1" spc="-70" dirty="0">
                <a:solidFill>
                  <a:srgbClr val="00C3FF"/>
                </a:solidFill>
                <a:latin typeface="Trebuchet MS"/>
                <a:cs typeface="Trebuchet MS"/>
              </a:rPr>
              <a:t>ole</a:t>
            </a:r>
            <a:r>
              <a:rPr sz="1600" b="1" spc="-135" dirty="0">
                <a:solidFill>
                  <a:srgbClr val="00C3FF"/>
                </a:solidFill>
                <a:latin typeface="Trebuchet MS"/>
                <a:cs typeface="Trebuchet MS"/>
              </a:rPr>
              <a:t> </a:t>
            </a:r>
            <a:r>
              <a:rPr sz="1600" b="1" spc="-45" dirty="0">
                <a:solidFill>
                  <a:srgbClr val="00C3FF"/>
                </a:solidFill>
                <a:latin typeface="Trebuchet MS"/>
                <a:cs typeface="Trebuchet MS"/>
              </a:rPr>
              <a:t>3</a:t>
            </a:r>
            <a:endParaRPr sz="1600">
              <a:latin typeface="Trebuchet MS"/>
              <a:cs typeface="Trebuchet MS"/>
            </a:endParaRPr>
          </a:p>
        </p:txBody>
      </p:sp>
      <p:grpSp>
        <p:nvGrpSpPr>
          <p:cNvPr id="28" name="object 28"/>
          <p:cNvGrpSpPr/>
          <p:nvPr/>
        </p:nvGrpSpPr>
        <p:grpSpPr>
          <a:xfrm>
            <a:off x="4438650" y="2244902"/>
            <a:ext cx="3685540" cy="1552575"/>
            <a:chOff x="4438650" y="2244902"/>
            <a:chExt cx="3685540" cy="1552575"/>
          </a:xfrm>
        </p:grpSpPr>
        <p:sp>
          <p:nvSpPr>
            <p:cNvPr id="29" name="object 29"/>
            <p:cNvSpPr/>
            <p:nvPr/>
          </p:nvSpPr>
          <p:spPr>
            <a:xfrm>
              <a:off x="4438650" y="2623565"/>
              <a:ext cx="2112010" cy="855344"/>
            </a:xfrm>
            <a:custGeom>
              <a:avLst/>
              <a:gdLst/>
              <a:ahLst/>
              <a:cxnLst/>
              <a:rect l="l" t="t" r="r" b="b"/>
              <a:pathLst>
                <a:path w="2112009" h="855345">
                  <a:moveTo>
                    <a:pt x="448564" y="848360"/>
                  </a:moveTo>
                  <a:lnTo>
                    <a:pt x="431431" y="827913"/>
                  </a:lnTo>
                  <a:lnTo>
                    <a:pt x="366522" y="750443"/>
                  </a:lnTo>
                  <a:lnTo>
                    <a:pt x="351307" y="785393"/>
                  </a:lnTo>
                  <a:lnTo>
                    <a:pt x="15240" y="639318"/>
                  </a:lnTo>
                  <a:lnTo>
                    <a:pt x="0" y="674370"/>
                  </a:lnTo>
                  <a:lnTo>
                    <a:pt x="336105" y="820343"/>
                  </a:lnTo>
                  <a:lnTo>
                    <a:pt x="320929" y="855218"/>
                  </a:lnTo>
                  <a:lnTo>
                    <a:pt x="448564" y="848360"/>
                  </a:lnTo>
                  <a:close/>
                </a:path>
                <a:path w="2112009" h="855345">
                  <a:moveTo>
                    <a:pt x="2111997" y="0"/>
                  </a:moveTo>
                  <a:lnTo>
                    <a:pt x="1986280" y="22860"/>
                  </a:lnTo>
                  <a:lnTo>
                    <a:pt x="2009165" y="53340"/>
                  </a:lnTo>
                  <a:lnTo>
                    <a:pt x="1664970" y="311785"/>
                  </a:lnTo>
                  <a:lnTo>
                    <a:pt x="1687830" y="342265"/>
                  </a:lnTo>
                  <a:lnTo>
                    <a:pt x="2032101" y="83858"/>
                  </a:lnTo>
                  <a:lnTo>
                    <a:pt x="2054987" y="114300"/>
                  </a:lnTo>
                  <a:lnTo>
                    <a:pt x="2091093" y="41910"/>
                  </a:lnTo>
                  <a:lnTo>
                    <a:pt x="2111997" y="0"/>
                  </a:lnTo>
                  <a:close/>
                </a:path>
              </a:pathLst>
            </a:custGeom>
            <a:solidFill>
              <a:srgbClr val="00C2FF"/>
            </a:solidFill>
          </p:spPr>
          <p:txBody>
            <a:bodyPr wrap="square" lIns="0" tIns="0" rIns="0" bIns="0" rtlCol="0"/>
            <a:lstStyle/>
            <a:p>
              <a:endParaRPr/>
            </a:p>
          </p:txBody>
        </p:sp>
        <p:pic>
          <p:nvPicPr>
            <p:cNvPr id="30" name="object 30"/>
            <p:cNvPicPr/>
            <p:nvPr/>
          </p:nvPicPr>
          <p:blipFill>
            <a:blip r:embed="rId4" cstate="print"/>
            <a:stretch>
              <a:fillRect/>
            </a:stretch>
          </p:blipFill>
          <p:spPr>
            <a:xfrm>
              <a:off x="6224016" y="2244902"/>
              <a:ext cx="1867662" cy="1058240"/>
            </a:xfrm>
            <a:prstGeom prst="rect">
              <a:avLst/>
            </a:prstGeom>
          </p:spPr>
        </p:pic>
        <p:pic>
          <p:nvPicPr>
            <p:cNvPr id="31" name="object 31"/>
            <p:cNvPicPr/>
            <p:nvPr/>
          </p:nvPicPr>
          <p:blipFill>
            <a:blip r:embed="rId9" cstate="print"/>
            <a:stretch>
              <a:fillRect/>
            </a:stretch>
          </p:blipFill>
          <p:spPr>
            <a:xfrm>
              <a:off x="6550914" y="2399538"/>
              <a:ext cx="1234439" cy="426719"/>
            </a:xfrm>
            <a:prstGeom prst="rect">
              <a:avLst/>
            </a:prstGeom>
          </p:spPr>
        </p:pic>
        <p:sp>
          <p:nvSpPr>
            <p:cNvPr id="32" name="object 32"/>
            <p:cNvSpPr/>
            <p:nvPr/>
          </p:nvSpPr>
          <p:spPr>
            <a:xfrm>
              <a:off x="6550914" y="2399538"/>
              <a:ext cx="1234440" cy="426720"/>
            </a:xfrm>
            <a:custGeom>
              <a:avLst/>
              <a:gdLst/>
              <a:ahLst/>
              <a:cxnLst/>
              <a:rect l="l" t="t" r="r" b="b"/>
              <a:pathLst>
                <a:path w="1234440" h="426719">
                  <a:moveTo>
                    <a:pt x="0" y="213360"/>
                  </a:moveTo>
                  <a:lnTo>
                    <a:pt x="106679" y="0"/>
                  </a:lnTo>
                  <a:lnTo>
                    <a:pt x="1127759" y="0"/>
                  </a:lnTo>
                  <a:lnTo>
                    <a:pt x="1234439" y="213360"/>
                  </a:lnTo>
                  <a:lnTo>
                    <a:pt x="1127759" y="426719"/>
                  </a:lnTo>
                  <a:lnTo>
                    <a:pt x="106679" y="426719"/>
                  </a:lnTo>
                  <a:lnTo>
                    <a:pt x="0" y="213360"/>
                  </a:lnTo>
                  <a:close/>
                </a:path>
              </a:pathLst>
            </a:custGeom>
            <a:ln w="19050">
              <a:solidFill>
                <a:srgbClr val="00C3FF"/>
              </a:solidFill>
            </a:ln>
          </p:spPr>
          <p:txBody>
            <a:bodyPr wrap="square" lIns="0" tIns="0" rIns="0" bIns="0" rtlCol="0"/>
            <a:lstStyle/>
            <a:p>
              <a:endParaRPr/>
            </a:p>
          </p:txBody>
        </p:sp>
        <p:sp>
          <p:nvSpPr>
            <p:cNvPr id="33" name="object 33"/>
            <p:cNvSpPr/>
            <p:nvPr/>
          </p:nvSpPr>
          <p:spPr>
            <a:xfrm>
              <a:off x="6115176" y="2931668"/>
              <a:ext cx="463550" cy="187325"/>
            </a:xfrm>
            <a:custGeom>
              <a:avLst/>
              <a:gdLst/>
              <a:ahLst/>
              <a:cxnLst/>
              <a:rect l="l" t="t" r="r" b="b"/>
              <a:pathLst>
                <a:path w="463550" h="187325">
                  <a:moveTo>
                    <a:pt x="348616" y="150744"/>
                  </a:moveTo>
                  <a:lnTo>
                    <a:pt x="336676" y="186944"/>
                  </a:lnTo>
                  <a:lnTo>
                    <a:pt x="463169" y="168401"/>
                  </a:lnTo>
                  <a:lnTo>
                    <a:pt x="451402" y="156718"/>
                  </a:lnTo>
                  <a:lnTo>
                    <a:pt x="366775" y="156718"/>
                  </a:lnTo>
                  <a:lnTo>
                    <a:pt x="348616" y="150744"/>
                  </a:lnTo>
                  <a:close/>
                </a:path>
                <a:path w="463550" h="187325">
                  <a:moveTo>
                    <a:pt x="360540" y="114590"/>
                  </a:moveTo>
                  <a:lnTo>
                    <a:pt x="348616" y="150744"/>
                  </a:lnTo>
                  <a:lnTo>
                    <a:pt x="366775" y="156718"/>
                  </a:lnTo>
                  <a:lnTo>
                    <a:pt x="378587" y="120523"/>
                  </a:lnTo>
                  <a:lnTo>
                    <a:pt x="360540" y="114590"/>
                  </a:lnTo>
                  <a:close/>
                </a:path>
                <a:path w="463550" h="187325">
                  <a:moveTo>
                    <a:pt x="372490" y="78358"/>
                  </a:moveTo>
                  <a:lnTo>
                    <a:pt x="360540" y="114590"/>
                  </a:lnTo>
                  <a:lnTo>
                    <a:pt x="378587" y="120523"/>
                  </a:lnTo>
                  <a:lnTo>
                    <a:pt x="366775" y="156718"/>
                  </a:lnTo>
                  <a:lnTo>
                    <a:pt x="451402" y="156718"/>
                  </a:lnTo>
                  <a:lnTo>
                    <a:pt x="372490" y="78358"/>
                  </a:lnTo>
                  <a:close/>
                </a:path>
                <a:path w="463550" h="187325">
                  <a:moveTo>
                    <a:pt x="11937" y="0"/>
                  </a:moveTo>
                  <a:lnTo>
                    <a:pt x="0" y="36068"/>
                  </a:lnTo>
                  <a:lnTo>
                    <a:pt x="348616" y="150744"/>
                  </a:lnTo>
                  <a:lnTo>
                    <a:pt x="360540" y="114590"/>
                  </a:lnTo>
                  <a:lnTo>
                    <a:pt x="11937" y="0"/>
                  </a:lnTo>
                  <a:close/>
                </a:path>
              </a:pathLst>
            </a:custGeom>
            <a:solidFill>
              <a:srgbClr val="00C2FF"/>
            </a:solidFill>
          </p:spPr>
          <p:txBody>
            <a:bodyPr wrap="square" lIns="0" tIns="0" rIns="0" bIns="0" rtlCol="0"/>
            <a:lstStyle/>
            <a:p>
              <a:endParaRPr/>
            </a:p>
          </p:txBody>
        </p:sp>
        <p:pic>
          <p:nvPicPr>
            <p:cNvPr id="34" name="object 34"/>
            <p:cNvPicPr/>
            <p:nvPr/>
          </p:nvPicPr>
          <p:blipFill>
            <a:blip r:embed="rId4" cstate="print"/>
            <a:stretch>
              <a:fillRect/>
            </a:stretch>
          </p:blipFill>
          <p:spPr>
            <a:xfrm>
              <a:off x="6256020" y="2738678"/>
              <a:ext cx="1867662" cy="1058240"/>
            </a:xfrm>
            <a:prstGeom prst="rect">
              <a:avLst/>
            </a:prstGeom>
          </p:spPr>
        </p:pic>
        <p:pic>
          <p:nvPicPr>
            <p:cNvPr id="35" name="object 35"/>
            <p:cNvPicPr/>
            <p:nvPr/>
          </p:nvPicPr>
          <p:blipFill>
            <a:blip r:embed="rId9" cstate="print"/>
            <a:stretch>
              <a:fillRect/>
            </a:stretch>
          </p:blipFill>
          <p:spPr>
            <a:xfrm>
              <a:off x="6582917" y="2893314"/>
              <a:ext cx="1234439" cy="426719"/>
            </a:xfrm>
            <a:prstGeom prst="rect">
              <a:avLst/>
            </a:prstGeom>
          </p:spPr>
        </p:pic>
        <p:sp>
          <p:nvSpPr>
            <p:cNvPr id="36" name="object 36"/>
            <p:cNvSpPr/>
            <p:nvPr/>
          </p:nvSpPr>
          <p:spPr>
            <a:xfrm>
              <a:off x="6582917" y="2893314"/>
              <a:ext cx="1234440" cy="426720"/>
            </a:xfrm>
            <a:custGeom>
              <a:avLst/>
              <a:gdLst/>
              <a:ahLst/>
              <a:cxnLst/>
              <a:rect l="l" t="t" r="r" b="b"/>
              <a:pathLst>
                <a:path w="1234440" h="426720">
                  <a:moveTo>
                    <a:pt x="0" y="213360"/>
                  </a:moveTo>
                  <a:lnTo>
                    <a:pt x="106679" y="0"/>
                  </a:lnTo>
                  <a:lnTo>
                    <a:pt x="1127759" y="0"/>
                  </a:lnTo>
                  <a:lnTo>
                    <a:pt x="1234439" y="213360"/>
                  </a:lnTo>
                  <a:lnTo>
                    <a:pt x="1127759" y="426719"/>
                  </a:lnTo>
                  <a:lnTo>
                    <a:pt x="106679" y="426719"/>
                  </a:lnTo>
                  <a:lnTo>
                    <a:pt x="0" y="213360"/>
                  </a:lnTo>
                  <a:close/>
                </a:path>
              </a:pathLst>
            </a:custGeom>
            <a:ln w="19050">
              <a:solidFill>
                <a:srgbClr val="00C3FF"/>
              </a:solidFill>
            </a:ln>
          </p:spPr>
          <p:txBody>
            <a:bodyPr wrap="square" lIns="0" tIns="0" rIns="0" bIns="0" rtlCol="0"/>
            <a:lstStyle/>
            <a:p>
              <a:endParaRPr/>
            </a:p>
          </p:txBody>
        </p:sp>
      </p:grpSp>
      <p:sp>
        <p:nvSpPr>
          <p:cNvPr id="37" name="object 37"/>
          <p:cNvSpPr txBox="1"/>
          <p:nvPr/>
        </p:nvSpPr>
        <p:spPr>
          <a:xfrm>
            <a:off x="6872731" y="2457703"/>
            <a:ext cx="623570" cy="762635"/>
          </a:xfrm>
          <a:prstGeom prst="rect">
            <a:avLst/>
          </a:prstGeom>
        </p:spPr>
        <p:txBody>
          <a:bodyPr vert="horz" wrap="square" lIns="0" tIns="12065" rIns="0" bIns="0" rtlCol="0">
            <a:spAutoFit/>
          </a:bodyPr>
          <a:lstStyle/>
          <a:p>
            <a:pPr marL="12700">
              <a:lnSpc>
                <a:spcPct val="100000"/>
              </a:lnSpc>
              <a:spcBef>
                <a:spcPts val="95"/>
              </a:spcBef>
            </a:pPr>
            <a:r>
              <a:rPr sz="1600" b="1" spc="-30" dirty="0">
                <a:solidFill>
                  <a:srgbClr val="00C3FF"/>
                </a:solidFill>
                <a:latin typeface="Trebuchet MS"/>
                <a:cs typeface="Trebuchet MS"/>
              </a:rPr>
              <a:t>Use</a:t>
            </a:r>
            <a:r>
              <a:rPr sz="1600" b="1" spc="-90" dirty="0">
                <a:solidFill>
                  <a:srgbClr val="00C3FF"/>
                </a:solidFill>
                <a:latin typeface="Trebuchet MS"/>
                <a:cs typeface="Trebuchet MS"/>
              </a:rPr>
              <a:t>r</a:t>
            </a:r>
            <a:r>
              <a:rPr sz="1600" b="1" spc="-130" dirty="0">
                <a:solidFill>
                  <a:srgbClr val="00C3FF"/>
                </a:solidFill>
                <a:latin typeface="Trebuchet MS"/>
                <a:cs typeface="Trebuchet MS"/>
              </a:rPr>
              <a:t> </a:t>
            </a:r>
            <a:r>
              <a:rPr sz="1600" b="1" spc="-45" dirty="0">
                <a:solidFill>
                  <a:srgbClr val="00C3FF"/>
                </a:solidFill>
                <a:latin typeface="Trebuchet MS"/>
                <a:cs typeface="Trebuchet MS"/>
              </a:rPr>
              <a:t>1</a:t>
            </a:r>
            <a:endParaRPr sz="1600">
              <a:latin typeface="Trebuchet MS"/>
              <a:cs typeface="Trebuchet MS"/>
            </a:endParaRPr>
          </a:p>
          <a:p>
            <a:pPr marL="44450">
              <a:lnSpc>
                <a:spcPct val="100000"/>
              </a:lnSpc>
              <a:spcBef>
                <a:spcPts val="1964"/>
              </a:spcBef>
            </a:pPr>
            <a:r>
              <a:rPr sz="1600" b="1" spc="-45" dirty="0">
                <a:solidFill>
                  <a:srgbClr val="00C3FF"/>
                </a:solidFill>
                <a:latin typeface="Trebuchet MS"/>
                <a:cs typeface="Trebuchet MS"/>
              </a:rPr>
              <a:t>User</a:t>
            </a:r>
            <a:r>
              <a:rPr sz="1600" b="1" spc="-130" dirty="0">
                <a:solidFill>
                  <a:srgbClr val="00C3FF"/>
                </a:solidFill>
                <a:latin typeface="Trebuchet MS"/>
                <a:cs typeface="Trebuchet MS"/>
              </a:rPr>
              <a:t> </a:t>
            </a:r>
            <a:r>
              <a:rPr sz="1600" b="1" spc="-45" dirty="0">
                <a:solidFill>
                  <a:srgbClr val="00C3FF"/>
                </a:solidFill>
                <a:latin typeface="Trebuchet MS"/>
                <a:cs typeface="Trebuchet MS"/>
              </a:rPr>
              <a:t>2</a:t>
            </a:r>
            <a:endParaRPr sz="1600">
              <a:latin typeface="Trebuchet MS"/>
              <a:cs typeface="Trebuchet MS"/>
            </a:endParaRPr>
          </a:p>
        </p:txBody>
      </p:sp>
      <p:grpSp>
        <p:nvGrpSpPr>
          <p:cNvPr id="38" name="object 38"/>
          <p:cNvGrpSpPr/>
          <p:nvPr/>
        </p:nvGrpSpPr>
        <p:grpSpPr>
          <a:xfrm>
            <a:off x="6274308" y="3384803"/>
            <a:ext cx="1868170" cy="1058545"/>
            <a:chOff x="6274308" y="3384803"/>
            <a:chExt cx="1868170" cy="1058545"/>
          </a:xfrm>
        </p:grpSpPr>
        <p:pic>
          <p:nvPicPr>
            <p:cNvPr id="39" name="object 39"/>
            <p:cNvPicPr/>
            <p:nvPr/>
          </p:nvPicPr>
          <p:blipFill>
            <a:blip r:embed="rId4" cstate="print"/>
            <a:stretch>
              <a:fillRect/>
            </a:stretch>
          </p:blipFill>
          <p:spPr>
            <a:xfrm>
              <a:off x="6274308" y="3384803"/>
              <a:ext cx="1867662" cy="1058240"/>
            </a:xfrm>
            <a:prstGeom prst="rect">
              <a:avLst/>
            </a:prstGeom>
          </p:spPr>
        </p:pic>
        <p:pic>
          <p:nvPicPr>
            <p:cNvPr id="40" name="object 40"/>
            <p:cNvPicPr/>
            <p:nvPr/>
          </p:nvPicPr>
          <p:blipFill>
            <a:blip r:embed="rId5" cstate="print"/>
            <a:stretch>
              <a:fillRect/>
            </a:stretch>
          </p:blipFill>
          <p:spPr>
            <a:xfrm>
              <a:off x="6601206" y="3539489"/>
              <a:ext cx="1234440" cy="426719"/>
            </a:xfrm>
            <a:prstGeom prst="rect">
              <a:avLst/>
            </a:prstGeom>
          </p:spPr>
        </p:pic>
        <p:sp>
          <p:nvSpPr>
            <p:cNvPr id="41" name="object 41"/>
            <p:cNvSpPr/>
            <p:nvPr/>
          </p:nvSpPr>
          <p:spPr>
            <a:xfrm>
              <a:off x="6601206" y="3539489"/>
              <a:ext cx="1234440" cy="426720"/>
            </a:xfrm>
            <a:custGeom>
              <a:avLst/>
              <a:gdLst/>
              <a:ahLst/>
              <a:cxnLst/>
              <a:rect l="l" t="t" r="r" b="b"/>
              <a:pathLst>
                <a:path w="1234440" h="426720">
                  <a:moveTo>
                    <a:pt x="0" y="213360"/>
                  </a:moveTo>
                  <a:lnTo>
                    <a:pt x="106679" y="0"/>
                  </a:lnTo>
                  <a:lnTo>
                    <a:pt x="1127760" y="0"/>
                  </a:lnTo>
                  <a:lnTo>
                    <a:pt x="1234440" y="213360"/>
                  </a:lnTo>
                  <a:lnTo>
                    <a:pt x="1127760" y="426720"/>
                  </a:lnTo>
                  <a:lnTo>
                    <a:pt x="106679" y="426720"/>
                  </a:lnTo>
                  <a:lnTo>
                    <a:pt x="0" y="213360"/>
                  </a:lnTo>
                  <a:close/>
                </a:path>
              </a:pathLst>
            </a:custGeom>
            <a:ln w="19050">
              <a:solidFill>
                <a:srgbClr val="00C3FF"/>
              </a:solidFill>
            </a:ln>
          </p:spPr>
          <p:txBody>
            <a:bodyPr wrap="square" lIns="0" tIns="0" rIns="0" bIns="0" rtlCol="0"/>
            <a:lstStyle/>
            <a:p>
              <a:endParaRPr/>
            </a:p>
          </p:txBody>
        </p:sp>
      </p:grpSp>
      <p:sp>
        <p:nvSpPr>
          <p:cNvPr id="42" name="object 42"/>
          <p:cNvSpPr txBox="1"/>
          <p:nvPr/>
        </p:nvSpPr>
        <p:spPr>
          <a:xfrm>
            <a:off x="6923658" y="3597909"/>
            <a:ext cx="591185" cy="269240"/>
          </a:xfrm>
          <a:prstGeom prst="rect">
            <a:avLst/>
          </a:prstGeom>
        </p:spPr>
        <p:txBody>
          <a:bodyPr vert="horz" wrap="square" lIns="0" tIns="12065" rIns="0" bIns="0" rtlCol="0">
            <a:spAutoFit/>
          </a:bodyPr>
          <a:lstStyle/>
          <a:p>
            <a:pPr marL="12700">
              <a:lnSpc>
                <a:spcPct val="100000"/>
              </a:lnSpc>
              <a:spcBef>
                <a:spcPts val="95"/>
              </a:spcBef>
            </a:pPr>
            <a:r>
              <a:rPr sz="1600" b="1" spc="-30" dirty="0">
                <a:solidFill>
                  <a:srgbClr val="00C3FF"/>
                </a:solidFill>
                <a:latin typeface="Trebuchet MS"/>
                <a:cs typeface="Trebuchet MS"/>
              </a:rPr>
              <a:t>Use</a:t>
            </a:r>
            <a:r>
              <a:rPr sz="1600" b="1" spc="-90" dirty="0">
                <a:solidFill>
                  <a:srgbClr val="00C3FF"/>
                </a:solidFill>
                <a:latin typeface="Trebuchet MS"/>
                <a:cs typeface="Trebuchet MS"/>
              </a:rPr>
              <a:t>r</a:t>
            </a:r>
            <a:r>
              <a:rPr sz="1600" b="1" spc="-130" dirty="0">
                <a:solidFill>
                  <a:srgbClr val="00C3FF"/>
                </a:solidFill>
                <a:latin typeface="Trebuchet MS"/>
                <a:cs typeface="Trebuchet MS"/>
              </a:rPr>
              <a:t> </a:t>
            </a:r>
            <a:r>
              <a:rPr sz="1600" b="1" spc="-45" dirty="0">
                <a:solidFill>
                  <a:srgbClr val="00C3FF"/>
                </a:solidFill>
                <a:latin typeface="Trebuchet MS"/>
                <a:cs typeface="Trebuchet MS"/>
              </a:rPr>
              <a:t>3</a:t>
            </a:r>
            <a:endParaRPr sz="1600">
              <a:latin typeface="Trebuchet MS"/>
              <a:cs typeface="Trebuchet MS"/>
            </a:endParaRPr>
          </a:p>
        </p:txBody>
      </p:sp>
      <p:sp>
        <p:nvSpPr>
          <p:cNvPr id="43" name="object 43"/>
          <p:cNvSpPr/>
          <p:nvPr/>
        </p:nvSpPr>
        <p:spPr>
          <a:xfrm>
            <a:off x="6111747" y="3457447"/>
            <a:ext cx="489584" cy="290195"/>
          </a:xfrm>
          <a:custGeom>
            <a:avLst/>
            <a:gdLst/>
            <a:ahLst/>
            <a:cxnLst/>
            <a:rect l="l" t="t" r="r" b="b"/>
            <a:pathLst>
              <a:path w="489584" h="290195">
                <a:moveTo>
                  <a:pt x="380801" y="250081"/>
                </a:moveTo>
                <a:lnTo>
                  <a:pt x="361950" y="283209"/>
                </a:lnTo>
                <a:lnTo>
                  <a:pt x="489457" y="290067"/>
                </a:lnTo>
                <a:lnTo>
                  <a:pt x="468992" y="259460"/>
                </a:lnTo>
                <a:lnTo>
                  <a:pt x="397255" y="259460"/>
                </a:lnTo>
                <a:lnTo>
                  <a:pt x="380801" y="250081"/>
                </a:lnTo>
                <a:close/>
              </a:path>
              <a:path w="489584" h="290195">
                <a:moveTo>
                  <a:pt x="399623" y="217006"/>
                </a:moveTo>
                <a:lnTo>
                  <a:pt x="380801" y="250081"/>
                </a:lnTo>
                <a:lnTo>
                  <a:pt x="397255" y="259460"/>
                </a:lnTo>
                <a:lnTo>
                  <a:pt x="416178" y="226440"/>
                </a:lnTo>
                <a:lnTo>
                  <a:pt x="399623" y="217006"/>
                </a:lnTo>
                <a:close/>
              </a:path>
              <a:path w="489584" h="290195">
                <a:moveTo>
                  <a:pt x="418465" y="183895"/>
                </a:moveTo>
                <a:lnTo>
                  <a:pt x="399623" y="217006"/>
                </a:lnTo>
                <a:lnTo>
                  <a:pt x="416178" y="226440"/>
                </a:lnTo>
                <a:lnTo>
                  <a:pt x="397255" y="259460"/>
                </a:lnTo>
                <a:lnTo>
                  <a:pt x="468992" y="259460"/>
                </a:lnTo>
                <a:lnTo>
                  <a:pt x="418465" y="183895"/>
                </a:lnTo>
                <a:close/>
              </a:path>
              <a:path w="489584" h="290195">
                <a:moveTo>
                  <a:pt x="18796" y="0"/>
                </a:moveTo>
                <a:lnTo>
                  <a:pt x="0" y="33019"/>
                </a:lnTo>
                <a:lnTo>
                  <a:pt x="380801" y="250081"/>
                </a:lnTo>
                <a:lnTo>
                  <a:pt x="399623" y="217006"/>
                </a:lnTo>
                <a:lnTo>
                  <a:pt x="18796" y="0"/>
                </a:lnTo>
                <a:close/>
              </a:path>
            </a:pathLst>
          </a:custGeom>
          <a:solidFill>
            <a:srgbClr val="00C2FF"/>
          </a:solidFill>
        </p:spPr>
        <p:txBody>
          <a:bodyPr wrap="square" lIns="0" tIns="0" rIns="0" bIns="0" rtlCol="0"/>
          <a:lstStyle/>
          <a:p>
            <a:endParaRPr/>
          </a:p>
        </p:txBody>
      </p:sp>
      <p:sp>
        <p:nvSpPr>
          <p:cNvPr id="44" name="object 44"/>
          <p:cNvSpPr txBox="1"/>
          <p:nvPr/>
        </p:nvSpPr>
        <p:spPr>
          <a:xfrm>
            <a:off x="2928873" y="3610102"/>
            <a:ext cx="1838325" cy="66675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Courier New"/>
                <a:cs typeface="Courier New"/>
              </a:rPr>
              <a:t>GRANT</a:t>
            </a:r>
            <a:r>
              <a:rPr sz="1400" spc="-75" dirty="0">
                <a:solidFill>
                  <a:srgbClr val="FFFFFF"/>
                </a:solidFill>
                <a:latin typeface="Courier New"/>
                <a:cs typeface="Courier New"/>
              </a:rPr>
              <a:t> </a:t>
            </a:r>
            <a:r>
              <a:rPr sz="1400" i="1" spc="-5" dirty="0">
                <a:solidFill>
                  <a:srgbClr val="66BEFF"/>
                </a:solidFill>
                <a:latin typeface="Courier New"/>
                <a:cs typeface="Courier New"/>
              </a:rPr>
              <a:t>&lt;privilege&gt;</a:t>
            </a:r>
            <a:endParaRPr sz="1400">
              <a:latin typeface="Courier New"/>
              <a:cs typeface="Courier New"/>
            </a:endParaRPr>
          </a:p>
          <a:p>
            <a:pPr marL="12700">
              <a:lnSpc>
                <a:spcPct val="100000"/>
              </a:lnSpc>
              <a:spcBef>
                <a:spcPts val="5"/>
              </a:spcBef>
            </a:pPr>
            <a:r>
              <a:rPr sz="1400" spc="-5" dirty="0">
                <a:solidFill>
                  <a:srgbClr val="FFFFFF"/>
                </a:solidFill>
                <a:latin typeface="Courier New"/>
                <a:cs typeface="Courier New"/>
              </a:rPr>
              <a:t>ON</a:t>
            </a:r>
            <a:r>
              <a:rPr sz="1400" spc="-60" dirty="0">
                <a:solidFill>
                  <a:srgbClr val="FFFFFF"/>
                </a:solidFill>
                <a:latin typeface="Courier New"/>
                <a:cs typeface="Courier New"/>
              </a:rPr>
              <a:t> </a:t>
            </a:r>
            <a:r>
              <a:rPr sz="1400" i="1" spc="-5" dirty="0">
                <a:solidFill>
                  <a:srgbClr val="66BEFF"/>
                </a:solidFill>
                <a:latin typeface="Courier New"/>
                <a:cs typeface="Courier New"/>
              </a:rPr>
              <a:t>&lt;obeject&gt;</a:t>
            </a:r>
            <a:endParaRPr sz="1400">
              <a:latin typeface="Courier New"/>
              <a:cs typeface="Courier New"/>
            </a:endParaRPr>
          </a:p>
          <a:p>
            <a:pPr marL="12700">
              <a:lnSpc>
                <a:spcPct val="100000"/>
              </a:lnSpc>
            </a:pPr>
            <a:r>
              <a:rPr sz="1400" spc="-5" dirty="0">
                <a:solidFill>
                  <a:srgbClr val="FFFFFF"/>
                </a:solidFill>
                <a:latin typeface="Courier New"/>
                <a:cs typeface="Courier New"/>
              </a:rPr>
              <a:t>TO</a:t>
            </a:r>
            <a:r>
              <a:rPr sz="1400" spc="-65" dirty="0">
                <a:solidFill>
                  <a:srgbClr val="FFFFFF"/>
                </a:solidFill>
                <a:latin typeface="Courier New"/>
                <a:cs typeface="Courier New"/>
              </a:rPr>
              <a:t> </a:t>
            </a:r>
            <a:r>
              <a:rPr sz="1400" i="1" spc="-5" dirty="0">
                <a:solidFill>
                  <a:srgbClr val="66BEFF"/>
                </a:solidFill>
                <a:latin typeface="Courier New"/>
                <a:cs typeface="Courier New"/>
              </a:rPr>
              <a:t>&lt;role&gt;</a:t>
            </a:r>
            <a:endParaRPr sz="1400">
              <a:latin typeface="Courier New"/>
              <a:cs typeface="Courier New"/>
            </a:endParaRPr>
          </a:p>
        </p:txBody>
      </p:sp>
      <p:sp>
        <p:nvSpPr>
          <p:cNvPr id="45" name="object 45"/>
          <p:cNvSpPr txBox="1"/>
          <p:nvPr/>
        </p:nvSpPr>
        <p:spPr>
          <a:xfrm>
            <a:off x="5446903" y="1578356"/>
            <a:ext cx="1304290" cy="45275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FFFFFF"/>
                </a:solidFill>
                <a:latin typeface="Courier New"/>
                <a:cs typeface="Courier New"/>
              </a:rPr>
              <a:t>GRANT</a:t>
            </a:r>
            <a:r>
              <a:rPr sz="1400" spc="-75" dirty="0">
                <a:solidFill>
                  <a:srgbClr val="FFFFFF"/>
                </a:solidFill>
                <a:latin typeface="Courier New"/>
                <a:cs typeface="Courier New"/>
              </a:rPr>
              <a:t> </a:t>
            </a:r>
            <a:r>
              <a:rPr sz="1400" i="1" spc="-5" dirty="0">
                <a:solidFill>
                  <a:srgbClr val="66BEFF"/>
                </a:solidFill>
                <a:latin typeface="Courier New"/>
                <a:cs typeface="Courier New"/>
              </a:rPr>
              <a:t>&lt;role&gt;</a:t>
            </a:r>
            <a:endParaRPr sz="1400">
              <a:latin typeface="Courier New"/>
              <a:cs typeface="Courier New"/>
            </a:endParaRPr>
          </a:p>
          <a:p>
            <a:pPr marL="12700">
              <a:lnSpc>
                <a:spcPct val="100000"/>
              </a:lnSpc>
            </a:pPr>
            <a:r>
              <a:rPr sz="1400" spc="-5" dirty="0">
                <a:solidFill>
                  <a:srgbClr val="FFFFFF"/>
                </a:solidFill>
                <a:latin typeface="Courier New"/>
                <a:cs typeface="Courier New"/>
              </a:rPr>
              <a:t>TO</a:t>
            </a:r>
            <a:r>
              <a:rPr sz="1400" spc="-65" dirty="0">
                <a:solidFill>
                  <a:srgbClr val="FFFFFF"/>
                </a:solidFill>
                <a:latin typeface="Courier New"/>
                <a:cs typeface="Courier New"/>
              </a:rPr>
              <a:t> </a:t>
            </a:r>
            <a:r>
              <a:rPr sz="1400" i="1" spc="-5" dirty="0">
                <a:solidFill>
                  <a:srgbClr val="66BEFF"/>
                </a:solidFill>
                <a:latin typeface="Courier New"/>
                <a:cs typeface="Courier New"/>
              </a:rPr>
              <a:t>&lt;user&gt;</a:t>
            </a:r>
            <a:endParaRPr sz="1400">
              <a:latin typeface="Courier New"/>
              <a:cs typeface="Courier New"/>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5404" y="418338"/>
            <a:ext cx="2930525" cy="513715"/>
          </a:xfrm>
          <a:prstGeom prst="rect">
            <a:avLst/>
          </a:prstGeom>
        </p:spPr>
        <p:txBody>
          <a:bodyPr vert="horz" wrap="square" lIns="0" tIns="13335" rIns="0" bIns="0" rtlCol="0">
            <a:spAutoFit/>
          </a:bodyPr>
          <a:lstStyle/>
          <a:p>
            <a:pPr marL="12700">
              <a:lnSpc>
                <a:spcPct val="100000"/>
              </a:lnSpc>
              <a:spcBef>
                <a:spcPts val="105"/>
              </a:spcBef>
            </a:pPr>
            <a:r>
              <a:rPr spc="-5" dirty="0"/>
              <a:t>Securable</a:t>
            </a:r>
            <a:r>
              <a:rPr spc="-65" dirty="0"/>
              <a:t> </a:t>
            </a:r>
            <a:r>
              <a:rPr spc="-5" dirty="0"/>
              <a:t>objects</a:t>
            </a:r>
          </a:p>
        </p:txBody>
      </p:sp>
      <p:grpSp>
        <p:nvGrpSpPr>
          <p:cNvPr id="3" name="object 3"/>
          <p:cNvGrpSpPr/>
          <p:nvPr/>
        </p:nvGrpSpPr>
        <p:grpSpPr>
          <a:xfrm>
            <a:off x="3168395" y="1001293"/>
            <a:ext cx="2582545" cy="1105535"/>
            <a:chOff x="3168395" y="1001293"/>
            <a:chExt cx="2582545" cy="1105535"/>
          </a:xfrm>
        </p:grpSpPr>
        <p:pic>
          <p:nvPicPr>
            <p:cNvPr id="4" name="object 4"/>
            <p:cNvPicPr/>
            <p:nvPr/>
          </p:nvPicPr>
          <p:blipFill>
            <a:blip r:embed="rId2" cstate="print"/>
            <a:stretch>
              <a:fillRect/>
            </a:stretch>
          </p:blipFill>
          <p:spPr>
            <a:xfrm>
              <a:off x="3168395" y="1001293"/>
              <a:ext cx="2582291" cy="1105382"/>
            </a:xfrm>
            <a:prstGeom prst="rect">
              <a:avLst/>
            </a:prstGeom>
          </p:spPr>
        </p:pic>
        <p:pic>
          <p:nvPicPr>
            <p:cNvPr id="5" name="object 5"/>
            <p:cNvPicPr/>
            <p:nvPr/>
          </p:nvPicPr>
          <p:blipFill>
            <a:blip r:embed="rId3" cstate="print"/>
            <a:stretch>
              <a:fillRect/>
            </a:stretch>
          </p:blipFill>
          <p:spPr>
            <a:xfrm>
              <a:off x="3495293" y="1155954"/>
              <a:ext cx="1949195" cy="473963"/>
            </a:xfrm>
            <a:prstGeom prst="rect">
              <a:avLst/>
            </a:prstGeom>
          </p:spPr>
        </p:pic>
        <p:sp>
          <p:nvSpPr>
            <p:cNvPr id="6" name="object 6"/>
            <p:cNvSpPr/>
            <p:nvPr/>
          </p:nvSpPr>
          <p:spPr>
            <a:xfrm>
              <a:off x="3495293" y="1155954"/>
              <a:ext cx="1949450" cy="474345"/>
            </a:xfrm>
            <a:custGeom>
              <a:avLst/>
              <a:gdLst/>
              <a:ahLst/>
              <a:cxnLst/>
              <a:rect l="l" t="t" r="r" b="b"/>
              <a:pathLst>
                <a:path w="1949450" h="474344">
                  <a:moveTo>
                    <a:pt x="0" y="236982"/>
                  </a:moveTo>
                  <a:lnTo>
                    <a:pt x="118490" y="0"/>
                  </a:lnTo>
                  <a:lnTo>
                    <a:pt x="1830704" y="0"/>
                  </a:lnTo>
                  <a:lnTo>
                    <a:pt x="1949195" y="236982"/>
                  </a:lnTo>
                  <a:lnTo>
                    <a:pt x="1830704" y="473963"/>
                  </a:lnTo>
                  <a:lnTo>
                    <a:pt x="118490" y="473963"/>
                  </a:lnTo>
                  <a:lnTo>
                    <a:pt x="0" y="236982"/>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4121658" y="1235710"/>
            <a:ext cx="734695"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Acc</a:t>
            </a:r>
            <a:r>
              <a:rPr sz="1600" b="1" spc="-60" dirty="0">
                <a:solidFill>
                  <a:srgbClr val="00C3FF"/>
                </a:solidFill>
                <a:latin typeface="Trebuchet MS"/>
                <a:cs typeface="Trebuchet MS"/>
              </a:rPr>
              <a:t>ou</a:t>
            </a:r>
            <a:r>
              <a:rPr sz="1600" b="1" spc="-65" dirty="0">
                <a:solidFill>
                  <a:srgbClr val="00C3FF"/>
                </a:solidFill>
                <a:latin typeface="Trebuchet MS"/>
                <a:cs typeface="Trebuchet MS"/>
              </a:rPr>
              <a:t>n</a:t>
            </a:r>
            <a:r>
              <a:rPr sz="1600" b="1" spc="-55" dirty="0">
                <a:solidFill>
                  <a:srgbClr val="00C3FF"/>
                </a:solidFill>
                <a:latin typeface="Trebuchet MS"/>
                <a:cs typeface="Trebuchet MS"/>
              </a:rPr>
              <a:t>t</a:t>
            </a:r>
            <a:endParaRPr sz="1600">
              <a:latin typeface="Trebuchet MS"/>
              <a:cs typeface="Trebuchet MS"/>
            </a:endParaRPr>
          </a:p>
        </p:txBody>
      </p:sp>
      <p:grpSp>
        <p:nvGrpSpPr>
          <p:cNvPr id="8" name="object 8"/>
          <p:cNvGrpSpPr/>
          <p:nvPr/>
        </p:nvGrpSpPr>
        <p:grpSpPr>
          <a:xfrm>
            <a:off x="207263" y="1836445"/>
            <a:ext cx="2157730" cy="1105535"/>
            <a:chOff x="207263" y="1836445"/>
            <a:chExt cx="2157730" cy="1105535"/>
          </a:xfrm>
        </p:grpSpPr>
        <p:pic>
          <p:nvPicPr>
            <p:cNvPr id="9" name="object 9"/>
            <p:cNvPicPr/>
            <p:nvPr/>
          </p:nvPicPr>
          <p:blipFill>
            <a:blip r:embed="rId4" cstate="print"/>
            <a:stretch>
              <a:fillRect/>
            </a:stretch>
          </p:blipFill>
          <p:spPr>
            <a:xfrm>
              <a:off x="207263" y="1836445"/>
              <a:ext cx="2157222" cy="1105382"/>
            </a:xfrm>
            <a:prstGeom prst="rect">
              <a:avLst/>
            </a:prstGeom>
          </p:spPr>
        </p:pic>
        <p:pic>
          <p:nvPicPr>
            <p:cNvPr id="10" name="object 10"/>
            <p:cNvPicPr/>
            <p:nvPr/>
          </p:nvPicPr>
          <p:blipFill>
            <a:blip r:embed="rId5" cstate="print"/>
            <a:stretch>
              <a:fillRect/>
            </a:stretch>
          </p:blipFill>
          <p:spPr>
            <a:xfrm>
              <a:off x="534161" y="1991106"/>
              <a:ext cx="1524000" cy="473963"/>
            </a:xfrm>
            <a:prstGeom prst="rect">
              <a:avLst/>
            </a:prstGeom>
          </p:spPr>
        </p:pic>
        <p:sp>
          <p:nvSpPr>
            <p:cNvPr id="11" name="object 11"/>
            <p:cNvSpPr/>
            <p:nvPr/>
          </p:nvSpPr>
          <p:spPr>
            <a:xfrm>
              <a:off x="534161" y="1991106"/>
              <a:ext cx="1524000" cy="474345"/>
            </a:xfrm>
            <a:custGeom>
              <a:avLst/>
              <a:gdLst/>
              <a:ahLst/>
              <a:cxnLst/>
              <a:rect l="l" t="t" r="r" b="b"/>
              <a:pathLst>
                <a:path w="1524000" h="474344">
                  <a:moveTo>
                    <a:pt x="0" y="236981"/>
                  </a:moveTo>
                  <a:lnTo>
                    <a:pt x="118490" y="0"/>
                  </a:lnTo>
                  <a:lnTo>
                    <a:pt x="1405508" y="0"/>
                  </a:lnTo>
                  <a:lnTo>
                    <a:pt x="1524000" y="236981"/>
                  </a:lnTo>
                  <a:lnTo>
                    <a:pt x="1405508"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1084275" y="2077973"/>
            <a:ext cx="433070" cy="269240"/>
          </a:xfrm>
          <a:prstGeom prst="rect">
            <a:avLst/>
          </a:prstGeom>
        </p:spPr>
        <p:txBody>
          <a:bodyPr vert="horz" wrap="square" lIns="0" tIns="12065" rIns="0" bIns="0" rtlCol="0">
            <a:spAutoFit/>
          </a:bodyPr>
          <a:lstStyle/>
          <a:p>
            <a:pPr marL="12700">
              <a:lnSpc>
                <a:spcPct val="100000"/>
              </a:lnSpc>
              <a:spcBef>
                <a:spcPts val="95"/>
              </a:spcBef>
            </a:pPr>
            <a:r>
              <a:rPr sz="1600" b="1" spc="-30" dirty="0">
                <a:solidFill>
                  <a:srgbClr val="00C3FF"/>
                </a:solidFill>
                <a:latin typeface="Trebuchet MS"/>
                <a:cs typeface="Trebuchet MS"/>
              </a:rPr>
              <a:t>Use</a:t>
            </a:r>
            <a:r>
              <a:rPr sz="1600" b="1" spc="-90" dirty="0">
                <a:solidFill>
                  <a:srgbClr val="00C3FF"/>
                </a:solidFill>
                <a:latin typeface="Trebuchet MS"/>
                <a:cs typeface="Trebuchet MS"/>
              </a:rPr>
              <a:t>r</a:t>
            </a:r>
            <a:endParaRPr sz="1600">
              <a:latin typeface="Trebuchet MS"/>
              <a:cs typeface="Trebuchet MS"/>
            </a:endParaRPr>
          </a:p>
        </p:txBody>
      </p:sp>
      <p:grpSp>
        <p:nvGrpSpPr>
          <p:cNvPr id="13" name="object 13"/>
          <p:cNvGrpSpPr/>
          <p:nvPr/>
        </p:nvGrpSpPr>
        <p:grpSpPr>
          <a:xfrm>
            <a:off x="1792223" y="1837969"/>
            <a:ext cx="2157730" cy="1105535"/>
            <a:chOff x="1792223" y="1837969"/>
            <a:chExt cx="2157730" cy="1105535"/>
          </a:xfrm>
        </p:grpSpPr>
        <p:pic>
          <p:nvPicPr>
            <p:cNvPr id="14" name="object 14"/>
            <p:cNvPicPr/>
            <p:nvPr/>
          </p:nvPicPr>
          <p:blipFill>
            <a:blip r:embed="rId4" cstate="print"/>
            <a:stretch>
              <a:fillRect/>
            </a:stretch>
          </p:blipFill>
          <p:spPr>
            <a:xfrm>
              <a:off x="1792223" y="1837969"/>
              <a:ext cx="2157222" cy="1105382"/>
            </a:xfrm>
            <a:prstGeom prst="rect">
              <a:avLst/>
            </a:prstGeom>
          </p:spPr>
        </p:pic>
        <p:pic>
          <p:nvPicPr>
            <p:cNvPr id="15" name="object 15"/>
            <p:cNvPicPr/>
            <p:nvPr/>
          </p:nvPicPr>
          <p:blipFill>
            <a:blip r:embed="rId5" cstate="print"/>
            <a:stretch>
              <a:fillRect/>
            </a:stretch>
          </p:blipFill>
          <p:spPr>
            <a:xfrm>
              <a:off x="2119121" y="1992630"/>
              <a:ext cx="1524000" cy="473963"/>
            </a:xfrm>
            <a:prstGeom prst="rect">
              <a:avLst/>
            </a:prstGeom>
          </p:spPr>
        </p:pic>
        <p:sp>
          <p:nvSpPr>
            <p:cNvPr id="16" name="object 16"/>
            <p:cNvSpPr/>
            <p:nvPr/>
          </p:nvSpPr>
          <p:spPr>
            <a:xfrm>
              <a:off x="2119121" y="1992630"/>
              <a:ext cx="1524000" cy="474345"/>
            </a:xfrm>
            <a:custGeom>
              <a:avLst/>
              <a:gdLst/>
              <a:ahLst/>
              <a:cxnLst/>
              <a:rect l="l" t="t" r="r" b="b"/>
              <a:pathLst>
                <a:path w="1524000" h="474344">
                  <a:moveTo>
                    <a:pt x="0" y="236981"/>
                  </a:moveTo>
                  <a:lnTo>
                    <a:pt x="118490" y="0"/>
                  </a:lnTo>
                  <a:lnTo>
                    <a:pt x="1405508" y="0"/>
                  </a:lnTo>
                  <a:lnTo>
                    <a:pt x="1524000" y="236981"/>
                  </a:lnTo>
                  <a:lnTo>
                    <a:pt x="1405508"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7" name="object 17"/>
          <p:cNvSpPr txBox="1"/>
          <p:nvPr/>
        </p:nvSpPr>
        <p:spPr>
          <a:xfrm>
            <a:off x="2676525" y="2079497"/>
            <a:ext cx="416559"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R</a:t>
            </a:r>
            <a:r>
              <a:rPr sz="1600" b="1" spc="-70" dirty="0">
                <a:solidFill>
                  <a:srgbClr val="00C3FF"/>
                </a:solidFill>
                <a:latin typeface="Trebuchet MS"/>
                <a:cs typeface="Trebuchet MS"/>
              </a:rPr>
              <a:t>ole</a:t>
            </a:r>
            <a:endParaRPr sz="1600">
              <a:latin typeface="Trebuchet MS"/>
              <a:cs typeface="Trebuchet MS"/>
            </a:endParaRPr>
          </a:p>
        </p:txBody>
      </p:sp>
      <p:grpSp>
        <p:nvGrpSpPr>
          <p:cNvPr id="18" name="object 18"/>
          <p:cNvGrpSpPr/>
          <p:nvPr/>
        </p:nvGrpSpPr>
        <p:grpSpPr>
          <a:xfrm>
            <a:off x="3369564" y="1836445"/>
            <a:ext cx="2157730" cy="1105535"/>
            <a:chOff x="3369564" y="1836445"/>
            <a:chExt cx="2157730" cy="1105535"/>
          </a:xfrm>
        </p:grpSpPr>
        <p:pic>
          <p:nvPicPr>
            <p:cNvPr id="19" name="object 19"/>
            <p:cNvPicPr/>
            <p:nvPr/>
          </p:nvPicPr>
          <p:blipFill>
            <a:blip r:embed="rId4" cstate="print"/>
            <a:stretch>
              <a:fillRect/>
            </a:stretch>
          </p:blipFill>
          <p:spPr>
            <a:xfrm>
              <a:off x="3369564" y="1836445"/>
              <a:ext cx="2157222" cy="1105382"/>
            </a:xfrm>
            <a:prstGeom prst="rect">
              <a:avLst/>
            </a:prstGeom>
          </p:spPr>
        </p:pic>
        <p:pic>
          <p:nvPicPr>
            <p:cNvPr id="20" name="object 20"/>
            <p:cNvPicPr/>
            <p:nvPr/>
          </p:nvPicPr>
          <p:blipFill>
            <a:blip r:embed="rId5" cstate="print"/>
            <a:stretch>
              <a:fillRect/>
            </a:stretch>
          </p:blipFill>
          <p:spPr>
            <a:xfrm>
              <a:off x="3696462" y="1991106"/>
              <a:ext cx="1524000" cy="473963"/>
            </a:xfrm>
            <a:prstGeom prst="rect">
              <a:avLst/>
            </a:prstGeom>
          </p:spPr>
        </p:pic>
        <p:sp>
          <p:nvSpPr>
            <p:cNvPr id="21" name="object 21"/>
            <p:cNvSpPr/>
            <p:nvPr/>
          </p:nvSpPr>
          <p:spPr>
            <a:xfrm>
              <a:off x="3696462" y="1991106"/>
              <a:ext cx="1524000" cy="474345"/>
            </a:xfrm>
            <a:custGeom>
              <a:avLst/>
              <a:gdLst/>
              <a:ahLst/>
              <a:cxnLst/>
              <a:rect l="l" t="t" r="r" b="b"/>
              <a:pathLst>
                <a:path w="1524000" h="474344">
                  <a:moveTo>
                    <a:pt x="0" y="236981"/>
                  </a:moveTo>
                  <a:lnTo>
                    <a:pt x="118490" y="0"/>
                  </a:lnTo>
                  <a:lnTo>
                    <a:pt x="1405509" y="0"/>
                  </a:lnTo>
                  <a:lnTo>
                    <a:pt x="1524000" y="236981"/>
                  </a:lnTo>
                  <a:lnTo>
                    <a:pt x="1405509"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22" name="object 22"/>
          <p:cNvSpPr txBox="1"/>
          <p:nvPr/>
        </p:nvSpPr>
        <p:spPr>
          <a:xfrm>
            <a:off x="4040504" y="2077973"/>
            <a:ext cx="847725" cy="269240"/>
          </a:xfrm>
          <a:prstGeom prst="rect">
            <a:avLst/>
          </a:prstGeom>
        </p:spPr>
        <p:txBody>
          <a:bodyPr vert="horz" wrap="square" lIns="0" tIns="12065" rIns="0" bIns="0" rtlCol="0">
            <a:spAutoFit/>
          </a:bodyPr>
          <a:lstStyle/>
          <a:p>
            <a:pPr marL="12700">
              <a:lnSpc>
                <a:spcPct val="100000"/>
              </a:lnSpc>
              <a:spcBef>
                <a:spcPts val="95"/>
              </a:spcBef>
            </a:pPr>
            <a:r>
              <a:rPr sz="1600" b="1" spc="-40" dirty="0">
                <a:solidFill>
                  <a:srgbClr val="00C3FF"/>
                </a:solidFill>
                <a:latin typeface="Trebuchet MS"/>
                <a:cs typeface="Trebuchet MS"/>
              </a:rPr>
              <a:t>Database</a:t>
            </a:r>
            <a:endParaRPr sz="1600">
              <a:latin typeface="Trebuchet MS"/>
              <a:cs typeface="Trebuchet MS"/>
            </a:endParaRPr>
          </a:p>
        </p:txBody>
      </p:sp>
      <p:grpSp>
        <p:nvGrpSpPr>
          <p:cNvPr id="23" name="object 23"/>
          <p:cNvGrpSpPr/>
          <p:nvPr/>
        </p:nvGrpSpPr>
        <p:grpSpPr>
          <a:xfrm>
            <a:off x="4948428" y="1836445"/>
            <a:ext cx="2157730" cy="1105535"/>
            <a:chOff x="4948428" y="1836445"/>
            <a:chExt cx="2157730" cy="1105535"/>
          </a:xfrm>
        </p:grpSpPr>
        <p:pic>
          <p:nvPicPr>
            <p:cNvPr id="24" name="object 24"/>
            <p:cNvPicPr/>
            <p:nvPr/>
          </p:nvPicPr>
          <p:blipFill>
            <a:blip r:embed="rId4" cstate="print"/>
            <a:stretch>
              <a:fillRect/>
            </a:stretch>
          </p:blipFill>
          <p:spPr>
            <a:xfrm>
              <a:off x="4948428" y="1836445"/>
              <a:ext cx="2157222" cy="1105382"/>
            </a:xfrm>
            <a:prstGeom prst="rect">
              <a:avLst/>
            </a:prstGeom>
          </p:spPr>
        </p:pic>
        <p:pic>
          <p:nvPicPr>
            <p:cNvPr id="25" name="object 25"/>
            <p:cNvPicPr/>
            <p:nvPr/>
          </p:nvPicPr>
          <p:blipFill>
            <a:blip r:embed="rId5" cstate="print"/>
            <a:stretch>
              <a:fillRect/>
            </a:stretch>
          </p:blipFill>
          <p:spPr>
            <a:xfrm>
              <a:off x="5275326" y="1991106"/>
              <a:ext cx="1524000" cy="473963"/>
            </a:xfrm>
            <a:prstGeom prst="rect">
              <a:avLst/>
            </a:prstGeom>
          </p:spPr>
        </p:pic>
        <p:sp>
          <p:nvSpPr>
            <p:cNvPr id="26" name="object 26"/>
            <p:cNvSpPr/>
            <p:nvPr/>
          </p:nvSpPr>
          <p:spPr>
            <a:xfrm>
              <a:off x="5275326" y="1991106"/>
              <a:ext cx="1524000" cy="474345"/>
            </a:xfrm>
            <a:custGeom>
              <a:avLst/>
              <a:gdLst/>
              <a:ahLst/>
              <a:cxnLst/>
              <a:rect l="l" t="t" r="r" b="b"/>
              <a:pathLst>
                <a:path w="1524000" h="474344">
                  <a:moveTo>
                    <a:pt x="0" y="236981"/>
                  </a:moveTo>
                  <a:lnTo>
                    <a:pt x="118490" y="0"/>
                  </a:lnTo>
                  <a:lnTo>
                    <a:pt x="1405508" y="0"/>
                  </a:lnTo>
                  <a:lnTo>
                    <a:pt x="1524000" y="236981"/>
                  </a:lnTo>
                  <a:lnTo>
                    <a:pt x="1405508"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27" name="object 27"/>
          <p:cNvSpPr txBox="1"/>
          <p:nvPr/>
        </p:nvSpPr>
        <p:spPr>
          <a:xfrm>
            <a:off x="5527675" y="2077973"/>
            <a:ext cx="1029335" cy="26924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W</a:t>
            </a:r>
            <a:r>
              <a:rPr sz="1600" b="1" spc="-75" dirty="0">
                <a:solidFill>
                  <a:srgbClr val="00C3FF"/>
                </a:solidFill>
                <a:latin typeface="Trebuchet MS"/>
                <a:cs typeface="Trebuchet MS"/>
              </a:rPr>
              <a:t>a</a:t>
            </a:r>
            <a:r>
              <a:rPr sz="1600" b="1" spc="-65" dirty="0">
                <a:solidFill>
                  <a:srgbClr val="00C3FF"/>
                </a:solidFill>
                <a:latin typeface="Trebuchet MS"/>
                <a:cs typeface="Trebuchet MS"/>
              </a:rPr>
              <a:t>r</a:t>
            </a:r>
            <a:r>
              <a:rPr sz="1600" b="1" spc="-85" dirty="0">
                <a:solidFill>
                  <a:srgbClr val="00C3FF"/>
                </a:solidFill>
                <a:latin typeface="Trebuchet MS"/>
                <a:cs typeface="Trebuchet MS"/>
              </a:rPr>
              <a:t>eh</a:t>
            </a:r>
            <a:r>
              <a:rPr sz="1600" b="1" spc="-60" dirty="0">
                <a:solidFill>
                  <a:srgbClr val="00C3FF"/>
                </a:solidFill>
                <a:latin typeface="Trebuchet MS"/>
                <a:cs typeface="Trebuchet MS"/>
              </a:rPr>
              <a:t>ou</a:t>
            </a:r>
            <a:r>
              <a:rPr sz="1600" b="1" spc="-25" dirty="0">
                <a:solidFill>
                  <a:srgbClr val="00C3FF"/>
                </a:solidFill>
                <a:latin typeface="Trebuchet MS"/>
                <a:cs typeface="Trebuchet MS"/>
              </a:rPr>
              <a:t>se</a:t>
            </a:r>
            <a:endParaRPr sz="1600">
              <a:latin typeface="Trebuchet MS"/>
              <a:cs typeface="Trebuchet MS"/>
            </a:endParaRPr>
          </a:p>
        </p:txBody>
      </p:sp>
      <p:grpSp>
        <p:nvGrpSpPr>
          <p:cNvPr id="28" name="object 28"/>
          <p:cNvGrpSpPr/>
          <p:nvPr/>
        </p:nvGrpSpPr>
        <p:grpSpPr>
          <a:xfrm>
            <a:off x="6525768" y="1836445"/>
            <a:ext cx="2157730" cy="1105535"/>
            <a:chOff x="6525768" y="1836445"/>
            <a:chExt cx="2157730" cy="1105535"/>
          </a:xfrm>
        </p:grpSpPr>
        <p:pic>
          <p:nvPicPr>
            <p:cNvPr id="29" name="object 29"/>
            <p:cNvPicPr/>
            <p:nvPr/>
          </p:nvPicPr>
          <p:blipFill>
            <a:blip r:embed="rId4" cstate="print"/>
            <a:stretch>
              <a:fillRect/>
            </a:stretch>
          </p:blipFill>
          <p:spPr>
            <a:xfrm>
              <a:off x="6525768" y="1836445"/>
              <a:ext cx="2157222" cy="1105382"/>
            </a:xfrm>
            <a:prstGeom prst="rect">
              <a:avLst/>
            </a:prstGeom>
          </p:spPr>
        </p:pic>
        <p:sp>
          <p:nvSpPr>
            <p:cNvPr id="30" name="object 30"/>
            <p:cNvSpPr/>
            <p:nvPr/>
          </p:nvSpPr>
          <p:spPr>
            <a:xfrm>
              <a:off x="6852666" y="1991106"/>
              <a:ext cx="1524000" cy="474345"/>
            </a:xfrm>
            <a:custGeom>
              <a:avLst/>
              <a:gdLst/>
              <a:ahLst/>
              <a:cxnLst/>
              <a:rect l="l" t="t" r="r" b="b"/>
              <a:pathLst>
                <a:path w="1524000" h="474344">
                  <a:moveTo>
                    <a:pt x="1405508" y="0"/>
                  </a:moveTo>
                  <a:lnTo>
                    <a:pt x="118490" y="0"/>
                  </a:lnTo>
                  <a:lnTo>
                    <a:pt x="0" y="236981"/>
                  </a:lnTo>
                  <a:lnTo>
                    <a:pt x="118490" y="473963"/>
                  </a:lnTo>
                  <a:lnTo>
                    <a:pt x="1405508" y="473963"/>
                  </a:lnTo>
                  <a:lnTo>
                    <a:pt x="1524000" y="236981"/>
                  </a:lnTo>
                  <a:lnTo>
                    <a:pt x="1405508" y="0"/>
                  </a:lnTo>
                  <a:close/>
                </a:path>
              </a:pathLst>
            </a:custGeom>
            <a:solidFill>
              <a:srgbClr val="B3B3B3"/>
            </a:solidFill>
          </p:spPr>
          <p:txBody>
            <a:bodyPr wrap="square" lIns="0" tIns="0" rIns="0" bIns="0" rtlCol="0"/>
            <a:lstStyle/>
            <a:p>
              <a:endParaRPr/>
            </a:p>
          </p:txBody>
        </p:sp>
        <p:sp>
          <p:nvSpPr>
            <p:cNvPr id="31" name="object 31"/>
            <p:cNvSpPr/>
            <p:nvPr/>
          </p:nvSpPr>
          <p:spPr>
            <a:xfrm>
              <a:off x="6852666" y="1991106"/>
              <a:ext cx="1524000" cy="474345"/>
            </a:xfrm>
            <a:custGeom>
              <a:avLst/>
              <a:gdLst/>
              <a:ahLst/>
              <a:cxnLst/>
              <a:rect l="l" t="t" r="r" b="b"/>
              <a:pathLst>
                <a:path w="1524000" h="474344">
                  <a:moveTo>
                    <a:pt x="0" y="236981"/>
                  </a:moveTo>
                  <a:lnTo>
                    <a:pt x="118490" y="0"/>
                  </a:lnTo>
                  <a:lnTo>
                    <a:pt x="1405508" y="0"/>
                  </a:lnTo>
                  <a:lnTo>
                    <a:pt x="1524000" y="236981"/>
                  </a:lnTo>
                  <a:lnTo>
                    <a:pt x="1405508"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32" name="object 32"/>
          <p:cNvSpPr txBox="1"/>
          <p:nvPr/>
        </p:nvSpPr>
        <p:spPr>
          <a:xfrm>
            <a:off x="7170801" y="2054098"/>
            <a:ext cx="891540" cy="361315"/>
          </a:xfrm>
          <a:prstGeom prst="rect">
            <a:avLst/>
          </a:prstGeom>
        </p:spPr>
        <p:txBody>
          <a:bodyPr vert="horz" wrap="square" lIns="0" tIns="12700" rIns="0" bIns="0" rtlCol="0">
            <a:spAutoFit/>
          </a:bodyPr>
          <a:lstStyle/>
          <a:p>
            <a:pPr marL="224790" marR="5080" indent="-212725">
              <a:lnSpc>
                <a:spcPct val="100000"/>
              </a:lnSpc>
              <a:spcBef>
                <a:spcPts val="100"/>
              </a:spcBef>
            </a:pPr>
            <a:r>
              <a:rPr sz="1100" b="1" spc="-50" dirty="0">
                <a:solidFill>
                  <a:srgbClr val="00607E"/>
                </a:solidFill>
                <a:latin typeface="Trebuchet MS"/>
                <a:cs typeface="Trebuchet MS"/>
              </a:rPr>
              <a:t>Othe</a:t>
            </a:r>
            <a:r>
              <a:rPr sz="1100" b="1" spc="-60" dirty="0">
                <a:solidFill>
                  <a:srgbClr val="00607E"/>
                </a:solidFill>
                <a:latin typeface="Trebuchet MS"/>
                <a:cs typeface="Trebuchet MS"/>
              </a:rPr>
              <a:t>r</a:t>
            </a:r>
            <a:r>
              <a:rPr sz="1100" b="1" spc="-95" dirty="0">
                <a:solidFill>
                  <a:srgbClr val="00607E"/>
                </a:solidFill>
                <a:latin typeface="Trebuchet MS"/>
                <a:cs typeface="Trebuchet MS"/>
              </a:rPr>
              <a:t> </a:t>
            </a:r>
            <a:r>
              <a:rPr sz="1100" b="1" spc="-55" dirty="0">
                <a:solidFill>
                  <a:srgbClr val="00607E"/>
                </a:solidFill>
                <a:latin typeface="Trebuchet MS"/>
                <a:cs typeface="Trebuchet MS"/>
              </a:rPr>
              <a:t>Acco</a:t>
            </a:r>
            <a:r>
              <a:rPr sz="1100" b="1" spc="-40" dirty="0">
                <a:solidFill>
                  <a:srgbClr val="00607E"/>
                </a:solidFill>
                <a:latin typeface="Trebuchet MS"/>
                <a:cs typeface="Trebuchet MS"/>
              </a:rPr>
              <a:t>un</a:t>
            </a:r>
            <a:r>
              <a:rPr sz="1100" b="1" spc="-30" dirty="0">
                <a:solidFill>
                  <a:srgbClr val="00607E"/>
                </a:solidFill>
                <a:latin typeface="Trebuchet MS"/>
                <a:cs typeface="Trebuchet MS"/>
              </a:rPr>
              <a:t>t  </a:t>
            </a:r>
            <a:r>
              <a:rPr sz="1100" b="1" spc="-50" dirty="0">
                <a:solidFill>
                  <a:srgbClr val="00607E"/>
                </a:solidFill>
                <a:latin typeface="Trebuchet MS"/>
                <a:cs typeface="Trebuchet MS"/>
              </a:rPr>
              <a:t>objects</a:t>
            </a:r>
            <a:endParaRPr sz="1100">
              <a:latin typeface="Trebuchet MS"/>
              <a:cs typeface="Trebuchet MS"/>
            </a:endParaRPr>
          </a:p>
        </p:txBody>
      </p:sp>
      <p:grpSp>
        <p:nvGrpSpPr>
          <p:cNvPr id="33" name="object 33"/>
          <p:cNvGrpSpPr/>
          <p:nvPr/>
        </p:nvGrpSpPr>
        <p:grpSpPr>
          <a:xfrm>
            <a:off x="3369564" y="2570988"/>
            <a:ext cx="2157730" cy="1104265"/>
            <a:chOff x="3369564" y="2570988"/>
            <a:chExt cx="2157730" cy="1104265"/>
          </a:xfrm>
        </p:grpSpPr>
        <p:pic>
          <p:nvPicPr>
            <p:cNvPr id="34" name="object 34"/>
            <p:cNvPicPr/>
            <p:nvPr/>
          </p:nvPicPr>
          <p:blipFill>
            <a:blip r:embed="rId6" cstate="print"/>
            <a:stretch>
              <a:fillRect/>
            </a:stretch>
          </p:blipFill>
          <p:spPr>
            <a:xfrm>
              <a:off x="3369564" y="2570988"/>
              <a:ext cx="2157222" cy="1103884"/>
            </a:xfrm>
            <a:prstGeom prst="rect">
              <a:avLst/>
            </a:prstGeom>
          </p:spPr>
        </p:pic>
        <p:pic>
          <p:nvPicPr>
            <p:cNvPr id="35" name="object 35"/>
            <p:cNvPicPr/>
            <p:nvPr/>
          </p:nvPicPr>
          <p:blipFill>
            <a:blip r:embed="rId7" cstate="print"/>
            <a:stretch>
              <a:fillRect/>
            </a:stretch>
          </p:blipFill>
          <p:spPr>
            <a:xfrm>
              <a:off x="3696462" y="2725674"/>
              <a:ext cx="1524000" cy="472439"/>
            </a:xfrm>
            <a:prstGeom prst="rect">
              <a:avLst/>
            </a:prstGeom>
          </p:spPr>
        </p:pic>
        <p:sp>
          <p:nvSpPr>
            <p:cNvPr id="36" name="object 36"/>
            <p:cNvSpPr/>
            <p:nvPr/>
          </p:nvSpPr>
          <p:spPr>
            <a:xfrm>
              <a:off x="3696462" y="2725674"/>
              <a:ext cx="1524000" cy="472440"/>
            </a:xfrm>
            <a:custGeom>
              <a:avLst/>
              <a:gdLst/>
              <a:ahLst/>
              <a:cxnLst/>
              <a:rect l="l" t="t" r="r" b="b"/>
              <a:pathLst>
                <a:path w="1524000" h="472439">
                  <a:moveTo>
                    <a:pt x="0" y="236219"/>
                  </a:moveTo>
                  <a:lnTo>
                    <a:pt x="118110" y="0"/>
                  </a:lnTo>
                  <a:lnTo>
                    <a:pt x="1405889" y="0"/>
                  </a:lnTo>
                  <a:lnTo>
                    <a:pt x="1524000" y="236219"/>
                  </a:lnTo>
                  <a:lnTo>
                    <a:pt x="1405889" y="472439"/>
                  </a:lnTo>
                  <a:lnTo>
                    <a:pt x="118110" y="472439"/>
                  </a:lnTo>
                  <a:lnTo>
                    <a:pt x="0" y="236219"/>
                  </a:lnTo>
                  <a:close/>
                </a:path>
              </a:pathLst>
            </a:custGeom>
            <a:ln w="19050">
              <a:solidFill>
                <a:srgbClr val="00C3FF"/>
              </a:solidFill>
            </a:ln>
          </p:spPr>
          <p:txBody>
            <a:bodyPr wrap="square" lIns="0" tIns="0" rIns="0" bIns="0" rtlCol="0"/>
            <a:lstStyle/>
            <a:p>
              <a:endParaRPr/>
            </a:p>
          </p:txBody>
        </p:sp>
      </p:grpSp>
      <p:sp>
        <p:nvSpPr>
          <p:cNvPr id="37" name="object 37"/>
          <p:cNvSpPr txBox="1"/>
          <p:nvPr/>
        </p:nvSpPr>
        <p:spPr>
          <a:xfrm>
            <a:off x="4106036" y="2812160"/>
            <a:ext cx="715645" cy="269240"/>
          </a:xfrm>
          <a:prstGeom prst="rect">
            <a:avLst/>
          </a:prstGeom>
        </p:spPr>
        <p:txBody>
          <a:bodyPr vert="horz" wrap="square" lIns="0" tIns="12065" rIns="0" bIns="0" rtlCol="0">
            <a:spAutoFit/>
          </a:bodyPr>
          <a:lstStyle/>
          <a:p>
            <a:pPr marL="12700">
              <a:lnSpc>
                <a:spcPct val="100000"/>
              </a:lnSpc>
              <a:spcBef>
                <a:spcPts val="95"/>
              </a:spcBef>
            </a:pPr>
            <a:r>
              <a:rPr sz="1600" b="1" spc="-30" dirty="0">
                <a:solidFill>
                  <a:srgbClr val="00C3FF"/>
                </a:solidFill>
                <a:latin typeface="Trebuchet MS"/>
                <a:cs typeface="Trebuchet MS"/>
              </a:rPr>
              <a:t>S</a:t>
            </a:r>
            <a:r>
              <a:rPr sz="1600" b="1" spc="-40" dirty="0">
                <a:solidFill>
                  <a:srgbClr val="00C3FF"/>
                </a:solidFill>
                <a:latin typeface="Trebuchet MS"/>
                <a:cs typeface="Trebuchet MS"/>
              </a:rPr>
              <a:t>c</a:t>
            </a:r>
            <a:r>
              <a:rPr sz="1600" b="1" spc="-70" dirty="0">
                <a:solidFill>
                  <a:srgbClr val="00C3FF"/>
                </a:solidFill>
                <a:latin typeface="Trebuchet MS"/>
                <a:cs typeface="Trebuchet MS"/>
              </a:rPr>
              <a:t>h</a:t>
            </a:r>
            <a:r>
              <a:rPr sz="1600" b="1" spc="-75" dirty="0">
                <a:solidFill>
                  <a:srgbClr val="00C3FF"/>
                </a:solidFill>
                <a:latin typeface="Trebuchet MS"/>
                <a:cs typeface="Trebuchet MS"/>
              </a:rPr>
              <a:t>em</a:t>
            </a:r>
            <a:r>
              <a:rPr sz="1600" b="1" spc="-40" dirty="0">
                <a:solidFill>
                  <a:srgbClr val="00C3FF"/>
                </a:solidFill>
                <a:latin typeface="Trebuchet MS"/>
                <a:cs typeface="Trebuchet MS"/>
              </a:rPr>
              <a:t>a</a:t>
            </a:r>
            <a:endParaRPr sz="1600">
              <a:latin typeface="Trebuchet MS"/>
              <a:cs typeface="Trebuchet MS"/>
            </a:endParaRPr>
          </a:p>
        </p:txBody>
      </p:sp>
      <p:grpSp>
        <p:nvGrpSpPr>
          <p:cNvPr id="38" name="object 38"/>
          <p:cNvGrpSpPr/>
          <p:nvPr/>
        </p:nvGrpSpPr>
        <p:grpSpPr>
          <a:xfrm>
            <a:off x="239268" y="1629917"/>
            <a:ext cx="4314825" cy="2865120"/>
            <a:chOff x="239268" y="1629917"/>
            <a:chExt cx="4314825" cy="2865120"/>
          </a:xfrm>
        </p:grpSpPr>
        <p:pic>
          <p:nvPicPr>
            <p:cNvPr id="39" name="object 39"/>
            <p:cNvPicPr/>
            <p:nvPr/>
          </p:nvPicPr>
          <p:blipFill>
            <a:blip r:embed="rId8" cstate="print"/>
            <a:stretch>
              <a:fillRect/>
            </a:stretch>
          </p:blipFill>
          <p:spPr>
            <a:xfrm>
              <a:off x="4439412" y="1629917"/>
              <a:ext cx="114300" cy="228600"/>
            </a:xfrm>
            <a:prstGeom prst="rect">
              <a:avLst/>
            </a:prstGeom>
          </p:spPr>
        </p:pic>
        <p:pic>
          <p:nvPicPr>
            <p:cNvPr id="40" name="object 40"/>
            <p:cNvPicPr/>
            <p:nvPr/>
          </p:nvPicPr>
          <p:blipFill>
            <a:blip r:embed="rId8" cstate="print"/>
            <a:stretch>
              <a:fillRect/>
            </a:stretch>
          </p:blipFill>
          <p:spPr>
            <a:xfrm>
              <a:off x="4439412" y="2457450"/>
              <a:ext cx="114300" cy="228600"/>
            </a:xfrm>
            <a:prstGeom prst="rect">
              <a:avLst/>
            </a:prstGeom>
          </p:spPr>
        </p:pic>
        <p:pic>
          <p:nvPicPr>
            <p:cNvPr id="41" name="object 41"/>
            <p:cNvPicPr/>
            <p:nvPr/>
          </p:nvPicPr>
          <p:blipFill>
            <a:blip r:embed="rId6" cstate="print"/>
            <a:stretch>
              <a:fillRect/>
            </a:stretch>
          </p:blipFill>
          <p:spPr>
            <a:xfrm>
              <a:off x="239268" y="3390900"/>
              <a:ext cx="2157222" cy="1103884"/>
            </a:xfrm>
            <a:prstGeom prst="rect">
              <a:avLst/>
            </a:prstGeom>
          </p:spPr>
        </p:pic>
        <p:pic>
          <p:nvPicPr>
            <p:cNvPr id="42" name="object 42"/>
            <p:cNvPicPr/>
            <p:nvPr/>
          </p:nvPicPr>
          <p:blipFill>
            <a:blip r:embed="rId7" cstate="print"/>
            <a:stretch>
              <a:fillRect/>
            </a:stretch>
          </p:blipFill>
          <p:spPr>
            <a:xfrm>
              <a:off x="566165" y="3545585"/>
              <a:ext cx="1524000" cy="472439"/>
            </a:xfrm>
            <a:prstGeom prst="rect">
              <a:avLst/>
            </a:prstGeom>
          </p:spPr>
        </p:pic>
        <p:sp>
          <p:nvSpPr>
            <p:cNvPr id="43" name="object 43"/>
            <p:cNvSpPr/>
            <p:nvPr/>
          </p:nvSpPr>
          <p:spPr>
            <a:xfrm>
              <a:off x="566165" y="3545585"/>
              <a:ext cx="1524000" cy="472440"/>
            </a:xfrm>
            <a:custGeom>
              <a:avLst/>
              <a:gdLst/>
              <a:ahLst/>
              <a:cxnLst/>
              <a:rect l="l" t="t" r="r" b="b"/>
              <a:pathLst>
                <a:path w="1524000" h="472439">
                  <a:moveTo>
                    <a:pt x="0" y="236219"/>
                  </a:moveTo>
                  <a:lnTo>
                    <a:pt x="118110" y="0"/>
                  </a:lnTo>
                  <a:lnTo>
                    <a:pt x="1405890" y="0"/>
                  </a:lnTo>
                  <a:lnTo>
                    <a:pt x="1524000" y="236219"/>
                  </a:lnTo>
                  <a:lnTo>
                    <a:pt x="1405890" y="472439"/>
                  </a:lnTo>
                  <a:lnTo>
                    <a:pt x="118110" y="472439"/>
                  </a:lnTo>
                  <a:lnTo>
                    <a:pt x="0" y="236219"/>
                  </a:lnTo>
                  <a:close/>
                </a:path>
              </a:pathLst>
            </a:custGeom>
            <a:ln w="19050">
              <a:solidFill>
                <a:srgbClr val="00C3FF"/>
              </a:solidFill>
            </a:ln>
          </p:spPr>
          <p:txBody>
            <a:bodyPr wrap="square" lIns="0" tIns="0" rIns="0" bIns="0" rtlCol="0"/>
            <a:lstStyle/>
            <a:p>
              <a:endParaRPr/>
            </a:p>
          </p:txBody>
        </p:sp>
      </p:grpSp>
      <p:sp>
        <p:nvSpPr>
          <p:cNvPr id="44" name="object 44"/>
          <p:cNvSpPr txBox="1"/>
          <p:nvPr/>
        </p:nvSpPr>
        <p:spPr>
          <a:xfrm>
            <a:off x="1080922" y="3632453"/>
            <a:ext cx="504190" cy="269240"/>
          </a:xfrm>
          <a:prstGeom prst="rect">
            <a:avLst/>
          </a:prstGeom>
        </p:spPr>
        <p:txBody>
          <a:bodyPr vert="horz" wrap="square" lIns="0" tIns="12065" rIns="0" bIns="0" rtlCol="0">
            <a:spAutoFit/>
          </a:bodyPr>
          <a:lstStyle/>
          <a:p>
            <a:pPr marL="12700">
              <a:lnSpc>
                <a:spcPct val="100000"/>
              </a:lnSpc>
              <a:spcBef>
                <a:spcPts val="95"/>
              </a:spcBef>
            </a:pPr>
            <a:r>
              <a:rPr sz="1600" b="1" spc="-80" dirty="0">
                <a:solidFill>
                  <a:srgbClr val="00C3FF"/>
                </a:solidFill>
                <a:latin typeface="Trebuchet MS"/>
                <a:cs typeface="Trebuchet MS"/>
              </a:rPr>
              <a:t>Table</a:t>
            </a:r>
            <a:endParaRPr sz="1600">
              <a:latin typeface="Trebuchet MS"/>
              <a:cs typeface="Trebuchet MS"/>
            </a:endParaRPr>
          </a:p>
        </p:txBody>
      </p:sp>
      <p:grpSp>
        <p:nvGrpSpPr>
          <p:cNvPr id="45" name="object 45"/>
          <p:cNvGrpSpPr/>
          <p:nvPr/>
        </p:nvGrpSpPr>
        <p:grpSpPr>
          <a:xfrm>
            <a:off x="1822704" y="3392423"/>
            <a:ext cx="2157730" cy="1105535"/>
            <a:chOff x="1822704" y="3392423"/>
            <a:chExt cx="2157730" cy="1105535"/>
          </a:xfrm>
        </p:grpSpPr>
        <p:pic>
          <p:nvPicPr>
            <p:cNvPr id="46" name="object 46"/>
            <p:cNvPicPr/>
            <p:nvPr/>
          </p:nvPicPr>
          <p:blipFill>
            <a:blip r:embed="rId4" cstate="print"/>
            <a:stretch>
              <a:fillRect/>
            </a:stretch>
          </p:blipFill>
          <p:spPr>
            <a:xfrm>
              <a:off x="1822704" y="3392423"/>
              <a:ext cx="2157222" cy="1105382"/>
            </a:xfrm>
            <a:prstGeom prst="rect">
              <a:avLst/>
            </a:prstGeom>
          </p:spPr>
        </p:pic>
        <p:pic>
          <p:nvPicPr>
            <p:cNvPr id="47" name="object 47"/>
            <p:cNvPicPr/>
            <p:nvPr/>
          </p:nvPicPr>
          <p:blipFill>
            <a:blip r:embed="rId9" cstate="print"/>
            <a:stretch>
              <a:fillRect/>
            </a:stretch>
          </p:blipFill>
          <p:spPr>
            <a:xfrm>
              <a:off x="2149602" y="3547109"/>
              <a:ext cx="1524000" cy="473964"/>
            </a:xfrm>
            <a:prstGeom prst="rect">
              <a:avLst/>
            </a:prstGeom>
          </p:spPr>
        </p:pic>
        <p:sp>
          <p:nvSpPr>
            <p:cNvPr id="48" name="object 48"/>
            <p:cNvSpPr/>
            <p:nvPr/>
          </p:nvSpPr>
          <p:spPr>
            <a:xfrm>
              <a:off x="2149602" y="3547109"/>
              <a:ext cx="1524000" cy="474345"/>
            </a:xfrm>
            <a:custGeom>
              <a:avLst/>
              <a:gdLst/>
              <a:ahLst/>
              <a:cxnLst/>
              <a:rect l="l" t="t" r="r" b="b"/>
              <a:pathLst>
                <a:path w="1524000" h="474345">
                  <a:moveTo>
                    <a:pt x="0" y="236981"/>
                  </a:moveTo>
                  <a:lnTo>
                    <a:pt x="118491" y="0"/>
                  </a:lnTo>
                  <a:lnTo>
                    <a:pt x="1405509" y="0"/>
                  </a:lnTo>
                  <a:lnTo>
                    <a:pt x="1524000" y="236981"/>
                  </a:lnTo>
                  <a:lnTo>
                    <a:pt x="1405509" y="473963"/>
                  </a:lnTo>
                  <a:lnTo>
                    <a:pt x="118491" y="473963"/>
                  </a:lnTo>
                  <a:lnTo>
                    <a:pt x="0" y="236981"/>
                  </a:lnTo>
                  <a:close/>
                </a:path>
              </a:pathLst>
            </a:custGeom>
            <a:ln w="19050">
              <a:solidFill>
                <a:srgbClr val="00C3FF"/>
              </a:solidFill>
            </a:ln>
          </p:spPr>
          <p:txBody>
            <a:bodyPr wrap="square" lIns="0" tIns="0" rIns="0" bIns="0" rtlCol="0"/>
            <a:lstStyle/>
            <a:p>
              <a:endParaRPr/>
            </a:p>
          </p:txBody>
        </p:sp>
      </p:grpSp>
      <p:sp>
        <p:nvSpPr>
          <p:cNvPr id="49" name="object 49"/>
          <p:cNvSpPr txBox="1"/>
          <p:nvPr/>
        </p:nvSpPr>
        <p:spPr>
          <a:xfrm>
            <a:off x="2686939" y="3633977"/>
            <a:ext cx="459105" cy="26924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V</a:t>
            </a:r>
            <a:r>
              <a:rPr sz="1600" b="1" spc="-45" dirty="0">
                <a:solidFill>
                  <a:srgbClr val="00C3FF"/>
                </a:solidFill>
                <a:latin typeface="Trebuchet MS"/>
                <a:cs typeface="Trebuchet MS"/>
              </a:rPr>
              <a:t>i</a:t>
            </a:r>
            <a:r>
              <a:rPr sz="1600" b="1" spc="-65" dirty="0">
                <a:solidFill>
                  <a:srgbClr val="00C3FF"/>
                </a:solidFill>
                <a:latin typeface="Trebuchet MS"/>
                <a:cs typeface="Trebuchet MS"/>
              </a:rPr>
              <a:t>ew</a:t>
            </a:r>
            <a:endParaRPr sz="1600">
              <a:latin typeface="Trebuchet MS"/>
              <a:cs typeface="Trebuchet MS"/>
            </a:endParaRPr>
          </a:p>
        </p:txBody>
      </p:sp>
      <p:grpSp>
        <p:nvGrpSpPr>
          <p:cNvPr id="50" name="object 50"/>
          <p:cNvGrpSpPr/>
          <p:nvPr/>
        </p:nvGrpSpPr>
        <p:grpSpPr>
          <a:xfrm>
            <a:off x="3401567" y="3390900"/>
            <a:ext cx="2157730" cy="1104265"/>
            <a:chOff x="3401567" y="3390900"/>
            <a:chExt cx="2157730" cy="1104265"/>
          </a:xfrm>
        </p:grpSpPr>
        <p:pic>
          <p:nvPicPr>
            <p:cNvPr id="51" name="object 51"/>
            <p:cNvPicPr/>
            <p:nvPr/>
          </p:nvPicPr>
          <p:blipFill>
            <a:blip r:embed="rId6" cstate="print"/>
            <a:stretch>
              <a:fillRect/>
            </a:stretch>
          </p:blipFill>
          <p:spPr>
            <a:xfrm>
              <a:off x="3401567" y="3390900"/>
              <a:ext cx="2157222" cy="1103884"/>
            </a:xfrm>
            <a:prstGeom prst="rect">
              <a:avLst/>
            </a:prstGeom>
          </p:spPr>
        </p:pic>
        <p:pic>
          <p:nvPicPr>
            <p:cNvPr id="52" name="object 52"/>
            <p:cNvPicPr/>
            <p:nvPr/>
          </p:nvPicPr>
          <p:blipFill>
            <a:blip r:embed="rId7" cstate="print"/>
            <a:stretch>
              <a:fillRect/>
            </a:stretch>
          </p:blipFill>
          <p:spPr>
            <a:xfrm>
              <a:off x="3728465" y="3545586"/>
              <a:ext cx="1524000" cy="472439"/>
            </a:xfrm>
            <a:prstGeom prst="rect">
              <a:avLst/>
            </a:prstGeom>
          </p:spPr>
        </p:pic>
        <p:sp>
          <p:nvSpPr>
            <p:cNvPr id="53" name="object 53"/>
            <p:cNvSpPr/>
            <p:nvPr/>
          </p:nvSpPr>
          <p:spPr>
            <a:xfrm>
              <a:off x="3728465" y="3545586"/>
              <a:ext cx="1524000" cy="472440"/>
            </a:xfrm>
            <a:custGeom>
              <a:avLst/>
              <a:gdLst/>
              <a:ahLst/>
              <a:cxnLst/>
              <a:rect l="l" t="t" r="r" b="b"/>
              <a:pathLst>
                <a:path w="1524000" h="472439">
                  <a:moveTo>
                    <a:pt x="0" y="236219"/>
                  </a:moveTo>
                  <a:lnTo>
                    <a:pt x="118110" y="0"/>
                  </a:lnTo>
                  <a:lnTo>
                    <a:pt x="1405889" y="0"/>
                  </a:lnTo>
                  <a:lnTo>
                    <a:pt x="1524000" y="236219"/>
                  </a:lnTo>
                  <a:lnTo>
                    <a:pt x="1405889" y="472439"/>
                  </a:lnTo>
                  <a:lnTo>
                    <a:pt x="118110" y="472439"/>
                  </a:lnTo>
                  <a:lnTo>
                    <a:pt x="0" y="236219"/>
                  </a:lnTo>
                  <a:close/>
                </a:path>
              </a:pathLst>
            </a:custGeom>
            <a:ln w="19050">
              <a:solidFill>
                <a:srgbClr val="00C3FF"/>
              </a:solidFill>
            </a:ln>
          </p:spPr>
          <p:txBody>
            <a:bodyPr wrap="square" lIns="0" tIns="0" rIns="0" bIns="0" rtlCol="0"/>
            <a:lstStyle/>
            <a:p>
              <a:endParaRPr/>
            </a:p>
          </p:txBody>
        </p:sp>
      </p:grpSp>
      <p:sp>
        <p:nvSpPr>
          <p:cNvPr id="54" name="object 54"/>
          <p:cNvSpPr txBox="1"/>
          <p:nvPr/>
        </p:nvSpPr>
        <p:spPr>
          <a:xfrm>
            <a:off x="4233798" y="3632453"/>
            <a:ext cx="52387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S</a:t>
            </a:r>
            <a:r>
              <a:rPr sz="1600" b="1" spc="-15" dirty="0">
                <a:solidFill>
                  <a:srgbClr val="00C3FF"/>
                </a:solidFill>
                <a:latin typeface="Trebuchet MS"/>
                <a:cs typeface="Trebuchet MS"/>
              </a:rPr>
              <a:t>t</a:t>
            </a:r>
            <a:r>
              <a:rPr sz="1600" b="1" spc="-35" dirty="0">
                <a:solidFill>
                  <a:srgbClr val="00C3FF"/>
                </a:solidFill>
                <a:latin typeface="Trebuchet MS"/>
                <a:cs typeface="Trebuchet MS"/>
              </a:rPr>
              <a:t>age</a:t>
            </a:r>
            <a:endParaRPr sz="1600">
              <a:latin typeface="Trebuchet MS"/>
              <a:cs typeface="Trebuchet MS"/>
            </a:endParaRPr>
          </a:p>
        </p:txBody>
      </p:sp>
      <p:grpSp>
        <p:nvGrpSpPr>
          <p:cNvPr id="55" name="object 55"/>
          <p:cNvGrpSpPr/>
          <p:nvPr/>
        </p:nvGrpSpPr>
        <p:grpSpPr>
          <a:xfrm>
            <a:off x="4980432" y="3390900"/>
            <a:ext cx="2157730" cy="1104265"/>
            <a:chOff x="4980432" y="3390900"/>
            <a:chExt cx="2157730" cy="1104265"/>
          </a:xfrm>
        </p:grpSpPr>
        <p:pic>
          <p:nvPicPr>
            <p:cNvPr id="56" name="object 56"/>
            <p:cNvPicPr/>
            <p:nvPr/>
          </p:nvPicPr>
          <p:blipFill>
            <a:blip r:embed="rId6" cstate="print"/>
            <a:stretch>
              <a:fillRect/>
            </a:stretch>
          </p:blipFill>
          <p:spPr>
            <a:xfrm>
              <a:off x="4980432" y="3390900"/>
              <a:ext cx="2157221" cy="1103884"/>
            </a:xfrm>
            <a:prstGeom prst="rect">
              <a:avLst/>
            </a:prstGeom>
          </p:spPr>
        </p:pic>
        <p:pic>
          <p:nvPicPr>
            <p:cNvPr id="57" name="object 57"/>
            <p:cNvPicPr/>
            <p:nvPr/>
          </p:nvPicPr>
          <p:blipFill>
            <a:blip r:embed="rId7" cstate="print"/>
            <a:stretch>
              <a:fillRect/>
            </a:stretch>
          </p:blipFill>
          <p:spPr>
            <a:xfrm>
              <a:off x="5307330" y="3545586"/>
              <a:ext cx="1524000" cy="472439"/>
            </a:xfrm>
            <a:prstGeom prst="rect">
              <a:avLst/>
            </a:prstGeom>
          </p:spPr>
        </p:pic>
        <p:sp>
          <p:nvSpPr>
            <p:cNvPr id="58" name="object 58"/>
            <p:cNvSpPr/>
            <p:nvPr/>
          </p:nvSpPr>
          <p:spPr>
            <a:xfrm>
              <a:off x="5307330" y="3545586"/>
              <a:ext cx="1524000" cy="472440"/>
            </a:xfrm>
            <a:custGeom>
              <a:avLst/>
              <a:gdLst/>
              <a:ahLst/>
              <a:cxnLst/>
              <a:rect l="l" t="t" r="r" b="b"/>
              <a:pathLst>
                <a:path w="1524000" h="472439">
                  <a:moveTo>
                    <a:pt x="0" y="236219"/>
                  </a:moveTo>
                  <a:lnTo>
                    <a:pt x="118110" y="0"/>
                  </a:lnTo>
                  <a:lnTo>
                    <a:pt x="1405890" y="0"/>
                  </a:lnTo>
                  <a:lnTo>
                    <a:pt x="1524000" y="236219"/>
                  </a:lnTo>
                  <a:lnTo>
                    <a:pt x="1405890" y="472439"/>
                  </a:lnTo>
                  <a:lnTo>
                    <a:pt x="118110" y="472439"/>
                  </a:lnTo>
                  <a:lnTo>
                    <a:pt x="0" y="236219"/>
                  </a:lnTo>
                  <a:close/>
                </a:path>
              </a:pathLst>
            </a:custGeom>
            <a:ln w="19050">
              <a:solidFill>
                <a:srgbClr val="00C3FF"/>
              </a:solidFill>
            </a:ln>
          </p:spPr>
          <p:txBody>
            <a:bodyPr wrap="square" lIns="0" tIns="0" rIns="0" bIns="0" rtlCol="0"/>
            <a:lstStyle/>
            <a:p>
              <a:endParaRPr/>
            </a:p>
          </p:txBody>
        </p:sp>
      </p:grpSp>
      <p:sp>
        <p:nvSpPr>
          <p:cNvPr id="59" name="object 59"/>
          <p:cNvSpPr txBox="1"/>
          <p:nvPr/>
        </p:nvSpPr>
        <p:spPr>
          <a:xfrm>
            <a:off x="5571871" y="3632453"/>
            <a:ext cx="1005205" cy="269240"/>
          </a:xfrm>
          <a:prstGeom prst="rect">
            <a:avLst/>
          </a:prstGeom>
        </p:spPr>
        <p:txBody>
          <a:bodyPr vert="horz" wrap="square" lIns="0" tIns="12065" rIns="0" bIns="0" rtlCol="0">
            <a:spAutoFit/>
          </a:bodyPr>
          <a:lstStyle/>
          <a:p>
            <a:pPr marL="12700">
              <a:lnSpc>
                <a:spcPct val="100000"/>
              </a:lnSpc>
              <a:spcBef>
                <a:spcPts val="95"/>
              </a:spcBef>
            </a:pPr>
            <a:r>
              <a:rPr sz="1600" b="1" spc="-30" dirty="0">
                <a:solidFill>
                  <a:srgbClr val="00C3FF"/>
                </a:solidFill>
                <a:latin typeface="Trebuchet MS"/>
                <a:cs typeface="Trebuchet MS"/>
              </a:rPr>
              <a:t>In</a:t>
            </a:r>
            <a:r>
              <a:rPr sz="1600" b="1" spc="-60" dirty="0">
                <a:solidFill>
                  <a:srgbClr val="00C3FF"/>
                </a:solidFill>
                <a:latin typeface="Trebuchet MS"/>
                <a:cs typeface="Trebuchet MS"/>
              </a:rPr>
              <a:t>t</a:t>
            </a:r>
            <a:r>
              <a:rPr sz="1600" b="1" spc="-50" dirty="0">
                <a:solidFill>
                  <a:srgbClr val="00C3FF"/>
                </a:solidFill>
                <a:latin typeface="Trebuchet MS"/>
                <a:cs typeface="Trebuchet MS"/>
              </a:rPr>
              <a:t>egrat</a:t>
            </a:r>
            <a:r>
              <a:rPr sz="1600" b="1" spc="-65" dirty="0">
                <a:solidFill>
                  <a:srgbClr val="00C3FF"/>
                </a:solidFill>
                <a:latin typeface="Trebuchet MS"/>
                <a:cs typeface="Trebuchet MS"/>
              </a:rPr>
              <a:t>ion</a:t>
            </a:r>
            <a:endParaRPr sz="1600">
              <a:latin typeface="Trebuchet MS"/>
              <a:cs typeface="Trebuchet MS"/>
            </a:endParaRPr>
          </a:p>
        </p:txBody>
      </p:sp>
      <p:grpSp>
        <p:nvGrpSpPr>
          <p:cNvPr id="60" name="object 60"/>
          <p:cNvGrpSpPr/>
          <p:nvPr/>
        </p:nvGrpSpPr>
        <p:grpSpPr>
          <a:xfrm>
            <a:off x="6557771" y="3390900"/>
            <a:ext cx="2157730" cy="1104265"/>
            <a:chOff x="6557771" y="3390900"/>
            <a:chExt cx="2157730" cy="1104265"/>
          </a:xfrm>
        </p:grpSpPr>
        <p:pic>
          <p:nvPicPr>
            <p:cNvPr id="61" name="object 61"/>
            <p:cNvPicPr/>
            <p:nvPr/>
          </p:nvPicPr>
          <p:blipFill>
            <a:blip r:embed="rId6" cstate="print"/>
            <a:stretch>
              <a:fillRect/>
            </a:stretch>
          </p:blipFill>
          <p:spPr>
            <a:xfrm>
              <a:off x="6557771" y="3390900"/>
              <a:ext cx="2157222" cy="1103884"/>
            </a:xfrm>
            <a:prstGeom prst="rect">
              <a:avLst/>
            </a:prstGeom>
          </p:spPr>
        </p:pic>
        <p:sp>
          <p:nvSpPr>
            <p:cNvPr id="62" name="object 62"/>
            <p:cNvSpPr/>
            <p:nvPr/>
          </p:nvSpPr>
          <p:spPr>
            <a:xfrm>
              <a:off x="6884669" y="3545586"/>
              <a:ext cx="1524000" cy="472440"/>
            </a:xfrm>
            <a:custGeom>
              <a:avLst/>
              <a:gdLst/>
              <a:ahLst/>
              <a:cxnLst/>
              <a:rect l="l" t="t" r="r" b="b"/>
              <a:pathLst>
                <a:path w="1524000" h="472439">
                  <a:moveTo>
                    <a:pt x="1405889" y="0"/>
                  </a:moveTo>
                  <a:lnTo>
                    <a:pt x="118109" y="0"/>
                  </a:lnTo>
                  <a:lnTo>
                    <a:pt x="0" y="236219"/>
                  </a:lnTo>
                  <a:lnTo>
                    <a:pt x="118109" y="472439"/>
                  </a:lnTo>
                  <a:lnTo>
                    <a:pt x="1405889" y="472439"/>
                  </a:lnTo>
                  <a:lnTo>
                    <a:pt x="1524000" y="236219"/>
                  </a:lnTo>
                  <a:lnTo>
                    <a:pt x="1405889" y="0"/>
                  </a:lnTo>
                  <a:close/>
                </a:path>
              </a:pathLst>
            </a:custGeom>
            <a:solidFill>
              <a:srgbClr val="B3B3B3"/>
            </a:solidFill>
          </p:spPr>
          <p:txBody>
            <a:bodyPr wrap="square" lIns="0" tIns="0" rIns="0" bIns="0" rtlCol="0"/>
            <a:lstStyle/>
            <a:p>
              <a:endParaRPr/>
            </a:p>
          </p:txBody>
        </p:sp>
        <p:sp>
          <p:nvSpPr>
            <p:cNvPr id="63" name="object 63"/>
            <p:cNvSpPr/>
            <p:nvPr/>
          </p:nvSpPr>
          <p:spPr>
            <a:xfrm>
              <a:off x="6884669" y="3545586"/>
              <a:ext cx="1524000" cy="472440"/>
            </a:xfrm>
            <a:custGeom>
              <a:avLst/>
              <a:gdLst/>
              <a:ahLst/>
              <a:cxnLst/>
              <a:rect l="l" t="t" r="r" b="b"/>
              <a:pathLst>
                <a:path w="1524000" h="472439">
                  <a:moveTo>
                    <a:pt x="0" y="236219"/>
                  </a:moveTo>
                  <a:lnTo>
                    <a:pt x="118109" y="0"/>
                  </a:lnTo>
                  <a:lnTo>
                    <a:pt x="1405889" y="0"/>
                  </a:lnTo>
                  <a:lnTo>
                    <a:pt x="1524000" y="236219"/>
                  </a:lnTo>
                  <a:lnTo>
                    <a:pt x="1405889" y="472439"/>
                  </a:lnTo>
                  <a:lnTo>
                    <a:pt x="118109" y="472439"/>
                  </a:lnTo>
                  <a:lnTo>
                    <a:pt x="0" y="236219"/>
                  </a:lnTo>
                  <a:close/>
                </a:path>
              </a:pathLst>
            </a:custGeom>
            <a:ln w="19050">
              <a:solidFill>
                <a:srgbClr val="00C3FF"/>
              </a:solidFill>
            </a:ln>
          </p:spPr>
          <p:txBody>
            <a:bodyPr wrap="square" lIns="0" tIns="0" rIns="0" bIns="0" rtlCol="0"/>
            <a:lstStyle/>
            <a:p>
              <a:endParaRPr/>
            </a:p>
          </p:txBody>
        </p:sp>
      </p:grpSp>
      <p:sp>
        <p:nvSpPr>
          <p:cNvPr id="64" name="object 64"/>
          <p:cNvSpPr txBox="1"/>
          <p:nvPr/>
        </p:nvSpPr>
        <p:spPr>
          <a:xfrm>
            <a:off x="7208901" y="3608578"/>
            <a:ext cx="876300" cy="361950"/>
          </a:xfrm>
          <a:prstGeom prst="rect">
            <a:avLst/>
          </a:prstGeom>
        </p:spPr>
        <p:txBody>
          <a:bodyPr vert="horz" wrap="square" lIns="0" tIns="12700" rIns="0" bIns="0" rtlCol="0">
            <a:spAutoFit/>
          </a:bodyPr>
          <a:lstStyle/>
          <a:p>
            <a:pPr marL="218440" marR="5080" indent="-205740">
              <a:lnSpc>
                <a:spcPct val="100000"/>
              </a:lnSpc>
              <a:spcBef>
                <a:spcPts val="100"/>
              </a:spcBef>
            </a:pPr>
            <a:r>
              <a:rPr sz="1100" b="1" spc="-60" dirty="0">
                <a:solidFill>
                  <a:srgbClr val="00607E"/>
                </a:solidFill>
                <a:latin typeface="Trebuchet MS"/>
                <a:cs typeface="Trebuchet MS"/>
              </a:rPr>
              <a:t>O</a:t>
            </a:r>
            <a:r>
              <a:rPr sz="1100" b="1" spc="-45" dirty="0">
                <a:solidFill>
                  <a:srgbClr val="00607E"/>
                </a:solidFill>
                <a:latin typeface="Trebuchet MS"/>
                <a:cs typeface="Trebuchet MS"/>
              </a:rPr>
              <a:t>t</a:t>
            </a:r>
            <a:r>
              <a:rPr sz="1100" b="1" spc="-60" dirty="0">
                <a:solidFill>
                  <a:srgbClr val="00607E"/>
                </a:solidFill>
                <a:latin typeface="Trebuchet MS"/>
                <a:cs typeface="Trebuchet MS"/>
              </a:rPr>
              <a:t>her</a:t>
            </a:r>
            <a:r>
              <a:rPr sz="1100" b="1" spc="-90" dirty="0">
                <a:solidFill>
                  <a:srgbClr val="00607E"/>
                </a:solidFill>
                <a:latin typeface="Trebuchet MS"/>
                <a:cs typeface="Trebuchet MS"/>
              </a:rPr>
              <a:t> </a:t>
            </a:r>
            <a:r>
              <a:rPr sz="1100" b="1" spc="30" dirty="0">
                <a:solidFill>
                  <a:srgbClr val="00607E"/>
                </a:solidFill>
                <a:latin typeface="Trebuchet MS"/>
                <a:cs typeface="Trebuchet MS"/>
              </a:rPr>
              <a:t>S</a:t>
            </a:r>
            <a:r>
              <a:rPr sz="1100" b="1" spc="-40" dirty="0">
                <a:solidFill>
                  <a:srgbClr val="00607E"/>
                </a:solidFill>
                <a:latin typeface="Trebuchet MS"/>
                <a:cs typeface="Trebuchet MS"/>
              </a:rPr>
              <a:t>chema  </a:t>
            </a:r>
            <a:r>
              <a:rPr sz="1100" b="1" spc="-50" dirty="0">
                <a:solidFill>
                  <a:srgbClr val="00607E"/>
                </a:solidFill>
                <a:latin typeface="Trebuchet MS"/>
                <a:cs typeface="Trebuchet MS"/>
              </a:rPr>
              <a:t>objects</a:t>
            </a:r>
            <a:endParaRPr sz="1100">
              <a:latin typeface="Trebuchet MS"/>
              <a:cs typeface="Trebuchet MS"/>
            </a:endParaRPr>
          </a:p>
        </p:txBody>
      </p:sp>
      <p:pic>
        <p:nvPicPr>
          <p:cNvPr id="65" name="object 65"/>
          <p:cNvPicPr/>
          <p:nvPr/>
        </p:nvPicPr>
        <p:blipFill>
          <a:blip r:embed="rId8" cstate="print"/>
          <a:stretch>
            <a:fillRect/>
          </a:stretch>
        </p:blipFill>
        <p:spPr>
          <a:xfrm>
            <a:off x="4433315" y="3198114"/>
            <a:ext cx="114300" cy="22860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9497" y="418338"/>
            <a:ext cx="2444115" cy="513715"/>
          </a:xfrm>
          <a:prstGeom prst="rect">
            <a:avLst/>
          </a:prstGeom>
        </p:spPr>
        <p:txBody>
          <a:bodyPr vert="horz" wrap="square" lIns="0" tIns="13335" rIns="0" bIns="0" rtlCol="0">
            <a:spAutoFit/>
          </a:bodyPr>
          <a:lstStyle/>
          <a:p>
            <a:pPr marL="12700">
              <a:lnSpc>
                <a:spcPct val="100000"/>
              </a:lnSpc>
              <a:spcBef>
                <a:spcPts val="105"/>
              </a:spcBef>
            </a:pPr>
            <a:r>
              <a:rPr dirty="0"/>
              <a:t>Access</a:t>
            </a:r>
            <a:r>
              <a:rPr spc="-110" dirty="0"/>
              <a:t> </a:t>
            </a:r>
            <a:r>
              <a:rPr spc="-5" dirty="0"/>
              <a:t>Control</a:t>
            </a:r>
          </a:p>
        </p:txBody>
      </p:sp>
      <p:sp>
        <p:nvSpPr>
          <p:cNvPr id="3" name="object 3"/>
          <p:cNvSpPr txBox="1"/>
          <p:nvPr/>
        </p:nvSpPr>
        <p:spPr>
          <a:xfrm>
            <a:off x="2364994" y="2531109"/>
            <a:ext cx="4614545" cy="836930"/>
          </a:xfrm>
          <a:prstGeom prst="rect">
            <a:avLst/>
          </a:prstGeom>
        </p:spPr>
        <p:txBody>
          <a:bodyPr vert="horz" wrap="square" lIns="0" tIns="12065" rIns="0" bIns="0" rtlCol="0">
            <a:spAutoFit/>
          </a:bodyPr>
          <a:lstStyle/>
          <a:p>
            <a:pPr marL="355600" indent="-342900">
              <a:lnSpc>
                <a:spcPct val="100000"/>
              </a:lnSpc>
              <a:spcBef>
                <a:spcPts val="95"/>
              </a:spcBef>
              <a:buClr>
                <a:srgbClr val="00C3FF"/>
              </a:buClr>
              <a:buSzPct val="106250"/>
              <a:buFont typeface="Wingdings"/>
              <a:buChar char=""/>
              <a:tabLst>
                <a:tab pos="354965" algn="l"/>
                <a:tab pos="355600" algn="l"/>
              </a:tabLst>
            </a:pPr>
            <a:r>
              <a:rPr sz="1600" spc="-10" dirty="0">
                <a:solidFill>
                  <a:srgbClr val="D6D6D6"/>
                </a:solidFill>
                <a:latin typeface="Calibri"/>
                <a:cs typeface="Calibri"/>
              </a:rPr>
              <a:t>Every</a:t>
            </a:r>
            <a:r>
              <a:rPr sz="1600" spc="30" dirty="0">
                <a:solidFill>
                  <a:srgbClr val="D6D6D6"/>
                </a:solidFill>
                <a:latin typeface="Calibri"/>
                <a:cs typeface="Calibri"/>
              </a:rPr>
              <a:t> </a:t>
            </a:r>
            <a:r>
              <a:rPr sz="1600" spc="-10" dirty="0">
                <a:solidFill>
                  <a:srgbClr val="D6D6D6"/>
                </a:solidFill>
                <a:latin typeface="Calibri"/>
                <a:cs typeface="Calibri"/>
              </a:rPr>
              <a:t>object</a:t>
            </a:r>
            <a:r>
              <a:rPr sz="1600" spc="20" dirty="0">
                <a:solidFill>
                  <a:srgbClr val="D6D6D6"/>
                </a:solidFill>
                <a:latin typeface="Calibri"/>
                <a:cs typeface="Calibri"/>
              </a:rPr>
              <a:t> </a:t>
            </a:r>
            <a:r>
              <a:rPr sz="1600" spc="-10" dirty="0">
                <a:solidFill>
                  <a:srgbClr val="D6D6D6"/>
                </a:solidFill>
                <a:latin typeface="Calibri"/>
                <a:cs typeface="Calibri"/>
              </a:rPr>
              <a:t>owned</a:t>
            </a:r>
            <a:r>
              <a:rPr sz="1600" spc="15" dirty="0">
                <a:solidFill>
                  <a:srgbClr val="D6D6D6"/>
                </a:solidFill>
                <a:latin typeface="Calibri"/>
                <a:cs typeface="Calibri"/>
              </a:rPr>
              <a:t> </a:t>
            </a:r>
            <a:r>
              <a:rPr sz="1600" spc="-5" dirty="0">
                <a:solidFill>
                  <a:srgbClr val="D6D6D6"/>
                </a:solidFill>
                <a:latin typeface="Calibri"/>
                <a:cs typeface="Calibri"/>
              </a:rPr>
              <a:t>by</a:t>
            </a:r>
            <a:r>
              <a:rPr sz="1600" spc="10" dirty="0">
                <a:solidFill>
                  <a:srgbClr val="D6D6D6"/>
                </a:solidFill>
                <a:latin typeface="Calibri"/>
                <a:cs typeface="Calibri"/>
              </a:rPr>
              <a:t> </a:t>
            </a:r>
            <a:r>
              <a:rPr sz="1600" spc="-5" dirty="0">
                <a:solidFill>
                  <a:srgbClr val="D6D6D6"/>
                </a:solidFill>
                <a:latin typeface="Calibri"/>
                <a:cs typeface="Calibri"/>
              </a:rPr>
              <a:t>a</a:t>
            </a:r>
            <a:r>
              <a:rPr sz="1600" spc="-15" dirty="0">
                <a:solidFill>
                  <a:srgbClr val="D6D6D6"/>
                </a:solidFill>
                <a:latin typeface="Calibri"/>
                <a:cs typeface="Calibri"/>
              </a:rPr>
              <a:t> </a:t>
            </a:r>
            <a:r>
              <a:rPr sz="1600" spc="-5" dirty="0">
                <a:solidFill>
                  <a:srgbClr val="D6D6D6"/>
                </a:solidFill>
                <a:latin typeface="Calibri"/>
                <a:cs typeface="Calibri"/>
              </a:rPr>
              <a:t>single</a:t>
            </a:r>
            <a:r>
              <a:rPr sz="1600" spc="-20" dirty="0">
                <a:solidFill>
                  <a:srgbClr val="D6D6D6"/>
                </a:solidFill>
                <a:latin typeface="Calibri"/>
                <a:cs typeface="Calibri"/>
              </a:rPr>
              <a:t> </a:t>
            </a:r>
            <a:r>
              <a:rPr sz="1600" spc="-10" dirty="0">
                <a:solidFill>
                  <a:srgbClr val="D6D6D6"/>
                </a:solidFill>
                <a:latin typeface="Calibri"/>
                <a:cs typeface="Calibri"/>
              </a:rPr>
              <a:t>role</a:t>
            </a:r>
            <a:r>
              <a:rPr sz="1600" spc="25" dirty="0">
                <a:solidFill>
                  <a:srgbClr val="D6D6D6"/>
                </a:solidFill>
                <a:latin typeface="Calibri"/>
                <a:cs typeface="Calibri"/>
              </a:rPr>
              <a:t> </a:t>
            </a:r>
            <a:r>
              <a:rPr sz="1600" spc="-5" dirty="0">
                <a:solidFill>
                  <a:srgbClr val="D6D6D6"/>
                </a:solidFill>
                <a:latin typeface="Calibri"/>
                <a:cs typeface="Calibri"/>
              </a:rPr>
              <a:t>(multiple</a:t>
            </a:r>
            <a:r>
              <a:rPr sz="1600" spc="-20" dirty="0">
                <a:solidFill>
                  <a:srgbClr val="D6D6D6"/>
                </a:solidFill>
                <a:latin typeface="Calibri"/>
                <a:cs typeface="Calibri"/>
              </a:rPr>
              <a:t> </a:t>
            </a:r>
            <a:r>
              <a:rPr sz="1600" spc="-10" dirty="0">
                <a:solidFill>
                  <a:srgbClr val="D6D6D6"/>
                </a:solidFill>
                <a:latin typeface="Calibri"/>
                <a:cs typeface="Calibri"/>
              </a:rPr>
              <a:t>users)</a:t>
            </a:r>
            <a:endParaRPr sz="1600">
              <a:latin typeface="Calibri"/>
              <a:cs typeface="Calibri"/>
            </a:endParaRPr>
          </a:p>
          <a:p>
            <a:pPr>
              <a:lnSpc>
                <a:spcPct val="100000"/>
              </a:lnSpc>
              <a:spcBef>
                <a:spcPts val="30"/>
              </a:spcBef>
              <a:buClr>
                <a:srgbClr val="00C3FF"/>
              </a:buClr>
              <a:buFont typeface="Wingdings"/>
              <a:buChar char=""/>
            </a:pPr>
            <a:endParaRPr sz="2050">
              <a:latin typeface="Calibri"/>
              <a:cs typeface="Calibri"/>
            </a:endParaRPr>
          </a:p>
          <a:p>
            <a:pPr marL="355600" indent="-342900">
              <a:lnSpc>
                <a:spcPct val="100000"/>
              </a:lnSpc>
              <a:buClr>
                <a:srgbClr val="00C3FF"/>
              </a:buClr>
              <a:buSzPct val="106250"/>
              <a:buFont typeface="Wingdings"/>
              <a:buChar char=""/>
              <a:tabLst>
                <a:tab pos="354965" algn="l"/>
                <a:tab pos="355600" algn="l"/>
              </a:tabLst>
            </a:pPr>
            <a:r>
              <a:rPr sz="1600" spc="-10" dirty="0">
                <a:solidFill>
                  <a:srgbClr val="D6D6D6"/>
                </a:solidFill>
                <a:latin typeface="Calibri"/>
                <a:cs typeface="Calibri"/>
              </a:rPr>
              <a:t>Owner</a:t>
            </a:r>
            <a:r>
              <a:rPr sz="1600" spc="15" dirty="0">
                <a:solidFill>
                  <a:srgbClr val="D6D6D6"/>
                </a:solidFill>
                <a:latin typeface="Calibri"/>
                <a:cs typeface="Calibri"/>
              </a:rPr>
              <a:t> </a:t>
            </a:r>
            <a:r>
              <a:rPr sz="1600" spc="-10" dirty="0">
                <a:solidFill>
                  <a:srgbClr val="D6D6D6"/>
                </a:solidFill>
                <a:latin typeface="Calibri"/>
                <a:cs typeface="Calibri"/>
              </a:rPr>
              <a:t>(role)</a:t>
            </a:r>
            <a:r>
              <a:rPr sz="1600" spc="25" dirty="0">
                <a:solidFill>
                  <a:srgbClr val="D6D6D6"/>
                </a:solidFill>
                <a:latin typeface="Calibri"/>
                <a:cs typeface="Calibri"/>
              </a:rPr>
              <a:t> </a:t>
            </a:r>
            <a:r>
              <a:rPr sz="1600" spc="-5" dirty="0">
                <a:solidFill>
                  <a:srgbClr val="D6D6D6"/>
                </a:solidFill>
                <a:latin typeface="Calibri"/>
                <a:cs typeface="Calibri"/>
              </a:rPr>
              <a:t>has</a:t>
            </a:r>
            <a:r>
              <a:rPr sz="1600" spc="-10" dirty="0">
                <a:solidFill>
                  <a:srgbClr val="D6D6D6"/>
                </a:solidFill>
                <a:latin typeface="Calibri"/>
                <a:cs typeface="Calibri"/>
              </a:rPr>
              <a:t> </a:t>
            </a:r>
            <a:r>
              <a:rPr sz="1600" dirty="0">
                <a:solidFill>
                  <a:srgbClr val="D6D6D6"/>
                </a:solidFill>
                <a:latin typeface="Calibri"/>
                <a:cs typeface="Calibri"/>
              </a:rPr>
              <a:t>all</a:t>
            </a:r>
            <a:r>
              <a:rPr sz="1600" spc="-25" dirty="0">
                <a:solidFill>
                  <a:srgbClr val="D6D6D6"/>
                </a:solidFill>
                <a:latin typeface="Calibri"/>
                <a:cs typeface="Calibri"/>
              </a:rPr>
              <a:t> </a:t>
            </a:r>
            <a:r>
              <a:rPr sz="1600" spc="-5" dirty="0">
                <a:solidFill>
                  <a:srgbClr val="D6D6D6"/>
                </a:solidFill>
                <a:latin typeface="Calibri"/>
                <a:cs typeface="Calibri"/>
              </a:rPr>
              <a:t>privileges </a:t>
            </a:r>
            <a:r>
              <a:rPr sz="1600" spc="-10" dirty="0">
                <a:solidFill>
                  <a:srgbClr val="D6D6D6"/>
                </a:solidFill>
                <a:latin typeface="Calibri"/>
                <a:cs typeface="Calibri"/>
              </a:rPr>
              <a:t>per</a:t>
            </a:r>
            <a:r>
              <a:rPr sz="1600" spc="-5" dirty="0">
                <a:solidFill>
                  <a:srgbClr val="D6D6D6"/>
                </a:solidFill>
                <a:latin typeface="Calibri"/>
                <a:cs typeface="Calibri"/>
              </a:rPr>
              <a:t> default</a:t>
            </a:r>
            <a:endParaRPr sz="1600">
              <a:latin typeface="Calibri"/>
              <a:cs typeface="Calibri"/>
            </a:endParaRPr>
          </a:p>
        </p:txBody>
      </p:sp>
      <p:pic>
        <p:nvPicPr>
          <p:cNvPr id="4" name="object 4"/>
          <p:cNvPicPr/>
          <p:nvPr/>
        </p:nvPicPr>
        <p:blipFill>
          <a:blip r:embed="rId2" cstate="print"/>
          <a:stretch>
            <a:fillRect/>
          </a:stretch>
        </p:blipFill>
        <p:spPr>
          <a:xfrm>
            <a:off x="2903220" y="963167"/>
            <a:ext cx="3337559" cy="1377696"/>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941" y="418338"/>
            <a:ext cx="2199640" cy="513715"/>
          </a:xfrm>
          <a:prstGeom prst="rect">
            <a:avLst/>
          </a:prstGeom>
        </p:spPr>
        <p:txBody>
          <a:bodyPr vert="horz" wrap="square" lIns="0" tIns="13335" rIns="0" bIns="0" rtlCol="0">
            <a:spAutoFit/>
          </a:bodyPr>
          <a:lstStyle/>
          <a:p>
            <a:pPr marL="12700">
              <a:lnSpc>
                <a:spcPct val="100000"/>
              </a:lnSpc>
              <a:spcBef>
                <a:spcPts val="105"/>
              </a:spcBef>
            </a:pPr>
            <a:r>
              <a:rPr dirty="0"/>
              <a:t>Key</a:t>
            </a:r>
            <a:r>
              <a:rPr spc="-80" dirty="0"/>
              <a:t> </a:t>
            </a:r>
            <a:r>
              <a:rPr dirty="0"/>
              <a:t>concepts</a:t>
            </a:r>
          </a:p>
        </p:txBody>
      </p:sp>
      <p:grpSp>
        <p:nvGrpSpPr>
          <p:cNvPr id="3" name="object 3"/>
          <p:cNvGrpSpPr/>
          <p:nvPr/>
        </p:nvGrpSpPr>
        <p:grpSpPr>
          <a:xfrm>
            <a:off x="1807464" y="1231417"/>
            <a:ext cx="2619375" cy="3342640"/>
            <a:chOff x="1807464" y="1231417"/>
            <a:chExt cx="2619375" cy="3342640"/>
          </a:xfrm>
        </p:grpSpPr>
        <p:pic>
          <p:nvPicPr>
            <p:cNvPr id="4" name="object 4"/>
            <p:cNvPicPr/>
            <p:nvPr/>
          </p:nvPicPr>
          <p:blipFill>
            <a:blip r:embed="rId2" cstate="print"/>
            <a:stretch>
              <a:fillRect/>
            </a:stretch>
          </p:blipFill>
          <p:spPr>
            <a:xfrm>
              <a:off x="1807464" y="1231417"/>
              <a:ext cx="2580766" cy="1105382"/>
            </a:xfrm>
            <a:prstGeom prst="rect">
              <a:avLst/>
            </a:prstGeom>
          </p:spPr>
        </p:pic>
        <p:pic>
          <p:nvPicPr>
            <p:cNvPr id="5" name="object 5"/>
            <p:cNvPicPr/>
            <p:nvPr/>
          </p:nvPicPr>
          <p:blipFill>
            <a:blip r:embed="rId3" cstate="print"/>
            <a:stretch>
              <a:fillRect/>
            </a:stretch>
          </p:blipFill>
          <p:spPr>
            <a:xfrm>
              <a:off x="2134362" y="1386077"/>
              <a:ext cx="1947672" cy="473963"/>
            </a:xfrm>
            <a:prstGeom prst="rect">
              <a:avLst/>
            </a:prstGeom>
          </p:spPr>
        </p:pic>
        <p:sp>
          <p:nvSpPr>
            <p:cNvPr id="6" name="object 6"/>
            <p:cNvSpPr/>
            <p:nvPr/>
          </p:nvSpPr>
          <p:spPr>
            <a:xfrm>
              <a:off x="2134362" y="1386077"/>
              <a:ext cx="1948180" cy="474345"/>
            </a:xfrm>
            <a:custGeom>
              <a:avLst/>
              <a:gdLst/>
              <a:ahLst/>
              <a:cxnLst/>
              <a:rect l="l" t="t" r="r" b="b"/>
              <a:pathLst>
                <a:path w="1948179" h="474344">
                  <a:moveTo>
                    <a:pt x="0" y="236982"/>
                  </a:moveTo>
                  <a:lnTo>
                    <a:pt x="118490" y="0"/>
                  </a:lnTo>
                  <a:lnTo>
                    <a:pt x="1829180" y="0"/>
                  </a:lnTo>
                  <a:lnTo>
                    <a:pt x="1947672" y="236982"/>
                  </a:lnTo>
                  <a:lnTo>
                    <a:pt x="1829180" y="473963"/>
                  </a:lnTo>
                  <a:lnTo>
                    <a:pt x="118490" y="473963"/>
                  </a:lnTo>
                  <a:lnTo>
                    <a:pt x="0" y="236982"/>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807464" y="1976653"/>
              <a:ext cx="2580766" cy="1105382"/>
            </a:xfrm>
            <a:prstGeom prst="rect">
              <a:avLst/>
            </a:prstGeom>
          </p:spPr>
        </p:pic>
        <p:pic>
          <p:nvPicPr>
            <p:cNvPr id="8" name="object 8"/>
            <p:cNvPicPr/>
            <p:nvPr/>
          </p:nvPicPr>
          <p:blipFill>
            <a:blip r:embed="rId4" cstate="print"/>
            <a:stretch>
              <a:fillRect/>
            </a:stretch>
          </p:blipFill>
          <p:spPr>
            <a:xfrm>
              <a:off x="2134362" y="2131313"/>
              <a:ext cx="1947672" cy="473963"/>
            </a:xfrm>
            <a:prstGeom prst="rect">
              <a:avLst/>
            </a:prstGeom>
          </p:spPr>
        </p:pic>
        <p:sp>
          <p:nvSpPr>
            <p:cNvPr id="9" name="object 9"/>
            <p:cNvSpPr/>
            <p:nvPr/>
          </p:nvSpPr>
          <p:spPr>
            <a:xfrm>
              <a:off x="2134362" y="2131313"/>
              <a:ext cx="1948180" cy="474345"/>
            </a:xfrm>
            <a:custGeom>
              <a:avLst/>
              <a:gdLst/>
              <a:ahLst/>
              <a:cxnLst/>
              <a:rect l="l" t="t" r="r" b="b"/>
              <a:pathLst>
                <a:path w="1948179" h="474344">
                  <a:moveTo>
                    <a:pt x="0" y="236981"/>
                  </a:moveTo>
                  <a:lnTo>
                    <a:pt x="118490" y="0"/>
                  </a:lnTo>
                  <a:lnTo>
                    <a:pt x="1829180" y="0"/>
                  </a:lnTo>
                  <a:lnTo>
                    <a:pt x="1947672" y="236981"/>
                  </a:lnTo>
                  <a:lnTo>
                    <a:pt x="1829180" y="473963"/>
                  </a:lnTo>
                  <a:lnTo>
                    <a:pt x="118490" y="473963"/>
                  </a:lnTo>
                  <a:lnTo>
                    <a:pt x="0" y="236981"/>
                  </a:lnTo>
                  <a:close/>
                </a:path>
              </a:pathLst>
            </a:custGeom>
            <a:ln w="19050">
              <a:solidFill>
                <a:srgbClr val="00C3FF"/>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1819656" y="2723387"/>
              <a:ext cx="2582291" cy="1103884"/>
            </a:xfrm>
            <a:prstGeom prst="rect">
              <a:avLst/>
            </a:prstGeom>
          </p:spPr>
        </p:pic>
        <p:pic>
          <p:nvPicPr>
            <p:cNvPr id="11" name="object 11"/>
            <p:cNvPicPr/>
            <p:nvPr/>
          </p:nvPicPr>
          <p:blipFill>
            <a:blip r:embed="rId6" cstate="print"/>
            <a:stretch>
              <a:fillRect/>
            </a:stretch>
          </p:blipFill>
          <p:spPr>
            <a:xfrm>
              <a:off x="2146554" y="2878074"/>
              <a:ext cx="1949195" cy="472439"/>
            </a:xfrm>
            <a:prstGeom prst="rect">
              <a:avLst/>
            </a:prstGeom>
          </p:spPr>
        </p:pic>
        <p:sp>
          <p:nvSpPr>
            <p:cNvPr id="12" name="object 12"/>
            <p:cNvSpPr/>
            <p:nvPr/>
          </p:nvSpPr>
          <p:spPr>
            <a:xfrm>
              <a:off x="2146554" y="2878074"/>
              <a:ext cx="1949450" cy="472440"/>
            </a:xfrm>
            <a:custGeom>
              <a:avLst/>
              <a:gdLst/>
              <a:ahLst/>
              <a:cxnLst/>
              <a:rect l="l" t="t" r="r" b="b"/>
              <a:pathLst>
                <a:path w="1949450" h="472439">
                  <a:moveTo>
                    <a:pt x="0" y="236219"/>
                  </a:moveTo>
                  <a:lnTo>
                    <a:pt x="118109" y="0"/>
                  </a:lnTo>
                  <a:lnTo>
                    <a:pt x="1831085" y="0"/>
                  </a:lnTo>
                  <a:lnTo>
                    <a:pt x="1949195" y="236219"/>
                  </a:lnTo>
                  <a:lnTo>
                    <a:pt x="1831085" y="472439"/>
                  </a:lnTo>
                  <a:lnTo>
                    <a:pt x="118109" y="472439"/>
                  </a:lnTo>
                  <a:lnTo>
                    <a:pt x="0" y="236219"/>
                  </a:lnTo>
                  <a:close/>
                </a:path>
              </a:pathLst>
            </a:custGeom>
            <a:ln w="19050">
              <a:solidFill>
                <a:srgbClr val="00C3FF"/>
              </a:solidFill>
            </a:ln>
          </p:spPr>
          <p:txBody>
            <a:bodyPr wrap="square" lIns="0" tIns="0" rIns="0" bIns="0" rtlCol="0"/>
            <a:lstStyle/>
            <a:p>
              <a:endParaRPr/>
            </a:p>
          </p:txBody>
        </p:sp>
        <p:pic>
          <p:nvPicPr>
            <p:cNvPr id="13" name="object 13"/>
            <p:cNvPicPr/>
            <p:nvPr/>
          </p:nvPicPr>
          <p:blipFill>
            <a:blip r:embed="rId7" cstate="print"/>
            <a:stretch>
              <a:fillRect/>
            </a:stretch>
          </p:blipFill>
          <p:spPr>
            <a:xfrm>
              <a:off x="1833372" y="3468624"/>
              <a:ext cx="2593213" cy="1105382"/>
            </a:xfrm>
            <a:prstGeom prst="rect">
              <a:avLst/>
            </a:prstGeom>
          </p:spPr>
        </p:pic>
        <p:pic>
          <p:nvPicPr>
            <p:cNvPr id="14" name="object 14"/>
            <p:cNvPicPr/>
            <p:nvPr/>
          </p:nvPicPr>
          <p:blipFill>
            <a:blip r:embed="rId8" cstate="print"/>
            <a:stretch>
              <a:fillRect/>
            </a:stretch>
          </p:blipFill>
          <p:spPr>
            <a:xfrm>
              <a:off x="2160270" y="3623309"/>
              <a:ext cx="1959864" cy="473964"/>
            </a:xfrm>
            <a:prstGeom prst="rect">
              <a:avLst/>
            </a:prstGeom>
          </p:spPr>
        </p:pic>
        <p:sp>
          <p:nvSpPr>
            <p:cNvPr id="15" name="object 15"/>
            <p:cNvSpPr/>
            <p:nvPr/>
          </p:nvSpPr>
          <p:spPr>
            <a:xfrm>
              <a:off x="2160270" y="3623309"/>
              <a:ext cx="1960245" cy="474345"/>
            </a:xfrm>
            <a:custGeom>
              <a:avLst/>
              <a:gdLst/>
              <a:ahLst/>
              <a:cxnLst/>
              <a:rect l="l" t="t" r="r" b="b"/>
              <a:pathLst>
                <a:path w="1960245" h="474345">
                  <a:moveTo>
                    <a:pt x="0" y="236981"/>
                  </a:moveTo>
                  <a:lnTo>
                    <a:pt x="118491" y="0"/>
                  </a:lnTo>
                  <a:lnTo>
                    <a:pt x="1841372" y="0"/>
                  </a:lnTo>
                  <a:lnTo>
                    <a:pt x="1959864" y="236981"/>
                  </a:lnTo>
                  <a:lnTo>
                    <a:pt x="1841372" y="473963"/>
                  </a:lnTo>
                  <a:lnTo>
                    <a:pt x="118491" y="473963"/>
                  </a:lnTo>
                  <a:lnTo>
                    <a:pt x="0" y="236981"/>
                  </a:lnTo>
                  <a:close/>
                </a:path>
              </a:pathLst>
            </a:custGeom>
            <a:ln w="19050">
              <a:solidFill>
                <a:srgbClr val="00C3FF"/>
              </a:solidFill>
            </a:ln>
          </p:spPr>
          <p:txBody>
            <a:bodyPr wrap="square" lIns="0" tIns="0" rIns="0" bIns="0" rtlCol="0"/>
            <a:lstStyle/>
            <a:p>
              <a:endParaRPr/>
            </a:p>
          </p:txBody>
        </p:sp>
      </p:grpSp>
      <p:sp>
        <p:nvSpPr>
          <p:cNvPr id="16" name="object 16"/>
          <p:cNvSpPr txBox="1"/>
          <p:nvPr/>
        </p:nvSpPr>
        <p:spPr>
          <a:xfrm>
            <a:off x="2328417" y="1473454"/>
            <a:ext cx="1710689" cy="2498090"/>
          </a:xfrm>
          <a:prstGeom prst="rect">
            <a:avLst/>
          </a:prstGeom>
        </p:spPr>
        <p:txBody>
          <a:bodyPr vert="horz" wrap="square" lIns="0" tIns="12065" rIns="0" bIns="0" rtlCol="0">
            <a:spAutoFit/>
          </a:bodyPr>
          <a:lstStyle/>
          <a:p>
            <a:pPr marR="125095" algn="ctr">
              <a:lnSpc>
                <a:spcPct val="100000"/>
              </a:lnSpc>
              <a:spcBef>
                <a:spcPts val="95"/>
              </a:spcBef>
            </a:pPr>
            <a:r>
              <a:rPr sz="1600" b="1" spc="-5" dirty="0">
                <a:solidFill>
                  <a:srgbClr val="00C3FF"/>
                </a:solidFill>
                <a:latin typeface="Trebuchet MS"/>
                <a:cs typeface="Trebuchet MS"/>
              </a:rPr>
              <a:t>USER</a:t>
            </a:r>
            <a:endParaRPr sz="1600">
              <a:latin typeface="Trebuchet MS"/>
              <a:cs typeface="Trebuchet MS"/>
            </a:endParaRPr>
          </a:p>
          <a:p>
            <a:pPr marL="338455" marR="438150" indent="-26034" algn="ctr">
              <a:lnSpc>
                <a:spcPct val="305700"/>
              </a:lnSpc>
            </a:pPr>
            <a:r>
              <a:rPr sz="1600" b="1" spc="-60" dirty="0">
                <a:solidFill>
                  <a:srgbClr val="00C3FF"/>
                </a:solidFill>
                <a:latin typeface="Trebuchet MS"/>
                <a:cs typeface="Trebuchet MS"/>
              </a:rPr>
              <a:t>ROLE </a:t>
            </a:r>
            <a:r>
              <a:rPr sz="1600" b="1" spc="-55" dirty="0">
                <a:solidFill>
                  <a:srgbClr val="00C3FF"/>
                </a:solidFill>
                <a:latin typeface="Trebuchet MS"/>
                <a:cs typeface="Trebuchet MS"/>
              </a:rPr>
              <a:t> </a:t>
            </a:r>
            <a:r>
              <a:rPr sz="1600" b="1" spc="5" dirty="0">
                <a:solidFill>
                  <a:srgbClr val="00C3FF"/>
                </a:solidFill>
                <a:latin typeface="Trebuchet MS"/>
                <a:cs typeface="Trebuchet MS"/>
              </a:rPr>
              <a:t>P</a:t>
            </a:r>
            <a:r>
              <a:rPr sz="1600" b="1" spc="-5" dirty="0">
                <a:solidFill>
                  <a:srgbClr val="00C3FF"/>
                </a:solidFill>
                <a:latin typeface="Trebuchet MS"/>
                <a:cs typeface="Trebuchet MS"/>
              </a:rPr>
              <a:t>R</a:t>
            </a:r>
            <a:r>
              <a:rPr sz="1600" b="1" spc="-45" dirty="0">
                <a:solidFill>
                  <a:srgbClr val="00C3FF"/>
                </a:solidFill>
                <a:latin typeface="Trebuchet MS"/>
                <a:cs typeface="Trebuchet MS"/>
              </a:rPr>
              <a:t>IVILEGE</a:t>
            </a:r>
            <a:endParaRPr sz="1600">
              <a:latin typeface="Trebuchet MS"/>
              <a:cs typeface="Trebuchet MS"/>
            </a:endParaRPr>
          </a:p>
          <a:p>
            <a:pPr>
              <a:lnSpc>
                <a:spcPct val="100000"/>
              </a:lnSpc>
              <a:spcBef>
                <a:spcPts val="5"/>
              </a:spcBef>
            </a:pPr>
            <a:endParaRPr sz="3400">
              <a:latin typeface="Trebuchet MS"/>
              <a:cs typeface="Trebuchet MS"/>
            </a:endParaRPr>
          </a:p>
          <a:p>
            <a:pPr marL="12700">
              <a:lnSpc>
                <a:spcPct val="100000"/>
              </a:lnSpc>
            </a:pPr>
            <a:r>
              <a:rPr sz="1550" b="1" spc="10" dirty="0">
                <a:solidFill>
                  <a:srgbClr val="00C3FF"/>
                </a:solidFill>
                <a:latin typeface="Trebuchet MS"/>
                <a:cs typeface="Trebuchet MS"/>
              </a:rPr>
              <a:t>S</a:t>
            </a:r>
            <a:r>
              <a:rPr sz="1550" b="1" dirty="0">
                <a:solidFill>
                  <a:srgbClr val="00C3FF"/>
                </a:solidFill>
                <a:latin typeface="Trebuchet MS"/>
                <a:cs typeface="Trebuchet MS"/>
              </a:rPr>
              <a:t>E</a:t>
            </a:r>
            <a:r>
              <a:rPr sz="1550" b="1" spc="-70" dirty="0">
                <a:solidFill>
                  <a:srgbClr val="00C3FF"/>
                </a:solidFill>
                <a:latin typeface="Trebuchet MS"/>
                <a:cs typeface="Trebuchet MS"/>
              </a:rPr>
              <a:t>C</a:t>
            </a:r>
            <a:r>
              <a:rPr sz="1550" b="1" spc="-85" dirty="0">
                <a:solidFill>
                  <a:srgbClr val="00C3FF"/>
                </a:solidFill>
                <a:latin typeface="Trebuchet MS"/>
                <a:cs typeface="Trebuchet MS"/>
              </a:rPr>
              <a:t>U</a:t>
            </a:r>
            <a:r>
              <a:rPr sz="1550" b="1" spc="-10" dirty="0">
                <a:solidFill>
                  <a:srgbClr val="00C3FF"/>
                </a:solidFill>
                <a:latin typeface="Trebuchet MS"/>
                <a:cs typeface="Trebuchet MS"/>
              </a:rPr>
              <a:t>RA</a:t>
            </a:r>
            <a:r>
              <a:rPr sz="1550" b="1" spc="-5" dirty="0">
                <a:solidFill>
                  <a:srgbClr val="00C3FF"/>
                </a:solidFill>
                <a:latin typeface="Trebuchet MS"/>
                <a:cs typeface="Trebuchet MS"/>
              </a:rPr>
              <a:t>B</a:t>
            </a:r>
            <a:r>
              <a:rPr sz="1550" b="1" spc="-80" dirty="0">
                <a:solidFill>
                  <a:srgbClr val="00C3FF"/>
                </a:solidFill>
                <a:latin typeface="Trebuchet MS"/>
                <a:cs typeface="Trebuchet MS"/>
              </a:rPr>
              <a:t>LE</a:t>
            </a:r>
            <a:r>
              <a:rPr sz="1550" b="1" spc="-105" dirty="0">
                <a:solidFill>
                  <a:srgbClr val="00C3FF"/>
                </a:solidFill>
                <a:latin typeface="Trebuchet MS"/>
                <a:cs typeface="Trebuchet MS"/>
              </a:rPr>
              <a:t> </a:t>
            </a:r>
            <a:r>
              <a:rPr sz="1550" b="1" spc="-114" dirty="0">
                <a:solidFill>
                  <a:srgbClr val="00C3FF"/>
                </a:solidFill>
                <a:latin typeface="Trebuchet MS"/>
                <a:cs typeface="Trebuchet MS"/>
              </a:rPr>
              <a:t>OBJECT</a:t>
            </a:r>
            <a:endParaRPr sz="1550">
              <a:latin typeface="Trebuchet MS"/>
              <a:cs typeface="Trebuchet MS"/>
            </a:endParaRPr>
          </a:p>
        </p:txBody>
      </p:sp>
      <p:sp>
        <p:nvSpPr>
          <p:cNvPr id="17" name="object 17"/>
          <p:cNvSpPr txBox="1"/>
          <p:nvPr/>
        </p:nvSpPr>
        <p:spPr>
          <a:xfrm>
            <a:off x="4298696" y="1471421"/>
            <a:ext cx="1729105" cy="239395"/>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45" dirty="0">
                <a:solidFill>
                  <a:srgbClr val="D9D9D9"/>
                </a:solidFill>
                <a:latin typeface="Trebuchet MS"/>
                <a:cs typeface="Trebuchet MS"/>
              </a:rPr>
              <a:t>P</a:t>
            </a:r>
            <a:r>
              <a:rPr sz="1400" b="1" spc="-40" dirty="0">
                <a:solidFill>
                  <a:srgbClr val="D9D9D9"/>
                </a:solidFill>
                <a:latin typeface="Trebuchet MS"/>
                <a:cs typeface="Trebuchet MS"/>
              </a:rPr>
              <a:t>e</a:t>
            </a:r>
            <a:r>
              <a:rPr sz="1400" b="1" spc="-50" dirty="0">
                <a:solidFill>
                  <a:srgbClr val="D9D9D9"/>
                </a:solidFill>
                <a:latin typeface="Trebuchet MS"/>
                <a:cs typeface="Trebuchet MS"/>
              </a:rPr>
              <a:t>op</a:t>
            </a:r>
            <a:r>
              <a:rPr sz="1400" b="1" spc="-35" dirty="0">
                <a:solidFill>
                  <a:srgbClr val="D9D9D9"/>
                </a:solidFill>
                <a:latin typeface="Trebuchet MS"/>
                <a:cs typeface="Trebuchet MS"/>
              </a:rPr>
              <a:t>l</a:t>
            </a:r>
            <a:r>
              <a:rPr sz="1400" b="1" spc="-90" dirty="0">
                <a:solidFill>
                  <a:srgbClr val="D9D9D9"/>
                </a:solidFill>
                <a:latin typeface="Trebuchet MS"/>
                <a:cs typeface="Trebuchet MS"/>
              </a:rPr>
              <a:t>e</a:t>
            </a:r>
            <a:r>
              <a:rPr sz="1400" b="1" spc="-130" dirty="0">
                <a:solidFill>
                  <a:srgbClr val="D9D9D9"/>
                </a:solidFill>
                <a:latin typeface="Trebuchet MS"/>
                <a:cs typeface="Trebuchet MS"/>
              </a:rPr>
              <a:t> </a:t>
            </a:r>
            <a:r>
              <a:rPr sz="1400" b="1" spc="-65" dirty="0">
                <a:solidFill>
                  <a:srgbClr val="D9D9D9"/>
                </a:solidFill>
                <a:latin typeface="Trebuchet MS"/>
                <a:cs typeface="Trebuchet MS"/>
              </a:rPr>
              <a:t>or</a:t>
            </a:r>
            <a:r>
              <a:rPr sz="1400" b="1" spc="-110" dirty="0">
                <a:solidFill>
                  <a:srgbClr val="D9D9D9"/>
                </a:solidFill>
                <a:latin typeface="Trebuchet MS"/>
                <a:cs typeface="Trebuchet MS"/>
              </a:rPr>
              <a:t> </a:t>
            </a:r>
            <a:r>
              <a:rPr sz="1400" b="1" spc="5" dirty="0">
                <a:solidFill>
                  <a:srgbClr val="D9D9D9"/>
                </a:solidFill>
                <a:latin typeface="Trebuchet MS"/>
                <a:cs typeface="Trebuchet MS"/>
              </a:rPr>
              <a:t>s</a:t>
            </a:r>
            <a:r>
              <a:rPr sz="1400" b="1" spc="10" dirty="0">
                <a:solidFill>
                  <a:srgbClr val="D9D9D9"/>
                </a:solidFill>
                <a:latin typeface="Trebuchet MS"/>
                <a:cs typeface="Trebuchet MS"/>
              </a:rPr>
              <a:t>y</a:t>
            </a:r>
            <a:r>
              <a:rPr sz="1400" b="1" spc="5" dirty="0">
                <a:solidFill>
                  <a:srgbClr val="D9D9D9"/>
                </a:solidFill>
                <a:latin typeface="Trebuchet MS"/>
                <a:cs typeface="Trebuchet MS"/>
              </a:rPr>
              <a:t>s</a:t>
            </a:r>
            <a:r>
              <a:rPr sz="1400" b="1" spc="10" dirty="0">
                <a:solidFill>
                  <a:srgbClr val="D9D9D9"/>
                </a:solidFill>
                <a:latin typeface="Trebuchet MS"/>
                <a:cs typeface="Trebuchet MS"/>
              </a:rPr>
              <a:t>t</a:t>
            </a:r>
            <a:r>
              <a:rPr sz="1400" b="1" spc="-85" dirty="0">
                <a:solidFill>
                  <a:srgbClr val="D9D9D9"/>
                </a:solidFill>
                <a:latin typeface="Trebuchet MS"/>
                <a:cs typeface="Trebuchet MS"/>
              </a:rPr>
              <a:t>e</a:t>
            </a:r>
            <a:r>
              <a:rPr sz="1400" b="1" spc="15" dirty="0">
                <a:solidFill>
                  <a:srgbClr val="D9D9D9"/>
                </a:solidFill>
                <a:latin typeface="Trebuchet MS"/>
                <a:cs typeface="Trebuchet MS"/>
              </a:rPr>
              <a:t>ms</a:t>
            </a:r>
            <a:endParaRPr sz="1400">
              <a:latin typeface="Trebuchet MS"/>
              <a:cs typeface="Trebuchet MS"/>
            </a:endParaRPr>
          </a:p>
        </p:txBody>
      </p:sp>
      <p:sp>
        <p:nvSpPr>
          <p:cNvPr id="18" name="object 18"/>
          <p:cNvSpPr txBox="1"/>
          <p:nvPr/>
        </p:nvSpPr>
        <p:spPr>
          <a:xfrm>
            <a:off x="4288282" y="1992223"/>
            <a:ext cx="3215005" cy="2479040"/>
          </a:xfrm>
          <a:prstGeom prst="rect">
            <a:avLst/>
          </a:prstGeom>
        </p:spPr>
        <p:txBody>
          <a:bodyPr vert="horz" wrap="square" lIns="0" tIns="12700" rIns="0" bIns="0" rtlCol="0">
            <a:spAutoFit/>
          </a:bodyPr>
          <a:lstStyle/>
          <a:p>
            <a:pPr marL="309245" marR="5080" indent="-287020">
              <a:lnSpc>
                <a:spcPct val="150000"/>
              </a:lnSpc>
              <a:spcBef>
                <a:spcPts val="100"/>
              </a:spcBef>
              <a:buClr>
                <a:srgbClr val="99D3FF"/>
              </a:buClr>
              <a:buFont typeface="Wingdings"/>
              <a:buChar char=""/>
              <a:tabLst>
                <a:tab pos="309245" algn="l"/>
                <a:tab pos="309880" algn="l"/>
              </a:tabLst>
            </a:pPr>
            <a:r>
              <a:rPr sz="1400" b="1" spc="-20" dirty="0">
                <a:solidFill>
                  <a:srgbClr val="D9D9D9"/>
                </a:solidFill>
                <a:latin typeface="Trebuchet MS"/>
                <a:cs typeface="Trebuchet MS"/>
              </a:rPr>
              <a:t>E</a:t>
            </a:r>
            <a:r>
              <a:rPr sz="1400" b="1" spc="-55" dirty="0">
                <a:solidFill>
                  <a:srgbClr val="D9D9D9"/>
                </a:solidFill>
                <a:latin typeface="Trebuchet MS"/>
                <a:cs typeface="Trebuchet MS"/>
              </a:rPr>
              <a:t>n</a:t>
            </a:r>
            <a:r>
              <a:rPr sz="1400" b="1" spc="-40" dirty="0">
                <a:solidFill>
                  <a:srgbClr val="D9D9D9"/>
                </a:solidFill>
                <a:latin typeface="Trebuchet MS"/>
                <a:cs typeface="Trebuchet MS"/>
              </a:rPr>
              <a:t>t</a:t>
            </a:r>
            <a:r>
              <a:rPr sz="1400" b="1" spc="-50" dirty="0">
                <a:solidFill>
                  <a:srgbClr val="D9D9D9"/>
                </a:solidFill>
                <a:latin typeface="Trebuchet MS"/>
                <a:cs typeface="Trebuchet MS"/>
              </a:rPr>
              <a:t>ity</a:t>
            </a:r>
            <a:r>
              <a:rPr sz="1400" b="1" spc="-130" dirty="0">
                <a:solidFill>
                  <a:srgbClr val="D9D9D9"/>
                </a:solidFill>
                <a:latin typeface="Trebuchet MS"/>
                <a:cs typeface="Trebuchet MS"/>
              </a:rPr>
              <a:t> </a:t>
            </a:r>
            <a:r>
              <a:rPr sz="1400" b="1" spc="-40" dirty="0">
                <a:solidFill>
                  <a:srgbClr val="D9D9D9"/>
                </a:solidFill>
                <a:latin typeface="Trebuchet MS"/>
                <a:cs typeface="Trebuchet MS"/>
              </a:rPr>
              <a:t>t</a:t>
            </a:r>
            <a:r>
              <a:rPr sz="1400" b="1" spc="-50" dirty="0">
                <a:solidFill>
                  <a:srgbClr val="D9D9D9"/>
                </a:solidFill>
                <a:latin typeface="Trebuchet MS"/>
                <a:cs typeface="Trebuchet MS"/>
              </a:rPr>
              <a:t>o</a:t>
            </a:r>
            <a:r>
              <a:rPr sz="1400" b="1" spc="-114" dirty="0">
                <a:solidFill>
                  <a:srgbClr val="D9D9D9"/>
                </a:solidFill>
                <a:latin typeface="Trebuchet MS"/>
                <a:cs typeface="Trebuchet MS"/>
              </a:rPr>
              <a:t> </a:t>
            </a:r>
            <a:r>
              <a:rPr sz="1400" b="1" spc="-40" dirty="0">
                <a:solidFill>
                  <a:srgbClr val="D9D9D9"/>
                </a:solidFill>
                <a:latin typeface="Trebuchet MS"/>
                <a:cs typeface="Trebuchet MS"/>
              </a:rPr>
              <a:t>w</a:t>
            </a:r>
            <a:r>
              <a:rPr sz="1400" b="1" spc="-25" dirty="0">
                <a:solidFill>
                  <a:srgbClr val="D9D9D9"/>
                </a:solidFill>
                <a:latin typeface="Trebuchet MS"/>
                <a:cs typeface="Trebuchet MS"/>
              </a:rPr>
              <a:t>h</a:t>
            </a:r>
            <a:r>
              <a:rPr sz="1400" b="1" spc="-70" dirty="0">
                <a:solidFill>
                  <a:srgbClr val="D9D9D9"/>
                </a:solidFill>
                <a:latin typeface="Trebuchet MS"/>
                <a:cs typeface="Trebuchet MS"/>
              </a:rPr>
              <a:t>ich</a:t>
            </a:r>
            <a:r>
              <a:rPr sz="1400" b="1" spc="-120" dirty="0">
                <a:solidFill>
                  <a:srgbClr val="D9D9D9"/>
                </a:solidFill>
                <a:latin typeface="Trebuchet MS"/>
                <a:cs typeface="Trebuchet MS"/>
              </a:rPr>
              <a:t> </a:t>
            </a:r>
            <a:r>
              <a:rPr sz="1400" b="1" spc="-50" dirty="0">
                <a:solidFill>
                  <a:srgbClr val="D9D9D9"/>
                </a:solidFill>
                <a:latin typeface="Trebuchet MS"/>
                <a:cs typeface="Trebuchet MS"/>
              </a:rPr>
              <a:t>p</a:t>
            </a:r>
            <a:r>
              <a:rPr sz="1400" b="1" spc="-75" dirty="0">
                <a:solidFill>
                  <a:srgbClr val="D9D9D9"/>
                </a:solidFill>
                <a:latin typeface="Trebuchet MS"/>
                <a:cs typeface="Trebuchet MS"/>
              </a:rPr>
              <a:t>r</a:t>
            </a:r>
            <a:r>
              <a:rPr sz="1400" b="1" spc="-60" dirty="0">
                <a:solidFill>
                  <a:srgbClr val="D9D9D9"/>
                </a:solidFill>
                <a:latin typeface="Trebuchet MS"/>
                <a:cs typeface="Trebuchet MS"/>
              </a:rPr>
              <a:t>iv</a:t>
            </a:r>
            <a:r>
              <a:rPr sz="1400" b="1" spc="-50" dirty="0">
                <a:solidFill>
                  <a:srgbClr val="D9D9D9"/>
                </a:solidFill>
                <a:latin typeface="Trebuchet MS"/>
                <a:cs typeface="Trebuchet MS"/>
              </a:rPr>
              <a:t>i</a:t>
            </a:r>
            <a:r>
              <a:rPr sz="1400" b="1" spc="-35" dirty="0">
                <a:solidFill>
                  <a:srgbClr val="D9D9D9"/>
                </a:solidFill>
                <a:latin typeface="Trebuchet MS"/>
                <a:cs typeface="Trebuchet MS"/>
              </a:rPr>
              <a:t>l</a:t>
            </a:r>
            <a:r>
              <a:rPr sz="1400" b="1" spc="-85" dirty="0">
                <a:solidFill>
                  <a:srgbClr val="D9D9D9"/>
                </a:solidFill>
                <a:latin typeface="Trebuchet MS"/>
                <a:cs typeface="Trebuchet MS"/>
              </a:rPr>
              <a:t>e</a:t>
            </a:r>
            <a:r>
              <a:rPr sz="1400" b="1" spc="5" dirty="0">
                <a:solidFill>
                  <a:srgbClr val="D9D9D9"/>
                </a:solidFill>
                <a:latin typeface="Trebuchet MS"/>
                <a:cs typeface="Trebuchet MS"/>
              </a:rPr>
              <a:t>ges</a:t>
            </a:r>
            <a:r>
              <a:rPr sz="1400" b="1" spc="-120" dirty="0">
                <a:solidFill>
                  <a:srgbClr val="D9D9D9"/>
                </a:solidFill>
                <a:latin typeface="Trebuchet MS"/>
                <a:cs typeface="Trebuchet MS"/>
              </a:rPr>
              <a:t> </a:t>
            </a:r>
            <a:r>
              <a:rPr sz="1400" b="1" spc="-30" dirty="0">
                <a:solidFill>
                  <a:srgbClr val="D9D9D9"/>
                </a:solidFill>
                <a:latin typeface="Trebuchet MS"/>
                <a:cs typeface="Trebuchet MS"/>
              </a:rPr>
              <a:t>a</a:t>
            </a:r>
            <a:r>
              <a:rPr sz="1400" b="1" spc="-75" dirty="0">
                <a:solidFill>
                  <a:srgbClr val="D9D9D9"/>
                </a:solidFill>
                <a:latin typeface="Trebuchet MS"/>
                <a:cs typeface="Trebuchet MS"/>
              </a:rPr>
              <a:t>r</a:t>
            </a:r>
            <a:r>
              <a:rPr sz="1400" b="1" spc="-90" dirty="0">
                <a:solidFill>
                  <a:srgbClr val="D9D9D9"/>
                </a:solidFill>
                <a:latin typeface="Trebuchet MS"/>
                <a:cs typeface="Trebuchet MS"/>
              </a:rPr>
              <a:t>e</a:t>
            </a:r>
            <a:r>
              <a:rPr sz="1400" b="1" spc="-120" dirty="0">
                <a:solidFill>
                  <a:srgbClr val="D9D9D9"/>
                </a:solidFill>
                <a:latin typeface="Trebuchet MS"/>
                <a:cs typeface="Trebuchet MS"/>
              </a:rPr>
              <a:t> </a:t>
            </a:r>
            <a:r>
              <a:rPr sz="1400" b="1" spc="-15" dirty="0">
                <a:solidFill>
                  <a:srgbClr val="D9D9D9"/>
                </a:solidFill>
                <a:latin typeface="Trebuchet MS"/>
                <a:cs typeface="Trebuchet MS"/>
              </a:rPr>
              <a:t>gr</a:t>
            </a:r>
            <a:r>
              <a:rPr sz="1400" b="1" spc="-30" dirty="0">
                <a:solidFill>
                  <a:srgbClr val="D9D9D9"/>
                </a:solidFill>
                <a:latin typeface="Trebuchet MS"/>
                <a:cs typeface="Trebuchet MS"/>
              </a:rPr>
              <a:t>a</a:t>
            </a:r>
            <a:r>
              <a:rPr sz="1400" b="1" spc="-55" dirty="0">
                <a:solidFill>
                  <a:srgbClr val="D9D9D9"/>
                </a:solidFill>
                <a:latin typeface="Trebuchet MS"/>
                <a:cs typeface="Trebuchet MS"/>
              </a:rPr>
              <a:t>n</a:t>
            </a:r>
            <a:r>
              <a:rPr sz="1400" b="1" spc="-40" dirty="0">
                <a:solidFill>
                  <a:srgbClr val="D9D9D9"/>
                </a:solidFill>
                <a:latin typeface="Trebuchet MS"/>
                <a:cs typeface="Trebuchet MS"/>
              </a:rPr>
              <a:t>t</a:t>
            </a:r>
            <a:r>
              <a:rPr sz="1400" b="1" spc="-85" dirty="0">
                <a:solidFill>
                  <a:srgbClr val="D9D9D9"/>
                </a:solidFill>
                <a:latin typeface="Trebuchet MS"/>
                <a:cs typeface="Trebuchet MS"/>
              </a:rPr>
              <a:t>e</a:t>
            </a:r>
            <a:r>
              <a:rPr sz="1400" b="1" spc="-30" dirty="0">
                <a:solidFill>
                  <a:srgbClr val="D9D9D9"/>
                </a:solidFill>
                <a:latin typeface="Trebuchet MS"/>
                <a:cs typeface="Trebuchet MS"/>
              </a:rPr>
              <a:t>d  </a:t>
            </a:r>
            <a:r>
              <a:rPr sz="1400" b="1" spc="-75" dirty="0">
                <a:solidFill>
                  <a:srgbClr val="D9D9D9"/>
                </a:solidFill>
                <a:latin typeface="Trebuchet MS"/>
                <a:cs typeface="Trebuchet MS"/>
              </a:rPr>
              <a:t>(</a:t>
            </a:r>
            <a:r>
              <a:rPr sz="1400" b="1" spc="-80" dirty="0">
                <a:solidFill>
                  <a:srgbClr val="D9D9D9"/>
                </a:solidFill>
                <a:latin typeface="Trebuchet MS"/>
                <a:cs typeface="Trebuchet MS"/>
              </a:rPr>
              <a:t>r</a:t>
            </a:r>
            <a:r>
              <a:rPr sz="1400" b="1" spc="-40" dirty="0">
                <a:solidFill>
                  <a:srgbClr val="D9D9D9"/>
                </a:solidFill>
                <a:latin typeface="Trebuchet MS"/>
                <a:cs typeface="Trebuchet MS"/>
              </a:rPr>
              <a:t>ol</a:t>
            </a:r>
            <a:r>
              <a:rPr sz="1400" b="1" spc="-90" dirty="0">
                <a:solidFill>
                  <a:srgbClr val="D9D9D9"/>
                </a:solidFill>
                <a:latin typeface="Trebuchet MS"/>
                <a:cs typeface="Trebuchet MS"/>
              </a:rPr>
              <a:t>e</a:t>
            </a:r>
            <a:r>
              <a:rPr sz="1400" b="1" spc="-130" dirty="0">
                <a:solidFill>
                  <a:srgbClr val="D9D9D9"/>
                </a:solidFill>
                <a:latin typeface="Trebuchet MS"/>
                <a:cs typeface="Trebuchet MS"/>
              </a:rPr>
              <a:t> </a:t>
            </a:r>
            <a:r>
              <a:rPr sz="1400" b="1" spc="-55" dirty="0">
                <a:solidFill>
                  <a:srgbClr val="D9D9D9"/>
                </a:solidFill>
                <a:latin typeface="Trebuchet MS"/>
                <a:cs typeface="Trebuchet MS"/>
              </a:rPr>
              <a:t>h</a:t>
            </a:r>
            <a:r>
              <a:rPr sz="1400" b="1" spc="-75" dirty="0">
                <a:solidFill>
                  <a:srgbClr val="D9D9D9"/>
                </a:solidFill>
                <a:latin typeface="Trebuchet MS"/>
                <a:cs typeface="Trebuchet MS"/>
              </a:rPr>
              <a:t>ie</a:t>
            </a:r>
            <a:r>
              <a:rPr sz="1400" b="1" spc="-65" dirty="0">
                <a:solidFill>
                  <a:srgbClr val="D9D9D9"/>
                </a:solidFill>
                <a:latin typeface="Trebuchet MS"/>
                <a:cs typeface="Trebuchet MS"/>
              </a:rPr>
              <a:t>r</a:t>
            </a:r>
            <a:r>
              <a:rPr sz="1400" b="1" spc="-30" dirty="0">
                <a:solidFill>
                  <a:srgbClr val="D9D9D9"/>
                </a:solidFill>
                <a:latin typeface="Trebuchet MS"/>
                <a:cs typeface="Trebuchet MS"/>
              </a:rPr>
              <a:t>a</a:t>
            </a:r>
            <a:r>
              <a:rPr sz="1400" b="1" spc="-75" dirty="0">
                <a:solidFill>
                  <a:srgbClr val="D9D9D9"/>
                </a:solidFill>
                <a:latin typeface="Trebuchet MS"/>
                <a:cs typeface="Trebuchet MS"/>
              </a:rPr>
              <a:t>rch</a:t>
            </a:r>
            <a:r>
              <a:rPr sz="1400" b="1" spc="-45" dirty="0">
                <a:solidFill>
                  <a:srgbClr val="D9D9D9"/>
                </a:solidFill>
                <a:latin typeface="Trebuchet MS"/>
                <a:cs typeface="Trebuchet MS"/>
              </a:rPr>
              <a:t>y</a:t>
            </a:r>
            <a:r>
              <a:rPr sz="1400" b="1" spc="-85" dirty="0">
                <a:solidFill>
                  <a:srgbClr val="D9D9D9"/>
                </a:solidFill>
                <a:latin typeface="Trebuchet MS"/>
                <a:cs typeface="Trebuchet MS"/>
              </a:rPr>
              <a:t>)</a:t>
            </a:r>
            <a:endParaRPr sz="1400">
              <a:latin typeface="Trebuchet MS"/>
              <a:cs typeface="Trebuchet MS"/>
            </a:endParaRPr>
          </a:p>
          <a:p>
            <a:pPr>
              <a:lnSpc>
                <a:spcPct val="100000"/>
              </a:lnSpc>
              <a:spcBef>
                <a:spcPts val="30"/>
              </a:spcBef>
              <a:buClr>
                <a:srgbClr val="99D3FF"/>
              </a:buClr>
              <a:buFont typeface="Wingdings"/>
              <a:buChar char=""/>
            </a:pPr>
            <a:endParaRPr sz="1700">
              <a:latin typeface="Trebuchet MS"/>
              <a:cs typeface="Trebuchet MS"/>
            </a:endParaRPr>
          </a:p>
          <a:p>
            <a:pPr marL="299085" indent="-287020">
              <a:lnSpc>
                <a:spcPct val="100000"/>
              </a:lnSpc>
              <a:spcBef>
                <a:spcPts val="5"/>
              </a:spcBef>
              <a:buClr>
                <a:srgbClr val="99D3FF"/>
              </a:buClr>
              <a:buFont typeface="Wingdings"/>
              <a:buChar char=""/>
              <a:tabLst>
                <a:tab pos="299085" algn="l"/>
                <a:tab pos="299720" algn="l"/>
              </a:tabLst>
            </a:pPr>
            <a:r>
              <a:rPr sz="1400" b="1" spc="-85" dirty="0">
                <a:solidFill>
                  <a:srgbClr val="D9D9D9"/>
                </a:solidFill>
                <a:latin typeface="Trebuchet MS"/>
                <a:cs typeface="Trebuchet MS"/>
              </a:rPr>
              <a:t>Lev</a:t>
            </a:r>
            <a:r>
              <a:rPr sz="1400" b="1" spc="-65" dirty="0">
                <a:solidFill>
                  <a:srgbClr val="D9D9D9"/>
                </a:solidFill>
                <a:latin typeface="Trebuchet MS"/>
                <a:cs typeface="Trebuchet MS"/>
              </a:rPr>
              <a:t>el</a:t>
            </a:r>
            <a:r>
              <a:rPr sz="1400" b="1" spc="-120" dirty="0">
                <a:solidFill>
                  <a:srgbClr val="D9D9D9"/>
                </a:solidFill>
                <a:latin typeface="Trebuchet MS"/>
                <a:cs typeface="Trebuchet MS"/>
              </a:rPr>
              <a:t> </a:t>
            </a:r>
            <a:r>
              <a:rPr sz="1400" b="1" spc="-30" dirty="0">
                <a:solidFill>
                  <a:srgbClr val="D9D9D9"/>
                </a:solidFill>
                <a:latin typeface="Trebuchet MS"/>
                <a:cs typeface="Trebuchet MS"/>
              </a:rPr>
              <a:t>of</a:t>
            </a:r>
            <a:r>
              <a:rPr sz="1400" b="1" spc="-114" dirty="0">
                <a:solidFill>
                  <a:srgbClr val="D9D9D9"/>
                </a:solidFill>
                <a:latin typeface="Trebuchet MS"/>
                <a:cs typeface="Trebuchet MS"/>
              </a:rPr>
              <a:t> </a:t>
            </a:r>
            <a:r>
              <a:rPr sz="1400" b="1" spc="-70" dirty="0">
                <a:solidFill>
                  <a:srgbClr val="D9D9D9"/>
                </a:solidFill>
                <a:latin typeface="Trebuchet MS"/>
                <a:cs typeface="Trebuchet MS"/>
              </a:rPr>
              <a:t>ac</a:t>
            </a:r>
            <a:r>
              <a:rPr sz="1400" b="1" spc="-75" dirty="0">
                <a:solidFill>
                  <a:srgbClr val="D9D9D9"/>
                </a:solidFill>
                <a:latin typeface="Trebuchet MS"/>
                <a:cs typeface="Trebuchet MS"/>
              </a:rPr>
              <a:t>c</a:t>
            </a:r>
            <a:r>
              <a:rPr sz="1400" b="1" spc="10" dirty="0">
                <a:solidFill>
                  <a:srgbClr val="D9D9D9"/>
                </a:solidFill>
                <a:latin typeface="Trebuchet MS"/>
                <a:cs typeface="Trebuchet MS"/>
              </a:rPr>
              <a:t>ess</a:t>
            </a:r>
            <a:r>
              <a:rPr sz="1400" b="1" spc="-130" dirty="0">
                <a:solidFill>
                  <a:srgbClr val="D9D9D9"/>
                </a:solidFill>
                <a:latin typeface="Trebuchet MS"/>
                <a:cs typeface="Trebuchet MS"/>
              </a:rPr>
              <a:t> </a:t>
            </a:r>
            <a:r>
              <a:rPr sz="1400" b="1" spc="-45" dirty="0">
                <a:solidFill>
                  <a:srgbClr val="D9D9D9"/>
                </a:solidFill>
                <a:latin typeface="Trebuchet MS"/>
                <a:cs typeface="Trebuchet MS"/>
              </a:rPr>
              <a:t>to</a:t>
            </a:r>
            <a:r>
              <a:rPr sz="1400" b="1" spc="-114" dirty="0">
                <a:solidFill>
                  <a:srgbClr val="D9D9D9"/>
                </a:solidFill>
                <a:latin typeface="Trebuchet MS"/>
                <a:cs typeface="Trebuchet MS"/>
              </a:rPr>
              <a:t> </a:t>
            </a:r>
            <a:r>
              <a:rPr sz="1400" b="1" spc="-40" dirty="0">
                <a:solidFill>
                  <a:srgbClr val="D9D9D9"/>
                </a:solidFill>
                <a:latin typeface="Trebuchet MS"/>
                <a:cs typeface="Trebuchet MS"/>
              </a:rPr>
              <a:t>an</a:t>
            </a:r>
            <a:r>
              <a:rPr sz="1400" b="1" spc="-120" dirty="0">
                <a:solidFill>
                  <a:srgbClr val="D9D9D9"/>
                </a:solidFill>
                <a:latin typeface="Trebuchet MS"/>
                <a:cs typeface="Trebuchet MS"/>
              </a:rPr>
              <a:t> </a:t>
            </a:r>
            <a:r>
              <a:rPr sz="1400" b="1" spc="-95" dirty="0">
                <a:solidFill>
                  <a:srgbClr val="D9D9D9"/>
                </a:solidFill>
                <a:latin typeface="Trebuchet MS"/>
                <a:cs typeface="Trebuchet MS"/>
              </a:rPr>
              <a:t>ob</a:t>
            </a:r>
            <a:r>
              <a:rPr sz="1400" b="1" spc="-70" dirty="0">
                <a:solidFill>
                  <a:srgbClr val="D9D9D9"/>
                </a:solidFill>
                <a:latin typeface="Trebuchet MS"/>
                <a:cs typeface="Trebuchet MS"/>
              </a:rPr>
              <a:t>j</a:t>
            </a:r>
            <a:r>
              <a:rPr sz="1400" b="1" spc="-75" dirty="0">
                <a:solidFill>
                  <a:srgbClr val="D9D9D9"/>
                </a:solidFill>
                <a:latin typeface="Trebuchet MS"/>
                <a:cs typeface="Trebuchet MS"/>
              </a:rPr>
              <a:t>ect</a:t>
            </a:r>
            <a:endParaRPr sz="1400">
              <a:latin typeface="Trebuchet MS"/>
              <a:cs typeface="Trebuchet MS"/>
            </a:endParaRPr>
          </a:p>
          <a:p>
            <a:pPr marL="299085">
              <a:lnSpc>
                <a:spcPct val="100000"/>
              </a:lnSpc>
              <a:spcBef>
                <a:spcPts val="840"/>
              </a:spcBef>
            </a:pPr>
            <a:r>
              <a:rPr sz="1400" b="1" spc="-20" dirty="0">
                <a:solidFill>
                  <a:srgbClr val="D9D9D9"/>
                </a:solidFill>
                <a:latin typeface="Trebuchet MS"/>
                <a:cs typeface="Trebuchet MS"/>
              </a:rPr>
              <a:t>(SE</a:t>
            </a:r>
            <a:r>
              <a:rPr sz="1400" b="1" spc="-75" dirty="0">
                <a:solidFill>
                  <a:srgbClr val="D9D9D9"/>
                </a:solidFill>
                <a:latin typeface="Trebuchet MS"/>
                <a:cs typeface="Trebuchet MS"/>
              </a:rPr>
              <a:t>LEC</a:t>
            </a:r>
            <a:r>
              <a:rPr sz="1400" b="1" spc="-120" dirty="0">
                <a:solidFill>
                  <a:srgbClr val="D9D9D9"/>
                </a:solidFill>
                <a:latin typeface="Trebuchet MS"/>
                <a:cs typeface="Trebuchet MS"/>
              </a:rPr>
              <a:t>T</a:t>
            </a:r>
            <a:r>
              <a:rPr sz="1400" b="1" spc="-145" dirty="0">
                <a:solidFill>
                  <a:srgbClr val="D9D9D9"/>
                </a:solidFill>
                <a:latin typeface="Trebuchet MS"/>
                <a:cs typeface="Trebuchet MS"/>
              </a:rPr>
              <a:t>, </a:t>
            </a:r>
            <a:r>
              <a:rPr sz="1400" b="1" spc="-5" dirty="0">
                <a:solidFill>
                  <a:srgbClr val="D9D9D9"/>
                </a:solidFill>
                <a:latin typeface="Trebuchet MS"/>
                <a:cs typeface="Trebuchet MS"/>
              </a:rPr>
              <a:t>D</a:t>
            </a:r>
            <a:r>
              <a:rPr sz="1400" b="1" spc="15" dirty="0">
                <a:solidFill>
                  <a:srgbClr val="D9D9D9"/>
                </a:solidFill>
                <a:latin typeface="Trebuchet MS"/>
                <a:cs typeface="Trebuchet MS"/>
              </a:rPr>
              <a:t>R</a:t>
            </a:r>
            <a:r>
              <a:rPr sz="1400" b="1" spc="-70" dirty="0">
                <a:solidFill>
                  <a:srgbClr val="D9D9D9"/>
                </a:solidFill>
                <a:latin typeface="Trebuchet MS"/>
                <a:cs typeface="Trebuchet MS"/>
              </a:rPr>
              <a:t>OP,</a:t>
            </a:r>
            <a:r>
              <a:rPr sz="1400" b="1" spc="-160" dirty="0">
                <a:solidFill>
                  <a:srgbClr val="D9D9D9"/>
                </a:solidFill>
                <a:latin typeface="Trebuchet MS"/>
                <a:cs typeface="Trebuchet MS"/>
              </a:rPr>
              <a:t> </a:t>
            </a:r>
            <a:r>
              <a:rPr sz="1400" b="1" spc="-95" dirty="0">
                <a:solidFill>
                  <a:srgbClr val="D9D9D9"/>
                </a:solidFill>
                <a:latin typeface="Trebuchet MS"/>
                <a:cs typeface="Trebuchet MS"/>
              </a:rPr>
              <a:t>C</a:t>
            </a:r>
            <a:r>
              <a:rPr sz="1400" b="1" spc="15" dirty="0">
                <a:solidFill>
                  <a:srgbClr val="D9D9D9"/>
                </a:solidFill>
                <a:latin typeface="Trebuchet MS"/>
                <a:cs typeface="Trebuchet MS"/>
              </a:rPr>
              <a:t>R</a:t>
            </a:r>
            <a:r>
              <a:rPr sz="1400" b="1" spc="-50" dirty="0">
                <a:solidFill>
                  <a:srgbClr val="D9D9D9"/>
                </a:solidFill>
                <a:latin typeface="Trebuchet MS"/>
                <a:cs typeface="Trebuchet MS"/>
              </a:rPr>
              <a:t>EATE</a:t>
            </a:r>
            <a:r>
              <a:rPr sz="1400" b="1" spc="-145" dirty="0">
                <a:solidFill>
                  <a:srgbClr val="D9D9D9"/>
                </a:solidFill>
                <a:latin typeface="Trebuchet MS"/>
                <a:cs typeface="Trebuchet MS"/>
              </a:rPr>
              <a:t> </a:t>
            </a:r>
            <a:r>
              <a:rPr sz="1400" b="1" spc="-80" dirty="0">
                <a:solidFill>
                  <a:srgbClr val="D9D9D9"/>
                </a:solidFill>
                <a:latin typeface="Trebuchet MS"/>
                <a:cs typeface="Trebuchet MS"/>
              </a:rPr>
              <a:t>e</a:t>
            </a:r>
            <a:r>
              <a:rPr sz="1400" b="1" spc="-50" dirty="0">
                <a:solidFill>
                  <a:srgbClr val="D9D9D9"/>
                </a:solidFill>
                <a:latin typeface="Trebuchet MS"/>
                <a:cs typeface="Trebuchet MS"/>
              </a:rPr>
              <a:t>t</a:t>
            </a:r>
            <a:r>
              <a:rPr sz="1400" b="1" spc="-110" dirty="0">
                <a:solidFill>
                  <a:srgbClr val="D9D9D9"/>
                </a:solidFill>
                <a:latin typeface="Trebuchet MS"/>
                <a:cs typeface="Trebuchet MS"/>
              </a:rPr>
              <a:t>c.)</a:t>
            </a:r>
            <a:endParaRPr sz="1400">
              <a:latin typeface="Trebuchet MS"/>
              <a:cs typeface="Trebuchet MS"/>
            </a:endParaRPr>
          </a:p>
          <a:p>
            <a:pPr marL="299085" marR="304165" indent="-287020">
              <a:lnSpc>
                <a:spcPct val="150000"/>
              </a:lnSpc>
              <a:spcBef>
                <a:spcPts val="505"/>
              </a:spcBef>
              <a:buClr>
                <a:srgbClr val="99D3FF"/>
              </a:buClr>
              <a:buFont typeface="Wingdings"/>
              <a:buChar char=""/>
              <a:tabLst>
                <a:tab pos="299085" algn="l"/>
                <a:tab pos="299720" algn="l"/>
              </a:tabLst>
            </a:pPr>
            <a:r>
              <a:rPr sz="1400" b="1" spc="-65" dirty="0">
                <a:solidFill>
                  <a:srgbClr val="D9D9D9"/>
                </a:solidFill>
                <a:latin typeface="Trebuchet MS"/>
                <a:cs typeface="Trebuchet MS"/>
              </a:rPr>
              <a:t>Objects</a:t>
            </a:r>
            <a:r>
              <a:rPr sz="1400" b="1" spc="-120" dirty="0">
                <a:solidFill>
                  <a:srgbClr val="D9D9D9"/>
                </a:solidFill>
                <a:latin typeface="Trebuchet MS"/>
                <a:cs typeface="Trebuchet MS"/>
              </a:rPr>
              <a:t> </a:t>
            </a:r>
            <a:r>
              <a:rPr sz="1400" b="1" spc="-45" dirty="0">
                <a:solidFill>
                  <a:srgbClr val="D9D9D9"/>
                </a:solidFill>
                <a:latin typeface="Trebuchet MS"/>
                <a:cs typeface="Trebuchet MS"/>
              </a:rPr>
              <a:t>t</a:t>
            </a:r>
            <a:r>
              <a:rPr sz="1400" b="1" spc="-50" dirty="0">
                <a:solidFill>
                  <a:srgbClr val="D9D9D9"/>
                </a:solidFill>
                <a:latin typeface="Trebuchet MS"/>
                <a:cs typeface="Trebuchet MS"/>
              </a:rPr>
              <a:t>o</a:t>
            </a:r>
            <a:r>
              <a:rPr sz="1400" b="1" spc="-114" dirty="0">
                <a:solidFill>
                  <a:srgbClr val="D9D9D9"/>
                </a:solidFill>
                <a:latin typeface="Trebuchet MS"/>
                <a:cs typeface="Trebuchet MS"/>
              </a:rPr>
              <a:t> </a:t>
            </a:r>
            <a:r>
              <a:rPr sz="1400" b="1" spc="-55" dirty="0">
                <a:solidFill>
                  <a:srgbClr val="D9D9D9"/>
                </a:solidFill>
                <a:latin typeface="Trebuchet MS"/>
                <a:cs typeface="Trebuchet MS"/>
              </a:rPr>
              <a:t>which</a:t>
            </a:r>
            <a:r>
              <a:rPr sz="1400" b="1" spc="-110" dirty="0">
                <a:solidFill>
                  <a:srgbClr val="D9D9D9"/>
                </a:solidFill>
                <a:latin typeface="Trebuchet MS"/>
                <a:cs typeface="Trebuchet MS"/>
              </a:rPr>
              <a:t> </a:t>
            </a:r>
            <a:r>
              <a:rPr sz="1400" b="1" spc="-55" dirty="0">
                <a:solidFill>
                  <a:srgbClr val="D9D9D9"/>
                </a:solidFill>
                <a:latin typeface="Trebuchet MS"/>
                <a:cs typeface="Trebuchet MS"/>
              </a:rPr>
              <a:t>p</a:t>
            </a:r>
            <a:r>
              <a:rPr sz="1400" b="1" spc="-80" dirty="0">
                <a:solidFill>
                  <a:srgbClr val="D9D9D9"/>
                </a:solidFill>
                <a:latin typeface="Trebuchet MS"/>
                <a:cs typeface="Trebuchet MS"/>
              </a:rPr>
              <a:t>r</a:t>
            </a:r>
            <a:r>
              <a:rPr sz="1400" b="1" spc="-35" dirty="0">
                <a:solidFill>
                  <a:srgbClr val="D9D9D9"/>
                </a:solidFill>
                <a:latin typeface="Trebuchet MS"/>
                <a:cs typeface="Trebuchet MS"/>
              </a:rPr>
              <a:t>i</a:t>
            </a:r>
            <a:r>
              <a:rPr sz="1400" b="1" spc="-75" dirty="0">
                <a:solidFill>
                  <a:srgbClr val="D9D9D9"/>
                </a:solidFill>
                <a:latin typeface="Trebuchet MS"/>
                <a:cs typeface="Trebuchet MS"/>
              </a:rPr>
              <a:t>v</a:t>
            </a:r>
            <a:r>
              <a:rPr sz="1400" b="1" spc="-50" dirty="0">
                <a:solidFill>
                  <a:srgbClr val="D9D9D9"/>
                </a:solidFill>
                <a:latin typeface="Trebuchet MS"/>
                <a:cs typeface="Trebuchet MS"/>
              </a:rPr>
              <a:t>il</a:t>
            </a:r>
            <a:r>
              <a:rPr sz="1400" b="1" spc="-85" dirty="0">
                <a:solidFill>
                  <a:srgbClr val="D9D9D9"/>
                </a:solidFill>
                <a:latin typeface="Trebuchet MS"/>
                <a:cs typeface="Trebuchet MS"/>
              </a:rPr>
              <a:t>e</a:t>
            </a:r>
            <a:r>
              <a:rPr sz="1400" b="1" spc="35" dirty="0">
                <a:solidFill>
                  <a:srgbClr val="D9D9D9"/>
                </a:solidFill>
                <a:latin typeface="Trebuchet MS"/>
                <a:cs typeface="Trebuchet MS"/>
              </a:rPr>
              <a:t>g</a:t>
            </a:r>
            <a:r>
              <a:rPr sz="1400" b="1" spc="-15" dirty="0">
                <a:solidFill>
                  <a:srgbClr val="D9D9D9"/>
                </a:solidFill>
                <a:latin typeface="Trebuchet MS"/>
                <a:cs typeface="Trebuchet MS"/>
              </a:rPr>
              <a:t>es</a:t>
            </a:r>
            <a:r>
              <a:rPr sz="1400" b="1" spc="-135" dirty="0">
                <a:solidFill>
                  <a:srgbClr val="D9D9D9"/>
                </a:solidFill>
                <a:latin typeface="Trebuchet MS"/>
                <a:cs typeface="Trebuchet MS"/>
              </a:rPr>
              <a:t> </a:t>
            </a:r>
            <a:r>
              <a:rPr sz="1400" b="1" spc="-60" dirty="0">
                <a:solidFill>
                  <a:srgbClr val="D9D9D9"/>
                </a:solidFill>
                <a:latin typeface="Trebuchet MS"/>
                <a:cs typeface="Trebuchet MS"/>
              </a:rPr>
              <a:t>can</a:t>
            </a:r>
            <a:r>
              <a:rPr sz="1400" b="1" spc="-120" dirty="0">
                <a:solidFill>
                  <a:srgbClr val="D9D9D9"/>
                </a:solidFill>
                <a:latin typeface="Trebuchet MS"/>
                <a:cs typeface="Trebuchet MS"/>
              </a:rPr>
              <a:t> </a:t>
            </a:r>
            <a:r>
              <a:rPr sz="1400" b="1" spc="-55" dirty="0">
                <a:solidFill>
                  <a:srgbClr val="D9D9D9"/>
                </a:solidFill>
                <a:latin typeface="Trebuchet MS"/>
                <a:cs typeface="Trebuchet MS"/>
              </a:rPr>
              <a:t>b</a:t>
            </a:r>
            <a:r>
              <a:rPr sz="1400" b="1" spc="-65" dirty="0">
                <a:solidFill>
                  <a:srgbClr val="D9D9D9"/>
                </a:solidFill>
                <a:latin typeface="Trebuchet MS"/>
                <a:cs typeface="Trebuchet MS"/>
              </a:rPr>
              <a:t>e  </a:t>
            </a:r>
            <a:r>
              <a:rPr sz="1400" b="1" spc="-45" dirty="0">
                <a:solidFill>
                  <a:srgbClr val="D9D9D9"/>
                </a:solidFill>
                <a:latin typeface="Trebuchet MS"/>
                <a:cs typeface="Trebuchet MS"/>
              </a:rPr>
              <a:t>granted</a:t>
            </a:r>
            <a:endParaRPr sz="1400">
              <a:latin typeface="Trebuchet MS"/>
              <a:cs typeface="Trebuchet MS"/>
            </a:endParaRPr>
          </a:p>
          <a:p>
            <a:pPr marL="299085">
              <a:lnSpc>
                <a:spcPct val="100000"/>
              </a:lnSpc>
              <a:spcBef>
                <a:spcPts val="840"/>
              </a:spcBef>
            </a:pPr>
            <a:r>
              <a:rPr sz="1400" b="1" spc="-50" dirty="0">
                <a:solidFill>
                  <a:srgbClr val="D9D9D9"/>
                </a:solidFill>
                <a:latin typeface="Trebuchet MS"/>
                <a:cs typeface="Trebuchet MS"/>
              </a:rPr>
              <a:t>(Database,</a:t>
            </a:r>
            <a:r>
              <a:rPr sz="1400" b="1" spc="-145" dirty="0">
                <a:solidFill>
                  <a:srgbClr val="D9D9D9"/>
                </a:solidFill>
                <a:latin typeface="Trebuchet MS"/>
                <a:cs typeface="Trebuchet MS"/>
              </a:rPr>
              <a:t> </a:t>
            </a:r>
            <a:r>
              <a:rPr sz="1400" b="1" spc="-80" dirty="0">
                <a:solidFill>
                  <a:srgbClr val="D9D9D9"/>
                </a:solidFill>
                <a:latin typeface="Trebuchet MS"/>
                <a:cs typeface="Trebuchet MS"/>
              </a:rPr>
              <a:t>Table,</a:t>
            </a:r>
            <a:r>
              <a:rPr sz="1400" b="1" spc="-155" dirty="0">
                <a:solidFill>
                  <a:srgbClr val="D9D9D9"/>
                </a:solidFill>
                <a:latin typeface="Trebuchet MS"/>
                <a:cs typeface="Trebuchet MS"/>
              </a:rPr>
              <a:t> </a:t>
            </a:r>
            <a:r>
              <a:rPr sz="1400" b="1" spc="-35" dirty="0">
                <a:solidFill>
                  <a:srgbClr val="D9D9D9"/>
                </a:solidFill>
                <a:latin typeface="Trebuchet MS"/>
                <a:cs typeface="Trebuchet MS"/>
              </a:rPr>
              <a:t>Warehouse</a:t>
            </a:r>
            <a:r>
              <a:rPr sz="1400" b="1" spc="-145" dirty="0">
                <a:solidFill>
                  <a:srgbClr val="D9D9D9"/>
                </a:solidFill>
                <a:latin typeface="Trebuchet MS"/>
                <a:cs typeface="Trebuchet MS"/>
              </a:rPr>
              <a:t> </a:t>
            </a:r>
            <a:r>
              <a:rPr sz="1400" b="1" spc="-95" dirty="0">
                <a:solidFill>
                  <a:srgbClr val="D9D9D9"/>
                </a:solidFill>
                <a:latin typeface="Trebuchet MS"/>
                <a:cs typeface="Trebuchet MS"/>
              </a:rPr>
              <a:t>etc.)</a:t>
            </a:r>
            <a:endParaRPr sz="1400">
              <a:latin typeface="Trebuchet MS"/>
              <a:cs typeface="Trebuchet M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5385" y="418338"/>
            <a:ext cx="270954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75" dirty="0"/>
              <a:t> </a:t>
            </a:r>
            <a:r>
              <a:rPr dirty="0"/>
              <a:t>Roles</a:t>
            </a:r>
          </a:p>
        </p:txBody>
      </p:sp>
      <p:grpSp>
        <p:nvGrpSpPr>
          <p:cNvPr id="3" name="object 3"/>
          <p:cNvGrpSpPr/>
          <p:nvPr/>
        </p:nvGrpSpPr>
        <p:grpSpPr>
          <a:xfrm>
            <a:off x="3179064" y="1199388"/>
            <a:ext cx="2581275" cy="1104265"/>
            <a:chOff x="3179064" y="1199388"/>
            <a:chExt cx="2581275" cy="1104265"/>
          </a:xfrm>
        </p:grpSpPr>
        <p:pic>
          <p:nvPicPr>
            <p:cNvPr id="4" name="object 4"/>
            <p:cNvPicPr/>
            <p:nvPr/>
          </p:nvPicPr>
          <p:blipFill>
            <a:blip r:embed="rId2" cstate="print"/>
            <a:stretch>
              <a:fillRect/>
            </a:stretch>
          </p:blipFill>
          <p:spPr>
            <a:xfrm>
              <a:off x="3179064" y="1199388"/>
              <a:ext cx="2580766" cy="1103884"/>
            </a:xfrm>
            <a:prstGeom prst="rect">
              <a:avLst/>
            </a:prstGeom>
          </p:spPr>
        </p:pic>
        <p:pic>
          <p:nvPicPr>
            <p:cNvPr id="5" name="object 5"/>
            <p:cNvPicPr/>
            <p:nvPr/>
          </p:nvPicPr>
          <p:blipFill>
            <a:blip r:embed="rId3" cstate="print"/>
            <a:stretch>
              <a:fillRect/>
            </a:stretch>
          </p:blipFill>
          <p:spPr>
            <a:xfrm>
              <a:off x="3505962" y="1354074"/>
              <a:ext cx="1947672" cy="472439"/>
            </a:xfrm>
            <a:prstGeom prst="rect">
              <a:avLst/>
            </a:prstGeom>
          </p:spPr>
        </p:pic>
        <p:sp>
          <p:nvSpPr>
            <p:cNvPr id="6" name="object 6"/>
            <p:cNvSpPr/>
            <p:nvPr/>
          </p:nvSpPr>
          <p:spPr>
            <a:xfrm>
              <a:off x="3505962" y="1354074"/>
              <a:ext cx="1948180" cy="472440"/>
            </a:xfrm>
            <a:custGeom>
              <a:avLst/>
              <a:gdLst/>
              <a:ahLst/>
              <a:cxnLst/>
              <a:rect l="l" t="t" r="r" b="b"/>
              <a:pathLst>
                <a:path w="1948179" h="472439">
                  <a:moveTo>
                    <a:pt x="0" y="236220"/>
                  </a:moveTo>
                  <a:lnTo>
                    <a:pt x="118110" y="0"/>
                  </a:lnTo>
                  <a:lnTo>
                    <a:pt x="1829562" y="0"/>
                  </a:lnTo>
                  <a:lnTo>
                    <a:pt x="1947672" y="236220"/>
                  </a:lnTo>
                  <a:lnTo>
                    <a:pt x="1829562" y="472439"/>
                  </a:lnTo>
                  <a:lnTo>
                    <a:pt x="118110" y="472439"/>
                  </a:lnTo>
                  <a:lnTo>
                    <a:pt x="0" y="236220"/>
                  </a:lnTo>
                  <a:close/>
                </a:path>
              </a:pathLst>
            </a:custGeom>
            <a:ln w="19049">
              <a:solidFill>
                <a:srgbClr val="00C3FF"/>
              </a:solidFill>
            </a:ln>
          </p:spPr>
          <p:txBody>
            <a:bodyPr wrap="square" lIns="0" tIns="0" rIns="0" bIns="0" rtlCol="0"/>
            <a:lstStyle/>
            <a:p>
              <a:endParaRPr/>
            </a:p>
          </p:txBody>
        </p:sp>
      </p:grpSp>
      <p:sp>
        <p:nvSpPr>
          <p:cNvPr id="7" name="object 7"/>
          <p:cNvSpPr txBox="1"/>
          <p:nvPr/>
        </p:nvSpPr>
        <p:spPr>
          <a:xfrm>
            <a:off x="3737609" y="1439925"/>
            <a:ext cx="150241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AC</a:t>
            </a:r>
            <a:r>
              <a:rPr sz="1600" b="1" spc="-105" dirty="0">
                <a:solidFill>
                  <a:srgbClr val="00C3FF"/>
                </a:solidFill>
                <a:latin typeface="Trebuchet MS"/>
                <a:cs typeface="Trebuchet MS"/>
              </a:rPr>
              <a:t>C</a:t>
            </a:r>
            <a:r>
              <a:rPr sz="1600" b="1" spc="-10" dirty="0">
                <a:solidFill>
                  <a:srgbClr val="00C3FF"/>
                </a:solidFill>
                <a:latin typeface="Trebuchet MS"/>
                <a:cs typeface="Trebuchet MS"/>
              </a:rPr>
              <a:t>OUNTADMIN</a:t>
            </a:r>
            <a:endParaRPr sz="1600">
              <a:latin typeface="Trebuchet MS"/>
              <a:cs typeface="Trebuchet MS"/>
            </a:endParaRPr>
          </a:p>
        </p:txBody>
      </p:sp>
      <p:grpSp>
        <p:nvGrpSpPr>
          <p:cNvPr id="8" name="object 8"/>
          <p:cNvGrpSpPr/>
          <p:nvPr/>
        </p:nvGrpSpPr>
        <p:grpSpPr>
          <a:xfrm>
            <a:off x="1807464" y="1944649"/>
            <a:ext cx="2581275" cy="1105535"/>
            <a:chOff x="1807464" y="1944649"/>
            <a:chExt cx="2581275" cy="1105535"/>
          </a:xfrm>
        </p:grpSpPr>
        <p:pic>
          <p:nvPicPr>
            <p:cNvPr id="9" name="object 9"/>
            <p:cNvPicPr/>
            <p:nvPr/>
          </p:nvPicPr>
          <p:blipFill>
            <a:blip r:embed="rId4" cstate="print"/>
            <a:stretch>
              <a:fillRect/>
            </a:stretch>
          </p:blipFill>
          <p:spPr>
            <a:xfrm>
              <a:off x="1807464" y="1944649"/>
              <a:ext cx="2580766" cy="1105382"/>
            </a:xfrm>
            <a:prstGeom prst="rect">
              <a:avLst/>
            </a:prstGeom>
          </p:spPr>
        </p:pic>
        <p:pic>
          <p:nvPicPr>
            <p:cNvPr id="10" name="object 10"/>
            <p:cNvPicPr/>
            <p:nvPr/>
          </p:nvPicPr>
          <p:blipFill>
            <a:blip r:embed="rId5" cstate="print"/>
            <a:stretch>
              <a:fillRect/>
            </a:stretch>
          </p:blipFill>
          <p:spPr>
            <a:xfrm>
              <a:off x="2134362" y="2099309"/>
              <a:ext cx="1947672" cy="473963"/>
            </a:xfrm>
            <a:prstGeom prst="rect">
              <a:avLst/>
            </a:prstGeom>
          </p:spPr>
        </p:pic>
        <p:sp>
          <p:nvSpPr>
            <p:cNvPr id="11" name="object 11"/>
            <p:cNvSpPr/>
            <p:nvPr/>
          </p:nvSpPr>
          <p:spPr>
            <a:xfrm>
              <a:off x="2134362" y="2099309"/>
              <a:ext cx="1948180" cy="474345"/>
            </a:xfrm>
            <a:custGeom>
              <a:avLst/>
              <a:gdLst/>
              <a:ahLst/>
              <a:cxnLst/>
              <a:rect l="l" t="t" r="r" b="b"/>
              <a:pathLst>
                <a:path w="1948179" h="474344">
                  <a:moveTo>
                    <a:pt x="0" y="236981"/>
                  </a:moveTo>
                  <a:lnTo>
                    <a:pt x="118490" y="0"/>
                  </a:lnTo>
                  <a:lnTo>
                    <a:pt x="1829180" y="0"/>
                  </a:lnTo>
                  <a:lnTo>
                    <a:pt x="1947672" y="236981"/>
                  </a:lnTo>
                  <a:lnTo>
                    <a:pt x="1829180"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2359532" y="2185238"/>
            <a:ext cx="151701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45" dirty="0">
                <a:solidFill>
                  <a:srgbClr val="00C3FF"/>
                </a:solidFill>
                <a:latin typeface="Trebuchet MS"/>
                <a:cs typeface="Trebuchet MS"/>
              </a:rPr>
              <a:t>ECU</a:t>
            </a:r>
            <a:r>
              <a:rPr sz="1600" b="1" spc="-50" dirty="0">
                <a:solidFill>
                  <a:srgbClr val="00C3FF"/>
                </a:solidFill>
                <a:latin typeface="Trebuchet MS"/>
                <a:cs typeface="Trebuchet MS"/>
              </a:rPr>
              <a:t>R</a:t>
            </a:r>
            <a:r>
              <a:rPr sz="1600" b="1" spc="-65" dirty="0">
                <a:solidFill>
                  <a:srgbClr val="00C3FF"/>
                </a:solidFill>
                <a:latin typeface="Trebuchet MS"/>
                <a:cs typeface="Trebuchet MS"/>
              </a:rPr>
              <a:t>ITY</a:t>
            </a:r>
            <a:r>
              <a:rPr sz="1600" b="1" spc="-90" dirty="0">
                <a:solidFill>
                  <a:srgbClr val="00C3FF"/>
                </a:solidFill>
                <a:latin typeface="Trebuchet MS"/>
                <a:cs typeface="Trebuchet MS"/>
              </a:rPr>
              <a:t>A</a:t>
            </a:r>
            <a:r>
              <a:rPr sz="1600" b="1" spc="55" dirty="0">
                <a:solidFill>
                  <a:srgbClr val="00C3FF"/>
                </a:solidFill>
                <a:latin typeface="Trebuchet MS"/>
                <a:cs typeface="Trebuchet MS"/>
              </a:rPr>
              <a:t>DMIN</a:t>
            </a:r>
            <a:endParaRPr sz="1600">
              <a:latin typeface="Trebuchet MS"/>
              <a:cs typeface="Trebuchet MS"/>
            </a:endParaRPr>
          </a:p>
        </p:txBody>
      </p:sp>
      <p:grpSp>
        <p:nvGrpSpPr>
          <p:cNvPr id="13" name="object 13"/>
          <p:cNvGrpSpPr/>
          <p:nvPr/>
        </p:nvGrpSpPr>
        <p:grpSpPr>
          <a:xfrm>
            <a:off x="4599432" y="1944649"/>
            <a:ext cx="2582545" cy="1105535"/>
            <a:chOff x="4599432" y="1944649"/>
            <a:chExt cx="2582545" cy="1105535"/>
          </a:xfrm>
        </p:grpSpPr>
        <p:pic>
          <p:nvPicPr>
            <p:cNvPr id="14" name="object 14"/>
            <p:cNvPicPr/>
            <p:nvPr/>
          </p:nvPicPr>
          <p:blipFill>
            <a:blip r:embed="rId6" cstate="print"/>
            <a:stretch>
              <a:fillRect/>
            </a:stretch>
          </p:blipFill>
          <p:spPr>
            <a:xfrm>
              <a:off x="4599432" y="1944649"/>
              <a:ext cx="2582291" cy="1105382"/>
            </a:xfrm>
            <a:prstGeom prst="rect">
              <a:avLst/>
            </a:prstGeom>
          </p:spPr>
        </p:pic>
        <p:pic>
          <p:nvPicPr>
            <p:cNvPr id="15" name="object 15"/>
            <p:cNvPicPr/>
            <p:nvPr/>
          </p:nvPicPr>
          <p:blipFill>
            <a:blip r:embed="rId7" cstate="print"/>
            <a:stretch>
              <a:fillRect/>
            </a:stretch>
          </p:blipFill>
          <p:spPr>
            <a:xfrm>
              <a:off x="4926330" y="2099309"/>
              <a:ext cx="1949196" cy="473963"/>
            </a:xfrm>
            <a:prstGeom prst="rect">
              <a:avLst/>
            </a:prstGeom>
          </p:spPr>
        </p:pic>
        <p:sp>
          <p:nvSpPr>
            <p:cNvPr id="16" name="object 16"/>
            <p:cNvSpPr/>
            <p:nvPr/>
          </p:nvSpPr>
          <p:spPr>
            <a:xfrm>
              <a:off x="4926330" y="2099309"/>
              <a:ext cx="1949450" cy="474345"/>
            </a:xfrm>
            <a:custGeom>
              <a:avLst/>
              <a:gdLst/>
              <a:ahLst/>
              <a:cxnLst/>
              <a:rect l="l" t="t" r="r" b="b"/>
              <a:pathLst>
                <a:path w="1949450" h="474344">
                  <a:moveTo>
                    <a:pt x="0" y="236981"/>
                  </a:moveTo>
                  <a:lnTo>
                    <a:pt x="118491" y="0"/>
                  </a:lnTo>
                  <a:lnTo>
                    <a:pt x="1830704" y="0"/>
                  </a:lnTo>
                  <a:lnTo>
                    <a:pt x="1949196" y="236981"/>
                  </a:lnTo>
                  <a:lnTo>
                    <a:pt x="1830704" y="473963"/>
                  </a:lnTo>
                  <a:lnTo>
                    <a:pt x="118491" y="473963"/>
                  </a:lnTo>
                  <a:lnTo>
                    <a:pt x="0" y="236981"/>
                  </a:lnTo>
                  <a:close/>
                </a:path>
              </a:pathLst>
            </a:custGeom>
            <a:ln w="19050">
              <a:solidFill>
                <a:srgbClr val="00C3FF"/>
              </a:solidFill>
            </a:ln>
          </p:spPr>
          <p:txBody>
            <a:bodyPr wrap="square" lIns="0" tIns="0" rIns="0" bIns="0" rtlCol="0"/>
            <a:lstStyle/>
            <a:p>
              <a:endParaRPr/>
            </a:p>
          </p:txBody>
        </p:sp>
      </p:grpSp>
      <p:sp>
        <p:nvSpPr>
          <p:cNvPr id="17" name="object 17"/>
          <p:cNvSpPr txBox="1"/>
          <p:nvPr/>
        </p:nvSpPr>
        <p:spPr>
          <a:xfrm>
            <a:off x="5419471" y="2185238"/>
            <a:ext cx="982344"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25" dirty="0">
                <a:solidFill>
                  <a:srgbClr val="00C3FF"/>
                </a:solidFill>
                <a:latin typeface="Trebuchet MS"/>
                <a:cs typeface="Trebuchet MS"/>
              </a:rPr>
              <a:t>Y</a:t>
            </a:r>
            <a:r>
              <a:rPr sz="1600" b="1" spc="-30" dirty="0">
                <a:solidFill>
                  <a:srgbClr val="00C3FF"/>
                </a:solidFill>
                <a:latin typeface="Trebuchet MS"/>
                <a:cs typeface="Trebuchet MS"/>
              </a:rPr>
              <a:t>S</a:t>
            </a:r>
            <a:r>
              <a:rPr sz="1600" b="1" spc="35" dirty="0">
                <a:solidFill>
                  <a:srgbClr val="00C3FF"/>
                </a:solidFill>
                <a:latin typeface="Trebuchet MS"/>
                <a:cs typeface="Trebuchet MS"/>
              </a:rPr>
              <a:t>ADM</a:t>
            </a:r>
            <a:r>
              <a:rPr sz="1600" b="1" spc="25" dirty="0">
                <a:solidFill>
                  <a:srgbClr val="00C3FF"/>
                </a:solidFill>
                <a:latin typeface="Trebuchet MS"/>
                <a:cs typeface="Trebuchet MS"/>
              </a:rPr>
              <a:t>IN</a:t>
            </a:r>
            <a:endParaRPr sz="1600">
              <a:latin typeface="Trebuchet MS"/>
              <a:cs typeface="Trebuchet MS"/>
            </a:endParaRPr>
          </a:p>
        </p:txBody>
      </p:sp>
      <p:grpSp>
        <p:nvGrpSpPr>
          <p:cNvPr id="18" name="object 18"/>
          <p:cNvGrpSpPr/>
          <p:nvPr/>
        </p:nvGrpSpPr>
        <p:grpSpPr>
          <a:xfrm>
            <a:off x="3179064" y="2596921"/>
            <a:ext cx="2581275" cy="1858645"/>
            <a:chOff x="3179064" y="2596921"/>
            <a:chExt cx="2581275" cy="1858645"/>
          </a:xfrm>
        </p:grpSpPr>
        <p:pic>
          <p:nvPicPr>
            <p:cNvPr id="19" name="object 19"/>
            <p:cNvPicPr/>
            <p:nvPr/>
          </p:nvPicPr>
          <p:blipFill>
            <a:blip r:embed="rId4" cstate="print"/>
            <a:stretch>
              <a:fillRect/>
            </a:stretch>
          </p:blipFill>
          <p:spPr>
            <a:xfrm>
              <a:off x="3179064" y="2596921"/>
              <a:ext cx="2580766" cy="1105382"/>
            </a:xfrm>
            <a:prstGeom prst="rect">
              <a:avLst/>
            </a:prstGeom>
          </p:spPr>
        </p:pic>
        <p:pic>
          <p:nvPicPr>
            <p:cNvPr id="20" name="object 20"/>
            <p:cNvPicPr/>
            <p:nvPr/>
          </p:nvPicPr>
          <p:blipFill>
            <a:blip r:embed="rId8" cstate="print"/>
            <a:stretch>
              <a:fillRect/>
            </a:stretch>
          </p:blipFill>
          <p:spPr>
            <a:xfrm>
              <a:off x="3505962" y="2751581"/>
              <a:ext cx="1947672" cy="473963"/>
            </a:xfrm>
            <a:prstGeom prst="rect">
              <a:avLst/>
            </a:prstGeom>
          </p:spPr>
        </p:pic>
        <p:sp>
          <p:nvSpPr>
            <p:cNvPr id="21" name="object 21"/>
            <p:cNvSpPr/>
            <p:nvPr/>
          </p:nvSpPr>
          <p:spPr>
            <a:xfrm>
              <a:off x="3505962" y="2751581"/>
              <a:ext cx="1948180" cy="474345"/>
            </a:xfrm>
            <a:custGeom>
              <a:avLst/>
              <a:gdLst/>
              <a:ahLst/>
              <a:cxnLst/>
              <a:rect l="l" t="t" r="r" b="b"/>
              <a:pathLst>
                <a:path w="1948179" h="474344">
                  <a:moveTo>
                    <a:pt x="0" y="236981"/>
                  </a:moveTo>
                  <a:lnTo>
                    <a:pt x="118490" y="0"/>
                  </a:lnTo>
                  <a:lnTo>
                    <a:pt x="1829180" y="0"/>
                  </a:lnTo>
                  <a:lnTo>
                    <a:pt x="1947672" y="236981"/>
                  </a:lnTo>
                  <a:lnTo>
                    <a:pt x="1829180" y="473963"/>
                  </a:lnTo>
                  <a:lnTo>
                    <a:pt x="118490" y="473963"/>
                  </a:lnTo>
                  <a:lnTo>
                    <a:pt x="0" y="236981"/>
                  </a:lnTo>
                  <a:close/>
                </a:path>
              </a:pathLst>
            </a:custGeom>
            <a:ln w="19050">
              <a:solidFill>
                <a:srgbClr val="00C3FF"/>
              </a:solidFill>
            </a:ln>
          </p:spPr>
          <p:txBody>
            <a:bodyPr wrap="square" lIns="0" tIns="0" rIns="0" bIns="0" rtlCol="0"/>
            <a:lstStyle/>
            <a:p>
              <a:endParaRPr/>
            </a:p>
          </p:txBody>
        </p:sp>
        <p:pic>
          <p:nvPicPr>
            <p:cNvPr id="22" name="object 22"/>
            <p:cNvPicPr/>
            <p:nvPr/>
          </p:nvPicPr>
          <p:blipFill>
            <a:blip r:embed="rId4" cstate="print"/>
            <a:stretch>
              <a:fillRect/>
            </a:stretch>
          </p:blipFill>
          <p:spPr>
            <a:xfrm>
              <a:off x="3179064" y="3349751"/>
              <a:ext cx="2580766" cy="1105382"/>
            </a:xfrm>
            <a:prstGeom prst="rect">
              <a:avLst/>
            </a:prstGeom>
          </p:spPr>
        </p:pic>
        <p:pic>
          <p:nvPicPr>
            <p:cNvPr id="23" name="object 23"/>
            <p:cNvPicPr/>
            <p:nvPr/>
          </p:nvPicPr>
          <p:blipFill>
            <a:blip r:embed="rId8" cstate="print"/>
            <a:stretch>
              <a:fillRect/>
            </a:stretch>
          </p:blipFill>
          <p:spPr>
            <a:xfrm>
              <a:off x="3505962" y="3504437"/>
              <a:ext cx="1947672" cy="473964"/>
            </a:xfrm>
            <a:prstGeom prst="rect">
              <a:avLst/>
            </a:prstGeom>
          </p:spPr>
        </p:pic>
        <p:sp>
          <p:nvSpPr>
            <p:cNvPr id="24" name="object 24"/>
            <p:cNvSpPr/>
            <p:nvPr/>
          </p:nvSpPr>
          <p:spPr>
            <a:xfrm>
              <a:off x="3505962" y="3504437"/>
              <a:ext cx="1948180" cy="474345"/>
            </a:xfrm>
            <a:custGeom>
              <a:avLst/>
              <a:gdLst/>
              <a:ahLst/>
              <a:cxnLst/>
              <a:rect l="l" t="t" r="r" b="b"/>
              <a:pathLst>
                <a:path w="1948179" h="474345">
                  <a:moveTo>
                    <a:pt x="0" y="236981"/>
                  </a:moveTo>
                  <a:lnTo>
                    <a:pt x="118490" y="0"/>
                  </a:lnTo>
                  <a:lnTo>
                    <a:pt x="1829180" y="0"/>
                  </a:lnTo>
                  <a:lnTo>
                    <a:pt x="1947672" y="236981"/>
                  </a:lnTo>
                  <a:lnTo>
                    <a:pt x="1829180" y="473964"/>
                  </a:lnTo>
                  <a:lnTo>
                    <a:pt x="118490" y="473964"/>
                  </a:lnTo>
                  <a:lnTo>
                    <a:pt x="0" y="236981"/>
                  </a:lnTo>
                  <a:close/>
                </a:path>
              </a:pathLst>
            </a:custGeom>
            <a:ln w="19050">
              <a:solidFill>
                <a:srgbClr val="00C3FF"/>
              </a:solidFill>
            </a:ln>
          </p:spPr>
          <p:txBody>
            <a:bodyPr wrap="square" lIns="0" tIns="0" rIns="0" bIns="0" rtlCol="0"/>
            <a:lstStyle/>
            <a:p>
              <a:endParaRPr/>
            </a:p>
          </p:txBody>
        </p:sp>
      </p:grpSp>
      <p:sp>
        <p:nvSpPr>
          <p:cNvPr id="25" name="object 25"/>
          <p:cNvSpPr txBox="1"/>
          <p:nvPr/>
        </p:nvSpPr>
        <p:spPr>
          <a:xfrm>
            <a:off x="3925061" y="2838450"/>
            <a:ext cx="1129665" cy="1022350"/>
          </a:xfrm>
          <a:prstGeom prst="rect">
            <a:avLst/>
          </a:prstGeom>
        </p:spPr>
        <p:txBody>
          <a:bodyPr vert="horz" wrap="square" lIns="0" tIns="12065" rIns="0" bIns="0" rtlCol="0">
            <a:spAutoFit/>
          </a:bodyPr>
          <a:lstStyle/>
          <a:p>
            <a:pPr algn="ctr">
              <a:lnSpc>
                <a:spcPct val="100000"/>
              </a:lnSpc>
              <a:spcBef>
                <a:spcPts val="95"/>
              </a:spcBef>
            </a:pPr>
            <a:r>
              <a:rPr sz="1600" b="1" spc="15" dirty="0">
                <a:solidFill>
                  <a:srgbClr val="00C3FF"/>
                </a:solidFill>
                <a:latin typeface="Trebuchet MS"/>
                <a:cs typeface="Trebuchet MS"/>
              </a:rPr>
              <a:t>USERADMIN</a:t>
            </a:r>
            <a:endParaRPr sz="1600">
              <a:latin typeface="Trebuchet MS"/>
              <a:cs typeface="Trebuchet MS"/>
            </a:endParaRPr>
          </a:p>
          <a:p>
            <a:pPr>
              <a:lnSpc>
                <a:spcPct val="100000"/>
              </a:lnSpc>
              <a:spcBef>
                <a:spcPts val="5"/>
              </a:spcBef>
            </a:pPr>
            <a:endParaRPr sz="3450">
              <a:latin typeface="Trebuchet MS"/>
              <a:cs typeface="Trebuchet MS"/>
            </a:endParaRPr>
          </a:p>
          <a:p>
            <a:pPr algn="ctr">
              <a:lnSpc>
                <a:spcPct val="100000"/>
              </a:lnSpc>
            </a:pPr>
            <a:r>
              <a:rPr sz="1600" b="1" spc="-45" dirty="0">
                <a:solidFill>
                  <a:srgbClr val="00C3FF"/>
                </a:solidFill>
                <a:latin typeface="Trebuchet MS"/>
                <a:cs typeface="Trebuchet MS"/>
              </a:rPr>
              <a:t>PUBLIC</a:t>
            </a:r>
            <a:endParaRPr sz="1600">
              <a:latin typeface="Trebuchet MS"/>
              <a:cs typeface="Trebuchet MS"/>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5385" y="418338"/>
            <a:ext cx="270954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75" dirty="0"/>
              <a:t> </a:t>
            </a:r>
            <a:r>
              <a:rPr dirty="0"/>
              <a:t>Roles</a:t>
            </a:r>
          </a:p>
        </p:txBody>
      </p:sp>
      <p:grpSp>
        <p:nvGrpSpPr>
          <p:cNvPr id="3" name="object 3"/>
          <p:cNvGrpSpPr/>
          <p:nvPr/>
        </p:nvGrpSpPr>
        <p:grpSpPr>
          <a:xfrm>
            <a:off x="3179064" y="1199388"/>
            <a:ext cx="2581275" cy="1104265"/>
            <a:chOff x="3179064" y="1199388"/>
            <a:chExt cx="2581275" cy="1104265"/>
          </a:xfrm>
        </p:grpSpPr>
        <p:pic>
          <p:nvPicPr>
            <p:cNvPr id="4" name="object 4"/>
            <p:cNvPicPr/>
            <p:nvPr/>
          </p:nvPicPr>
          <p:blipFill>
            <a:blip r:embed="rId2" cstate="print"/>
            <a:stretch>
              <a:fillRect/>
            </a:stretch>
          </p:blipFill>
          <p:spPr>
            <a:xfrm>
              <a:off x="3179064" y="1199388"/>
              <a:ext cx="2580766" cy="1103884"/>
            </a:xfrm>
            <a:prstGeom prst="rect">
              <a:avLst/>
            </a:prstGeom>
          </p:spPr>
        </p:pic>
        <p:pic>
          <p:nvPicPr>
            <p:cNvPr id="5" name="object 5"/>
            <p:cNvPicPr/>
            <p:nvPr/>
          </p:nvPicPr>
          <p:blipFill>
            <a:blip r:embed="rId3" cstate="print"/>
            <a:stretch>
              <a:fillRect/>
            </a:stretch>
          </p:blipFill>
          <p:spPr>
            <a:xfrm>
              <a:off x="3505962" y="1354074"/>
              <a:ext cx="1947672" cy="472439"/>
            </a:xfrm>
            <a:prstGeom prst="rect">
              <a:avLst/>
            </a:prstGeom>
          </p:spPr>
        </p:pic>
        <p:sp>
          <p:nvSpPr>
            <p:cNvPr id="6" name="object 6"/>
            <p:cNvSpPr/>
            <p:nvPr/>
          </p:nvSpPr>
          <p:spPr>
            <a:xfrm>
              <a:off x="3505962" y="1354074"/>
              <a:ext cx="1948180" cy="472440"/>
            </a:xfrm>
            <a:custGeom>
              <a:avLst/>
              <a:gdLst/>
              <a:ahLst/>
              <a:cxnLst/>
              <a:rect l="l" t="t" r="r" b="b"/>
              <a:pathLst>
                <a:path w="1948179" h="472439">
                  <a:moveTo>
                    <a:pt x="0" y="236220"/>
                  </a:moveTo>
                  <a:lnTo>
                    <a:pt x="118110" y="0"/>
                  </a:lnTo>
                  <a:lnTo>
                    <a:pt x="1829562" y="0"/>
                  </a:lnTo>
                  <a:lnTo>
                    <a:pt x="1947672" y="236220"/>
                  </a:lnTo>
                  <a:lnTo>
                    <a:pt x="1829562" y="472439"/>
                  </a:lnTo>
                  <a:lnTo>
                    <a:pt x="118110" y="472439"/>
                  </a:lnTo>
                  <a:lnTo>
                    <a:pt x="0" y="236220"/>
                  </a:lnTo>
                  <a:close/>
                </a:path>
              </a:pathLst>
            </a:custGeom>
            <a:ln w="19049">
              <a:solidFill>
                <a:srgbClr val="00C3FF"/>
              </a:solidFill>
            </a:ln>
          </p:spPr>
          <p:txBody>
            <a:bodyPr wrap="square" lIns="0" tIns="0" rIns="0" bIns="0" rtlCol="0"/>
            <a:lstStyle/>
            <a:p>
              <a:endParaRPr/>
            </a:p>
          </p:txBody>
        </p:sp>
      </p:grpSp>
      <p:sp>
        <p:nvSpPr>
          <p:cNvPr id="7" name="object 7"/>
          <p:cNvSpPr txBox="1"/>
          <p:nvPr/>
        </p:nvSpPr>
        <p:spPr>
          <a:xfrm>
            <a:off x="3737609" y="1439925"/>
            <a:ext cx="150241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AC</a:t>
            </a:r>
            <a:r>
              <a:rPr sz="1600" b="1" spc="-105" dirty="0">
                <a:solidFill>
                  <a:srgbClr val="00C3FF"/>
                </a:solidFill>
                <a:latin typeface="Trebuchet MS"/>
                <a:cs typeface="Trebuchet MS"/>
              </a:rPr>
              <a:t>C</a:t>
            </a:r>
            <a:r>
              <a:rPr sz="1600" b="1" spc="-10" dirty="0">
                <a:solidFill>
                  <a:srgbClr val="00C3FF"/>
                </a:solidFill>
                <a:latin typeface="Trebuchet MS"/>
                <a:cs typeface="Trebuchet MS"/>
              </a:rPr>
              <a:t>OUNTADMIN</a:t>
            </a:r>
            <a:endParaRPr sz="1600">
              <a:latin typeface="Trebuchet MS"/>
              <a:cs typeface="Trebuchet MS"/>
            </a:endParaRPr>
          </a:p>
        </p:txBody>
      </p:sp>
      <p:grpSp>
        <p:nvGrpSpPr>
          <p:cNvPr id="8" name="object 8"/>
          <p:cNvGrpSpPr/>
          <p:nvPr/>
        </p:nvGrpSpPr>
        <p:grpSpPr>
          <a:xfrm>
            <a:off x="1807464" y="1944649"/>
            <a:ext cx="2581275" cy="1105535"/>
            <a:chOff x="1807464" y="1944649"/>
            <a:chExt cx="2581275" cy="1105535"/>
          </a:xfrm>
        </p:grpSpPr>
        <p:pic>
          <p:nvPicPr>
            <p:cNvPr id="9" name="object 9"/>
            <p:cNvPicPr/>
            <p:nvPr/>
          </p:nvPicPr>
          <p:blipFill>
            <a:blip r:embed="rId4" cstate="print"/>
            <a:stretch>
              <a:fillRect/>
            </a:stretch>
          </p:blipFill>
          <p:spPr>
            <a:xfrm>
              <a:off x="1807464" y="1944649"/>
              <a:ext cx="2580766" cy="1105382"/>
            </a:xfrm>
            <a:prstGeom prst="rect">
              <a:avLst/>
            </a:prstGeom>
          </p:spPr>
        </p:pic>
        <p:pic>
          <p:nvPicPr>
            <p:cNvPr id="10" name="object 10"/>
            <p:cNvPicPr/>
            <p:nvPr/>
          </p:nvPicPr>
          <p:blipFill>
            <a:blip r:embed="rId5" cstate="print"/>
            <a:stretch>
              <a:fillRect/>
            </a:stretch>
          </p:blipFill>
          <p:spPr>
            <a:xfrm>
              <a:off x="2134362" y="2099309"/>
              <a:ext cx="1947672" cy="473963"/>
            </a:xfrm>
            <a:prstGeom prst="rect">
              <a:avLst/>
            </a:prstGeom>
          </p:spPr>
        </p:pic>
        <p:sp>
          <p:nvSpPr>
            <p:cNvPr id="11" name="object 11"/>
            <p:cNvSpPr/>
            <p:nvPr/>
          </p:nvSpPr>
          <p:spPr>
            <a:xfrm>
              <a:off x="2134362" y="2099309"/>
              <a:ext cx="1948180" cy="474345"/>
            </a:xfrm>
            <a:custGeom>
              <a:avLst/>
              <a:gdLst/>
              <a:ahLst/>
              <a:cxnLst/>
              <a:rect l="l" t="t" r="r" b="b"/>
              <a:pathLst>
                <a:path w="1948179" h="474344">
                  <a:moveTo>
                    <a:pt x="0" y="236981"/>
                  </a:moveTo>
                  <a:lnTo>
                    <a:pt x="118490" y="0"/>
                  </a:lnTo>
                  <a:lnTo>
                    <a:pt x="1829180" y="0"/>
                  </a:lnTo>
                  <a:lnTo>
                    <a:pt x="1947672" y="236981"/>
                  </a:lnTo>
                  <a:lnTo>
                    <a:pt x="1829180"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2359532" y="2185238"/>
            <a:ext cx="151701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45" dirty="0">
                <a:solidFill>
                  <a:srgbClr val="00C3FF"/>
                </a:solidFill>
                <a:latin typeface="Trebuchet MS"/>
                <a:cs typeface="Trebuchet MS"/>
              </a:rPr>
              <a:t>ECU</a:t>
            </a:r>
            <a:r>
              <a:rPr sz="1600" b="1" spc="-50" dirty="0">
                <a:solidFill>
                  <a:srgbClr val="00C3FF"/>
                </a:solidFill>
                <a:latin typeface="Trebuchet MS"/>
                <a:cs typeface="Trebuchet MS"/>
              </a:rPr>
              <a:t>R</a:t>
            </a:r>
            <a:r>
              <a:rPr sz="1600" b="1" spc="-65" dirty="0">
                <a:solidFill>
                  <a:srgbClr val="00C3FF"/>
                </a:solidFill>
                <a:latin typeface="Trebuchet MS"/>
                <a:cs typeface="Trebuchet MS"/>
              </a:rPr>
              <a:t>ITY</a:t>
            </a:r>
            <a:r>
              <a:rPr sz="1600" b="1" spc="-90" dirty="0">
                <a:solidFill>
                  <a:srgbClr val="00C3FF"/>
                </a:solidFill>
                <a:latin typeface="Trebuchet MS"/>
                <a:cs typeface="Trebuchet MS"/>
              </a:rPr>
              <a:t>A</a:t>
            </a:r>
            <a:r>
              <a:rPr sz="1600" b="1" spc="55" dirty="0">
                <a:solidFill>
                  <a:srgbClr val="00C3FF"/>
                </a:solidFill>
                <a:latin typeface="Trebuchet MS"/>
                <a:cs typeface="Trebuchet MS"/>
              </a:rPr>
              <a:t>DMIN</a:t>
            </a:r>
            <a:endParaRPr sz="1600">
              <a:latin typeface="Trebuchet MS"/>
              <a:cs typeface="Trebuchet MS"/>
            </a:endParaRPr>
          </a:p>
        </p:txBody>
      </p:sp>
      <p:grpSp>
        <p:nvGrpSpPr>
          <p:cNvPr id="13" name="object 13"/>
          <p:cNvGrpSpPr/>
          <p:nvPr/>
        </p:nvGrpSpPr>
        <p:grpSpPr>
          <a:xfrm>
            <a:off x="4599432" y="1944649"/>
            <a:ext cx="2582545" cy="1105535"/>
            <a:chOff x="4599432" y="1944649"/>
            <a:chExt cx="2582545" cy="1105535"/>
          </a:xfrm>
        </p:grpSpPr>
        <p:pic>
          <p:nvPicPr>
            <p:cNvPr id="14" name="object 14"/>
            <p:cNvPicPr/>
            <p:nvPr/>
          </p:nvPicPr>
          <p:blipFill>
            <a:blip r:embed="rId6" cstate="print"/>
            <a:stretch>
              <a:fillRect/>
            </a:stretch>
          </p:blipFill>
          <p:spPr>
            <a:xfrm>
              <a:off x="4599432" y="1944649"/>
              <a:ext cx="2582291" cy="1105382"/>
            </a:xfrm>
            <a:prstGeom prst="rect">
              <a:avLst/>
            </a:prstGeom>
          </p:spPr>
        </p:pic>
        <p:pic>
          <p:nvPicPr>
            <p:cNvPr id="15" name="object 15"/>
            <p:cNvPicPr/>
            <p:nvPr/>
          </p:nvPicPr>
          <p:blipFill>
            <a:blip r:embed="rId7" cstate="print"/>
            <a:stretch>
              <a:fillRect/>
            </a:stretch>
          </p:blipFill>
          <p:spPr>
            <a:xfrm>
              <a:off x="4926330" y="2099309"/>
              <a:ext cx="1949196" cy="473963"/>
            </a:xfrm>
            <a:prstGeom prst="rect">
              <a:avLst/>
            </a:prstGeom>
          </p:spPr>
        </p:pic>
        <p:sp>
          <p:nvSpPr>
            <p:cNvPr id="16" name="object 16"/>
            <p:cNvSpPr/>
            <p:nvPr/>
          </p:nvSpPr>
          <p:spPr>
            <a:xfrm>
              <a:off x="4926330" y="2099309"/>
              <a:ext cx="1949450" cy="474345"/>
            </a:xfrm>
            <a:custGeom>
              <a:avLst/>
              <a:gdLst/>
              <a:ahLst/>
              <a:cxnLst/>
              <a:rect l="l" t="t" r="r" b="b"/>
              <a:pathLst>
                <a:path w="1949450" h="474344">
                  <a:moveTo>
                    <a:pt x="0" y="236981"/>
                  </a:moveTo>
                  <a:lnTo>
                    <a:pt x="118491" y="0"/>
                  </a:lnTo>
                  <a:lnTo>
                    <a:pt x="1830704" y="0"/>
                  </a:lnTo>
                  <a:lnTo>
                    <a:pt x="1949196" y="236981"/>
                  </a:lnTo>
                  <a:lnTo>
                    <a:pt x="1830704" y="473963"/>
                  </a:lnTo>
                  <a:lnTo>
                    <a:pt x="118491" y="473963"/>
                  </a:lnTo>
                  <a:lnTo>
                    <a:pt x="0" y="236981"/>
                  </a:lnTo>
                  <a:close/>
                </a:path>
              </a:pathLst>
            </a:custGeom>
            <a:ln w="19050">
              <a:solidFill>
                <a:srgbClr val="00C3FF"/>
              </a:solidFill>
            </a:ln>
          </p:spPr>
          <p:txBody>
            <a:bodyPr wrap="square" lIns="0" tIns="0" rIns="0" bIns="0" rtlCol="0"/>
            <a:lstStyle/>
            <a:p>
              <a:endParaRPr/>
            </a:p>
          </p:txBody>
        </p:sp>
      </p:grpSp>
      <p:sp>
        <p:nvSpPr>
          <p:cNvPr id="17" name="object 17"/>
          <p:cNvSpPr txBox="1"/>
          <p:nvPr/>
        </p:nvSpPr>
        <p:spPr>
          <a:xfrm>
            <a:off x="5419471" y="2185238"/>
            <a:ext cx="982344"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25" dirty="0">
                <a:solidFill>
                  <a:srgbClr val="00C3FF"/>
                </a:solidFill>
                <a:latin typeface="Trebuchet MS"/>
                <a:cs typeface="Trebuchet MS"/>
              </a:rPr>
              <a:t>Y</a:t>
            </a:r>
            <a:r>
              <a:rPr sz="1600" b="1" spc="-30" dirty="0">
                <a:solidFill>
                  <a:srgbClr val="00C3FF"/>
                </a:solidFill>
                <a:latin typeface="Trebuchet MS"/>
                <a:cs typeface="Trebuchet MS"/>
              </a:rPr>
              <a:t>S</a:t>
            </a:r>
            <a:r>
              <a:rPr sz="1600" b="1" spc="35" dirty="0">
                <a:solidFill>
                  <a:srgbClr val="00C3FF"/>
                </a:solidFill>
                <a:latin typeface="Trebuchet MS"/>
                <a:cs typeface="Trebuchet MS"/>
              </a:rPr>
              <a:t>ADM</a:t>
            </a:r>
            <a:r>
              <a:rPr sz="1600" b="1" spc="25" dirty="0">
                <a:solidFill>
                  <a:srgbClr val="00C3FF"/>
                </a:solidFill>
                <a:latin typeface="Trebuchet MS"/>
                <a:cs typeface="Trebuchet MS"/>
              </a:rPr>
              <a:t>IN</a:t>
            </a:r>
            <a:endParaRPr sz="1600">
              <a:latin typeface="Trebuchet MS"/>
              <a:cs typeface="Trebuchet MS"/>
            </a:endParaRPr>
          </a:p>
        </p:txBody>
      </p:sp>
      <p:grpSp>
        <p:nvGrpSpPr>
          <p:cNvPr id="18" name="object 18"/>
          <p:cNvGrpSpPr/>
          <p:nvPr/>
        </p:nvGrpSpPr>
        <p:grpSpPr>
          <a:xfrm>
            <a:off x="1819655" y="1551432"/>
            <a:ext cx="4025265" cy="2149475"/>
            <a:chOff x="1819655" y="1551432"/>
            <a:chExt cx="4025265" cy="2149475"/>
          </a:xfrm>
        </p:grpSpPr>
        <p:sp>
          <p:nvSpPr>
            <p:cNvPr id="19" name="object 19"/>
            <p:cNvSpPr/>
            <p:nvPr/>
          </p:nvSpPr>
          <p:spPr>
            <a:xfrm>
              <a:off x="3113278" y="1551431"/>
              <a:ext cx="2731770" cy="546735"/>
            </a:xfrm>
            <a:custGeom>
              <a:avLst/>
              <a:gdLst/>
              <a:ahLst/>
              <a:cxnLst/>
              <a:rect l="l" t="t" r="r" b="b"/>
              <a:pathLst>
                <a:path w="2731770" h="546735">
                  <a:moveTo>
                    <a:pt x="391668" y="38100"/>
                  </a:moveTo>
                  <a:lnTo>
                    <a:pt x="378968" y="31750"/>
                  </a:lnTo>
                  <a:lnTo>
                    <a:pt x="315468" y="0"/>
                  </a:lnTo>
                  <a:lnTo>
                    <a:pt x="315468" y="31750"/>
                  </a:lnTo>
                  <a:lnTo>
                    <a:pt x="2794" y="31750"/>
                  </a:lnTo>
                  <a:lnTo>
                    <a:pt x="0" y="34544"/>
                  </a:lnTo>
                  <a:lnTo>
                    <a:pt x="0" y="546481"/>
                  </a:lnTo>
                  <a:lnTo>
                    <a:pt x="12700" y="546481"/>
                  </a:lnTo>
                  <a:lnTo>
                    <a:pt x="12700" y="44450"/>
                  </a:lnTo>
                  <a:lnTo>
                    <a:pt x="315468" y="44450"/>
                  </a:lnTo>
                  <a:lnTo>
                    <a:pt x="315468" y="76200"/>
                  </a:lnTo>
                  <a:lnTo>
                    <a:pt x="378968" y="44450"/>
                  </a:lnTo>
                  <a:lnTo>
                    <a:pt x="391668" y="38100"/>
                  </a:lnTo>
                  <a:close/>
                </a:path>
                <a:path w="2731770" h="546735">
                  <a:moveTo>
                    <a:pt x="2731262" y="34544"/>
                  </a:moveTo>
                  <a:lnTo>
                    <a:pt x="2728341" y="31750"/>
                  </a:lnTo>
                  <a:lnTo>
                    <a:pt x="2415794" y="31750"/>
                  </a:lnTo>
                  <a:lnTo>
                    <a:pt x="2415794" y="0"/>
                  </a:lnTo>
                  <a:lnTo>
                    <a:pt x="2339594" y="38100"/>
                  </a:lnTo>
                  <a:lnTo>
                    <a:pt x="2415794" y="76200"/>
                  </a:lnTo>
                  <a:lnTo>
                    <a:pt x="2415794" y="44450"/>
                  </a:lnTo>
                  <a:lnTo>
                    <a:pt x="2718562" y="44450"/>
                  </a:lnTo>
                  <a:lnTo>
                    <a:pt x="2718562" y="546481"/>
                  </a:lnTo>
                  <a:lnTo>
                    <a:pt x="2731262" y="546481"/>
                  </a:lnTo>
                  <a:lnTo>
                    <a:pt x="2731262" y="44450"/>
                  </a:lnTo>
                  <a:lnTo>
                    <a:pt x="2731262" y="38100"/>
                  </a:lnTo>
                  <a:lnTo>
                    <a:pt x="2731262" y="34544"/>
                  </a:lnTo>
                  <a:close/>
                </a:path>
              </a:pathLst>
            </a:custGeom>
            <a:solidFill>
              <a:srgbClr val="00C2FF"/>
            </a:solidFill>
          </p:spPr>
          <p:txBody>
            <a:bodyPr wrap="square" lIns="0" tIns="0" rIns="0" bIns="0" rtlCol="0"/>
            <a:lstStyle/>
            <a:p>
              <a:endParaRPr/>
            </a:p>
          </p:txBody>
        </p:sp>
        <p:pic>
          <p:nvPicPr>
            <p:cNvPr id="20" name="object 20"/>
            <p:cNvPicPr/>
            <p:nvPr/>
          </p:nvPicPr>
          <p:blipFill>
            <a:blip r:embed="rId4" cstate="print"/>
            <a:stretch>
              <a:fillRect/>
            </a:stretch>
          </p:blipFill>
          <p:spPr>
            <a:xfrm>
              <a:off x="1819655" y="2595397"/>
              <a:ext cx="2580767" cy="1105382"/>
            </a:xfrm>
            <a:prstGeom prst="rect">
              <a:avLst/>
            </a:prstGeom>
          </p:spPr>
        </p:pic>
        <p:pic>
          <p:nvPicPr>
            <p:cNvPr id="21" name="object 21"/>
            <p:cNvPicPr/>
            <p:nvPr/>
          </p:nvPicPr>
          <p:blipFill>
            <a:blip r:embed="rId8" cstate="print"/>
            <a:stretch>
              <a:fillRect/>
            </a:stretch>
          </p:blipFill>
          <p:spPr>
            <a:xfrm>
              <a:off x="2146553" y="2750058"/>
              <a:ext cx="1947671" cy="473964"/>
            </a:xfrm>
            <a:prstGeom prst="rect">
              <a:avLst/>
            </a:prstGeom>
          </p:spPr>
        </p:pic>
        <p:sp>
          <p:nvSpPr>
            <p:cNvPr id="22" name="object 22"/>
            <p:cNvSpPr/>
            <p:nvPr/>
          </p:nvSpPr>
          <p:spPr>
            <a:xfrm>
              <a:off x="2146553" y="2750058"/>
              <a:ext cx="1948180" cy="474345"/>
            </a:xfrm>
            <a:custGeom>
              <a:avLst/>
              <a:gdLst/>
              <a:ahLst/>
              <a:cxnLst/>
              <a:rect l="l" t="t" r="r" b="b"/>
              <a:pathLst>
                <a:path w="1948179" h="474344">
                  <a:moveTo>
                    <a:pt x="0" y="236981"/>
                  </a:moveTo>
                  <a:lnTo>
                    <a:pt x="118490" y="0"/>
                  </a:lnTo>
                  <a:lnTo>
                    <a:pt x="1829181" y="0"/>
                  </a:lnTo>
                  <a:lnTo>
                    <a:pt x="1947671" y="236981"/>
                  </a:lnTo>
                  <a:lnTo>
                    <a:pt x="1829181" y="473964"/>
                  </a:lnTo>
                  <a:lnTo>
                    <a:pt x="118490" y="473964"/>
                  </a:lnTo>
                  <a:lnTo>
                    <a:pt x="0" y="236981"/>
                  </a:lnTo>
                  <a:close/>
                </a:path>
              </a:pathLst>
            </a:custGeom>
            <a:ln w="19050">
              <a:solidFill>
                <a:srgbClr val="00C3FF"/>
              </a:solidFill>
            </a:ln>
          </p:spPr>
          <p:txBody>
            <a:bodyPr wrap="square" lIns="0" tIns="0" rIns="0" bIns="0" rtlCol="0"/>
            <a:lstStyle/>
            <a:p>
              <a:endParaRPr/>
            </a:p>
          </p:txBody>
        </p:sp>
      </p:grpSp>
      <p:sp>
        <p:nvSpPr>
          <p:cNvPr id="23" name="object 23"/>
          <p:cNvSpPr txBox="1"/>
          <p:nvPr/>
        </p:nvSpPr>
        <p:spPr>
          <a:xfrm>
            <a:off x="2565273" y="2837433"/>
            <a:ext cx="112966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USE</a:t>
            </a:r>
            <a:r>
              <a:rPr sz="1600" b="1" spc="-15" dirty="0">
                <a:solidFill>
                  <a:srgbClr val="00C3FF"/>
                </a:solidFill>
                <a:latin typeface="Trebuchet MS"/>
                <a:cs typeface="Trebuchet MS"/>
              </a:rPr>
              <a:t>R</a:t>
            </a:r>
            <a:r>
              <a:rPr sz="1600" b="1" spc="30" dirty="0">
                <a:solidFill>
                  <a:srgbClr val="00C3FF"/>
                </a:solidFill>
                <a:latin typeface="Trebuchet MS"/>
                <a:cs typeface="Trebuchet MS"/>
              </a:rPr>
              <a:t>ADMIN</a:t>
            </a:r>
            <a:endParaRPr sz="1600">
              <a:latin typeface="Trebuchet MS"/>
              <a:cs typeface="Trebuchet MS"/>
            </a:endParaRPr>
          </a:p>
        </p:txBody>
      </p:sp>
      <p:grpSp>
        <p:nvGrpSpPr>
          <p:cNvPr id="24" name="object 24"/>
          <p:cNvGrpSpPr/>
          <p:nvPr/>
        </p:nvGrpSpPr>
        <p:grpSpPr>
          <a:xfrm>
            <a:off x="3179064" y="3713988"/>
            <a:ext cx="2581275" cy="1104265"/>
            <a:chOff x="3179064" y="3713988"/>
            <a:chExt cx="2581275" cy="1104265"/>
          </a:xfrm>
        </p:grpSpPr>
        <p:pic>
          <p:nvPicPr>
            <p:cNvPr id="25" name="object 25"/>
            <p:cNvPicPr/>
            <p:nvPr/>
          </p:nvPicPr>
          <p:blipFill>
            <a:blip r:embed="rId2" cstate="print"/>
            <a:stretch>
              <a:fillRect/>
            </a:stretch>
          </p:blipFill>
          <p:spPr>
            <a:xfrm>
              <a:off x="3179064" y="3713988"/>
              <a:ext cx="2580766" cy="1103884"/>
            </a:xfrm>
            <a:prstGeom prst="rect">
              <a:avLst/>
            </a:prstGeom>
          </p:spPr>
        </p:pic>
        <p:pic>
          <p:nvPicPr>
            <p:cNvPr id="26" name="object 26"/>
            <p:cNvPicPr/>
            <p:nvPr/>
          </p:nvPicPr>
          <p:blipFill>
            <a:blip r:embed="rId3" cstate="print"/>
            <a:stretch>
              <a:fillRect/>
            </a:stretch>
          </p:blipFill>
          <p:spPr>
            <a:xfrm>
              <a:off x="3505962" y="3868674"/>
              <a:ext cx="1947672" cy="472439"/>
            </a:xfrm>
            <a:prstGeom prst="rect">
              <a:avLst/>
            </a:prstGeom>
          </p:spPr>
        </p:pic>
        <p:sp>
          <p:nvSpPr>
            <p:cNvPr id="27" name="object 27"/>
            <p:cNvSpPr/>
            <p:nvPr/>
          </p:nvSpPr>
          <p:spPr>
            <a:xfrm>
              <a:off x="3505962" y="3868674"/>
              <a:ext cx="1948180" cy="472440"/>
            </a:xfrm>
            <a:custGeom>
              <a:avLst/>
              <a:gdLst/>
              <a:ahLst/>
              <a:cxnLst/>
              <a:rect l="l" t="t" r="r" b="b"/>
              <a:pathLst>
                <a:path w="1948179" h="472439">
                  <a:moveTo>
                    <a:pt x="0" y="236219"/>
                  </a:moveTo>
                  <a:lnTo>
                    <a:pt x="118110" y="0"/>
                  </a:lnTo>
                  <a:lnTo>
                    <a:pt x="1829562" y="0"/>
                  </a:lnTo>
                  <a:lnTo>
                    <a:pt x="1947672" y="236219"/>
                  </a:lnTo>
                  <a:lnTo>
                    <a:pt x="1829562" y="472439"/>
                  </a:lnTo>
                  <a:lnTo>
                    <a:pt x="118110" y="472439"/>
                  </a:lnTo>
                  <a:lnTo>
                    <a:pt x="0" y="236219"/>
                  </a:lnTo>
                  <a:close/>
                </a:path>
              </a:pathLst>
            </a:custGeom>
            <a:ln w="19050">
              <a:solidFill>
                <a:srgbClr val="00C3FF"/>
              </a:solidFill>
            </a:ln>
          </p:spPr>
          <p:txBody>
            <a:bodyPr wrap="square" lIns="0" tIns="0" rIns="0" bIns="0" rtlCol="0"/>
            <a:lstStyle/>
            <a:p>
              <a:endParaRPr/>
            </a:p>
          </p:txBody>
        </p:sp>
      </p:grpSp>
      <p:sp>
        <p:nvSpPr>
          <p:cNvPr id="28" name="object 28"/>
          <p:cNvSpPr txBox="1"/>
          <p:nvPr/>
        </p:nvSpPr>
        <p:spPr>
          <a:xfrm>
            <a:off x="4156709" y="3955491"/>
            <a:ext cx="66484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PUBLIC</a:t>
            </a:r>
            <a:endParaRPr sz="1600">
              <a:latin typeface="Trebuchet MS"/>
              <a:cs typeface="Trebuchet MS"/>
            </a:endParaRPr>
          </a:p>
        </p:txBody>
      </p:sp>
      <p:grpSp>
        <p:nvGrpSpPr>
          <p:cNvPr id="29" name="object 29"/>
          <p:cNvGrpSpPr/>
          <p:nvPr/>
        </p:nvGrpSpPr>
        <p:grpSpPr>
          <a:xfrm>
            <a:off x="3086100" y="2572511"/>
            <a:ext cx="4082415" cy="1539240"/>
            <a:chOff x="3086100" y="2572511"/>
            <a:chExt cx="4082415" cy="1539240"/>
          </a:xfrm>
        </p:grpSpPr>
        <p:sp>
          <p:nvSpPr>
            <p:cNvPr id="30" name="object 30"/>
            <p:cNvSpPr/>
            <p:nvPr/>
          </p:nvSpPr>
          <p:spPr>
            <a:xfrm>
              <a:off x="3090672" y="3334511"/>
              <a:ext cx="414655" cy="777240"/>
            </a:xfrm>
            <a:custGeom>
              <a:avLst/>
              <a:gdLst/>
              <a:ahLst/>
              <a:cxnLst/>
              <a:rect l="l" t="t" r="r" b="b"/>
              <a:pathLst>
                <a:path w="414654" h="777239">
                  <a:moveTo>
                    <a:pt x="44450" y="63500"/>
                  </a:moveTo>
                  <a:lnTo>
                    <a:pt x="31750" y="63500"/>
                  </a:lnTo>
                  <a:lnTo>
                    <a:pt x="31750" y="773823"/>
                  </a:lnTo>
                  <a:lnTo>
                    <a:pt x="34543" y="776668"/>
                  </a:lnTo>
                  <a:lnTo>
                    <a:pt x="414274" y="776668"/>
                  </a:lnTo>
                  <a:lnTo>
                    <a:pt x="414274" y="770318"/>
                  </a:lnTo>
                  <a:lnTo>
                    <a:pt x="44450" y="770318"/>
                  </a:lnTo>
                  <a:lnTo>
                    <a:pt x="38100" y="763968"/>
                  </a:lnTo>
                  <a:lnTo>
                    <a:pt x="44450" y="763968"/>
                  </a:lnTo>
                  <a:lnTo>
                    <a:pt x="44450" y="63500"/>
                  </a:lnTo>
                  <a:close/>
                </a:path>
                <a:path w="414654" h="777239">
                  <a:moveTo>
                    <a:pt x="44450" y="763968"/>
                  </a:moveTo>
                  <a:lnTo>
                    <a:pt x="38100" y="763968"/>
                  </a:lnTo>
                  <a:lnTo>
                    <a:pt x="44450" y="770318"/>
                  </a:lnTo>
                  <a:lnTo>
                    <a:pt x="44450" y="763968"/>
                  </a:lnTo>
                  <a:close/>
                </a:path>
                <a:path w="414654" h="777239">
                  <a:moveTo>
                    <a:pt x="414274" y="763968"/>
                  </a:moveTo>
                  <a:lnTo>
                    <a:pt x="44450" y="763968"/>
                  </a:lnTo>
                  <a:lnTo>
                    <a:pt x="44450" y="770318"/>
                  </a:lnTo>
                  <a:lnTo>
                    <a:pt x="414274" y="770318"/>
                  </a:lnTo>
                  <a:lnTo>
                    <a:pt x="414274" y="763968"/>
                  </a:lnTo>
                  <a:close/>
                </a:path>
                <a:path w="414654" h="777239">
                  <a:moveTo>
                    <a:pt x="38100" y="0"/>
                  </a:moveTo>
                  <a:lnTo>
                    <a:pt x="0" y="76200"/>
                  </a:lnTo>
                  <a:lnTo>
                    <a:pt x="31750" y="76200"/>
                  </a:lnTo>
                  <a:lnTo>
                    <a:pt x="31750" y="63500"/>
                  </a:lnTo>
                  <a:lnTo>
                    <a:pt x="69850" y="63500"/>
                  </a:lnTo>
                  <a:lnTo>
                    <a:pt x="38100" y="0"/>
                  </a:lnTo>
                  <a:close/>
                </a:path>
                <a:path w="414654" h="777239">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31" name="object 31"/>
            <p:cNvPicPr/>
            <p:nvPr/>
          </p:nvPicPr>
          <p:blipFill>
            <a:blip r:embed="rId9" cstate="print"/>
            <a:stretch>
              <a:fillRect/>
            </a:stretch>
          </p:blipFill>
          <p:spPr>
            <a:xfrm>
              <a:off x="3086100" y="2572511"/>
              <a:ext cx="76200" cy="177800"/>
            </a:xfrm>
            <a:prstGeom prst="rect">
              <a:avLst/>
            </a:prstGeom>
          </p:spPr>
        </p:pic>
        <p:pic>
          <p:nvPicPr>
            <p:cNvPr id="32" name="object 32"/>
            <p:cNvPicPr/>
            <p:nvPr/>
          </p:nvPicPr>
          <p:blipFill>
            <a:blip r:embed="rId10" cstate="print"/>
            <a:stretch>
              <a:fillRect/>
            </a:stretch>
          </p:blipFill>
          <p:spPr>
            <a:xfrm>
              <a:off x="5160264" y="2724950"/>
              <a:ext cx="2007742" cy="968463"/>
            </a:xfrm>
            <a:prstGeom prst="rect">
              <a:avLst/>
            </a:prstGeom>
          </p:spPr>
        </p:pic>
        <p:sp>
          <p:nvSpPr>
            <p:cNvPr id="33" name="object 33"/>
            <p:cNvSpPr/>
            <p:nvPr/>
          </p:nvSpPr>
          <p:spPr>
            <a:xfrm>
              <a:off x="5487161" y="2879597"/>
              <a:ext cx="1374775" cy="337185"/>
            </a:xfrm>
            <a:custGeom>
              <a:avLst/>
              <a:gdLst/>
              <a:ahLst/>
              <a:cxnLst/>
              <a:rect l="l" t="t" r="r" b="b"/>
              <a:pathLst>
                <a:path w="1374775" h="337185">
                  <a:moveTo>
                    <a:pt x="1290446" y="0"/>
                  </a:moveTo>
                  <a:lnTo>
                    <a:pt x="84200" y="0"/>
                  </a:lnTo>
                  <a:lnTo>
                    <a:pt x="0" y="168401"/>
                  </a:lnTo>
                  <a:lnTo>
                    <a:pt x="84200" y="336803"/>
                  </a:lnTo>
                  <a:lnTo>
                    <a:pt x="1290446" y="336803"/>
                  </a:lnTo>
                  <a:lnTo>
                    <a:pt x="1374647" y="168401"/>
                  </a:lnTo>
                  <a:lnTo>
                    <a:pt x="1290446" y="0"/>
                  </a:lnTo>
                  <a:close/>
                </a:path>
              </a:pathLst>
            </a:custGeom>
            <a:solidFill>
              <a:srgbClr val="BCBCBC"/>
            </a:solidFill>
          </p:spPr>
          <p:txBody>
            <a:bodyPr wrap="square" lIns="0" tIns="0" rIns="0" bIns="0" rtlCol="0"/>
            <a:lstStyle/>
            <a:p>
              <a:endParaRPr/>
            </a:p>
          </p:txBody>
        </p:sp>
        <p:sp>
          <p:nvSpPr>
            <p:cNvPr id="34" name="object 34"/>
            <p:cNvSpPr/>
            <p:nvPr/>
          </p:nvSpPr>
          <p:spPr>
            <a:xfrm>
              <a:off x="5487161" y="2879597"/>
              <a:ext cx="1374775" cy="337185"/>
            </a:xfrm>
            <a:custGeom>
              <a:avLst/>
              <a:gdLst/>
              <a:ahLst/>
              <a:cxnLst/>
              <a:rect l="l" t="t" r="r" b="b"/>
              <a:pathLst>
                <a:path w="1374775" h="337185">
                  <a:moveTo>
                    <a:pt x="0" y="168401"/>
                  </a:moveTo>
                  <a:lnTo>
                    <a:pt x="84200" y="0"/>
                  </a:lnTo>
                  <a:lnTo>
                    <a:pt x="1290446" y="0"/>
                  </a:lnTo>
                  <a:lnTo>
                    <a:pt x="1374647" y="168401"/>
                  </a:lnTo>
                  <a:lnTo>
                    <a:pt x="1290446" y="336803"/>
                  </a:lnTo>
                  <a:lnTo>
                    <a:pt x="84200" y="336803"/>
                  </a:lnTo>
                  <a:lnTo>
                    <a:pt x="0" y="168401"/>
                  </a:lnTo>
                  <a:close/>
                </a:path>
              </a:pathLst>
            </a:custGeom>
            <a:ln w="19050">
              <a:solidFill>
                <a:srgbClr val="00497E"/>
              </a:solidFill>
            </a:ln>
          </p:spPr>
          <p:txBody>
            <a:bodyPr wrap="square" lIns="0" tIns="0" rIns="0" bIns="0" rtlCol="0"/>
            <a:lstStyle/>
            <a:p>
              <a:endParaRPr/>
            </a:p>
          </p:txBody>
        </p:sp>
      </p:grpSp>
      <p:sp>
        <p:nvSpPr>
          <p:cNvPr id="35" name="object 35"/>
          <p:cNvSpPr txBox="1"/>
          <p:nvPr/>
        </p:nvSpPr>
        <p:spPr>
          <a:xfrm>
            <a:off x="5685535" y="2940811"/>
            <a:ext cx="959485" cy="208279"/>
          </a:xfrm>
          <a:prstGeom prst="rect">
            <a:avLst/>
          </a:prstGeom>
        </p:spPr>
        <p:txBody>
          <a:bodyPr vert="horz" wrap="square" lIns="0" tIns="12700" rIns="0" bIns="0" rtlCol="0">
            <a:spAutoFit/>
          </a:bodyPr>
          <a:lstStyle/>
          <a:p>
            <a:pPr marL="12700">
              <a:lnSpc>
                <a:spcPct val="100000"/>
              </a:lnSpc>
              <a:spcBef>
                <a:spcPts val="100"/>
              </a:spcBef>
            </a:pPr>
            <a:r>
              <a:rPr sz="1200" spc="-185" dirty="0">
                <a:solidFill>
                  <a:srgbClr val="00607E"/>
                </a:solidFill>
                <a:latin typeface="Lucida Sans Unicode"/>
                <a:cs typeface="Lucida Sans Unicode"/>
              </a:rPr>
              <a:t>C</a:t>
            </a:r>
            <a:r>
              <a:rPr sz="1200" spc="-85" dirty="0">
                <a:solidFill>
                  <a:srgbClr val="00607E"/>
                </a:solidFill>
                <a:latin typeface="Lucida Sans Unicode"/>
                <a:cs typeface="Lucida Sans Unicode"/>
              </a:rPr>
              <a:t>ustom</a:t>
            </a:r>
            <a:r>
              <a:rPr sz="1200" spc="-114"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r>
              <a:rPr sz="1200" spc="-135" dirty="0">
                <a:solidFill>
                  <a:srgbClr val="00607E"/>
                </a:solidFill>
                <a:latin typeface="Lucida Sans Unicode"/>
                <a:cs typeface="Lucida Sans Unicode"/>
              </a:rPr>
              <a:t> </a:t>
            </a:r>
            <a:r>
              <a:rPr sz="1200" spc="-90" dirty="0">
                <a:solidFill>
                  <a:srgbClr val="00607E"/>
                </a:solidFill>
                <a:latin typeface="Lucida Sans Unicode"/>
                <a:cs typeface="Lucida Sans Unicode"/>
              </a:rPr>
              <a:t>1</a:t>
            </a:r>
            <a:endParaRPr sz="1200">
              <a:latin typeface="Lucida Sans Unicode"/>
              <a:cs typeface="Lucida Sans Unicode"/>
            </a:endParaRPr>
          </a:p>
        </p:txBody>
      </p:sp>
      <p:grpSp>
        <p:nvGrpSpPr>
          <p:cNvPr id="36" name="object 36"/>
          <p:cNvGrpSpPr/>
          <p:nvPr/>
        </p:nvGrpSpPr>
        <p:grpSpPr>
          <a:xfrm>
            <a:off x="5829300" y="2572511"/>
            <a:ext cx="2814320" cy="1121410"/>
            <a:chOff x="5829300" y="2572511"/>
            <a:chExt cx="2814320" cy="1121410"/>
          </a:xfrm>
        </p:grpSpPr>
        <p:sp>
          <p:nvSpPr>
            <p:cNvPr id="37" name="object 37"/>
            <p:cNvSpPr/>
            <p:nvPr/>
          </p:nvSpPr>
          <p:spPr>
            <a:xfrm>
              <a:off x="5829300" y="2572511"/>
              <a:ext cx="76200" cy="310515"/>
            </a:xfrm>
            <a:custGeom>
              <a:avLst/>
              <a:gdLst/>
              <a:ahLst/>
              <a:cxnLst/>
              <a:rect l="l" t="t" r="r" b="b"/>
              <a:pathLst>
                <a:path w="76200" h="310514">
                  <a:moveTo>
                    <a:pt x="44450" y="63500"/>
                  </a:moveTo>
                  <a:lnTo>
                    <a:pt x="31750" y="63500"/>
                  </a:lnTo>
                  <a:lnTo>
                    <a:pt x="31750" y="310261"/>
                  </a:lnTo>
                  <a:lnTo>
                    <a:pt x="44450" y="310261"/>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38" name="object 38"/>
            <p:cNvPicPr/>
            <p:nvPr/>
          </p:nvPicPr>
          <p:blipFill>
            <a:blip r:embed="rId11" cstate="print"/>
            <a:stretch>
              <a:fillRect/>
            </a:stretch>
          </p:blipFill>
          <p:spPr>
            <a:xfrm>
              <a:off x="6637019" y="2724950"/>
              <a:ext cx="2006219" cy="968463"/>
            </a:xfrm>
            <a:prstGeom prst="rect">
              <a:avLst/>
            </a:prstGeom>
          </p:spPr>
        </p:pic>
        <p:sp>
          <p:nvSpPr>
            <p:cNvPr id="39" name="object 39"/>
            <p:cNvSpPr/>
            <p:nvPr/>
          </p:nvSpPr>
          <p:spPr>
            <a:xfrm>
              <a:off x="6963917" y="2879597"/>
              <a:ext cx="1373505" cy="337185"/>
            </a:xfrm>
            <a:custGeom>
              <a:avLst/>
              <a:gdLst/>
              <a:ahLst/>
              <a:cxnLst/>
              <a:rect l="l" t="t" r="r" b="b"/>
              <a:pathLst>
                <a:path w="1373504" h="337185">
                  <a:moveTo>
                    <a:pt x="1288923" y="0"/>
                  </a:moveTo>
                  <a:lnTo>
                    <a:pt x="84200" y="0"/>
                  </a:lnTo>
                  <a:lnTo>
                    <a:pt x="0" y="168401"/>
                  </a:lnTo>
                  <a:lnTo>
                    <a:pt x="84200" y="336803"/>
                  </a:lnTo>
                  <a:lnTo>
                    <a:pt x="1288923" y="336803"/>
                  </a:lnTo>
                  <a:lnTo>
                    <a:pt x="1373124" y="168401"/>
                  </a:lnTo>
                  <a:lnTo>
                    <a:pt x="1288923" y="0"/>
                  </a:lnTo>
                  <a:close/>
                </a:path>
              </a:pathLst>
            </a:custGeom>
            <a:solidFill>
              <a:srgbClr val="BCBCBC"/>
            </a:solidFill>
          </p:spPr>
          <p:txBody>
            <a:bodyPr wrap="square" lIns="0" tIns="0" rIns="0" bIns="0" rtlCol="0"/>
            <a:lstStyle/>
            <a:p>
              <a:endParaRPr/>
            </a:p>
          </p:txBody>
        </p:sp>
        <p:sp>
          <p:nvSpPr>
            <p:cNvPr id="40" name="object 40"/>
            <p:cNvSpPr/>
            <p:nvPr/>
          </p:nvSpPr>
          <p:spPr>
            <a:xfrm>
              <a:off x="6963917" y="2879597"/>
              <a:ext cx="1373505" cy="337185"/>
            </a:xfrm>
            <a:custGeom>
              <a:avLst/>
              <a:gdLst/>
              <a:ahLst/>
              <a:cxnLst/>
              <a:rect l="l" t="t" r="r" b="b"/>
              <a:pathLst>
                <a:path w="1373504" h="337185">
                  <a:moveTo>
                    <a:pt x="0" y="168401"/>
                  </a:moveTo>
                  <a:lnTo>
                    <a:pt x="84200" y="0"/>
                  </a:lnTo>
                  <a:lnTo>
                    <a:pt x="1288923" y="0"/>
                  </a:lnTo>
                  <a:lnTo>
                    <a:pt x="1373124" y="168401"/>
                  </a:lnTo>
                  <a:lnTo>
                    <a:pt x="1288923" y="336803"/>
                  </a:lnTo>
                  <a:lnTo>
                    <a:pt x="84200" y="336803"/>
                  </a:lnTo>
                  <a:lnTo>
                    <a:pt x="0" y="168401"/>
                  </a:lnTo>
                  <a:close/>
                </a:path>
              </a:pathLst>
            </a:custGeom>
            <a:ln w="19050">
              <a:solidFill>
                <a:srgbClr val="00497E"/>
              </a:solidFill>
            </a:ln>
          </p:spPr>
          <p:txBody>
            <a:bodyPr wrap="square" lIns="0" tIns="0" rIns="0" bIns="0" rtlCol="0"/>
            <a:lstStyle/>
            <a:p>
              <a:endParaRPr/>
            </a:p>
          </p:txBody>
        </p:sp>
      </p:grpSp>
      <p:sp>
        <p:nvSpPr>
          <p:cNvPr id="41" name="object 41"/>
          <p:cNvSpPr txBox="1"/>
          <p:nvPr/>
        </p:nvSpPr>
        <p:spPr>
          <a:xfrm>
            <a:off x="7161656" y="2940811"/>
            <a:ext cx="959485" cy="208279"/>
          </a:xfrm>
          <a:prstGeom prst="rect">
            <a:avLst/>
          </a:prstGeom>
        </p:spPr>
        <p:txBody>
          <a:bodyPr vert="horz" wrap="square" lIns="0" tIns="12700" rIns="0" bIns="0" rtlCol="0">
            <a:spAutoFit/>
          </a:bodyPr>
          <a:lstStyle/>
          <a:p>
            <a:pPr marL="12700">
              <a:lnSpc>
                <a:spcPct val="100000"/>
              </a:lnSpc>
              <a:spcBef>
                <a:spcPts val="100"/>
              </a:spcBef>
            </a:pPr>
            <a:r>
              <a:rPr sz="1200" spc="-185" dirty="0">
                <a:solidFill>
                  <a:srgbClr val="00607E"/>
                </a:solidFill>
                <a:latin typeface="Lucida Sans Unicode"/>
                <a:cs typeface="Lucida Sans Unicode"/>
              </a:rPr>
              <a:t>C</a:t>
            </a:r>
            <a:r>
              <a:rPr sz="1200" spc="-85" dirty="0">
                <a:solidFill>
                  <a:srgbClr val="00607E"/>
                </a:solidFill>
                <a:latin typeface="Lucida Sans Unicode"/>
                <a:cs typeface="Lucida Sans Unicode"/>
              </a:rPr>
              <a:t>ustom</a:t>
            </a:r>
            <a:r>
              <a:rPr sz="1200" spc="-114"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r>
              <a:rPr sz="1200" spc="-135" dirty="0">
                <a:solidFill>
                  <a:srgbClr val="00607E"/>
                </a:solidFill>
                <a:latin typeface="Lucida Sans Unicode"/>
                <a:cs typeface="Lucida Sans Unicode"/>
              </a:rPr>
              <a:t> </a:t>
            </a:r>
            <a:r>
              <a:rPr sz="1200" spc="-90" dirty="0">
                <a:solidFill>
                  <a:srgbClr val="00607E"/>
                </a:solidFill>
                <a:latin typeface="Lucida Sans Unicode"/>
                <a:cs typeface="Lucida Sans Unicode"/>
              </a:rPr>
              <a:t>2</a:t>
            </a:r>
            <a:endParaRPr sz="1200">
              <a:latin typeface="Lucida Sans Unicode"/>
              <a:cs typeface="Lucida Sans Unicode"/>
            </a:endParaRPr>
          </a:p>
        </p:txBody>
      </p:sp>
      <p:grpSp>
        <p:nvGrpSpPr>
          <p:cNvPr id="42" name="object 42"/>
          <p:cNvGrpSpPr/>
          <p:nvPr/>
        </p:nvGrpSpPr>
        <p:grpSpPr>
          <a:xfrm>
            <a:off x="6681216" y="2279904"/>
            <a:ext cx="2007870" cy="2047875"/>
            <a:chOff x="6681216" y="2279904"/>
            <a:chExt cx="2007870" cy="2047875"/>
          </a:xfrm>
        </p:grpSpPr>
        <p:sp>
          <p:nvSpPr>
            <p:cNvPr id="43" name="object 43"/>
            <p:cNvSpPr/>
            <p:nvPr/>
          </p:nvSpPr>
          <p:spPr>
            <a:xfrm>
              <a:off x="6897624" y="2279904"/>
              <a:ext cx="749300" cy="598805"/>
            </a:xfrm>
            <a:custGeom>
              <a:avLst/>
              <a:gdLst/>
              <a:ahLst/>
              <a:cxnLst/>
              <a:rect l="l" t="t" r="r" b="b"/>
              <a:pathLst>
                <a:path w="749300" h="598805">
                  <a:moveTo>
                    <a:pt x="736092" y="38100"/>
                  </a:moveTo>
                  <a:lnTo>
                    <a:pt x="736092" y="598677"/>
                  </a:lnTo>
                  <a:lnTo>
                    <a:pt x="748792" y="598677"/>
                  </a:lnTo>
                  <a:lnTo>
                    <a:pt x="748792" y="44450"/>
                  </a:lnTo>
                  <a:lnTo>
                    <a:pt x="742442" y="44450"/>
                  </a:lnTo>
                  <a:lnTo>
                    <a:pt x="736092" y="38100"/>
                  </a:lnTo>
                  <a:close/>
                </a:path>
                <a:path w="749300" h="598805">
                  <a:moveTo>
                    <a:pt x="76200" y="0"/>
                  </a:moveTo>
                  <a:lnTo>
                    <a:pt x="0" y="38100"/>
                  </a:lnTo>
                  <a:lnTo>
                    <a:pt x="76200" y="76200"/>
                  </a:lnTo>
                  <a:lnTo>
                    <a:pt x="76200" y="44450"/>
                  </a:lnTo>
                  <a:lnTo>
                    <a:pt x="63500" y="44450"/>
                  </a:lnTo>
                  <a:lnTo>
                    <a:pt x="63500" y="31750"/>
                  </a:lnTo>
                  <a:lnTo>
                    <a:pt x="76200" y="31750"/>
                  </a:lnTo>
                  <a:lnTo>
                    <a:pt x="76200" y="0"/>
                  </a:lnTo>
                  <a:close/>
                </a:path>
                <a:path w="749300" h="598805">
                  <a:moveTo>
                    <a:pt x="76200" y="31750"/>
                  </a:moveTo>
                  <a:lnTo>
                    <a:pt x="63500" y="31750"/>
                  </a:lnTo>
                  <a:lnTo>
                    <a:pt x="63500" y="44450"/>
                  </a:lnTo>
                  <a:lnTo>
                    <a:pt x="76200" y="44450"/>
                  </a:lnTo>
                  <a:lnTo>
                    <a:pt x="76200" y="31750"/>
                  </a:lnTo>
                  <a:close/>
                </a:path>
                <a:path w="749300" h="598805">
                  <a:moveTo>
                    <a:pt x="745998" y="31750"/>
                  </a:moveTo>
                  <a:lnTo>
                    <a:pt x="76200" y="31750"/>
                  </a:lnTo>
                  <a:lnTo>
                    <a:pt x="76200" y="44450"/>
                  </a:lnTo>
                  <a:lnTo>
                    <a:pt x="736092" y="44450"/>
                  </a:lnTo>
                  <a:lnTo>
                    <a:pt x="736092" y="38100"/>
                  </a:lnTo>
                  <a:lnTo>
                    <a:pt x="748792" y="38100"/>
                  </a:lnTo>
                  <a:lnTo>
                    <a:pt x="748792" y="34543"/>
                  </a:lnTo>
                  <a:lnTo>
                    <a:pt x="745998" y="31750"/>
                  </a:lnTo>
                  <a:close/>
                </a:path>
                <a:path w="749300" h="598805">
                  <a:moveTo>
                    <a:pt x="748792" y="38100"/>
                  </a:moveTo>
                  <a:lnTo>
                    <a:pt x="736092" y="38100"/>
                  </a:lnTo>
                  <a:lnTo>
                    <a:pt x="742442" y="44450"/>
                  </a:lnTo>
                  <a:lnTo>
                    <a:pt x="748792" y="44450"/>
                  </a:lnTo>
                  <a:lnTo>
                    <a:pt x="748792" y="38100"/>
                  </a:lnTo>
                  <a:close/>
                </a:path>
              </a:pathLst>
            </a:custGeom>
            <a:solidFill>
              <a:srgbClr val="00C2FF"/>
            </a:solidFill>
          </p:spPr>
          <p:txBody>
            <a:bodyPr wrap="square" lIns="0" tIns="0" rIns="0" bIns="0" rtlCol="0"/>
            <a:lstStyle/>
            <a:p>
              <a:endParaRPr/>
            </a:p>
          </p:txBody>
        </p:sp>
        <p:pic>
          <p:nvPicPr>
            <p:cNvPr id="44" name="object 44"/>
            <p:cNvPicPr/>
            <p:nvPr/>
          </p:nvPicPr>
          <p:blipFill>
            <a:blip r:embed="rId12" cstate="print"/>
            <a:stretch>
              <a:fillRect/>
            </a:stretch>
          </p:blipFill>
          <p:spPr>
            <a:xfrm>
              <a:off x="6681216" y="3357372"/>
              <a:ext cx="2007743" cy="969962"/>
            </a:xfrm>
            <a:prstGeom prst="rect">
              <a:avLst/>
            </a:prstGeom>
          </p:spPr>
        </p:pic>
        <p:sp>
          <p:nvSpPr>
            <p:cNvPr id="45" name="object 45"/>
            <p:cNvSpPr/>
            <p:nvPr/>
          </p:nvSpPr>
          <p:spPr>
            <a:xfrm>
              <a:off x="7008114" y="3512058"/>
              <a:ext cx="1374775" cy="338455"/>
            </a:xfrm>
            <a:custGeom>
              <a:avLst/>
              <a:gdLst/>
              <a:ahLst/>
              <a:cxnLst/>
              <a:rect l="l" t="t" r="r" b="b"/>
              <a:pathLst>
                <a:path w="1374775" h="338454">
                  <a:moveTo>
                    <a:pt x="1290065" y="0"/>
                  </a:moveTo>
                  <a:lnTo>
                    <a:pt x="84581" y="0"/>
                  </a:lnTo>
                  <a:lnTo>
                    <a:pt x="0" y="169164"/>
                  </a:lnTo>
                  <a:lnTo>
                    <a:pt x="84581" y="338328"/>
                  </a:lnTo>
                  <a:lnTo>
                    <a:pt x="1290065" y="338328"/>
                  </a:lnTo>
                  <a:lnTo>
                    <a:pt x="1374647" y="169164"/>
                  </a:lnTo>
                  <a:lnTo>
                    <a:pt x="1290065" y="0"/>
                  </a:lnTo>
                  <a:close/>
                </a:path>
              </a:pathLst>
            </a:custGeom>
            <a:solidFill>
              <a:srgbClr val="BCBCBC"/>
            </a:solidFill>
          </p:spPr>
          <p:txBody>
            <a:bodyPr wrap="square" lIns="0" tIns="0" rIns="0" bIns="0" rtlCol="0"/>
            <a:lstStyle/>
            <a:p>
              <a:endParaRPr/>
            </a:p>
          </p:txBody>
        </p:sp>
        <p:sp>
          <p:nvSpPr>
            <p:cNvPr id="46" name="object 46"/>
            <p:cNvSpPr/>
            <p:nvPr/>
          </p:nvSpPr>
          <p:spPr>
            <a:xfrm>
              <a:off x="7008114" y="3512058"/>
              <a:ext cx="1374775" cy="338455"/>
            </a:xfrm>
            <a:custGeom>
              <a:avLst/>
              <a:gdLst/>
              <a:ahLst/>
              <a:cxnLst/>
              <a:rect l="l" t="t" r="r" b="b"/>
              <a:pathLst>
                <a:path w="1374775" h="338454">
                  <a:moveTo>
                    <a:pt x="0" y="169164"/>
                  </a:moveTo>
                  <a:lnTo>
                    <a:pt x="84581" y="0"/>
                  </a:lnTo>
                  <a:lnTo>
                    <a:pt x="1290065" y="0"/>
                  </a:lnTo>
                  <a:lnTo>
                    <a:pt x="1374647" y="169164"/>
                  </a:lnTo>
                  <a:lnTo>
                    <a:pt x="1290065" y="338328"/>
                  </a:lnTo>
                  <a:lnTo>
                    <a:pt x="84581" y="338328"/>
                  </a:lnTo>
                  <a:lnTo>
                    <a:pt x="0" y="169164"/>
                  </a:lnTo>
                  <a:close/>
                </a:path>
              </a:pathLst>
            </a:custGeom>
            <a:ln w="19049">
              <a:solidFill>
                <a:srgbClr val="00497E"/>
              </a:solidFill>
            </a:ln>
          </p:spPr>
          <p:txBody>
            <a:bodyPr wrap="square" lIns="0" tIns="0" rIns="0" bIns="0" rtlCol="0"/>
            <a:lstStyle/>
            <a:p>
              <a:endParaRPr/>
            </a:p>
          </p:txBody>
        </p:sp>
        <p:sp>
          <p:nvSpPr>
            <p:cNvPr id="47" name="object 47"/>
            <p:cNvSpPr/>
            <p:nvPr/>
          </p:nvSpPr>
          <p:spPr>
            <a:xfrm>
              <a:off x="7581900" y="320497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48" name="object 48"/>
          <p:cNvSpPr txBox="1"/>
          <p:nvPr/>
        </p:nvSpPr>
        <p:spPr>
          <a:xfrm>
            <a:off x="7215885" y="3562858"/>
            <a:ext cx="959485" cy="208279"/>
          </a:xfrm>
          <a:prstGeom prst="rect">
            <a:avLst/>
          </a:prstGeom>
        </p:spPr>
        <p:txBody>
          <a:bodyPr vert="horz" wrap="square" lIns="0" tIns="12700" rIns="0" bIns="0" rtlCol="0">
            <a:spAutoFit/>
          </a:bodyPr>
          <a:lstStyle/>
          <a:p>
            <a:pPr marL="12700">
              <a:lnSpc>
                <a:spcPct val="100000"/>
              </a:lnSpc>
              <a:spcBef>
                <a:spcPts val="100"/>
              </a:spcBef>
            </a:pPr>
            <a:r>
              <a:rPr sz="1200" spc="-185" dirty="0">
                <a:solidFill>
                  <a:srgbClr val="00607E"/>
                </a:solidFill>
                <a:latin typeface="Lucida Sans Unicode"/>
                <a:cs typeface="Lucida Sans Unicode"/>
              </a:rPr>
              <a:t>C</a:t>
            </a:r>
            <a:r>
              <a:rPr sz="1200" spc="-85" dirty="0">
                <a:solidFill>
                  <a:srgbClr val="00607E"/>
                </a:solidFill>
                <a:latin typeface="Lucida Sans Unicode"/>
                <a:cs typeface="Lucida Sans Unicode"/>
              </a:rPr>
              <a:t>ustom</a:t>
            </a:r>
            <a:r>
              <a:rPr sz="1200" spc="-114"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r>
              <a:rPr sz="1200" spc="-135" dirty="0">
                <a:solidFill>
                  <a:srgbClr val="00607E"/>
                </a:solidFill>
                <a:latin typeface="Lucida Sans Unicode"/>
                <a:cs typeface="Lucida Sans Unicode"/>
              </a:rPr>
              <a:t> </a:t>
            </a:r>
            <a:r>
              <a:rPr sz="1200" spc="-90" dirty="0">
                <a:solidFill>
                  <a:srgbClr val="00607E"/>
                </a:solidFill>
                <a:latin typeface="Lucida Sans Unicode"/>
                <a:cs typeface="Lucida Sans Unicode"/>
              </a:rPr>
              <a:t>3</a:t>
            </a:r>
            <a:endParaRPr sz="1200">
              <a:latin typeface="Lucida Sans Unicode"/>
              <a:cs typeface="Lucida Sans Unicode"/>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5385" y="418338"/>
            <a:ext cx="270954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75" dirty="0"/>
              <a:t> </a:t>
            </a:r>
            <a:r>
              <a:rPr dirty="0"/>
              <a:t>Roles</a:t>
            </a:r>
          </a:p>
        </p:txBody>
      </p:sp>
      <p:grpSp>
        <p:nvGrpSpPr>
          <p:cNvPr id="3" name="object 3"/>
          <p:cNvGrpSpPr/>
          <p:nvPr/>
        </p:nvGrpSpPr>
        <p:grpSpPr>
          <a:xfrm>
            <a:off x="0" y="1199388"/>
            <a:ext cx="2245995" cy="1104265"/>
            <a:chOff x="0" y="1199388"/>
            <a:chExt cx="2245995" cy="1104265"/>
          </a:xfrm>
        </p:grpSpPr>
        <p:pic>
          <p:nvPicPr>
            <p:cNvPr id="4" name="object 4"/>
            <p:cNvPicPr/>
            <p:nvPr/>
          </p:nvPicPr>
          <p:blipFill>
            <a:blip r:embed="rId2" cstate="print"/>
            <a:stretch>
              <a:fillRect/>
            </a:stretch>
          </p:blipFill>
          <p:spPr>
            <a:xfrm>
              <a:off x="0" y="1199388"/>
              <a:ext cx="2245613" cy="1103884"/>
            </a:xfrm>
            <a:prstGeom prst="rect">
              <a:avLst/>
            </a:prstGeom>
          </p:spPr>
        </p:pic>
        <p:pic>
          <p:nvPicPr>
            <p:cNvPr id="5" name="object 5"/>
            <p:cNvPicPr/>
            <p:nvPr/>
          </p:nvPicPr>
          <p:blipFill>
            <a:blip r:embed="rId3" cstate="print"/>
            <a:stretch>
              <a:fillRect/>
            </a:stretch>
          </p:blipFill>
          <p:spPr>
            <a:xfrm>
              <a:off x="247650" y="1354074"/>
              <a:ext cx="1691639" cy="472439"/>
            </a:xfrm>
            <a:prstGeom prst="rect">
              <a:avLst/>
            </a:prstGeom>
          </p:spPr>
        </p:pic>
        <p:sp>
          <p:nvSpPr>
            <p:cNvPr id="6" name="object 6"/>
            <p:cNvSpPr/>
            <p:nvPr/>
          </p:nvSpPr>
          <p:spPr>
            <a:xfrm>
              <a:off x="247650" y="1354074"/>
              <a:ext cx="1691639" cy="472440"/>
            </a:xfrm>
            <a:custGeom>
              <a:avLst/>
              <a:gdLst/>
              <a:ahLst/>
              <a:cxnLst/>
              <a:rect l="l" t="t" r="r" b="b"/>
              <a:pathLst>
                <a:path w="1691639" h="472439">
                  <a:moveTo>
                    <a:pt x="0" y="236220"/>
                  </a:moveTo>
                  <a:lnTo>
                    <a:pt x="118110" y="0"/>
                  </a:lnTo>
                  <a:lnTo>
                    <a:pt x="1573530" y="0"/>
                  </a:lnTo>
                  <a:lnTo>
                    <a:pt x="1691639" y="236220"/>
                  </a:lnTo>
                  <a:lnTo>
                    <a:pt x="1573530" y="472439"/>
                  </a:lnTo>
                  <a:lnTo>
                    <a:pt x="118110" y="472439"/>
                  </a:lnTo>
                  <a:lnTo>
                    <a:pt x="0" y="236220"/>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340868" y="1439925"/>
            <a:ext cx="150241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AC</a:t>
            </a:r>
            <a:r>
              <a:rPr sz="1600" b="1" spc="-105" dirty="0">
                <a:solidFill>
                  <a:srgbClr val="00C3FF"/>
                </a:solidFill>
                <a:latin typeface="Trebuchet MS"/>
                <a:cs typeface="Trebuchet MS"/>
              </a:rPr>
              <a:t>C</a:t>
            </a:r>
            <a:r>
              <a:rPr sz="1600" b="1" spc="-10" dirty="0">
                <a:solidFill>
                  <a:srgbClr val="00C3FF"/>
                </a:solidFill>
                <a:latin typeface="Trebuchet MS"/>
                <a:cs typeface="Trebuchet MS"/>
              </a:rPr>
              <a:t>OUNTADMIN</a:t>
            </a:r>
            <a:endParaRPr sz="1600">
              <a:latin typeface="Trebuchet MS"/>
              <a:cs typeface="Trebuchet MS"/>
            </a:endParaRPr>
          </a:p>
        </p:txBody>
      </p:sp>
      <p:grpSp>
        <p:nvGrpSpPr>
          <p:cNvPr id="8" name="object 8"/>
          <p:cNvGrpSpPr/>
          <p:nvPr/>
        </p:nvGrpSpPr>
        <p:grpSpPr>
          <a:xfrm>
            <a:off x="1673351" y="1199388"/>
            <a:ext cx="2325370" cy="1104265"/>
            <a:chOff x="1673351" y="1199388"/>
            <a:chExt cx="2325370" cy="1104265"/>
          </a:xfrm>
        </p:grpSpPr>
        <p:pic>
          <p:nvPicPr>
            <p:cNvPr id="9" name="object 9"/>
            <p:cNvPicPr/>
            <p:nvPr/>
          </p:nvPicPr>
          <p:blipFill>
            <a:blip r:embed="rId4" cstate="print"/>
            <a:stretch>
              <a:fillRect/>
            </a:stretch>
          </p:blipFill>
          <p:spPr>
            <a:xfrm>
              <a:off x="1673351" y="1199388"/>
              <a:ext cx="2324862" cy="1103884"/>
            </a:xfrm>
            <a:prstGeom prst="rect">
              <a:avLst/>
            </a:prstGeom>
          </p:spPr>
        </p:pic>
        <p:pic>
          <p:nvPicPr>
            <p:cNvPr id="10" name="object 10"/>
            <p:cNvPicPr/>
            <p:nvPr/>
          </p:nvPicPr>
          <p:blipFill>
            <a:blip r:embed="rId5" cstate="print"/>
            <a:stretch>
              <a:fillRect/>
            </a:stretch>
          </p:blipFill>
          <p:spPr>
            <a:xfrm>
              <a:off x="2000249" y="1354074"/>
              <a:ext cx="1691639" cy="472439"/>
            </a:xfrm>
            <a:prstGeom prst="rect">
              <a:avLst/>
            </a:prstGeom>
          </p:spPr>
        </p:pic>
        <p:sp>
          <p:nvSpPr>
            <p:cNvPr id="11" name="object 11"/>
            <p:cNvSpPr/>
            <p:nvPr/>
          </p:nvSpPr>
          <p:spPr>
            <a:xfrm>
              <a:off x="2000249" y="1354074"/>
              <a:ext cx="1691639" cy="472440"/>
            </a:xfrm>
            <a:custGeom>
              <a:avLst/>
              <a:gdLst/>
              <a:ahLst/>
              <a:cxnLst/>
              <a:rect l="l" t="t" r="r" b="b"/>
              <a:pathLst>
                <a:path w="1691639" h="472439">
                  <a:moveTo>
                    <a:pt x="0" y="236220"/>
                  </a:moveTo>
                  <a:lnTo>
                    <a:pt x="118110" y="0"/>
                  </a:lnTo>
                  <a:lnTo>
                    <a:pt x="1573529" y="0"/>
                  </a:lnTo>
                  <a:lnTo>
                    <a:pt x="1691639" y="236220"/>
                  </a:lnTo>
                  <a:lnTo>
                    <a:pt x="1573529" y="472439"/>
                  </a:lnTo>
                  <a:lnTo>
                    <a:pt x="118110" y="472439"/>
                  </a:lnTo>
                  <a:lnTo>
                    <a:pt x="0" y="236220"/>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2088642" y="1439925"/>
            <a:ext cx="151701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C3FF"/>
                </a:solidFill>
                <a:latin typeface="Trebuchet MS"/>
                <a:cs typeface="Trebuchet MS"/>
              </a:rPr>
              <a:t>SECU</a:t>
            </a:r>
            <a:r>
              <a:rPr sz="1600" b="1" spc="-35" dirty="0">
                <a:solidFill>
                  <a:srgbClr val="00C3FF"/>
                </a:solidFill>
                <a:latin typeface="Trebuchet MS"/>
                <a:cs typeface="Trebuchet MS"/>
              </a:rPr>
              <a:t>R</a:t>
            </a:r>
            <a:r>
              <a:rPr sz="1600" b="1" spc="-10" dirty="0">
                <a:solidFill>
                  <a:srgbClr val="00C3FF"/>
                </a:solidFill>
                <a:latin typeface="Trebuchet MS"/>
                <a:cs typeface="Trebuchet MS"/>
              </a:rPr>
              <a:t>ITYADMIN</a:t>
            </a:r>
            <a:endParaRPr sz="1600">
              <a:latin typeface="Trebuchet MS"/>
              <a:cs typeface="Trebuchet MS"/>
            </a:endParaRPr>
          </a:p>
        </p:txBody>
      </p:sp>
      <p:grpSp>
        <p:nvGrpSpPr>
          <p:cNvPr id="13" name="object 13"/>
          <p:cNvGrpSpPr/>
          <p:nvPr/>
        </p:nvGrpSpPr>
        <p:grpSpPr>
          <a:xfrm>
            <a:off x="3427476" y="1203985"/>
            <a:ext cx="2090420" cy="1105535"/>
            <a:chOff x="3427476" y="1203985"/>
            <a:chExt cx="2090420" cy="1105535"/>
          </a:xfrm>
        </p:grpSpPr>
        <p:pic>
          <p:nvPicPr>
            <p:cNvPr id="14" name="object 14"/>
            <p:cNvPicPr/>
            <p:nvPr/>
          </p:nvPicPr>
          <p:blipFill>
            <a:blip r:embed="rId6" cstate="print"/>
            <a:stretch>
              <a:fillRect/>
            </a:stretch>
          </p:blipFill>
          <p:spPr>
            <a:xfrm>
              <a:off x="3427476" y="1203985"/>
              <a:ext cx="2090039" cy="1105382"/>
            </a:xfrm>
            <a:prstGeom prst="rect">
              <a:avLst/>
            </a:prstGeom>
          </p:spPr>
        </p:pic>
        <p:pic>
          <p:nvPicPr>
            <p:cNvPr id="15" name="object 15"/>
            <p:cNvPicPr/>
            <p:nvPr/>
          </p:nvPicPr>
          <p:blipFill>
            <a:blip r:embed="rId7" cstate="print"/>
            <a:stretch>
              <a:fillRect/>
            </a:stretch>
          </p:blipFill>
          <p:spPr>
            <a:xfrm>
              <a:off x="3754374" y="1358646"/>
              <a:ext cx="1456943" cy="473963"/>
            </a:xfrm>
            <a:prstGeom prst="rect">
              <a:avLst/>
            </a:prstGeom>
          </p:spPr>
        </p:pic>
        <p:sp>
          <p:nvSpPr>
            <p:cNvPr id="16" name="object 16"/>
            <p:cNvSpPr/>
            <p:nvPr/>
          </p:nvSpPr>
          <p:spPr>
            <a:xfrm>
              <a:off x="3754374" y="1358646"/>
              <a:ext cx="1457325" cy="474345"/>
            </a:xfrm>
            <a:custGeom>
              <a:avLst/>
              <a:gdLst/>
              <a:ahLst/>
              <a:cxnLst/>
              <a:rect l="l" t="t" r="r" b="b"/>
              <a:pathLst>
                <a:path w="1457325" h="474344">
                  <a:moveTo>
                    <a:pt x="0" y="236981"/>
                  </a:moveTo>
                  <a:lnTo>
                    <a:pt x="118490" y="0"/>
                  </a:lnTo>
                  <a:lnTo>
                    <a:pt x="1338452" y="0"/>
                  </a:lnTo>
                  <a:lnTo>
                    <a:pt x="1456943" y="236981"/>
                  </a:lnTo>
                  <a:lnTo>
                    <a:pt x="1338452"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7" name="object 17"/>
          <p:cNvSpPr txBox="1"/>
          <p:nvPr/>
        </p:nvSpPr>
        <p:spPr>
          <a:xfrm>
            <a:off x="4013072" y="1444828"/>
            <a:ext cx="982344"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25" dirty="0">
                <a:solidFill>
                  <a:srgbClr val="00C3FF"/>
                </a:solidFill>
                <a:latin typeface="Trebuchet MS"/>
                <a:cs typeface="Trebuchet MS"/>
              </a:rPr>
              <a:t>Y</a:t>
            </a:r>
            <a:r>
              <a:rPr sz="1600" b="1" spc="-30" dirty="0">
                <a:solidFill>
                  <a:srgbClr val="00C3FF"/>
                </a:solidFill>
                <a:latin typeface="Trebuchet MS"/>
                <a:cs typeface="Trebuchet MS"/>
              </a:rPr>
              <a:t>S</a:t>
            </a:r>
            <a:r>
              <a:rPr sz="1600" b="1" spc="35" dirty="0">
                <a:solidFill>
                  <a:srgbClr val="00C3FF"/>
                </a:solidFill>
                <a:latin typeface="Trebuchet MS"/>
                <a:cs typeface="Trebuchet MS"/>
              </a:rPr>
              <a:t>ADM</a:t>
            </a:r>
            <a:r>
              <a:rPr sz="1600" b="1" spc="25" dirty="0">
                <a:solidFill>
                  <a:srgbClr val="00C3FF"/>
                </a:solidFill>
                <a:latin typeface="Trebuchet MS"/>
                <a:cs typeface="Trebuchet MS"/>
              </a:rPr>
              <a:t>IN</a:t>
            </a:r>
            <a:endParaRPr sz="1600">
              <a:latin typeface="Trebuchet MS"/>
              <a:cs typeface="Trebuchet MS"/>
            </a:endParaRPr>
          </a:p>
        </p:txBody>
      </p:sp>
      <p:grpSp>
        <p:nvGrpSpPr>
          <p:cNvPr id="18" name="object 18"/>
          <p:cNvGrpSpPr/>
          <p:nvPr/>
        </p:nvGrpSpPr>
        <p:grpSpPr>
          <a:xfrm>
            <a:off x="4946903" y="1199388"/>
            <a:ext cx="2325370" cy="1104265"/>
            <a:chOff x="4946903" y="1199388"/>
            <a:chExt cx="2325370" cy="1104265"/>
          </a:xfrm>
        </p:grpSpPr>
        <p:pic>
          <p:nvPicPr>
            <p:cNvPr id="19" name="object 19"/>
            <p:cNvPicPr/>
            <p:nvPr/>
          </p:nvPicPr>
          <p:blipFill>
            <a:blip r:embed="rId4" cstate="print"/>
            <a:stretch>
              <a:fillRect/>
            </a:stretch>
          </p:blipFill>
          <p:spPr>
            <a:xfrm>
              <a:off x="4946903" y="1199388"/>
              <a:ext cx="2324861" cy="1103884"/>
            </a:xfrm>
            <a:prstGeom prst="rect">
              <a:avLst/>
            </a:prstGeom>
          </p:spPr>
        </p:pic>
        <p:pic>
          <p:nvPicPr>
            <p:cNvPr id="20" name="object 20"/>
            <p:cNvPicPr/>
            <p:nvPr/>
          </p:nvPicPr>
          <p:blipFill>
            <a:blip r:embed="rId8" cstate="print"/>
            <a:stretch>
              <a:fillRect/>
            </a:stretch>
          </p:blipFill>
          <p:spPr>
            <a:xfrm>
              <a:off x="5273801" y="1354074"/>
              <a:ext cx="1691640" cy="472439"/>
            </a:xfrm>
            <a:prstGeom prst="rect">
              <a:avLst/>
            </a:prstGeom>
          </p:spPr>
        </p:pic>
        <p:sp>
          <p:nvSpPr>
            <p:cNvPr id="21" name="object 21"/>
            <p:cNvSpPr/>
            <p:nvPr/>
          </p:nvSpPr>
          <p:spPr>
            <a:xfrm>
              <a:off x="5273801" y="1354074"/>
              <a:ext cx="1691639" cy="472440"/>
            </a:xfrm>
            <a:custGeom>
              <a:avLst/>
              <a:gdLst/>
              <a:ahLst/>
              <a:cxnLst/>
              <a:rect l="l" t="t" r="r" b="b"/>
              <a:pathLst>
                <a:path w="1691640" h="472439">
                  <a:moveTo>
                    <a:pt x="0" y="236220"/>
                  </a:moveTo>
                  <a:lnTo>
                    <a:pt x="118110" y="0"/>
                  </a:lnTo>
                  <a:lnTo>
                    <a:pt x="1573529" y="0"/>
                  </a:lnTo>
                  <a:lnTo>
                    <a:pt x="1691640" y="236220"/>
                  </a:lnTo>
                  <a:lnTo>
                    <a:pt x="1573529" y="472439"/>
                  </a:lnTo>
                  <a:lnTo>
                    <a:pt x="118110" y="472439"/>
                  </a:lnTo>
                  <a:lnTo>
                    <a:pt x="0" y="236220"/>
                  </a:lnTo>
                  <a:close/>
                </a:path>
              </a:pathLst>
            </a:custGeom>
            <a:ln w="19049">
              <a:solidFill>
                <a:srgbClr val="00C3FF"/>
              </a:solidFill>
            </a:ln>
          </p:spPr>
          <p:txBody>
            <a:bodyPr wrap="square" lIns="0" tIns="0" rIns="0" bIns="0" rtlCol="0"/>
            <a:lstStyle/>
            <a:p>
              <a:endParaRPr/>
            </a:p>
          </p:txBody>
        </p:sp>
      </p:grpSp>
      <p:sp>
        <p:nvSpPr>
          <p:cNvPr id="22" name="object 22"/>
          <p:cNvSpPr txBox="1"/>
          <p:nvPr/>
        </p:nvSpPr>
        <p:spPr>
          <a:xfrm>
            <a:off x="5555996" y="1439925"/>
            <a:ext cx="112966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USE</a:t>
            </a:r>
            <a:r>
              <a:rPr sz="1600" b="1" spc="-15" dirty="0">
                <a:solidFill>
                  <a:srgbClr val="00C3FF"/>
                </a:solidFill>
                <a:latin typeface="Trebuchet MS"/>
                <a:cs typeface="Trebuchet MS"/>
              </a:rPr>
              <a:t>R</a:t>
            </a:r>
            <a:r>
              <a:rPr sz="1600" b="1" spc="30" dirty="0">
                <a:solidFill>
                  <a:srgbClr val="00C3FF"/>
                </a:solidFill>
                <a:latin typeface="Trebuchet MS"/>
                <a:cs typeface="Trebuchet MS"/>
              </a:rPr>
              <a:t>ADMIN</a:t>
            </a:r>
            <a:endParaRPr sz="1600">
              <a:latin typeface="Trebuchet MS"/>
              <a:cs typeface="Trebuchet MS"/>
            </a:endParaRPr>
          </a:p>
        </p:txBody>
      </p:sp>
      <p:grpSp>
        <p:nvGrpSpPr>
          <p:cNvPr id="23" name="object 23"/>
          <p:cNvGrpSpPr/>
          <p:nvPr/>
        </p:nvGrpSpPr>
        <p:grpSpPr>
          <a:xfrm>
            <a:off x="6701028" y="1199388"/>
            <a:ext cx="2090420" cy="1104265"/>
            <a:chOff x="6701028" y="1199388"/>
            <a:chExt cx="2090420" cy="1104265"/>
          </a:xfrm>
        </p:grpSpPr>
        <p:pic>
          <p:nvPicPr>
            <p:cNvPr id="24" name="object 24"/>
            <p:cNvPicPr/>
            <p:nvPr/>
          </p:nvPicPr>
          <p:blipFill>
            <a:blip r:embed="rId9" cstate="print"/>
            <a:stretch>
              <a:fillRect/>
            </a:stretch>
          </p:blipFill>
          <p:spPr>
            <a:xfrm>
              <a:off x="6701028" y="1199388"/>
              <a:ext cx="2090039" cy="1103884"/>
            </a:xfrm>
            <a:prstGeom prst="rect">
              <a:avLst/>
            </a:prstGeom>
          </p:spPr>
        </p:pic>
        <p:pic>
          <p:nvPicPr>
            <p:cNvPr id="25" name="object 25"/>
            <p:cNvPicPr/>
            <p:nvPr/>
          </p:nvPicPr>
          <p:blipFill>
            <a:blip r:embed="rId10" cstate="print"/>
            <a:stretch>
              <a:fillRect/>
            </a:stretch>
          </p:blipFill>
          <p:spPr>
            <a:xfrm>
              <a:off x="7027926" y="1354074"/>
              <a:ext cx="1456944" cy="472439"/>
            </a:xfrm>
            <a:prstGeom prst="rect">
              <a:avLst/>
            </a:prstGeom>
          </p:spPr>
        </p:pic>
        <p:sp>
          <p:nvSpPr>
            <p:cNvPr id="26" name="object 26"/>
            <p:cNvSpPr/>
            <p:nvPr/>
          </p:nvSpPr>
          <p:spPr>
            <a:xfrm>
              <a:off x="7027926" y="1354074"/>
              <a:ext cx="1457325" cy="472440"/>
            </a:xfrm>
            <a:custGeom>
              <a:avLst/>
              <a:gdLst/>
              <a:ahLst/>
              <a:cxnLst/>
              <a:rect l="l" t="t" r="r" b="b"/>
              <a:pathLst>
                <a:path w="1457325" h="472439">
                  <a:moveTo>
                    <a:pt x="0" y="236220"/>
                  </a:moveTo>
                  <a:lnTo>
                    <a:pt x="118109" y="0"/>
                  </a:lnTo>
                  <a:lnTo>
                    <a:pt x="1338833" y="0"/>
                  </a:lnTo>
                  <a:lnTo>
                    <a:pt x="1456944" y="236220"/>
                  </a:lnTo>
                  <a:lnTo>
                    <a:pt x="1338833" y="472439"/>
                  </a:lnTo>
                  <a:lnTo>
                    <a:pt x="118109" y="472439"/>
                  </a:lnTo>
                  <a:lnTo>
                    <a:pt x="0" y="236220"/>
                  </a:lnTo>
                  <a:close/>
                </a:path>
              </a:pathLst>
            </a:custGeom>
            <a:ln w="19050">
              <a:solidFill>
                <a:srgbClr val="00C3FF"/>
              </a:solidFill>
            </a:ln>
          </p:spPr>
          <p:txBody>
            <a:bodyPr wrap="square" lIns="0" tIns="0" rIns="0" bIns="0" rtlCol="0"/>
            <a:lstStyle/>
            <a:p>
              <a:endParaRPr/>
            </a:p>
          </p:txBody>
        </p:sp>
      </p:grpSp>
      <p:sp>
        <p:nvSpPr>
          <p:cNvPr id="27" name="object 27"/>
          <p:cNvSpPr txBox="1"/>
          <p:nvPr/>
        </p:nvSpPr>
        <p:spPr>
          <a:xfrm>
            <a:off x="7462773" y="1441449"/>
            <a:ext cx="66484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PUBLIC</a:t>
            </a:r>
            <a:endParaRPr sz="1600">
              <a:latin typeface="Trebuchet MS"/>
              <a:cs typeface="Trebuchet MS"/>
            </a:endParaRPr>
          </a:p>
        </p:txBody>
      </p:sp>
      <p:sp>
        <p:nvSpPr>
          <p:cNvPr id="28" name="object 28"/>
          <p:cNvSpPr txBox="1"/>
          <p:nvPr/>
        </p:nvSpPr>
        <p:spPr>
          <a:xfrm>
            <a:off x="325627" y="2188565"/>
            <a:ext cx="1695450" cy="1786255"/>
          </a:xfrm>
          <a:prstGeom prst="rect">
            <a:avLst/>
          </a:prstGeom>
        </p:spPr>
        <p:txBody>
          <a:bodyPr vert="horz" wrap="square" lIns="0" tIns="12700" rIns="0" bIns="0" rtlCol="0">
            <a:spAutoFit/>
          </a:bodyPr>
          <a:lstStyle/>
          <a:p>
            <a:pPr marL="299085" marR="357505" indent="-287020">
              <a:lnSpc>
                <a:spcPct val="150000"/>
              </a:lnSpc>
              <a:spcBef>
                <a:spcPts val="100"/>
              </a:spcBef>
              <a:buClr>
                <a:srgbClr val="99D3FF"/>
              </a:buClr>
              <a:buFont typeface="Wingdings"/>
              <a:buChar char=""/>
              <a:tabLst>
                <a:tab pos="299085" algn="l"/>
                <a:tab pos="299720" algn="l"/>
              </a:tabLst>
            </a:pPr>
            <a:r>
              <a:rPr sz="1100" b="1" spc="-10" dirty="0">
                <a:solidFill>
                  <a:srgbClr val="D9D9D9"/>
                </a:solidFill>
                <a:latin typeface="Trebuchet MS"/>
                <a:cs typeface="Trebuchet MS"/>
              </a:rPr>
              <a:t>S</a:t>
            </a:r>
            <a:r>
              <a:rPr sz="1100" b="1" spc="-20" dirty="0">
                <a:solidFill>
                  <a:srgbClr val="D9D9D9"/>
                </a:solidFill>
                <a:latin typeface="Trebuchet MS"/>
                <a:cs typeface="Trebuchet MS"/>
              </a:rPr>
              <a:t>Y</a:t>
            </a:r>
            <a:r>
              <a:rPr sz="1100" b="1" dirty="0">
                <a:solidFill>
                  <a:srgbClr val="D9D9D9"/>
                </a:solidFill>
                <a:latin typeface="Trebuchet MS"/>
                <a:cs typeface="Trebuchet MS"/>
              </a:rPr>
              <a:t>S</a:t>
            </a:r>
            <a:r>
              <a:rPr sz="1100" b="1" spc="-10" dirty="0">
                <a:solidFill>
                  <a:srgbClr val="D9D9D9"/>
                </a:solidFill>
                <a:latin typeface="Trebuchet MS"/>
                <a:cs typeface="Trebuchet MS"/>
              </a:rPr>
              <a:t>A</a:t>
            </a:r>
            <a:r>
              <a:rPr sz="1100" b="1" spc="-5" dirty="0">
                <a:solidFill>
                  <a:srgbClr val="D9D9D9"/>
                </a:solidFill>
                <a:latin typeface="Trebuchet MS"/>
                <a:cs typeface="Trebuchet MS"/>
              </a:rPr>
              <a:t>D</a:t>
            </a:r>
            <a:r>
              <a:rPr sz="1100" b="1" spc="55" dirty="0">
                <a:solidFill>
                  <a:srgbClr val="D9D9D9"/>
                </a:solidFill>
                <a:latin typeface="Trebuchet MS"/>
                <a:cs typeface="Trebuchet MS"/>
              </a:rPr>
              <a:t>MIN</a:t>
            </a:r>
            <a:r>
              <a:rPr sz="1100" b="1" spc="-105" dirty="0">
                <a:solidFill>
                  <a:srgbClr val="D9D9D9"/>
                </a:solidFill>
                <a:latin typeface="Trebuchet MS"/>
                <a:cs typeface="Trebuchet MS"/>
              </a:rPr>
              <a:t> </a:t>
            </a:r>
            <a:r>
              <a:rPr sz="1100" b="1" spc="-30" dirty="0">
                <a:solidFill>
                  <a:srgbClr val="D9D9D9"/>
                </a:solidFill>
                <a:latin typeface="Trebuchet MS"/>
                <a:cs typeface="Trebuchet MS"/>
              </a:rPr>
              <a:t>and  </a:t>
            </a:r>
            <a:r>
              <a:rPr sz="1100" b="1" spc="-10" dirty="0">
                <a:solidFill>
                  <a:srgbClr val="D9D9D9"/>
                </a:solidFill>
                <a:latin typeface="Trebuchet MS"/>
                <a:cs typeface="Trebuchet MS"/>
              </a:rPr>
              <a:t>SECUR</a:t>
            </a:r>
            <a:r>
              <a:rPr sz="1100" b="1" spc="-15" dirty="0">
                <a:solidFill>
                  <a:srgbClr val="D9D9D9"/>
                </a:solidFill>
                <a:latin typeface="Trebuchet MS"/>
                <a:cs typeface="Trebuchet MS"/>
              </a:rPr>
              <a:t>I</a:t>
            </a:r>
            <a:r>
              <a:rPr sz="1100" b="1" spc="-100" dirty="0">
                <a:solidFill>
                  <a:srgbClr val="D9D9D9"/>
                </a:solidFill>
                <a:latin typeface="Trebuchet MS"/>
                <a:cs typeface="Trebuchet MS"/>
              </a:rPr>
              <a:t>T</a:t>
            </a:r>
            <a:r>
              <a:rPr sz="1100" b="1" spc="-50" dirty="0">
                <a:solidFill>
                  <a:srgbClr val="D9D9D9"/>
                </a:solidFill>
                <a:latin typeface="Trebuchet MS"/>
                <a:cs typeface="Trebuchet MS"/>
              </a:rPr>
              <a:t>Y</a:t>
            </a:r>
            <a:r>
              <a:rPr sz="1100" b="1" spc="-60" dirty="0">
                <a:solidFill>
                  <a:srgbClr val="D9D9D9"/>
                </a:solidFill>
                <a:latin typeface="Trebuchet MS"/>
                <a:cs typeface="Trebuchet MS"/>
              </a:rPr>
              <a:t>A</a:t>
            </a:r>
            <a:r>
              <a:rPr sz="1100" b="1" spc="-5" dirty="0">
                <a:solidFill>
                  <a:srgbClr val="D9D9D9"/>
                </a:solidFill>
                <a:latin typeface="Trebuchet MS"/>
                <a:cs typeface="Trebuchet MS"/>
              </a:rPr>
              <a:t>D</a:t>
            </a:r>
            <a:r>
              <a:rPr sz="1100" b="1" spc="55" dirty="0">
                <a:solidFill>
                  <a:srgbClr val="D9D9D9"/>
                </a:solidFill>
                <a:latin typeface="Trebuchet MS"/>
                <a:cs typeface="Trebuchet MS"/>
              </a:rPr>
              <a:t>MIN</a:t>
            </a:r>
            <a:endParaRPr sz="1100">
              <a:latin typeface="Trebuchet MS"/>
              <a:cs typeface="Trebuchet MS"/>
            </a:endParaRPr>
          </a:p>
          <a:p>
            <a:pPr marL="299085" indent="-287020">
              <a:lnSpc>
                <a:spcPct val="100000"/>
              </a:lnSpc>
              <a:spcBef>
                <a:spcPts val="660"/>
              </a:spcBef>
              <a:buClr>
                <a:srgbClr val="99D3FF"/>
              </a:buClr>
              <a:buFont typeface="Wingdings"/>
              <a:buChar char=""/>
              <a:tabLst>
                <a:tab pos="299085" algn="l"/>
                <a:tab pos="299720" algn="l"/>
              </a:tabLst>
            </a:pPr>
            <a:r>
              <a:rPr sz="1100" b="1" spc="-45" dirty="0">
                <a:solidFill>
                  <a:srgbClr val="D9D9D9"/>
                </a:solidFill>
                <a:latin typeface="Trebuchet MS"/>
                <a:cs typeface="Trebuchet MS"/>
              </a:rPr>
              <a:t>t</a:t>
            </a:r>
            <a:r>
              <a:rPr sz="1100" b="1" spc="-40" dirty="0">
                <a:solidFill>
                  <a:srgbClr val="D9D9D9"/>
                </a:solidFill>
                <a:latin typeface="Trebuchet MS"/>
                <a:cs typeface="Trebuchet MS"/>
              </a:rPr>
              <a:t>o</a:t>
            </a:r>
            <a:r>
              <a:rPr sz="1100" b="1" spc="-45" dirty="0">
                <a:solidFill>
                  <a:srgbClr val="D9D9D9"/>
                </a:solidFill>
                <a:latin typeface="Trebuchet MS"/>
                <a:cs typeface="Trebuchet MS"/>
              </a:rPr>
              <a:t>p</a:t>
            </a:r>
            <a:r>
              <a:rPr sz="1100" b="1" spc="50" dirty="0">
                <a:solidFill>
                  <a:srgbClr val="D9D9D9"/>
                </a:solidFill>
                <a:latin typeface="Trebuchet MS"/>
                <a:cs typeface="Trebuchet MS"/>
              </a:rPr>
              <a:t>-</a:t>
            </a:r>
            <a:r>
              <a:rPr sz="1100" b="1" spc="-45" dirty="0">
                <a:solidFill>
                  <a:srgbClr val="D9D9D9"/>
                </a:solidFill>
                <a:latin typeface="Trebuchet MS"/>
                <a:cs typeface="Trebuchet MS"/>
              </a:rPr>
              <a:t>lev</a:t>
            </a:r>
            <a:r>
              <a:rPr sz="1100" b="1" spc="-50" dirty="0">
                <a:solidFill>
                  <a:srgbClr val="D9D9D9"/>
                </a:solidFill>
                <a:latin typeface="Trebuchet MS"/>
                <a:cs typeface="Trebuchet MS"/>
              </a:rPr>
              <a:t>el</a:t>
            </a:r>
            <a:r>
              <a:rPr sz="1100" b="1" spc="-105" dirty="0">
                <a:solidFill>
                  <a:srgbClr val="D9D9D9"/>
                </a:solidFill>
                <a:latin typeface="Trebuchet MS"/>
                <a:cs typeface="Trebuchet MS"/>
              </a:rPr>
              <a:t> </a:t>
            </a:r>
            <a:r>
              <a:rPr sz="1100" b="1" spc="-50" dirty="0">
                <a:solidFill>
                  <a:srgbClr val="D9D9D9"/>
                </a:solidFill>
                <a:latin typeface="Trebuchet MS"/>
                <a:cs typeface="Trebuchet MS"/>
              </a:rPr>
              <a:t>role</a:t>
            </a:r>
            <a:r>
              <a:rPr sz="1100" b="1" spc="-90" dirty="0">
                <a:solidFill>
                  <a:srgbClr val="D9D9D9"/>
                </a:solidFill>
                <a:latin typeface="Trebuchet MS"/>
                <a:cs typeface="Trebuchet MS"/>
              </a:rPr>
              <a:t> </a:t>
            </a:r>
            <a:r>
              <a:rPr sz="1100" b="1" spc="-45" dirty="0">
                <a:solidFill>
                  <a:srgbClr val="D9D9D9"/>
                </a:solidFill>
                <a:latin typeface="Trebuchet MS"/>
                <a:cs typeface="Trebuchet MS"/>
              </a:rPr>
              <a:t>in</a:t>
            </a:r>
            <a:r>
              <a:rPr sz="1100" b="1" spc="-90" dirty="0">
                <a:solidFill>
                  <a:srgbClr val="D9D9D9"/>
                </a:solidFill>
                <a:latin typeface="Trebuchet MS"/>
                <a:cs typeface="Trebuchet MS"/>
              </a:rPr>
              <a:t> </a:t>
            </a:r>
            <a:r>
              <a:rPr sz="1100" b="1" spc="-45" dirty="0">
                <a:solidFill>
                  <a:srgbClr val="D9D9D9"/>
                </a:solidFill>
                <a:latin typeface="Trebuchet MS"/>
                <a:cs typeface="Trebuchet MS"/>
              </a:rPr>
              <a:t>t</a:t>
            </a:r>
            <a:r>
              <a:rPr sz="1100" b="1" spc="-60" dirty="0">
                <a:solidFill>
                  <a:srgbClr val="D9D9D9"/>
                </a:solidFill>
                <a:latin typeface="Trebuchet MS"/>
                <a:cs typeface="Trebuchet MS"/>
              </a:rPr>
              <a:t>he</a:t>
            </a:r>
            <a:endParaRPr sz="1100">
              <a:latin typeface="Trebuchet MS"/>
              <a:cs typeface="Trebuchet MS"/>
            </a:endParaRPr>
          </a:p>
          <a:p>
            <a:pPr marL="299085">
              <a:lnSpc>
                <a:spcPct val="100000"/>
              </a:lnSpc>
              <a:spcBef>
                <a:spcPts val="660"/>
              </a:spcBef>
            </a:pPr>
            <a:r>
              <a:rPr sz="1100" b="1" spc="-15" dirty="0">
                <a:solidFill>
                  <a:srgbClr val="D9D9D9"/>
                </a:solidFill>
                <a:latin typeface="Trebuchet MS"/>
                <a:cs typeface="Trebuchet MS"/>
              </a:rPr>
              <a:t>system</a:t>
            </a:r>
            <a:endParaRPr sz="1100">
              <a:latin typeface="Trebuchet MS"/>
              <a:cs typeface="Trebuchet MS"/>
            </a:endParaRPr>
          </a:p>
          <a:p>
            <a:pPr marL="299085" marR="5080" indent="-287020" algn="just">
              <a:lnSpc>
                <a:spcPct val="150000"/>
              </a:lnSpc>
              <a:buClr>
                <a:srgbClr val="99D3FF"/>
              </a:buClr>
              <a:buFont typeface="Wingdings"/>
              <a:buChar char=""/>
              <a:tabLst>
                <a:tab pos="299720" algn="l"/>
              </a:tabLst>
            </a:pPr>
            <a:r>
              <a:rPr sz="1100" b="1" spc="35" dirty="0">
                <a:solidFill>
                  <a:srgbClr val="D9D9D9"/>
                </a:solidFill>
                <a:latin typeface="Trebuchet MS"/>
                <a:cs typeface="Trebuchet MS"/>
              </a:rPr>
              <a:t>s</a:t>
            </a:r>
            <a:r>
              <a:rPr sz="1100" b="1" spc="-40" dirty="0">
                <a:solidFill>
                  <a:srgbClr val="D9D9D9"/>
                </a:solidFill>
                <a:latin typeface="Trebuchet MS"/>
                <a:cs typeface="Trebuchet MS"/>
              </a:rPr>
              <a:t>hou</a:t>
            </a:r>
            <a:r>
              <a:rPr sz="1100" b="1" spc="-30" dirty="0">
                <a:solidFill>
                  <a:srgbClr val="D9D9D9"/>
                </a:solidFill>
                <a:latin typeface="Trebuchet MS"/>
                <a:cs typeface="Trebuchet MS"/>
              </a:rPr>
              <a:t>ld</a:t>
            </a:r>
            <a:r>
              <a:rPr sz="1100" b="1" spc="-85" dirty="0">
                <a:solidFill>
                  <a:srgbClr val="D9D9D9"/>
                </a:solidFill>
                <a:latin typeface="Trebuchet MS"/>
                <a:cs typeface="Trebuchet MS"/>
              </a:rPr>
              <a:t> </a:t>
            </a:r>
            <a:r>
              <a:rPr sz="1100" b="1" spc="-45" dirty="0">
                <a:solidFill>
                  <a:srgbClr val="D9D9D9"/>
                </a:solidFill>
                <a:latin typeface="Trebuchet MS"/>
                <a:cs typeface="Trebuchet MS"/>
              </a:rPr>
              <a:t>b</a:t>
            </a:r>
            <a:r>
              <a:rPr sz="1100" b="1" spc="-70" dirty="0">
                <a:solidFill>
                  <a:srgbClr val="D9D9D9"/>
                </a:solidFill>
                <a:latin typeface="Trebuchet MS"/>
                <a:cs typeface="Trebuchet MS"/>
              </a:rPr>
              <a:t>e</a:t>
            </a:r>
            <a:r>
              <a:rPr sz="1100" b="1" spc="-105" dirty="0">
                <a:solidFill>
                  <a:srgbClr val="D9D9D9"/>
                </a:solidFill>
                <a:latin typeface="Trebuchet MS"/>
                <a:cs typeface="Trebuchet MS"/>
              </a:rPr>
              <a:t> </a:t>
            </a:r>
            <a:r>
              <a:rPr sz="1100" b="1" spc="-15" dirty="0">
                <a:solidFill>
                  <a:srgbClr val="D9D9D9"/>
                </a:solidFill>
                <a:latin typeface="Trebuchet MS"/>
                <a:cs typeface="Trebuchet MS"/>
              </a:rPr>
              <a:t>g</a:t>
            </a:r>
            <a:r>
              <a:rPr sz="1100" b="1" spc="-20" dirty="0">
                <a:solidFill>
                  <a:srgbClr val="D9D9D9"/>
                </a:solidFill>
                <a:latin typeface="Trebuchet MS"/>
                <a:cs typeface="Trebuchet MS"/>
              </a:rPr>
              <a:t>r</a:t>
            </a:r>
            <a:r>
              <a:rPr sz="1100" b="1" spc="-40" dirty="0">
                <a:solidFill>
                  <a:srgbClr val="D9D9D9"/>
                </a:solidFill>
                <a:latin typeface="Trebuchet MS"/>
                <a:cs typeface="Trebuchet MS"/>
              </a:rPr>
              <a:t>an</a:t>
            </a:r>
            <a:r>
              <a:rPr sz="1100" b="1" spc="-30" dirty="0">
                <a:solidFill>
                  <a:srgbClr val="D9D9D9"/>
                </a:solidFill>
                <a:latin typeface="Trebuchet MS"/>
                <a:cs typeface="Trebuchet MS"/>
              </a:rPr>
              <a:t>t</a:t>
            </a:r>
            <a:r>
              <a:rPr sz="1100" b="1" spc="-55" dirty="0">
                <a:solidFill>
                  <a:srgbClr val="D9D9D9"/>
                </a:solidFill>
                <a:latin typeface="Trebuchet MS"/>
                <a:cs typeface="Trebuchet MS"/>
              </a:rPr>
              <a:t>ed</a:t>
            </a:r>
            <a:r>
              <a:rPr sz="1100" b="1" spc="-100" dirty="0">
                <a:solidFill>
                  <a:srgbClr val="D9D9D9"/>
                </a:solidFill>
                <a:latin typeface="Trebuchet MS"/>
                <a:cs typeface="Trebuchet MS"/>
              </a:rPr>
              <a:t> </a:t>
            </a:r>
            <a:r>
              <a:rPr sz="1100" b="1" spc="-35" dirty="0">
                <a:solidFill>
                  <a:srgbClr val="D9D9D9"/>
                </a:solidFill>
                <a:latin typeface="Trebuchet MS"/>
                <a:cs typeface="Trebuchet MS"/>
              </a:rPr>
              <a:t>onl</a:t>
            </a:r>
            <a:r>
              <a:rPr sz="1100" b="1" spc="-25" dirty="0">
                <a:solidFill>
                  <a:srgbClr val="D9D9D9"/>
                </a:solidFill>
                <a:latin typeface="Trebuchet MS"/>
                <a:cs typeface="Trebuchet MS"/>
              </a:rPr>
              <a:t>y  </a:t>
            </a:r>
            <a:r>
              <a:rPr sz="1100" b="1" spc="-45" dirty="0">
                <a:solidFill>
                  <a:srgbClr val="D9D9D9"/>
                </a:solidFill>
                <a:latin typeface="Trebuchet MS"/>
                <a:cs typeface="Trebuchet MS"/>
              </a:rPr>
              <a:t>t</a:t>
            </a:r>
            <a:r>
              <a:rPr sz="1100" b="1" spc="-40" dirty="0">
                <a:solidFill>
                  <a:srgbClr val="D9D9D9"/>
                </a:solidFill>
                <a:latin typeface="Trebuchet MS"/>
                <a:cs typeface="Trebuchet MS"/>
              </a:rPr>
              <a:t>o</a:t>
            </a:r>
            <a:r>
              <a:rPr sz="1100" b="1" spc="-90" dirty="0">
                <a:solidFill>
                  <a:srgbClr val="D9D9D9"/>
                </a:solidFill>
                <a:latin typeface="Trebuchet MS"/>
                <a:cs typeface="Trebuchet MS"/>
              </a:rPr>
              <a:t> </a:t>
            </a:r>
            <a:r>
              <a:rPr sz="1100" b="1" spc="-25" dirty="0">
                <a:solidFill>
                  <a:srgbClr val="D9D9D9"/>
                </a:solidFill>
                <a:latin typeface="Trebuchet MS"/>
                <a:cs typeface="Trebuchet MS"/>
              </a:rPr>
              <a:t>a</a:t>
            </a:r>
            <a:r>
              <a:rPr sz="1100" b="1" spc="-95" dirty="0">
                <a:solidFill>
                  <a:srgbClr val="D9D9D9"/>
                </a:solidFill>
                <a:latin typeface="Trebuchet MS"/>
                <a:cs typeface="Trebuchet MS"/>
              </a:rPr>
              <a:t> </a:t>
            </a:r>
            <a:r>
              <a:rPr sz="1100" b="1" spc="-35" dirty="0">
                <a:solidFill>
                  <a:srgbClr val="D9D9D9"/>
                </a:solidFill>
                <a:latin typeface="Trebuchet MS"/>
                <a:cs typeface="Trebuchet MS"/>
              </a:rPr>
              <a:t>li</a:t>
            </a:r>
            <a:r>
              <a:rPr sz="1100" b="1" spc="-40" dirty="0">
                <a:solidFill>
                  <a:srgbClr val="D9D9D9"/>
                </a:solidFill>
                <a:latin typeface="Trebuchet MS"/>
                <a:cs typeface="Trebuchet MS"/>
              </a:rPr>
              <a:t>mi</a:t>
            </a:r>
            <a:r>
              <a:rPr sz="1100" b="1" spc="-30" dirty="0">
                <a:solidFill>
                  <a:srgbClr val="D9D9D9"/>
                </a:solidFill>
                <a:latin typeface="Trebuchet MS"/>
                <a:cs typeface="Trebuchet MS"/>
              </a:rPr>
              <a:t>t</a:t>
            </a:r>
            <a:r>
              <a:rPr sz="1100" b="1" spc="-55" dirty="0">
                <a:solidFill>
                  <a:srgbClr val="D9D9D9"/>
                </a:solidFill>
                <a:latin typeface="Trebuchet MS"/>
                <a:cs typeface="Trebuchet MS"/>
              </a:rPr>
              <a:t>ed</a:t>
            </a:r>
            <a:r>
              <a:rPr sz="1100" b="1" spc="-100" dirty="0">
                <a:solidFill>
                  <a:srgbClr val="D9D9D9"/>
                </a:solidFill>
                <a:latin typeface="Trebuchet MS"/>
                <a:cs typeface="Trebuchet MS"/>
              </a:rPr>
              <a:t> </a:t>
            </a:r>
            <a:r>
              <a:rPr sz="1100" b="1" spc="-45" dirty="0">
                <a:solidFill>
                  <a:srgbClr val="D9D9D9"/>
                </a:solidFill>
                <a:latin typeface="Trebuchet MS"/>
                <a:cs typeface="Trebuchet MS"/>
              </a:rPr>
              <a:t>number</a:t>
            </a:r>
            <a:r>
              <a:rPr sz="1100" b="1" spc="-95" dirty="0">
                <a:solidFill>
                  <a:srgbClr val="D9D9D9"/>
                </a:solidFill>
                <a:latin typeface="Trebuchet MS"/>
                <a:cs typeface="Trebuchet MS"/>
              </a:rPr>
              <a:t> </a:t>
            </a:r>
            <a:r>
              <a:rPr sz="1100" b="1" spc="-20" dirty="0">
                <a:solidFill>
                  <a:srgbClr val="D9D9D9"/>
                </a:solidFill>
                <a:latin typeface="Trebuchet MS"/>
                <a:cs typeface="Trebuchet MS"/>
              </a:rPr>
              <a:t>of  users</a:t>
            </a:r>
            <a:endParaRPr sz="1100">
              <a:latin typeface="Trebuchet MS"/>
              <a:cs typeface="Trebuchet MS"/>
            </a:endParaRPr>
          </a:p>
        </p:txBody>
      </p:sp>
      <p:sp>
        <p:nvSpPr>
          <p:cNvPr id="29" name="object 29"/>
          <p:cNvSpPr txBox="1"/>
          <p:nvPr/>
        </p:nvSpPr>
        <p:spPr>
          <a:xfrm>
            <a:off x="2078482" y="2213688"/>
            <a:ext cx="1552575" cy="1787525"/>
          </a:xfrm>
          <a:prstGeom prst="rect">
            <a:avLst/>
          </a:prstGeom>
        </p:spPr>
        <p:txBody>
          <a:bodyPr vert="horz" wrap="square" lIns="0" tIns="12065" rIns="0" bIns="0" rtlCol="0">
            <a:spAutoFit/>
          </a:bodyPr>
          <a:lstStyle/>
          <a:p>
            <a:pPr marL="299085" marR="81915" indent="-287020">
              <a:lnSpc>
                <a:spcPct val="150100"/>
              </a:lnSpc>
              <a:spcBef>
                <a:spcPts val="95"/>
              </a:spcBef>
              <a:buClr>
                <a:srgbClr val="99D3FF"/>
              </a:buClr>
              <a:buFont typeface="Wingdings"/>
              <a:buChar char=""/>
              <a:tabLst>
                <a:tab pos="299085" algn="l"/>
                <a:tab pos="299720" algn="l"/>
              </a:tabLst>
            </a:pPr>
            <a:r>
              <a:rPr sz="1100" b="1" spc="-5" dirty="0">
                <a:solidFill>
                  <a:srgbClr val="D9D9D9"/>
                </a:solidFill>
                <a:latin typeface="Trebuchet MS"/>
                <a:cs typeface="Trebuchet MS"/>
              </a:rPr>
              <a:t>USER</a:t>
            </a:r>
            <a:r>
              <a:rPr sz="1100" b="1" spc="-15" dirty="0">
                <a:solidFill>
                  <a:srgbClr val="D9D9D9"/>
                </a:solidFill>
                <a:latin typeface="Trebuchet MS"/>
                <a:cs typeface="Trebuchet MS"/>
              </a:rPr>
              <a:t>A</a:t>
            </a:r>
            <a:r>
              <a:rPr sz="1100" b="1" spc="-5" dirty="0">
                <a:solidFill>
                  <a:srgbClr val="D9D9D9"/>
                </a:solidFill>
                <a:latin typeface="Trebuchet MS"/>
                <a:cs typeface="Trebuchet MS"/>
              </a:rPr>
              <a:t>D</a:t>
            </a:r>
            <a:r>
              <a:rPr sz="1100" b="1" spc="55" dirty="0">
                <a:solidFill>
                  <a:srgbClr val="D9D9D9"/>
                </a:solidFill>
                <a:latin typeface="Trebuchet MS"/>
                <a:cs typeface="Trebuchet MS"/>
              </a:rPr>
              <a:t>MIN</a:t>
            </a:r>
            <a:r>
              <a:rPr sz="1100" b="1" spc="-90" dirty="0">
                <a:solidFill>
                  <a:srgbClr val="D9D9D9"/>
                </a:solidFill>
                <a:latin typeface="Trebuchet MS"/>
                <a:cs typeface="Trebuchet MS"/>
              </a:rPr>
              <a:t> </a:t>
            </a:r>
            <a:r>
              <a:rPr sz="1100" b="1" spc="-70" dirty="0">
                <a:solidFill>
                  <a:srgbClr val="D9D9D9"/>
                </a:solidFill>
                <a:latin typeface="Trebuchet MS"/>
                <a:cs typeface="Trebuchet MS"/>
              </a:rPr>
              <a:t>r</a:t>
            </a:r>
            <a:r>
              <a:rPr sz="1100" b="1" spc="-45" dirty="0">
                <a:solidFill>
                  <a:srgbClr val="D9D9D9"/>
                </a:solidFill>
                <a:latin typeface="Trebuchet MS"/>
                <a:cs typeface="Trebuchet MS"/>
              </a:rPr>
              <a:t>ole</a:t>
            </a:r>
            <a:r>
              <a:rPr sz="1100" b="1" spc="-90" dirty="0">
                <a:solidFill>
                  <a:srgbClr val="D9D9D9"/>
                </a:solidFill>
                <a:latin typeface="Trebuchet MS"/>
                <a:cs typeface="Trebuchet MS"/>
              </a:rPr>
              <a:t> </a:t>
            </a:r>
            <a:r>
              <a:rPr sz="1100" b="1" dirty="0">
                <a:solidFill>
                  <a:srgbClr val="D9D9D9"/>
                </a:solidFill>
                <a:latin typeface="Trebuchet MS"/>
                <a:cs typeface="Trebuchet MS"/>
              </a:rPr>
              <a:t>is  </a:t>
            </a:r>
            <a:r>
              <a:rPr sz="1100" b="1" spc="-15" dirty="0">
                <a:solidFill>
                  <a:srgbClr val="D9D9D9"/>
                </a:solidFill>
                <a:latin typeface="Trebuchet MS"/>
                <a:cs typeface="Trebuchet MS"/>
              </a:rPr>
              <a:t>g</a:t>
            </a:r>
            <a:r>
              <a:rPr sz="1100" b="1" spc="-20" dirty="0">
                <a:solidFill>
                  <a:srgbClr val="D9D9D9"/>
                </a:solidFill>
                <a:latin typeface="Trebuchet MS"/>
                <a:cs typeface="Trebuchet MS"/>
              </a:rPr>
              <a:t>r</a:t>
            </a:r>
            <a:r>
              <a:rPr sz="1100" b="1" spc="-35" dirty="0">
                <a:solidFill>
                  <a:srgbClr val="D9D9D9"/>
                </a:solidFill>
                <a:latin typeface="Trebuchet MS"/>
                <a:cs typeface="Trebuchet MS"/>
              </a:rPr>
              <a:t>ant</a:t>
            </a:r>
            <a:r>
              <a:rPr sz="1100" b="1" spc="-50" dirty="0">
                <a:solidFill>
                  <a:srgbClr val="D9D9D9"/>
                </a:solidFill>
                <a:latin typeface="Trebuchet MS"/>
                <a:cs typeface="Trebuchet MS"/>
              </a:rPr>
              <a:t>ed</a:t>
            </a:r>
            <a:r>
              <a:rPr sz="1100" b="1" spc="-105" dirty="0">
                <a:solidFill>
                  <a:srgbClr val="D9D9D9"/>
                </a:solidFill>
                <a:latin typeface="Trebuchet MS"/>
                <a:cs typeface="Trebuchet MS"/>
              </a:rPr>
              <a:t> </a:t>
            </a:r>
            <a:r>
              <a:rPr sz="1100" b="1" spc="-45" dirty="0">
                <a:solidFill>
                  <a:srgbClr val="D9D9D9"/>
                </a:solidFill>
                <a:latin typeface="Trebuchet MS"/>
                <a:cs typeface="Trebuchet MS"/>
              </a:rPr>
              <a:t>t</a:t>
            </a:r>
            <a:r>
              <a:rPr sz="1100" b="1" spc="-25" dirty="0">
                <a:solidFill>
                  <a:srgbClr val="D9D9D9"/>
                </a:solidFill>
                <a:latin typeface="Trebuchet MS"/>
                <a:cs typeface="Trebuchet MS"/>
              </a:rPr>
              <a:t>o  </a:t>
            </a:r>
            <a:r>
              <a:rPr sz="1100" b="1" spc="-10" dirty="0">
                <a:solidFill>
                  <a:srgbClr val="D9D9D9"/>
                </a:solidFill>
                <a:latin typeface="Trebuchet MS"/>
                <a:cs typeface="Trebuchet MS"/>
              </a:rPr>
              <a:t>SECURITYADMIN</a:t>
            </a:r>
            <a:endParaRPr sz="1100">
              <a:latin typeface="Trebuchet MS"/>
              <a:cs typeface="Trebuchet MS"/>
            </a:endParaRPr>
          </a:p>
          <a:p>
            <a:pPr marL="299085" marR="142240" indent="-287020">
              <a:lnSpc>
                <a:spcPct val="150000"/>
              </a:lnSpc>
              <a:buClr>
                <a:srgbClr val="99D3FF"/>
              </a:buClr>
              <a:buFont typeface="Wingdings"/>
              <a:buChar char=""/>
              <a:tabLst>
                <a:tab pos="299085" algn="l"/>
                <a:tab pos="299720" algn="l"/>
              </a:tabLst>
            </a:pPr>
            <a:r>
              <a:rPr sz="1100" b="1" spc="-45" dirty="0">
                <a:solidFill>
                  <a:srgbClr val="D9D9D9"/>
                </a:solidFill>
                <a:latin typeface="Trebuchet MS"/>
                <a:cs typeface="Trebuchet MS"/>
              </a:rPr>
              <a:t>Can</a:t>
            </a:r>
            <a:r>
              <a:rPr sz="1100" b="1" spc="-90" dirty="0">
                <a:solidFill>
                  <a:srgbClr val="D9D9D9"/>
                </a:solidFill>
                <a:latin typeface="Trebuchet MS"/>
                <a:cs typeface="Trebuchet MS"/>
              </a:rPr>
              <a:t> </a:t>
            </a:r>
            <a:r>
              <a:rPr sz="1100" b="1" spc="-30" dirty="0">
                <a:solidFill>
                  <a:srgbClr val="D9D9D9"/>
                </a:solidFill>
                <a:latin typeface="Trebuchet MS"/>
                <a:cs typeface="Trebuchet MS"/>
              </a:rPr>
              <a:t>m</a:t>
            </a:r>
            <a:r>
              <a:rPr sz="1100" b="1" spc="-25" dirty="0">
                <a:solidFill>
                  <a:srgbClr val="D9D9D9"/>
                </a:solidFill>
                <a:latin typeface="Trebuchet MS"/>
                <a:cs typeface="Trebuchet MS"/>
              </a:rPr>
              <a:t>anage</a:t>
            </a:r>
            <a:r>
              <a:rPr sz="1100" b="1" spc="-105" dirty="0">
                <a:solidFill>
                  <a:srgbClr val="D9D9D9"/>
                </a:solidFill>
                <a:latin typeface="Trebuchet MS"/>
                <a:cs typeface="Trebuchet MS"/>
              </a:rPr>
              <a:t> </a:t>
            </a:r>
            <a:r>
              <a:rPr sz="1100" b="1" dirty="0">
                <a:solidFill>
                  <a:srgbClr val="D9D9D9"/>
                </a:solidFill>
                <a:latin typeface="Trebuchet MS"/>
                <a:cs typeface="Trebuchet MS"/>
              </a:rPr>
              <a:t>u</a:t>
            </a:r>
            <a:r>
              <a:rPr sz="1100" b="1" spc="-5" dirty="0">
                <a:solidFill>
                  <a:srgbClr val="D9D9D9"/>
                </a:solidFill>
                <a:latin typeface="Trebuchet MS"/>
                <a:cs typeface="Trebuchet MS"/>
              </a:rPr>
              <a:t>s</a:t>
            </a:r>
            <a:r>
              <a:rPr sz="1100" b="1" spc="-25" dirty="0">
                <a:solidFill>
                  <a:srgbClr val="D9D9D9"/>
                </a:solidFill>
                <a:latin typeface="Trebuchet MS"/>
                <a:cs typeface="Trebuchet MS"/>
              </a:rPr>
              <a:t>ers  </a:t>
            </a:r>
            <a:r>
              <a:rPr sz="1100" b="1" spc="-35" dirty="0">
                <a:solidFill>
                  <a:srgbClr val="D9D9D9"/>
                </a:solidFill>
                <a:latin typeface="Trebuchet MS"/>
                <a:cs typeface="Trebuchet MS"/>
              </a:rPr>
              <a:t>and</a:t>
            </a:r>
            <a:r>
              <a:rPr sz="1100" b="1" spc="-100" dirty="0">
                <a:solidFill>
                  <a:srgbClr val="D9D9D9"/>
                </a:solidFill>
                <a:latin typeface="Trebuchet MS"/>
                <a:cs typeface="Trebuchet MS"/>
              </a:rPr>
              <a:t> </a:t>
            </a:r>
            <a:r>
              <a:rPr sz="1100" b="1" spc="-30" dirty="0">
                <a:solidFill>
                  <a:srgbClr val="D9D9D9"/>
                </a:solidFill>
                <a:latin typeface="Trebuchet MS"/>
                <a:cs typeface="Trebuchet MS"/>
              </a:rPr>
              <a:t>roles</a:t>
            </a:r>
            <a:endParaRPr sz="1100">
              <a:latin typeface="Trebuchet MS"/>
              <a:cs typeface="Trebuchet MS"/>
            </a:endParaRPr>
          </a:p>
          <a:p>
            <a:pPr marL="299085" marR="5080" indent="-287020">
              <a:lnSpc>
                <a:spcPts val="1989"/>
              </a:lnSpc>
              <a:spcBef>
                <a:spcPts val="95"/>
              </a:spcBef>
              <a:buClr>
                <a:srgbClr val="99D3FF"/>
              </a:buClr>
              <a:buFont typeface="Wingdings"/>
              <a:buChar char=""/>
              <a:tabLst>
                <a:tab pos="299085" algn="l"/>
                <a:tab pos="299720" algn="l"/>
              </a:tabLst>
            </a:pPr>
            <a:r>
              <a:rPr sz="1100" b="1" spc="-45" dirty="0">
                <a:solidFill>
                  <a:srgbClr val="D9D9D9"/>
                </a:solidFill>
                <a:latin typeface="Trebuchet MS"/>
                <a:cs typeface="Trebuchet MS"/>
              </a:rPr>
              <a:t>Can</a:t>
            </a:r>
            <a:r>
              <a:rPr sz="1100" b="1" spc="-90" dirty="0">
                <a:solidFill>
                  <a:srgbClr val="D9D9D9"/>
                </a:solidFill>
                <a:latin typeface="Trebuchet MS"/>
                <a:cs typeface="Trebuchet MS"/>
              </a:rPr>
              <a:t> </a:t>
            </a:r>
            <a:r>
              <a:rPr sz="1100" b="1" spc="-30" dirty="0">
                <a:solidFill>
                  <a:srgbClr val="D9D9D9"/>
                </a:solidFill>
                <a:latin typeface="Trebuchet MS"/>
                <a:cs typeface="Trebuchet MS"/>
              </a:rPr>
              <a:t>m</a:t>
            </a:r>
            <a:r>
              <a:rPr sz="1100" b="1" spc="-25" dirty="0">
                <a:solidFill>
                  <a:srgbClr val="D9D9D9"/>
                </a:solidFill>
                <a:latin typeface="Trebuchet MS"/>
                <a:cs typeface="Trebuchet MS"/>
              </a:rPr>
              <a:t>anage</a:t>
            </a:r>
            <a:r>
              <a:rPr sz="1100" b="1" spc="-105" dirty="0">
                <a:solidFill>
                  <a:srgbClr val="D9D9D9"/>
                </a:solidFill>
                <a:latin typeface="Trebuchet MS"/>
                <a:cs typeface="Trebuchet MS"/>
              </a:rPr>
              <a:t> </a:t>
            </a:r>
            <a:r>
              <a:rPr sz="1100" b="1" spc="-30" dirty="0">
                <a:solidFill>
                  <a:srgbClr val="D9D9D9"/>
                </a:solidFill>
                <a:latin typeface="Trebuchet MS"/>
                <a:cs typeface="Trebuchet MS"/>
              </a:rPr>
              <a:t>any  </a:t>
            </a:r>
            <a:r>
              <a:rPr sz="1100" b="1" spc="-65" dirty="0">
                <a:solidFill>
                  <a:srgbClr val="D9D9D9"/>
                </a:solidFill>
                <a:latin typeface="Trebuchet MS"/>
                <a:cs typeface="Trebuchet MS"/>
              </a:rPr>
              <a:t>object</a:t>
            </a:r>
            <a:r>
              <a:rPr sz="1100" b="1" spc="-95" dirty="0">
                <a:solidFill>
                  <a:srgbClr val="D9D9D9"/>
                </a:solidFill>
                <a:latin typeface="Trebuchet MS"/>
                <a:cs typeface="Trebuchet MS"/>
              </a:rPr>
              <a:t> </a:t>
            </a:r>
            <a:r>
              <a:rPr sz="1100" b="1" spc="-15" dirty="0">
                <a:solidFill>
                  <a:srgbClr val="D9D9D9"/>
                </a:solidFill>
                <a:latin typeface="Trebuchet MS"/>
                <a:cs typeface="Trebuchet MS"/>
              </a:rPr>
              <a:t>g</a:t>
            </a:r>
            <a:r>
              <a:rPr sz="1100" b="1" spc="-20" dirty="0">
                <a:solidFill>
                  <a:srgbClr val="D9D9D9"/>
                </a:solidFill>
                <a:latin typeface="Trebuchet MS"/>
                <a:cs typeface="Trebuchet MS"/>
              </a:rPr>
              <a:t>r</a:t>
            </a:r>
            <a:r>
              <a:rPr sz="1100" b="1" spc="-35" dirty="0">
                <a:solidFill>
                  <a:srgbClr val="D9D9D9"/>
                </a:solidFill>
                <a:latin typeface="Trebuchet MS"/>
                <a:cs typeface="Trebuchet MS"/>
              </a:rPr>
              <a:t>ant</a:t>
            </a:r>
            <a:r>
              <a:rPr sz="1100" b="1" spc="-95" dirty="0">
                <a:solidFill>
                  <a:srgbClr val="D9D9D9"/>
                </a:solidFill>
                <a:latin typeface="Trebuchet MS"/>
                <a:cs typeface="Trebuchet MS"/>
              </a:rPr>
              <a:t> </a:t>
            </a:r>
            <a:r>
              <a:rPr sz="1100" b="1" spc="30" dirty="0">
                <a:solidFill>
                  <a:srgbClr val="D9D9D9"/>
                </a:solidFill>
                <a:latin typeface="Trebuchet MS"/>
                <a:cs typeface="Trebuchet MS"/>
              </a:rPr>
              <a:t>g</a:t>
            </a:r>
            <a:r>
              <a:rPr sz="1100" b="1" spc="-30" dirty="0">
                <a:solidFill>
                  <a:srgbClr val="D9D9D9"/>
                </a:solidFill>
                <a:latin typeface="Trebuchet MS"/>
                <a:cs typeface="Trebuchet MS"/>
              </a:rPr>
              <a:t>lobal</a:t>
            </a:r>
            <a:r>
              <a:rPr sz="1100" b="1" spc="-35" dirty="0">
                <a:solidFill>
                  <a:srgbClr val="D9D9D9"/>
                </a:solidFill>
                <a:latin typeface="Trebuchet MS"/>
                <a:cs typeface="Trebuchet MS"/>
              </a:rPr>
              <a:t>ly</a:t>
            </a:r>
            <a:endParaRPr sz="1100">
              <a:latin typeface="Trebuchet MS"/>
              <a:cs typeface="Trebuchet MS"/>
            </a:endParaRPr>
          </a:p>
        </p:txBody>
      </p:sp>
      <p:sp>
        <p:nvSpPr>
          <p:cNvPr id="30" name="object 30"/>
          <p:cNvSpPr txBox="1"/>
          <p:nvPr/>
        </p:nvSpPr>
        <p:spPr>
          <a:xfrm>
            <a:off x="3715258" y="2218029"/>
            <a:ext cx="1497965" cy="1536700"/>
          </a:xfrm>
          <a:prstGeom prst="rect">
            <a:avLst/>
          </a:prstGeom>
        </p:spPr>
        <p:txBody>
          <a:bodyPr vert="horz" wrap="square" lIns="0" tIns="12700" rIns="0" bIns="0" rtlCol="0">
            <a:spAutoFit/>
          </a:bodyPr>
          <a:lstStyle/>
          <a:p>
            <a:pPr marL="299085" marR="13335" indent="-287020" algn="just">
              <a:lnSpc>
                <a:spcPct val="150100"/>
              </a:lnSpc>
              <a:spcBef>
                <a:spcPts val="100"/>
              </a:spcBef>
              <a:buClr>
                <a:srgbClr val="99D3FF"/>
              </a:buClr>
              <a:buFont typeface="Wingdings"/>
              <a:buChar char=""/>
              <a:tabLst>
                <a:tab pos="299720" algn="l"/>
              </a:tabLst>
            </a:pPr>
            <a:r>
              <a:rPr sz="1100" b="1" spc="-55" dirty="0">
                <a:solidFill>
                  <a:srgbClr val="D9D9D9"/>
                </a:solidFill>
                <a:latin typeface="Trebuchet MS"/>
                <a:cs typeface="Trebuchet MS"/>
              </a:rPr>
              <a:t>Creat</a:t>
            </a:r>
            <a:r>
              <a:rPr sz="1100" b="1" spc="-70" dirty="0">
                <a:solidFill>
                  <a:srgbClr val="D9D9D9"/>
                </a:solidFill>
                <a:latin typeface="Trebuchet MS"/>
                <a:cs typeface="Trebuchet MS"/>
              </a:rPr>
              <a:t>e</a:t>
            </a:r>
            <a:r>
              <a:rPr sz="1100" b="1" spc="-90" dirty="0">
                <a:solidFill>
                  <a:srgbClr val="D9D9D9"/>
                </a:solidFill>
                <a:latin typeface="Trebuchet MS"/>
                <a:cs typeface="Trebuchet MS"/>
              </a:rPr>
              <a:t> </a:t>
            </a:r>
            <a:r>
              <a:rPr sz="1100" b="1" spc="-35" dirty="0">
                <a:solidFill>
                  <a:srgbClr val="D9D9D9"/>
                </a:solidFill>
                <a:latin typeface="Trebuchet MS"/>
                <a:cs typeface="Trebuchet MS"/>
              </a:rPr>
              <a:t>war</a:t>
            </a:r>
            <a:r>
              <a:rPr sz="1100" b="1" spc="-50" dirty="0">
                <a:solidFill>
                  <a:srgbClr val="D9D9D9"/>
                </a:solidFill>
                <a:latin typeface="Trebuchet MS"/>
                <a:cs typeface="Trebuchet MS"/>
              </a:rPr>
              <a:t>ehou</a:t>
            </a:r>
            <a:r>
              <a:rPr sz="1100" b="1" spc="35" dirty="0">
                <a:solidFill>
                  <a:srgbClr val="D9D9D9"/>
                </a:solidFill>
                <a:latin typeface="Trebuchet MS"/>
                <a:cs typeface="Trebuchet MS"/>
              </a:rPr>
              <a:t>s</a:t>
            </a:r>
            <a:r>
              <a:rPr sz="1100" b="1" spc="-10" dirty="0">
                <a:solidFill>
                  <a:srgbClr val="D9D9D9"/>
                </a:solidFill>
                <a:latin typeface="Trebuchet MS"/>
                <a:cs typeface="Trebuchet MS"/>
              </a:rPr>
              <a:t>es  </a:t>
            </a:r>
            <a:r>
              <a:rPr sz="1100" b="1" spc="-35" dirty="0">
                <a:solidFill>
                  <a:srgbClr val="D9D9D9"/>
                </a:solidFill>
                <a:latin typeface="Trebuchet MS"/>
                <a:cs typeface="Trebuchet MS"/>
              </a:rPr>
              <a:t>and</a:t>
            </a:r>
            <a:r>
              <a:rPr sz="1100" b="1" spc="-100" dirty="0">
                <a:solidFill>
                  <a:srgbClr val="D9D9D9"/>
                </a:solidFill>
                <a:latin typeface="Trebuchet MS"/>
                <a:cs typeface="Trebuchet MS"/>
              </a:rPr>
              <a:t> </a:t>
            </a:r>
            <a:r>
              <a:rPr sz="1100" b="1" spc="-35" dirty="0">
                <a:solidFill>
                  <a:srgbClr val="D9D9D9"/>
                </a:solidFill>
                <a:latin typeface="Trebuchet MS"/>
                <a:cs typeface="Trebuchet MS"/>
              </a:rPr>
              <a:t>dat</a:t>
            </a:r>
            <a:r>
              <a:rPr sz="1100" b="1" spc="-10" dirty="0">
                <a:solidFill>
                  <a:srgbClr val="D9D9D9"/>
                </a:solidFill>
                <a:latin typeface="Trebuchet MS"/>
                <a:cs typeface="Trebuchet MS"/>
              </a:rPr>
              <a:t>aba</a:t>
            </a:r>
            <a:r>
              <a:rPr sz="1100" b="1" spc="-20" dirty="0">
                <a:solidFill>
                  <a:srgbClr val="D9D9D9"/>
                </a:solidFill>
                <a:latin typeface="Trebuchet MS"/>
                <a:cs typeface="Trebuchet MS"/>
              </a:rPr>
              <a:t>s</a:t>
            </a:r>
            <a:r>
              <a:rPr sz="1100" b="1" spc="-15" dirty="0">
                <a:solidFill>
                  <a:srgbClr val="D9D9D9"/>
                </a:solidFill>
                <a:latin typeface="Trebuchet MS"/>
                <a:cs typeface="Trebuchet MS"/>
              </a:rPr>
              <a:t>es</a:t>
            </a:r>
            <a:r>
              <a:rPr sz="1100" b="1" spc="-95" dirty="0">
                <a:solidFill>
                  <a:srgbClr val="D9D9D9"/>
                </a:solidFill>
                <a:latin typeface="Trebuchet MS"/>
                <a:cs typeface="Trebuchet MS"/>
              </a:rPr>
              <a:t> </a:t>
            </a:r>
            <a:r>
              <a:rPr sz="1100" b="1" spc="-75" dirty="0">
                <a:solidFill>
                  <a:srgbClr val="D9D9D9"/>
                </a:solidFill>
                <a:latin typeface="Trebuchet MS"/>
                <a:cs typeface="Trebuchet MS"/>
              </a:rPr>
              <a:t>(</a:t>
            </a:r>
            <a:r>
              <a:rPr sz="1100" b="1" spc="-30" dirty="0">
                <a:solidFill>
                  <a:srgbClr val="D9D9D9"/>
                </a:solidFill>
                <a:latin typeface="Trebuchet MS"/>
                <a:cs typeface="Trebuchet MS"/>
              </a:rPr>
              <a:t>and  </a:t>
            </a:r>
            <a:r>
              <a:rPr sz="1100" b="1" spc="-45" dirty="0">
                <a:solidFill>
                  <a:srgbClr val="D9D9D9"/>
                </a:solidFill>
                <a:latin typeface="Trebuchet MS"/>
                <a:cs typeface="Trebuchet MS"/>
              </a:rPr>
              <a:t>mo</a:t>
            </a:r>
            <a:r>
              <a:rPr sz="1100" b="1" spc="-35" dirty="0">
                <a:solidFill>
                  <a:srgbClr val="D9D9D9"/>
                </a:solidFill>
                <a:latin typeface="Trebuchet MS"/>
                <a:cs typeface="Trebuchet MS"/>
              </a:rPr>
              <a:t>r</a:t>
            </a:r>
            <a:r>
              <a:rPr sz="1100" b="1" spc="-70" dirty="0">
                <a:solidFill>
                  <a:srgbClr val="D9D9D9"/>
                </a:solidFill>
                <a:latin typeface="Trebuchet MS"/>
                <a:cs typeface="Trebuchet MS"/>
              </a:rPr>
              <a:t>e</a:t>
            </a:r>
            <a:r>
              <a:rPr sz="1100" b="1" spc="-90" dirty="0">
                <a:solidFill>
                  <a:srgbClr val="D9D9D9"/>
                </a:solidFill>
                <a:latin typeface="Trebuchet MS"/>
                <a:cs typeface="Trebuchet MS"/>
              </a:rPr>
              <a:t> </a:t>
            </a:r>
            <a:r>
              <a:rPr sz="1100" b="1" spc="-65" dirty="0">
                <a:solidFill>
                  <a:srgbClr val="D9D9D9"/>
                </a:solidFill>
                <a:latin typeface="Trebuchet MS"/>
                <a:cs typeface="Trebuchet MS"/>
              </a:rPr>
              <a:t>objec</a:t>
            </a:r>
            <a:r>
              <a:rPr sz="1100" b="1" spc="-60" dirty="0">
                <a:solidFill>
                  <a:srgbClr val="D9D9D9"/>
                </a:solidFill>
                <a:latin typeface="Trebuchet MS"/>
                <a:cs typeface="Trebuchet MS"/>
              </a:rPr>
              <a:t>t</a:t>
            </a:r>
            <a:r>
              <a:rPr sz="1100" b="1" spc="35" dirty="0">
                <a:solidFill>
                  <a:srgbClr val="D9D9D9"/>
                </a:solidFill>
                <a:latin typeface="Trebuchet MS"/>
                <a:cs typeface="Trebuchet MS"/>
              </a:rPr>
              <a:t>s</a:t>
            </a:r>
            <a:r>
              <a:rPr sz="1100" b="1" spc="-65" dirty="0">
                <a:solidFill>
                  <a:srgbClr val="D9D9D9"/>
                </a:solidFill>
                <a:latin typeface="Trebuchet MS"/>
                <a:cs typeface="Trebuchet MS"/>
              </a:rPr>
              <a:t>)</a:t>
            </a:r>
            <a:endParaRPr sz="1100">
              <a:latin typeface="Trebuchet MS"/>
              <a:cs typeface="Trebuchet MS"/>
            </a:endParaRPr>
          </a:p>
          <a:p>
            <a:pPr marL="299085" marR="5080" indent="-287020" algn="just">
              <a:lnSpc>
                <a:spcPct val="150000"/>
              </a:lnSpc>
              <a:buClr>
                <a:srgbClr val="99D3FF"/>
              </a:buClr>
              <a:buFont typeface="Wingdings"/>
              <a:buChar char=""/>
              <a:tabLst>
                <a:tab pos="299720" algn="l"/>
              </a:tabLst>
            </a:pPr>
            <a:r>
              <a:rPr sz="1100" b="1" spc="-35" dirty="0">
                <a:solidFill>
                  <a:srgbClr val="D9D9D9"/>
                </a:solidFill>
                <a:latin typeface="Trebuchet MS"/>
                <a:cs typeface="Trebuchet MS"/>
              </a:rPr>
              <a:t>Recom</a:t>
            </a:r>
            <a:r>
              <a:rPr sz="1100" b="1" spc="-50" dirty="0">
                <a:solidFill>
                  <a:srgbClr val="D9D9D9"/>
                </a:solidFill>
                <a:latin typeface="Trebuchet MS"/>
                <a:cs typeface="Trebuchet MS"/>
              </a:rPr>
              <a:t>men</a:t>
            </a:r>
            <a:r>
              <a:rPr sz="1100" b="1" spc="-45" dirty="0">
                <a:solidFill>
                  <a:srgbClr val="D9D9D9"/>
                </a:solidFill>
                <a:latin typeface="Trebuchet MS"/>
                <a:cs typeface="Trebuchet MS"/>
              </a:rPr>
              <a:t>d</a:t>
            </a:r>
            <a:r>
              <a:rPr sz="1100" b="1" spc="-55" dirty="0">
                <a:solidFill>
                  <a:srgbClr val="D9D9D9"/>
                </a:solidFill>
                <a:latin typeface="Trebuchet MS"/>
                <a:cs typeface="Trebuchet MS"/>
              </a:rPr>
              <a:t>ed</a:t>
            </a:r>
            <a:r>
              <a:rPr sz="1100" b="1" spc="-125" dirty="0">
                <a:solidFill>
                  <a:srgbClr val="D9D9D9"/>
                </a:solidFill>
                <a:latin typeface="Trebuchet MS"/>
                <a:cs typeface="Trebuchet MS"/>
              </a:rPr>
              <a:t> </a:t>
            </a:r>
            <a:r>
              <a:rPr sz="1100" b="1" spc="-45" dirty="0">
                <a:solidFill>
                  <a:srgbClr val="D9D9D9"/>
                </a:solidFill>
                <a:latin typeface="Trebuchet MS"/>
                <a:cs typeface="Trebuchet MS"/>
              </a:rPr>
              <a:t>t</a:t>
            </a:r>
            <a:r>
              <a:rPr sz="1100" b="1" spc="-30" dirty="0">
                <a:solidFill>
                  <a:srgbClr val="D9D9D9"/>
                </a:solidFill>
                <a:latin typeface="Trebuchet MS"/>
                <a:cs typeface="Trebuchet MS"/>
              </a:rPr>
              <a:t>hat  </a:t>
            </a:r>
            <a:r>
              <a:rPr sz="1100" b="1" spc="-25" dirty="0">
                <a:solidFill>
                  <a:srgbClr val="D9D9D9"/>
                </a:solidFill>
                <a:latin typeface="Trebuchet MS"/>
                <a:cs typeface="Trebuchet MS"/>
              </a:rPr>
              <a:t>all</a:t>
            </a:r>
            <a:r>
              <a:rPr sz="1100" b="1" spc="-90" dirty="0">
                <a:solidFill>
                  <a:srgbClr val="D9D9D9"/>
                </a:solidFill>
                <a:latin typeface="Trebuchet MS"/>
                <a:cs typeface="Trebuchet MS"/>
              </a:rPr>
              <a:t> </a:t>
            </a:r>
            <a:r>
              <a:rPr sz="1100" b="1" spc="-25" dirty="0">
                <a:solidFill>
                  <a:srgbClr val="D9D9D9"/>
                </a:solidFill>
                <a:latin typeface="Trebuchet MS"/>
                <a:cs typeface="Trebuchet MS"/>
              </a:rPr>
              <a:t>cu</a:t>
            </a:r>
            <a:r>
              <a:rPr sz="1100" b="1" spc="-30" dirty="0">
                <a:solidFill>
                  <a:srgbClr val="D9D9D9"/>
                </a:solidFill>
                <a:latin typeface="Trebuchet MS"/>
                <a:cs typeface="Trebuchet MS"/>
              </a:rPr>
              <a:t>s</a:t>
            </a:r>
            <a:r>
              <a:rPr sz="1100" b="1" spc="-45" dirty="0">
                <a:solidFill>
                  <a:srgbClr val="D9D9D9"/>
                </a:solidFill>
                <a:latin typeface="Trebuchet MS"/>
                <a:cs typeface="Trebuchet MS"/>
              </a:rPr>
              <a:t>t</a:t>
            </a:r>
            <a:r>
              <a:rPr sz="1100" b="1" spc="-30" dirty="0">
                <a:solidFill>
                  <a:srgbClr val="D9D9D9"/>
                </a:solidFill>
                <a:latin typeface="Trebuchet MS"/>
                <a:cs typeface="Trebuchet MS"/>
              </a:rPr>
              <a:t>om</a:t>
            </a:r>
            <a:r>
              <a:rPr sz="1100" b="1" spc="-95" dirty="0">
                <a:solidFill>
                  <a:srgbClr val="D9D9D9"/>
                </a:solidFill>
                <a:latin typeface="Trebuchet MS"/>
                <a:cs typeface="Trebuchet MS"/>
              </a:rPr>
              <a:t> </a:t>
            </a:r>
            <a:r>
              <a:rPr sz="1100" b="1" spc="-30" dirty="0">
                <a:solidFill>
                  <a:srgbClr val="D9D9D9"/>
                </a:solidFill>
                <a:latin typeface="Trebuchet MS"/>
                <a:cs typeface="Trebuchet MS"/>
              </a:rPr>
              <a:t>roles</a:t>
            </a:r>
            <a:r>
              <a:rPr sz="1100" b="1" spc="-90" dirty="0">
                <a:solidFill>
                  <a:srgbClr val="D9D9D9"/>
                </a:solidFill>
                <a:latin typeface="Trebuchet MS"/>
                <a:cs typeface="Trebuchet MS"/>
              </a:rPr>
              <a:t> </a:t>
            </a:r>
            <a:r>
              <a:rPr sz="1100" b="1" spc="-55" dirty="0">
                <a:solidFill>
                  <a:srgbClr val="D9D9D9"/>
                </a:solidFill>
                <a:latin typeface="Trebuchet MS"/>
                <a:cs typeface="Trebuchet MS"/>
              </a:rPr>
              <a:t>are</a:t>
            </a:r>
            <a:endParaRPr sz="1100">
              <a:latin typeface="Trebuchet MS"/>
              <a:cs typeface="Trebuchet MS"/>
            </a:endParaRPr>
          </a:p>
          <a:p>
            <a:pPr marL="299085">
              <a:lnSpc>
                <a:spcPct val="100000"/>
              </a:lnSpc>
              <a:spcBef>
                <a:spcPts val="670"/>
              </a:spcBef>
            </a:pPr>
            <a:r>
              <a:rPr sz="1100" b="1" spc="-15" dirty="0">
                <a:solidFill>
                  <a:srgbClr val="D9D9D9"/>
                </a:solidFill>
                <a:latin typeface="Trebuchet MS"/>
                <a:cs typeface="Trebuchet MS"/>
              </a:rPr>
              <a:t>assigned</a:t>
            </a:r>
            <a:endParaRPr sz="1100">
              <a:latin typeface="Trebuchet MS"/>
              <a:cs typeface="Trebuchet MS"/>
            </a:endParaRPr>
          </a:p>
        </p:txBody>
      </p:sp>
      <p:sp>
        <p:nvSpPr>
          <p:cNvPr id="31" name="object 31"/>
          <p:cNvSpPr txBox="1"/>
          <p:nvPr/>
        </p:nvSpPr>
        <p:spPr>
          <a:xfrm>
            <a:off x="5337428" y="2188565"/>
            <a:ext cx="1569085" cy="1284605"/>
          </a:xfrm>
          <a:prstGeom prst="rect">
            <a:avLst/>
          </a:prstGeom>
        </p:spPr>
        <p:txBody>
          <a:bodyPr vert="horz" wrap="square" lIns="0" tIns="12700" rIns="0" bIns="0" rtlCol="0">
            <a:spAutoFit/>
          </a:bodyPr>
          <a:lstStyle/>
          <a:p>
            <a:pPr marL="299085" marR="168910" indent="-287020">
              <a:lnSpc>
                <a:spcPct val="150000"/>
              </a:lnSpc>
              <a:spcBef>
                <a:spcPts val="100"/>
              </a:spcBef>
              <a:buClr>
                <a:srgbClr val="99D3FF"/>
              </a:buClr>
              <a:buFont typeface="Wingdings"/>
              <a:buChar char=""/>
              <a:tabLst>
                <a:tab pos="299085" algn="l"/>
                <a:tab pos="299720" algn="l"/>
              </a:tabLst>
            </a:pPr>
            <a:r>
              <a:rPr sz="1100" b="1" spc="-5" dirty="0">
                <a:solidFill>
                  <a:srgbClr val="D9D9D9"/>
                </a:solidFill>
                <a:latin typeface="Trebuchet MS"/>
                <a:cs typeface="Trebuchet MS"/>
              </a:rPr>
              <a:t>D</a:t>
            </a:r>
            <a:r>
              <a:rPr sz="1100" b="1" spc="-55" dirty="0">
                <a:solidFill>
                  <a:srgbClr val="D9D9D9"/>
                </a:solidFill>
                <a:latin typeface="Trebuchet MS"/>
                <a:cs typeface="Trebuchet MS"/>
              </a:rPr>
              <a:t>e</a:t>
            </a:r>
            <a:r>
              <a:rPr sz="1100" b="1" spc="-50" dirty="0">
                <a:solidFill>
                  <a:srgbClr val="D9D9D9"/>
                </a:solidFill>
                <a:latin typeface="Trebuchet MS"/>
                <a:cs typeface="Trebuchet MS"/>
              </a:rPr>
              <a:t>dicated</a:t>
            </a:r>
            <a:r>
              <a:rPr sz="1100" b="1" spc="-125" dirty="0">
                <a:solidFill>
                  <a:srgbClr val="D9D9D9"/>
                </a:solidFill>
                <a:latin typeface="Trebuchet MS"/>
                <a:cs typeface="Trebuchet MS"/>
              </a:rPr>
              <a:t> </a:t>
            </a:r>
            <a:r>
              <a:rPr sz="1100" b="1" spc="-45" dirty="0">
                <a:solidFill>
                  <a:srgbClr val="D9D9D9"/>
                </a:solidFill>
                <a:latin typeface="Trebuchet MS"/>
                <a:cs typeface="Trebuchet MS"/>
              </a:rPr>
              <a:t>t</a:t>
            </a:r>
            <a:r>
              <a:rPr sz="1100" b="1" spc="-40" dirty="0">
                <a:solidFill>
                  <a:srgbClr val="D9D9D9"/>
                </a:solidFill>
                <a:latin typeface="Trebuchet MS"/>
                <a:cs typeface="Trebuchet MS"/>
              </a:rPr>
              <a:t>o</a:t>
            </a:r>
            <a:r>
              <a:rPr sz="1100" b="1" spc="-90" dirty="0">
                <a:solidFill>
                  <a:srgbClr val="D9D9D9"/>
                </a:solidFill>
                <a:latin typeface="Trebuchet MS"/>
                <a:cs typeface="Trebuchet MS"/>
              </a:rPr>
              <a:t> </a:t>
            </a:r>
            <a:r>
              <a:rPr sz="1100" b="1" dirty="0">
                <a:solidFill>
                  <a:srgbClr val="D9D9D9"/>
                </a:solidFill>
                <a:latin typeface="Trebuchet MS"/>
                <a:cs typeface="Trebuchet MS"/>
              </a:rPr>
              <a:t>u</a:t>
            </a:r>
            <a:r>
              <a:rPr sz="1100" b="1" spc="-10" dirty="0">
                <a:solidFill>
                  <a:srgbClr val="D9D9D9"/>
                </a:solidFill>
                <a:latin typeface="Trebuchet MS"/>
                <a:cs typeface="Trebuchet MS"/>
              </a:rPr>
              <a:t>s</a:t>
            </a:r>
            <a:r>
              <a:rPr sz="1100" b="1" spc="-55" dirty="0">
                <a:solidFill>
                  <a:srgbClr val="D9D9D9"/>
                </a:solidFill>
                <a:latin typeface="Trebuchet MS"/>
                <a:cs typeface="Trebuchet MS"/>
              </a:rPr>
              <a:t>er  </a:t>
            </a:r>
            <a:r>
              <a:rPr sz="1100" b="1" spc="-35" dirty="0">
                <a:solidFill>
                  <a:srgbClr val="D9D9D9"/>
                </a:solidFill>
                <a:latin typeface="Trebuchet MS"/>
                <a:cs typeface="Trebuchet MS"/>
              </a:rPr>
              <a:t>and</a:t>
            </a:r>
            <a:r>
              <a:rPr sz="1100" b="1" spc="-100" dirty="0">
                <a:solidFill>
                  <a:srgbClr val="D9D9D9"/>
                </a:solidFill>
                <a:latin typeface="Trebuchet MS"/>
                <a:cs typeface="Trebuchet MS"/>
              </a:rPr>
              <a:t> </a:t>
            </a:r>
            <a:r>
              <a:rPr sz="1100" b="1" spc="-45" dirty="0">
                <a:solidFill>
                  <a:srgbClr val="D9D9D9"/>
                </a:solidFill>
                <a:latin typeface="Trebuchet MS"/>
                <a:cs typeface="Trebuchet MS"/>
              </a:rPr>
              <a:t>role  </a:t>
            </a:r>
            <a:r>
              <a:rPr sz="1100" b="1" spc="-25" dirty="0">
                <a:solidFill>
                  <a:srgbClr val="D9D9D9"/>
                </a:solidFill>
                <a:latin typeface="Trebuchet MS"/>
                <a:cs typeface="Trebuchet MS"/>
              </a:rPr>
              <a:t>manage</a:t>
            </a:r>
            <a:r>
              <a:rPr sz="1100" b="1" spc="-35" dirty="0">
                <a:solidFill>
                  <a:srgbClr val="D9D9D9"/>
                </a:solidFill>
                <a:latin typeface="Trebuchet MS"/>
                <a:cs typeface="Trebuchet MS"/>
              </a:rPr>
              <a:t>m</a:t>
            </a:r>
            <a:r>
              <a:rPr sz="1100" b="1" spc="-50" dirty="0">
                <a:solidFill>
                  <a:srgbClr val="D9D9D9"/>
                </a:solidFill>
                <a:latin typeface="Trebuchet MS"/>
                <a:cs typeface="Trebuchet MS"/>
              </a:rPr>
              <a:t>ent</a:t>
            </a:r>
            <a:r>
              <a:rPr sz="1100" b="1" spc="-95" dirty="0">
                <a:solidFill>
                  <a:srgbClr val="D9D9D9"/>
                </a:solidFill>
                <a:latin typeface="Trebuchet MS"/>
                <a:cs typeface="Trebuchet MS"/>
              </a:rPr>
              <a:t> </a:t>
            </a:r>
            <a:r>
              <a:rPr sz="1100" b="1" spc="-35" dirty="0">
                <a:solidFill>
                  <a:srgbClr val="D9D9D9"/>
                </a:solidFill>
                <a:latin typeface="Trebuchet MS"/>
                <a:cs typeface="Trebuchet MS"/>
              </a:rPr>
              <a:t>only</a:t>
            </a:r>
            <a:endParaRPr sz="1100">
              <a:latin typeface="Trebuchet MS"/>
              <a:cs typeface="Trebuchet MS"/>
            </a:endParaRPr>
          </a:p>
          <a:p>
            <a:pPr marL="299085" indent="-287020">
              <a:lnSpc>
                <a:spcPct val="100000"/>
              </a:lnSpc>
              <a:spcBef>
                <a:spcPts val="660"/>
              </a:spcBef>
              <a:buClr>
                <a:srgbClr val="99D3FF"/>
              </a:buClr>
              <a:buFont typeface="Wingdings"/>
              <a:buChar char=""/>
              <a:tabLst>
                <a:tab pos="299085" algn="l"/>
                <a:tab pos="299720" algn="l"/>
              </a:tabLst>
            </a:pPr>
            <a:r>
              <a:rPr sz="1100" b="1" spc="-45" dirty="0">
                <a:solidFill>
                  <a:srgbClr val="D9D9D9"/>
                </a:solidFill>
                <a:latin typeface="Trebuchet MS"/>
                <a:cs typeface="Trebuchet MS"/>
              </a:rPr>
              <a:t>Can</a:t>
            </a:r>
            <a:r>
              <a:rPr sz="1100" b="1" spc="-95" dirty="0">
                <a:solidFill>
                  <a:srgbClr val="D9D9D9"/>
                </a:solidFill>
                <a:latin typeface="Trebuchet MS"/>
                <a:cs typeface="Trebuchet MS"/>
              </a:rPr>
              <a:t> </a:t>
            </a:r>
            <a:r>
              <a:rPr sz="1100" b="1" spc="-70" dirty="0">
                <a:solidFill>
                  <a:srgbClr val="D9D9D9"/>
                </a:solidFill>
                <a:latin typeface="Trebuchet MS"/>
                <a:cs typeface="Trebuchet MS"/>
              </a:rPr>
              <a:t>cr</a:t>
            </a:r>
            <a:r>
              <a:rPr sz="1100" b="1" spc="-45" dirty="0">
                <a:solidFill>
                  <a:srgbClr val="D9D9D9"/>
                </a:solidFill>
                <a:latin typeface="Trebuchet MS"/>
                <a:cs typeface="Trebuchet MS"/>
              </a:rPr>
              <a:t>eat</a:t>
            </a:r>
            <a:r>
              <a:rPr sz="1100" b="1" spc="-70" dirty="0">
                <a:solidFill>
                  <a:srgbClr val="D9D9D9"/>
                </a:solidFill>
                <a:latin typeface="Trebuchet MS"/>
                <a:cs typeface="Trebuchet MS"/>
              </a:rPr>
              <a:t>e</a:t>
            </a:r>
            <a:r>
              <a:rPr sz="1100" b="1" spc="-105" dirty="0">
                <a:solidFill>
                  <a:srgbClr val="D9D9D9"/>
                </a:solidFill>
                <a:latin typeface="Trebuchet MS"/>
                <a:cs typeface="Trebuchet MS"/>
              </a:rPr>
              <a:t> </a:t>
            </a:r>
            <a:r>
              <a:rPr sz="1100" b="1" spc="5" dirty="0">
                <a:solidFill>
                  <a:srgbClr val="D9D9D9"/>
                </a:solidFill>
                <a:latin typeface="Trebuchet MS"/>
                <a:cs typeface="Trebuchet MS"/>
              </a:rPr>
              <a:t>u</a:t>
            </a:r>
            <a:r>
              <a:rPr sz="1100" b="1" spc="-10" dirty="0">
                <a:solidFill>
                  <a:srgbClr val="D9D9D9"/>
                </a:solidFill>
                <a:latin typeface="Trebuchet MS"/>
                <a:cs typeface="Trebuchet MS"/>
              </a:rPr>
              <a:t>s</a:t>
            </a:r>
            <a:r>
              <a:rPr sz="1100" b="1" spc="-75" dirty="0">
                <a:solidFill>
                  <a:srgbClr val="D9D9D9"/>
                </a:solidFill>
                <a:latin typeface="Trebuchet MS"/>
                <a:cs typeface="Trebuchet MS"/>
              </a:rPr>
              <a:t>e</a:t>
            </a:r>
            <a:r>
              <a:rPr sz="1100" b="1" spc="-60" dirty="0">
                <a:solidFill>
                  <a:srgbClr val="D9D9D9"/>
                </a:solidFill>
                <a:latin typeface="Trebuchet MS"/>
                <a:cs typeface="Trebuchet MS"/>
              </a:rPr>
              <a:t>r</a:t>
            </a:r>
            <a:r>
              <a:rPr sz="1100" b="1" spc="45" dirty="0">
                <a:solidFill>
                  <a:srgbClr val="D9D9D9"/>
                </a:solidFill>
                <a:latin typeface="Trebuchet MS"/>
                <a:cs typeface="Trebuchet MS"/>
              </a:rPr>
              <a:t>s</a:t>
            </a:r>
            <a:r>
              <a:rPr sz="1100" b="1" spc="-75" dirty="0">
                <a:solidFill>
                  <a:srgbClr val="D9D9D9"/>
                </a:solidFill>
                <a:latin typeface="Trebuchet MS"/>
                <a:cs typeface="Trebuchet MS"/>
              </a:rPr>
              <a:t> </a:t>
            </a:r>
            <a:r>
              <a:rPr sz="1100" b="1" spc="-30" dirty="0">
                <a:solidFill>
                  <a:srgbClr val="D9D9D9"/>
                </a:solidFill>
                <a:latin typeface="Trebuchet MS"/>
                <a:cs typeface="Trebuchet MS"/>
              </a:rPr>
              <a:t>and</a:t>
            </a:r>
            <a:endParaRPr sz="1100">
              <a:latin typeface="Trebuchet MS"/>
              <a:cs typeface="Trebuchet MS"/>
            </a:endParaRPr>
          </a:p>
          <a:p>
            <a:pPr marL="299085">
              <a:lnSpc>
                <a:spcPct val="100000"/>
              </a:lnSpc>
              <a:spcBef>
                <a:spcPts val="670"/>
              </a:spcBef>
            </a:pPr>
            <a:r>
              <a:rPr sz="1100" b="1" spc="-30" dirty="0">
                <a:solidFill>
                  <a:srgbClr val="D9D9D9"/>
                </a:solidFill>
                <a:latin typeface="Trebuchet MS"/>
                <a:cs typeface="Trebuchet MS"/>
              </a:rPr>
              <a:t>roles</a:t>
            </a:r>
            <a:endParaRPr sz="1100">
              <a:latin typeface="Trebuchet MS"/>
              <a:cs typeface="Trebuchet MS"/>
            </a:endParaRPr>
          </a:p>
        </p:txBody>
      </p:sp>
      <p:sp>
        <p:nvSpPr>
          <p:cNvPr id="32" name="object 32"/>
          <p:cNvSpPr txBox="1"/>
          <p:nvPr/>
        </p:nvSpPr>
        <p:spPr>
          <a:xfrm>
            <a:off x="6974205" y="2206853"/>
            <a:ext cx="1525905" cy="2037714"/>
          </a:xfrm>
          <a:prstGeom prst="rect">
            <a:avLst/>
          </a:prstGeom>
        </p:spPr>
        <p:txBody>
          <a:bodyPr vert="horz" wrap="square" lIns="0" tIns="12700" rIns="0" bIns="0" rtlCol="0">
            <a:spAutoFit/>
          </a:bodyPr>
          <a:lstStyle/>
          <a:p>
            <a:pPr marL="299085" marR="220979" indent="-287020">
              <a:lnSpc>
                <a:spcPct val="150000"/>
              </a:lnSpc>
              <a:spcBef>
                <a:spcPts val="100"/>
              </a:spcBef>
              <a:buClr>
                <a:srgbClr val="99D3FF"/>
              </a:buClr>
              <a:buFont typeface="Wingdings"/>
              <a:buChar char=""/>
              <a:tabLst>
                <a:tab pos="299085" algn="l"/>
                <a:tab pos="299720" algn="l"/>
              </a:tabLst>
            </a:pPr>
            <a:r>
              <a:rPr sz="1100" b="1" spc="-35" dirty="0">
                <a:solidFill>
                  <a:srgbClr val="D9D9D9"/>
                </a:solidFill>
                <a:latin typeface="Trebuchet MS"/>
                <a:cs typeface="Trebuchet MS"/>
              </a:rPr>
              <a:t>Automatically </a:t>
            </a:r>
            <a:r>
              <a:rPr sz="1100" b="1" spc="-30" dirty="0">
                <a:solidFill>
                  <a:srgbClr val="D9D9D9"/>
                </a:solidFill>
                <a:latin typeface="Trebuchet MS"/>
                <a:cs typeface="Trebuchet MS"/>
              </a:rPr>
              <a:t> </a:t>
            </a:r>
            <a:r>
              <a:rPr sz="1100" b="1" spc="-25" dirty="0">
                <a:solidFill>
                  <a:srgbClr val="D9D9D9"/>
                </a:solidFill>
                <a:latin typeface="Trebuchet MS"/>
                <a:cs typeface="Trebuchet MS"/>
              </a:rPr>
              <a:t>gran</a:t>
            </a:r>
            <a:r>
              <a:rPr sz="1100" b="1" spc="-45" dirty="0">
                <a:solidFill>
                  <a:srgbClr val="D9D9D9"/>
                </a:solidFill>
                <a:latin typeface="Trebuchet MS"/>
                <a:cs typeface="Trebuchet MS"/>
              </a:rPr>
              <a:t>t</a:t>
            </a:r>
            <a:r>
              <a:rPr sz="1100" b="1" spc="-70" dirty="0">
                <a:solidFill>
                  <a:srgbClr val="D9D9D9"/>
                </a:solidFill>
                <a:latin typeface="Trebuchet MS"/>
                <a:cs typeface="Trebuchet MS"/>
              </a:rPr>
              <a:t>e</a:t>
            </a:r>
            <a:r>
              <a:rPr sz="1100" b="1" spc="-35" dirty="0">
                <a:solidFill>
                  <a:srgbClr val="D9D9D9"/>
                </a:solidFill>
                <a:latin typeface="Trebuchet MS"/>
                <a:cs typeface="Trebuchet MS"/>
              </a:rPr>
              <a:t>d</a:t>
            </a:r>
            <a:r>
              <a:rPr sz="1100" b="1" spc="-100" dirty="0">
                <a:solidFill>
                  <a:srgbClr val="D9D9D9"/>
                </a:solidFill>
                <a:latin typeface="Trebuchet MS"/>
                <a:cs typeface="Trebuchet MS"/>
              </a:rPr>
              <a:t> </a:t>
            </a:r>
            <a:r>
              <a:rPr sz="1100" b="1" spc="-45" dirty="0">
                <a:solidFill>
                  <a:srgbClr val="D9D9D9"/>
                </a:solidFill>
                <a:latin typeface="Trebuchet MS"/>
                <a:cs typeface="Trebuchet MS"/>
              </a:rPr>
              <a:t>t</a:t>
            </a:r>
            <a:r>
              <a:rPr sz="1100" b="1" spc="-40" dirty="0">
                <a:solidFill>
                  <a:srgbClr val="D9D9D9"/>
                </a:solidFill>
                <a:latin typeface="Trebuchet MS"/>
                <a:cs typeface="Trebuchet MS"/>
              </a:rPr>
              <a:t>o</a:t>
            </a:r>
            <a:r>
              <a:rPr sz="1100" b="1" spc="-90" dirty="0">
                <a:solidFill>
                  <a:srgbClr val="D9D9D9"/>
                </a:solidFill>
                <a:latin typeface="Trebuchet MS"/>
                <a:cs typeface="Trebuchet MS"/>
              </a:rPr>
              <a:t> </a:t>
            </a:r>
            <a:r>
              <a:rPr sz="1100" b="1" spc="-70" dirty="0">
                <a:solidFill>
                  <a:srgbClr val="D9D9D9"/>
                </a:solidFill>
                <a:latin typeface="Trebuchet MS"/>
                <a:cs typeface="Trebuchet MS"/>
              </a:rPr>
              <a:t>e</a:t>
            </a:r>
            <a:r>
              <a:rPr sz="1100" b="1" spc="-35" dirty="0">
                <a:solidFill>
                  <a:srgbClr val="D9D9D9"/>
                </a:solidFill>
                <a:latin typeface="Trebuchet MS"/>
                <a:cs typeface="Trebuchet MS"/>
              </a:rPr>
              <a:t>v</a:t>
            </a:r>
            <a:r>
              <a:rPr sz="1100" b="1" spc="-70" dirty="0">
                <a:solidFill>
                  <a:srgbClr val="D9D9D9"/>
                </a:solidFill>
                <a:latin typeface="Trebuchet MS"/>
                <a:cs typeface="Trebuchet MS"/>
              </a:rPr>
              <a:t>e</a:t>
            </a:r>
            <a:r>
              <a:rPr sz="1100" b="1" spc="-40" dirty="0">
                <a:solidFill>
                  <a:srgbClr val="D9D9D9"/>
                </a:solidFill>
                <a:latin typeface="Trebuchet MS"/>
                <a:cs typeface="Trebuchet MS"/>
              </a:rPr>
              <a:t>ry  </a:t>
            </a:r>
            <a:r>
              <a:rPr sz="1100" b="1" spc="-30" dirty="0">
                <a:solidFill>
                  <a:srgbClr val="D9D9D9"/>
                </a:solidFill>
                <a:latin typeface="Trebuchet MS"/>
                <a:cs typeface="Trebuchet MS"/>
              </a:rPr>
              <a:t>user</a:t>
            </a:r>
            <a:endParaRPr sz="1100">
              <a:latin typeface="Trebuchet MS"/>
              <a:cs typeface="Trebuchet MS"/>
            </a:endParaRPr>
          </a:p>
          <a:p>
            <a:pPr marL="299085" marR="5080" indent="-287020">
              <a:lnSpc>
                <a:spcPct val="150100"/>
              </a:lnSpc>
              <a:buClr>
                <a:srgbClr val="99D3FF"/>
              </a:buClr>
              <a:buFont typeface="Wingdings"/>
              <a:buChar char=""/>
              <a:tabLst>
                <a:tab pos="299085" algn="l"/>
                <a:tab pos="299720" algn="l"/>
              </a:tabLst>
            </a:pPr>
            <a:r>
              <a:rPr sz="1100" b="1" spc="-50" dirty="0">
                <a:solidFill>
                  <a:srgbClr val="D9D9D9"/>
                </a:solidFill>
                <a:latin typeface="Trebuchet MS"/>
                <a:cs typeface="Trebuchet MS"/>
              </a:rPr>
              <a:t>Ca</a:t>
            </a:r>
            <a:r>
              <a:rPr sz="1100" b="1" spc="-40" dirty="0">
                <a:solidFill>
                  <a:srgbClr val="D9D9D9"/>
                </a:solidFill>
                <a:latin typeface="Trebuchet MS"/>
                <a:cs typeface="Trebuchet MS"/>
              </a:rPr>
              <a:t>n</a:t>
            </a:r>
            <a:r>
              <a:rPr sz="1100" b="1" spc="-90" dirty="0">
                <a:solidFill>
                  <a:srgbClr val="D9D9D9"/>
                </a:solidFill>
                <a:latin typeface="Trebuchet MS"/>
                <a:cs typeface="Trebuchet MS"/>
              </a:rPr>
              <a:t> </a:t>
            </a:r>
            <a:r>
              <a:rPr sz="1100" b="1" spc="-75" dirty="0">
                <a:solidFill>
                  <a:srgbClr val="D9D9D9"/>
                </a:solidFill>
                <a:latin typeface="Trebuchet MS"/>
                <a:cs typeface="Trebuchet MS"/>
              </a:rPr>
              <a:t>c</a:t>
            </a:r>
            <a:r>
              <a:rPr sz="1100" b="1" spc="-65" dirty="0">
                <a:solidFill>
                  <a:srgbClr val="D9D9D9"/>
                </a:solidFill>
                <a:latin typeface="Trebuchet MS"/>
                <a:cs typeface="Trebuchet MS"/>
              </a:rPr>
              <a:t>r</a:t>
            </a:r>
            <a:r>
              <a:rPr sz="1100" b="1" spc="-70" dirty="0">
                <a:solidFill>
                  <a:srgbClr val="D9D9D9"/>
                </a:solidFill>
                <a:latin typeface="Trebuchet MS"/>
                <a:cs typeface="Trebuchet MS"/>
              </a:rPr>
              <a:t>e</a:t>
            </a:r>
            <a:r>
              <a:rPr sz="1100" b="1" spc="-35" dirty="0">
                <a:solidFill>
                  <a:srgbClr val="D9D9D9"/>
                </a:solidFill>
                <a:latin typeface="Trebuchet MS"/>
                <a:cs typeface="Trebuchet MS"/>
              </a:rPr>
              <a:t>a</a:t>
            </a:r>
            <a:r>
              <a:rPr sz="1100" b="1" spc="-30" dirty="0">
                <a:solidFill>
                  <a:srgbClr val="D9D9D9"/>
                </a:solidFill>
                <a:latin typeface="Trebuchet MS"/>
                <a:cs typeface="Trebuchet MS"/>
              </a:rPr>
              <a:t>t</a:t>
            </a:r>
            <a:r>
              <a:rPr sz="1100" b="1" spc="-70" dirty="0">
                <a:solidFill>
                  <a:srgbClr val="D9D9D9"/>
                </a:solidFill>
                <a:latin typeface="Trebuchet MS"/>
                <a:cs typeface="Trebuchet MS"/>
              </a:rPr>
              <a:t>e</a:t>
            </a:r>
            <a:r>
              <a:rPr sz="1100" b="1" spc="-105" dirty="0">
                <a:solidFill>
                  <a:srgbClr val="D9D9D9"/>
                </a:solidFill>
                <a:latin typeface="Trebuchet MS"/>
                <a:cs typeface="Trebuchet MS"/>
              </a:rPr>
              <a:t> </a:t>
            </a:r>
            <a:r>
              <a:rPr sz="1100" b="1" spc="-25" dirty="0">
                <a:solidFill>
                  <a:srgbClr val="D9D9D9"/>
                </a:solidFill>
                <a:latin typeface="Trebuchet MS"/>
                <a:cs typeface="Trebuchet MS"/>
              </a:rPr>
              <a:t>ow</a:t>
            </a:r>
            <a:r>
              <a:rPr sz="1100" b="1" spc="-30" dirty="0">
                <a:solidFill>
                  <a:srgbClr val="D9D9D9"/>
                </a:solidFill>
                <a:latin typeface="Trebuchet MS"/>
                <a:cs typeface="Trebuchet MS"/>
              </a:rPr>
              <a:t>n  </a:t>
            </a:r>
            <a:r>
              <a:rPr sz="1100" b="1" spc="-40" dirty="0">
                <a:solidFill>
                  <a:srgbClr val="D9D9D9"/>
                </a:solidFill>
                <a:latin typeface="Trebuchet MS"/>
                <a:cs typeface="Trebuchet MS"/>
              </a:rPr>
              <a:t>ob</a:t>
            </a:r>
            <a:r>
              <a:rPr sz="1100" b="1" spc="-95" dirty="0">
                <a:solidFill>
                  <a:srgbClr val="D9D9D9"/>
                </a:solidFill>
                <a:latin typeface="Trebuchet MS"/>
                <a:cs typeface="Trebuchet MS"/>
              </a:rPr>
              <a:t>je</a:t>
            </a:r>
            <a:r>
              <a:rPr sz="1100" b="1" spc="-60" dirty="0">
                <a:solidFill>
                  <a:srgbClr val="D9D9D9"/>
                </a:solidFill>
                <a:latin typeface="Trebuchet MS"/>
                <a:cs typeface="Trebuchet MS"/>
              </a:rPr>
              <a:t>c</a:t>
            </a:r>
            <a:r>
              <a:rPr sz="1100" b="1" spc="-55" dirty="0">
                <a:solidFill>
                  <a:srgbClr val="D9D9D9"/>
                </a:solidFill>
                <a:latin typeface="Trebuchet MS"/>
                <a:cs typeface="Trebuchet MS"/>
              </a:rPr>
              <a:t>t</a:t>
            </a:r>
            <a:r>
              <a:rPr sz="1100" b="1" spc="45" dirty="0">
                <a:solidFill>
                  <a:srgbClr val="D9D9D9"/>
                </a:solidFill>
                <a:latin typeface="Trebuchet MS"/>
                <a:cs typeface="Trebuchet MS"/>
              </a:rPr>
              <a:t>s</a:t>
            </a:r>
            <a:r>
              <a:rPr sz="1100" b="1" spc="-95" dirty="0">
                <a:solidFill>
                  <a:srgbClr val="D9D9D9"/>
                </a:solidFill>
                <a:latin typeface="Trebuchet MS"/>
                <a:cs typeface="Trebuchet MS"/>
              </a:rPr>
              <a:t> </a:t>
            </a:r>
            <a:r>
              <a:rPr sz="1100" b="1" spc="-35" dirty="0">
                <a:solidFill>
                  <a:srgbClr val="D9D9D9"/>
                </a:solidFill>
                <a:latin typeface="Trebuchet MS"/>
                <a:cs typeface="Trebuchet MS"/>
              </a:rPr>
              <a:t>li</a:t>
            </a:r>
            <a:r>
              <a:rPr sz="1100" b="1" spc="-55" dirty="0">
                <a:solidFill>
                  <a:srgbClr val="D9D9D9"/>
                </a:solidFill>
                <a:latin typeface="Trebuchet MS"/>
                <a:cs typeface="Trebuchet MS"/>
              </a:rPr>
              <a:t>ke</a:t>
            </a:r>
            <a:r>
              <a:rPr sz="1100" b="1" spc="-90" dirty="0">
                <a:solidFill>
                  <a:srgbClr val="D9D9D9"/>
                </a:solidFill>
                <a:latin typeface="Trebuchet MS"/>
                <a:cs typeface="Trebuchet MS"/>
              </a:rPr>
              <a:t> </a:t>
            </a:r>
            <a:r>
              <a:rPr sz="1100" b="1" spc="-55" dirty="0">
                <a:solidFill>
                  <a:srgbClr val="D9D9D9"/>
                </a:solidFill>
                <a:latin typeface="Trebuchet MS"/>
                <a:cs typeface="Trebuchet MS"/>
              </a:rPr>
              <a:t>e</a:t>
            </a:r>
            <a:r>
              <a:rPr sz="1100" b="1" spc="-45" dirty="0">
                <a:solidFill>
                  <a:srgbClr val="D9D9D9"/>
                </a:solidFill>
                <a:latin typeface="Trebuchet MS"/>
                <a:cs typeface="Trebuchet MS"/>
              </a:rPr>
              <a:t>v</a:t>
            </a:r>
            <a:r>
              <a:rPr sz="1100" b="1" spc="-70" dirty="0">
                <a:solidFill>
                  <a:srgbClr val="D9D9D9"/>
                </a:solidFill>
                <a:latin typeface="Trebuchet MS"/>
                <a:cs typeface="Trebuchet MS"/>
              </a:rPr>
              <a:t>e</a:t>
            </a:r>
            <a:r>
              <a:rPr sz="1100" b="1" spc="-40" dirty="0">
                <a:solidFill>
                  <a:srgbClr val="D9D9D9"/>
                </a:solidFill>
                <a:latin typeface="Trebuchet MS"/>
                <a:cs typeface="Trebuchet MS"/>
              </a:rPr>
              <a:t>ry  </a:t>
            </a:r>
            <a:r>
              <a:rPr sz="1100" b="1" spc="-45" dirty="0">
                <a:solidFill>
                  <a:srgbClr val="D9D9D9"/>
                </a:solidFill>
                <a:latin typeface="Trebuchet MS"/>
                <a:cs typeface="Trebuchet MS"/>
              </a:rPr>
              <a:t>othe</a:t>
            </a:r>
            <a:r>
              <a:rPr sz="1100" b="1" spc="-60" dirty="0">
                <a:solidFill>
                  <a:srgbClr val="D9D9D9"/>
                </a:solidFill>
                <a:latin typeface="Trebuchet MS"/>
                <a:cs typeface="Trebuchet MS"/>
              </a:rPr>
              <a:t>r</a:t>
            </a:r>
            <a:r>
              <a:rPr sz="1100" b="1" spc="-95" dirty="0">
                <a:solidFill>
                  <a:srgbClr val="D9D9D9"/>
                </a:solidFill>
                <a:latin typeface="Trebuchet MS"/>
                <a:cs typeface="Trebuchet MS"/>
              </a:rPr>
              <a:t> </a:t>
            </a:r>
            <a:r>
              <a:rPr sz="1100" b="1" spc="-50" dirty="0">
                <a:solidFill>
                  <a:srgbClr val="D9D9D9"/>
                </a:solidFill>
                <a:latin typeface="Trebuchet MS"/>
                <a:cs typeface="Trebuchet MS"/>
              </a:rPr>
              <a:t>role</a:t>
            </a:r>
            <a:r>
              <a:rPr sz="1100" b="1" spc="-85" dirty="0">
                <a:solidFill>
                  <a:srgbClr val="D9D9D9"/>
                </a:solidFill>
                <a:latin typeface="Trebuchet MS"/>
                <a:cs typeface="Trebuchet MS"/>
              </a:rPr>
              <a:t> </a:t>
            </a:r>
            <a:r>
              <a:rPr sz="1100" b="1" spc="-75" dirty="0">
                <a:solidFill>
                  <a:srgbClr val="D9D9D9"/>
                </a:solidFill>
                <a:latin typeface="Trebuchet MS"/>
                <a:cs typeface="Trebuchet MS"/>
              </a:rPr>
              <a:t>(</a:t>
            </a:r>
            <a:r>
              <a:rPr sz="1100" b="1" spc="-30" dirty="0">
                <a:solidFill>
                  <a:srgbClr val="D9D9D9"/>
                </a:solidFill>
                <a:latin typeface="Trebuchet MS"/>
                <a:cs typeface="Trebuchet MS"/>
              </a:rPr>
              <a:t>a</a:t>
            </a:r>
            <a:r>
              <a:rPr sz="1100" b="1" spc="-25" dirty="0">
                <a:solidFill>
                  <a:srgbClr val="D9D9D9"/>
                </a:solidFill>
                <a:latin typeface="Trebuchet MS"/>
                <a:cs typeface="Trebuchet MS"/>
              </a:rPr>
              <a:t>v</a:t>
            </a:r>
            <a:r>
              <a:rPr sz="1100" b="1" spc="-35" dirty="0">
                <a:solidFill>
                  <a:srgbClr val="D9D9D9"/>
                </a:solidFill>
                <a:latin typeface="Trebuchet MS"/>
                <a:cs typeface="Trebuchet MS"/>
              </a:rPr>
              <a:t>ai</a:t>
            </a:r>
            <a:r>
              <a:rPr sz="1100" b="1" spc="-25" dirty="0">
                <a:solidFill>
                  <a:srgbClr val="D9D9D9"/>
                </a:solidFill>
                <a:latin typeface="Trebuchet MS"/>
                <a:cs typeface="Trebuchet MS"/>
              </a:rPr>
              <a:t>la</a:t>
            </a:r>
            <a:r>
              <a:rPr sz="1100" b="1" spc="-35" dirty="0">
                <a:solidFill>
                  <a:srgbClr val="D9D9D9"/>
                </a:solidFill>
                <a:latin typeface="Trebuchet MS"/>
                <a:cs typeface="Trebuchet MS"/>
              </a:rPr>
              <a:t>bl</a:t>
            </a:r>
            <a:r>
              <a:rPr sz="1100" b="1" spc="-50" dirty="0">
                <a:solidFill>
                  <a:srgbClr val="D9D9D9"/>
                </a:solidFill>
                <a:latin typeface="Trebuchet MS"/>
                <a:cs typeface="Trebuchet MS"/>
              </a:rPr>
              <a:t>e  </a:t>
            </a:r>
            <a:r>
              <a:rPr sz="1100" b="1" spc="-45" dirty="0">
                <a:solidFill>
                  <a:srgbClr val="D9D9D9"/>
                </a:solidFill>
                <a:latin typeface="Trebuchet MS"/>
                <a:cs typeface="Trebuchet MS"/>
              </a:rPr>
              <a:t>t</a:t>
            </a:r>
            <a:r>
              <a:rPr sz="1100" b="1" spc="-35" dirty="0">
                <a:solidFill>
                  <a:srgbClr val="D9D9D9"/>
                </a:solidFill>
                <a:latin typeface="Trebuchet MS"/>
                <a:cs typeface="Trebuchet MS"/>
              </a:rPr>
              <a:t>o</a:t>
            </a:r>
            <a:r>
              <a:rPr sz="1100" b="1" spc="-90" dirty="0">
                <a:solidFill>
                  <a:srgbClr val="D9D9D9"/>
                </a:solidFill>
                <a:latin typeface="Trebuchet MS"/>
                <a:cs typeface="Trebuchet MS"/>
              </a:rPr>
              <a:t> </a:t>
            </a:r>
            <a:r>
              <a:rPr sz="1100" b="1" spc="-50" dirty="0">
                <a:solidFill>
                  <a:srgbClr val="D9D9D9"/>
                </a:solidFill>
                <a:latin typeface="Trebuchet MS"/>
                <a:cs typeface="Trebuchet MS"/>
              </a:rPr>
              <a:t>ev</a:t>
            </a:r>
            <a:r>
              <a:rPr sz="1100" b="1" spc="-55" dirty="0">
                <a:solidFill>
                  <a:srgbClr val="D9D9D9"/>
                </a:solidFill>
                <a:latin typeface="Trebuchet MS"/>
                <a:cs typeface="Trebuchet MS"/>
              </a:rPr>
              <a:t>ery</a:t>
            </a:r>
            <a:r>
              <a:rPr sz="1100" b="1" spc="-95" dirty="0">
                <a:solidFill>
                  <a:srgbClr val="D9D9D9"/>
                </a:solidFill>
                <a:latin typeface="Trebuchet MS"/>
                <a:cs typeface="Trebuchet MS"/>
              </a:rPr>
              <a:t> </a:t>
            </a:r>
            <a:r>
              <a:rPr sz="1100" b="1" spc="-40" dirty="0">
                <a:solidFill>
                  <a:srgbClr val="D9D9D9"/>
                </a:solidFill>
                <a:latin typeface="Trebuchet MS"/>
                <a:cs typeface="Trebuchet MS"/>
              </a:rPr>
              <a:t>o</a:t>
            </a:r>
            <a:r>
              <a:rPr sz="1100" b="1" spc="-35" dirty="0">
                <a:solidFill>
                  <a:srgbClr val="D9D9D9"/>
                </a:solidFill>
                <a:latin typeface="Trebuchet MS"/>
                <a:cs typeface="Trebuchet MS"/>
              </a:rPr>
              <a:t>t</a:t>
            </a:r>
            <a:r>
              <a:rPr sz="1100" b="1" spc="-55" dirty="0">
                <a:solidFill>
                  <a:srgbClr val="D9D9D9"/>
                </a:solidFill>
                <a:latin typeface="Trebuchet MS"/>
                <a:cs typeface="Trebuchet MS"/>
              </a:rPr>
              <a:t>he</a:t>
            </a:r>
            <a:r>
              <a:rPr sz="1100" b="1" spc="-50" dirty="0">
                <a:solidFill>
                  <a:srgbClr val="D9D9D9"/>
                </a:solidFill>
                <a:latin typeface="Trebuchet MS"/>
                <a:cs typeface="Trebuchet MS"/>
              </a:rPr>
              <a:t>r  </a:t>
            </a:r>
            <a:r>
              <a:rPr sz="1100" b="1" spc="-25" dirty="0">
                <a:solidFill>
                  <a:srgbClr val="D9D9D9"/>
                </a:solidFill>
                <a:latin typeface="Trebuchet MS"/>
                <a:cs typeface="Trebuchet MS"/>
              </a:rPr>
              <a:t>user/role</a:t>
            </a:r>
            <a:endParaRPr sz="1100">
              <a:latin typeface="Trebuchet MS"/>
              <a:cs typeface="Trebuchet MS"/>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5875">
              <a:lnSpc>
                <a:spcPct val="100000"/>
              </a:lnSpc>
              <a:spcBef>
                <a:spcPts val="105"/>
              </a:spcBef>
            </a:pPr>
            <a:r>
              <a:rPr spc="-5" dirty="0"/>
              <a:t>ACCOUNTADMIN</a:t>
            </a:r>
          </a:p>
        </p:txBody>
      </p:sp>
      <p:grpSp>
        <p:nvGrpSpPr>
          <p:cNvPr id="3" name="object 3"/>
          <p:cNvGrpSpPr/>
          <p:nvPr/>
        </p:nvGrpSpPr>
        <p:grpSpPr>
          <a:xfrm>
            <a:off x="3179064" y="1199388"/>
            <a:ext cx="2581275" cy="1104265"/>
            <a:chOff x="3179064" y="1199388"/>
            <a:chExt cx="2581275" cy="1104265"/>
          </a:xfrm>
        </p:grpSpPr>
        <p:pic>
          <p:nvPicPr>
            <p:cNvPr id="4" name="object 4"/>
            <p:cNvPicPr/>
            <p:nvPr/>
          </p:nvPicPr>
          <p:blipFill>
            <a:blip r:embed="rId2" cstate="print"/>
            <a:stretch>
              <a:fillRect/>
            </a:stretch>
          </p:blipFill>
          <p:spPr>
            <a:xfrm>
              <a:off x="3179064" y="1199388"/>
              <a:ext cx="2580766" cy="1103884"/>
            </a:xfrm>
            <a:prstGeom prst="rect">
              <a:avLst/>
            </a:prstGeom>
          </p:spPr>
        </p:pic>
        <p:pic>
          <p:nvPicPr>
            <p:cNvPr id="5" name="object 5"/>
            <p:cNvPicPr/>
            <p:nvPr/>
          </p:nvPicPr>
          <p:blipFill>
            <a:blip r:embed="rId3" cstate="print"/>
            <a:stretch>
              <a:fillRect/>
            </a:stretch>
          </p:blipFill>
          <p:spPr>
            <a:xfrm>
              <a:off x="3505962" y="1354074"/>
              <a:ext cx="1947672" cy="472439"/>
            </a:xfrm>
            <a:prstGeom prst="rect">
              <a:avLst/>
            </a:prstGeom>
          </p:spPr>
        </p:pic>
        <p:sp>
          <p:nvSpPr>
            <p:cNvPr id="6" name="object 6"/>
            <p:cNvSpPr/>
            <p:nvPr/>
          </p:nvSpPr>
          <p:spPr>
            <a:xfrm>
              <a:off x="3505962" y="1354074"/>
              <a:ext cx="1948180" cy="472440"/>
            </a:xfrm>
            <a:custGeom>
              <a:avLst/>
              <a:gdLst/>
              <a:ahLst/>
              <a:cxnLst/>
              <a:rect l="l" t="t" r="r" b="b"/>
              <a:pathLst>
                <a:path w="1948179" h="472439">
                  <a:moveTo>
                    <a:pt x="0" y="236220"/>
                  </a:moveTo>
                  <a:lnTo>
                    <a:pt x="118110" y="0"/>
                  </a:lnTo>
                  <a:lnTo>
                    <a:pt x="1829562" y="0"/>
                  </a:lnTo>
                  <a:lnTo>
                    <a:pt x="1947672" y="236220"/>
                  </a:lnTo>
                  <a:lnTo>
                    <a:pt x="1829562" y="472439"/>
                  </a:lnTo>
                  <a:lnTo>
                    <a:pt x="118110" y="472439"/>
                  </a:lnTo>
                  <a:lnTo>
                    <a:pt x="0" y="236220"/>
                  </a:lnTo>
                  <a:close/>
                </a:path>
              </a:pathLst>
            </a:custGeom>
            <a:ln w="19049">
              <a:solidFill>
                <a:srgbClr val="00C3FF"/>
              </a:solidFill>
            </a:ln>
          </p:spPr>
          <p:txBody>
            <a:bodyPr wrap="square" lIns="0" tIns="0" rIns="0" bIns="0" rtlCol="0"/>
            <a:lstStyle/>
            <a:p>
              <a:endParaRPr/>
            </a:p>
          </p:txBody>
        </p:sp>
      </p:grpSp>
      <p:sp>
        <p:nvSpPr>
          <p:cNvPr id="7" name="object 7"/>
          <p:cNvSpPr txBox="1"/>
          <p:nvPr/>
        </p:nvSpPr>
        <p:spPr>
          <a:xfrm>
            <a:off x="3737609" y="1439925"/>
            <a:ext cx="150241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AC</a:t>
            </a:r>
            <a:r>
              <a:rPr sz="1600" b="1" spc="-105" dirty="0">
                <a:solidFill>
                  <a:srgbClr val="00C3FF"/>
                </a:solidFill>
                <a:latin typeface="Trebuchet MS"/>
                <a:cs typeface="Trebuchet MS"/>
              </a:rPr>
              <a:t>C</a:t>
            </a:r>
            <a:r>
              <a:rPr sz="1600" b="1" spc="-10" dirty="0">
                <a:solidFill>
                  <a:srgbClr val="00C3FF"/>
                </a:solidFill>
                <a:latin typeface="Trebuchet MS"/>
                <a:cs typeface="Trebuchet MS"/>
              </a:rPr>
              <a:t>OUNTADMIN</a:t>
            </a:r>
            <a:endParaRPr sz="1600">
              <a:latin typeface="Trebuchet MS"/>
              <a:cs typeface="Trebuchet MS"/>
            </a:endParaRPr>
          </a:p>
        </p:txBody>
      </p:sp>
      <p:grpSp>
        <p:nvGrpSpPr>
          <p:cNvPr id="8" name="object 8"/>
          <p:cNvGrpSpPr/>
          <p:nvPr/>
        </p:nvGrpSpPr>
        <p:grpSpPr>
          <a:xfrm>
            <a:off x="1807464" y="1944649"/>
            <a:ext cx="2581275" cy="1105535"/>
            <a:chOff x="1807464" y="1944649"/>
            <a:chExt cx="2581275" cy="1105535"/>
          </a:xfrm>
        </p:grpSpPr>
        <p:pic>
          <p:nvPicPr>
            <p:cNvPr id="9" name="object 9"/>
            <p:cNvPicPr/>
            <p:nvPr/>
          </p:nvPicPr>
          <p:blipFill>
            <a:blip r:embed="rId4" cstate="print"/>
            <a:stretch>
              <a:fillRect/>
            </a:stretch>
          </p:blipFill>
          <p:spPr>
            <a:xfrm>
              <a:off x="1807464" y="1944649"/>
              <a:ext cx="2580766" cy="1105382"/>
            </a:xfrm>
            <a:prstGeom prst="rect">
              <a:avLst/>
            </a:prstGeom>
          </p:spPr>
        </p:pic>
        <p:pic>
          <p:nvPicPr>
            <p:cNvPr id="10" name="object 10"/>
            <p:cNvPicPr/>
            <p:nvPr/>
          </p:nvPicPr>
          <p:blipFill>
            <a:blip r:embed="rId5" cstate="print"/>
            <a:stretch>
              <a:fillRect/>
            </a:stretch>
          </p:blipFill>
          <p:spPr>
            <a:xfrm>
              <a:off x="2134362" y="2099309"/>
              <a:ext cx="1947672" cy="473963"/>
            </a:xfrm>
            <a:prstGeom prst="rect">
              <a:avLst/>
            </a:prstGeom>
          </p:spPr>
        </p:pic>
        <p:sp>
          <p:nvSpPr>
            <p:cNvPr id="11" name="object 11"/>
            <p:cNvSpPr/>
            <p:nvPr/>
          </p:nvSpPr>
          <p:spPr>
            <a:xfrm>
              <a:off x="2134362" y="2099309"/>
              <a:ext cx="1948180" cy="474345"/>
            </a:xfrm>
            <a:custGeom>
              <a:avLst/>
              <a:gdLst/>
              <a:ahLst/>
              <a:cxnLst/>
              <a:rect l="l" t="t" r="r" b="b"/>
              <a:pathLst>
                <a:path w="1948179" h="474344">
                  <a:moveTo>
                    <a:pt x="0" y="236981"/>
                  </a:moveTo>
                  <a:lnTo>
                    <a:pt x="118490" y="0"/>
                  </a:lnTo>
                  <a:lnTo>
                    <a:pt x="1829180" y="0"/>
                  </a:lnTo>
                  <a:lnTo>
                    <a:pt x="1947672" y="236981"/>
                  </a:lnTo>
                  <a:lnTo>
                    <a:pt x="1829180"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2359532" y="2185238"/>
            <a:ext cx="151701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45" dirty="0">
                <a:solidFill>
                  <a:srgbClr val="00C3FF"/>
                </a:solidFill>
                <a:latin typeface="Trebuchet MS"/>
                <a:cs typeface="Trebuchet MS"/>
              </a:rPr>
              <a:t>ECU</a:t>
            </a:r>
            <a:r>
              <a:rPr sz="1600" b="1" spc="-50" dirty="0">
                <a:solidFill>
                  <a:srgbClr val="00C3FF"/>
                </a:solidFill>
                <a:latin typeface="Trebuchet MS"/>
                <a:cs typeface="Trebuchet MS"/>
              </a:rPr>
              <a:t>R</a:t>
            </a:r>
            <a:r>
              <a:rPr sz="1600" b="1" spc="-65" dirty="0">
                <a:solidFill>
                  <a:srgbClr val="00C3FF"/>
                </a:solidFill>
                <a:latin typeface="Trebuchet MS"/>
                <a:cs typeface="Trebuchet MS"/>
              </a:rPr>
              <a:t>ITY</a:t>
            </a:r>
            <a:r>
              <a:rPr sz="1600" b="1" spc="-90" dirty="0">
                <a:solidFill>
                  <a:srgbClr val="00C3FF"/>
                </a:solidFill>
                <a:latin typeface="Trebuchet MS"/>
                <a:cs typeface="Trebuchet MS"/>
              </a:rPr>
              <a:t>A</a:t>
            </a:r>
            <a:r>
              <a:rPr sz="1600" b="1" spc="55" dirty="0">
                <a:solidFill>
                  <a:srgbClr val="00C3FF"/>
                </a:solidFill>
                <a:latin typeface="Trebuchet MS"/>
                <a:cs typeface="Trebuchet MS"/>
              </a:rPr>
              <a:t>DMIN</a:t>
            </a:r>
            <a:endParaRPr sz="1600">
              <a:latin typeface="Trebuchet MS"/>
              <a:cs typeface="Trebuchet MS"/>
            </a:endParaRPr>
          </a:p>
        </p:txBody>
      </p:sp>
      <p:grpSp>
        <p:nvGrpSpPr>
          <p:cNvPr id="13" name="object 13"/>
          <p:cNvGrpSpPr/>
          <p:nvPr/>
        </p:nvGrpSpPr>
        <p:grpSpPr>
          <a:xfrm>
            <a:off x="4599432" y="1944649"/>
            <a:ext cx="2582545" cy="1105535"/>
            <a:chOff x="4599432" y="1944649"/>
            <a:chExt cx="2582545" cy="1105535"/>
          </a:xfrm>
        </p:grpSpPr>
        <p:pic>
          <p:nvPicPr>
            <p:cNvPr id="14" name="object 14"/>
            <p:cNvPicPr/>
            <p:nvPr/>
          </p:nvPicPr>
          <p:blipFill>
            <a:blip r:embed="rId6" cstate="print"/>
            <a:stretch>
              <a:fillRect/>
            </a:stretch>
          </p:blipFill>
          <p:spPr>
            <a:xfrm>
              <a:off x="4599432" y="1944649"/>
              <a:ext cx="2582291" cy="1105382"/>
            </a:xfrm>
            <a:prstGeom prst="rect">
              <a:avLst/>
            </a:prstGeom>
          </p:spPr>
        </p:pic>
        <p:pic>
          <p:nvPicPr>
            <p:cNvPr id="15" name="object 15"/>
            <p:cNvPicPr/>
            <p:nvPr/>
          </p:nvPicPr>
          <p:blipFill>
            <a:blip r:embed="rId7" cstate="print"/>
            <a:stretch>
              <a:fillRect/>
            </a:stretch>
          </p:blipFill>
          <p:spPr>
            <a:xfrm>
              <a:off x="4926330" y="2099309"/>
              <a:ext cx="1949196" cy="473963"/>
            </a:xfrm>
            <a:prstGeom prst="rect">
              <a:avLst/>
            </a:prstGeom>
          </p:spPr>
        </p:pic>
        <p:sp>
          <p:nvSpPr>
            <p:cNvPr id="16" name="object 16"/>
            <p:cNvSpPr/>
            <p:nvPr/>
          </p:nvSpPr>
          <p:spPr>
            <a:xfrm>
              <a:off x="4926330" y="2099309"/>
              <a:ext cx="1949450" cy="474345"/>
            </a:xfrm>
            <a:custGeom>
              <a:avLst/>
              <a:gdLst/>
              <a:ahLst/>
              <a:cxnLst/>
              <a:rect l="l" t="t" r="r" b="b"/>
              <a:pathLst>
                <a:path w="1949450" h="474344">
                  <a:moveTo>
                    <a:pt x="0" y="236981"/>
                  </a:moveTo>
                  <a:lnTo>
                    <a:pt x="118491" y="0"/>
                  </a:lnTo>
                  <a:lnTo>
                    <a:pt x="1830704" y="0"/>
                  </a:lnTo>
                  <a:lnTo>
                    <a:pt x="1949196" y="236981"/>
                  </a:lnTo>
                  <a:lnTo>
                    <a:pt x="1830704" y="473963"/>
                  </a:lnTo>
                  <a:lnTo>
                    <a:pt x="118491" y="473963"/>
                  </a:lnTo>
                  <a:lnTo>
                    <a:pt x="0" y="236981"/>
                  </a:lnTo>
                  <a:close/>
                </a:path>
              </a:pathLst>
            </a:custGeom>
            <a:ln w="19050">
              <a:solidFill>
                <a:srgbClr val="00C3FF"/>
              </a:solidFill>
            </a:ln>
          </p:spPr>
          <p:txBody>
            <a:bodyPr wrap="square" lIns="0" tIns="0" rIns="0" bIns="0" rtlCol="0"/>
            <a:lstStyle/>
            <a:p>
              <a:endParaRPr/>
            </a:p>
          </p:txBody>
        </p:sp>
      </p:grpSp>
      <p:sp>
        <p:nvSpPr>
          <p:cNvPr id="17" name="object 17"/>
          <p:cNvSpPr txBox="1"/>
          <p:nvPr/>
        </p:nvSpPr>
        <p:spPr>
          <a:xfrm>
            <a:off x="5419471" y="2185238"/>
            <a:ext cx="982344"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25" dirty="0">
                <a:solidFill>
                  <a:srgbClr val="00C3FF"/>
                </a:solidFill>
                <a:latin typeface="Trebuchet MS"/>
                <a:cs typeface="Trebuchet MS"/>
              </a:rPr>
              <a:t>Y</a:t>
            </a:r>
            <a:r>
              <a:rPr sz="1600" b="1" spc="-30" dirty="0">
                <a:solidFill>
                  <a:srgbClr val="00C3FF"/>
                </a:solidFill>
                <a:latin typeface="Trebuchet MS"/>
                <a:cs typeface="Trebuchet MS"/>
              </a:rPr>
              <a:t>S</a:t>
            </a:r>
            <a:r>
              <a:rPr sz="1600" b="1" spc="35" dirty="0">
                <a:solidFill>
                  <a:srgbClr val="00C3FF"/>
                </a:solidFill>
                <a:latin typeface="Trebuchet MS"/>
                <a:cs typeface="Trebuchet MS"/>
              </a:rPr>
              <a:t>ADM</a:t>
            </a:r>
            <a:r>
              <a:rPr sz="1600" b="1" spc="25" dirty="0">
                <a:solidFill>
                  <a:srgbClr val="00C3FF"/>
                </a:solidFill>
                <a:latin typeface="Trebuchet MS"/>
                <a:cs typeface="Trebuchet MS"/>
              </a:rPr>
              <a:t>IN</a:t>
            </a:r>
            <a:endParaRPr sz="1600">
              <a:latin typeface="Trebuchet MS"/>
              <a:cs typeface="Trebuchet MS"/>
            </a:endParaRPr>
          </a:p>
        </p:txBody>
      </p:sp>
      <p:grpSp>
        <p:nvGrpSpPr>
          <p:cNvPr id="18" name="object 18"/>
          <p:cNvGrpSpPr/>
          <p:nvPr/>
        </p:nvGrpSpPr>
        <p:grpSpPr>
          <a:xfrm>
            <a:off x="1819655" y="1551432"/>
            <a:ext cx="4025265" cy="2149475"/>
            <a:chOff x="1819655" y="1551432"/>
            <a:chExt cx="4025265" cy="2149475"/>
          </a:xfrm>
        </p:grpSpPr>
        <p:sp>
          <p:nvSpPr>
            <p:cNvPr id="19" name="object 19"/>
            <p:cNvSpPr/>
            <p:nvPr/>
          </p:nvSpPr>
          <p:spPr>
            <a:xfrm>
              <a:off x="3113278" y="1551431"/>
              <a:ext cx="2731770" cy="546735"/>
            </a:xfrm>
            <a:custGeom>
              <a:avLst/>
              <a:gdLst/>
              <a:ahLst/>
              <a:cxnLst/>
              <a:rect l="l" t="t" r="r" b="b"/>
              <a:pathLst>
                <a:path w="2731770" h="546735">
                  <a:moveTo>
                    <a:pt x="391668" y="38100"/>
                  </a:moveTo>
                  <a:lnTo>
                    <a:pt x="378968" y="31750"/>
                  </a:lnTo>
                  <a:lnTo>
                    <a:pt x="315468" y="0"/>
                  </a:lnTo>
                  <a:lnTo>
                    <a:pt x="315468" y="31750"/>
                  </a:lnTo>
                  <a:lnTo>
                    <a:pt x="2794" y="31750"/>
                  </a:lnTo>
                  <a:lnTo>
                    <a:pt x="0" y="34544"/>
                  </a:lnTo>
                  <a:lnTo>
                    <a:pt x="0" y="546481"/>
                  </a:lnTo>
                  <a:lnTo>
                    <a:pt x="12700" y="546481"/>
                  </a:lnTo>
                  <a:lnTo>
                    <a:pt x="12700" y="44450"/>
                  </a:lnTo>
                  <a:lnTo>
                    <a:pt x="315468" y="44450"/>
                  </a:lnTo>
                  <a:lnTo>
                    <a:pt x="315468" y="76200"/>
                  </a:lnTo>
                  <a:lnTo>
                    <a:pt x="378968" y="44450"/>
                  </a:lnTo>
                  <a:lnTo>
                    <a:pt x="391668" y="38100"/>
                  </a:lnTo>
                  <a:close/>
                </a:path>
                <a:path w="2731770" h="546735">
                  <a:moveTo>
                    <a:pt x="2731262" y="34544"/>
                  </a:moveTo>
                  <a:lnTo>
                    <a:pt x="2728341" y="31750"/>
                  </a:lnTo>
                  <a:lnTo>
                    <a:pt x="2415794" y="31750"/>
                  </a:lnTo>
                  <a:lnTo>
                    <a:pt x="2415794" y="0"/>
                  </a:lnTo>
                  <a:lnTo>
                    <a:pt x="2339594" y="38100"/>
                  </a:lnTo>
                  <a:lnTo>
                    <a:pt x="2415794" y="76200"/>
                  </a:lnTo>
                  <a:lnTo>
                    <a:pt x="2415794" y="44450"/>
                  </a:lnTo>
                  <a:lnTo>
                    <a:pt x="2718562" y="44450"/>
                  </a:lnTo>
                  <a:lnTo>
                    <a:pt x="2718562" y="546481"/>
                  </a:lnTo>
                  <a:lnTo>
                    <a:pt x="2731262" y="546481"/>
                  </a:lnTo>
                  <a:lnTo>
                    <a:pt x="2731262" y="44450"/>
                  </a:lnTo>
                  <a:lnTo>
                    <a:pt x="2731262" y="38100"/>
                  </a:lnTo>
                  <a:lnTo>
                    <a:pt x="2731262" y="34544"/>
                  </a:lnTo>
                  <a:close/>
                </a:path>
              </a:pathLst>
            </a:custGeom>
            <a:solidFill>
              <a:srgbClr val="00C2FF"/>
            </a:solidFill>
          </p:spPr>
          <p:txBody>
            <a:bodyPr wrap="square" lIns="0" tIns="0" rIns="0" bIns="0" rtlCol="0"/>
            <a:lstStyle/>
            <a:p>
              <a:endParaRPr/>
            </a:p>
          </p:txBody>
        </p:sp>
        <p:pic>
          <p:nvPicPr>
            <p:cNvPr id="20" name="object 20"/>
            <p:cNvPicPr/>
            <p:nvPr/>
          </p:nvPicPr>
          <p:blipFill>
            <a:blip r:embed="rId4" cstate="print"/>
            <a:stretch>
              <a:fillRect/>
            </a:stretch>
          </p:blipFill>
          <p:spPr>
            <a:xfrm>
              <a:off x="1819655" y="2595397"/>
              <a:ext cx="2580767" cy="1105382"/>
            </a:xfrm>
            <a:prstGeom prst="rect">
              <a:avLst/>
            </a:prstGeom>
          </p:spPr>
        </p:pic>
        <p:pic>
          <p:nvPicPr>
            <p:cNvPr id="21" name="object 21"/>
            <p:cNvPicPr/>
            <p:nvPr/>
          </p:nvPicPr>
          <p:blipFill>
            <a:blip r:embed="rId8" cstate="print"/>
            <a:stretch>
              <a:fillRect/>
            </a:stretch>
          </p:blipFill>
          <p:spPr>
            <a:xfrm>
              <a:off x="2146553" y="2750058"/>
              <a:ext cx="1947671" cy="473964"/>
            </a:xfrm>
            <a:prstGeom prst="rect">
              <a:avLst/>
            </a:prstGeom>
          </p:spPr>
        </p:pic>
        <p:sp>
          <p:nvSpPr>
            <p:cNvPr id="22" name="object 22"/>
            <p:cNvSpPr/>
            <p:nvPr/>
          </p:nvSpPr>
          <p:spPr>
            <a:xfrm>
              <a:off x="2146553" y="2750058"/>
              <a:ext cx="1948180" cy="474345"/>
            </a:xfrm>
            <a:custGeom>
              <a:avLst/>
              <a:gdLst/>
              <a:ahLst/>
              <a:cxnLst/>
              <a:rect l="l" t="t" r="r" b="b"/>
              <a:pathLst>
                <a:path w="1948179" h="474344">
                  <a:moveTo>
                    <a:pt x="0" y="236981"/>
                  </a:moveTo>
                  <a:lnTo>
                    <a:pt x="118490" y="0"/>
                  </a:lnTo>
                  <a:lnTo>
                    <a:pt x="1829181" y="0"/>
                  </a:lnTo>
                  <a:lnTo>
                    <a:pt x="1947671" y="236981"/>
                  </a:lnTo>
                  <a:lnTo>
                    <a:pt x="1829181" y="473964"/>
                  </a:lnTo>
                  <a:lnTo>
                    <a:pt x="118490" y="473964"/>
                  </a:lnTo>
                  <a:lnTo>
                    <a:pt x="0" y="236981"/>
                  </a:lnTo>
                  <a:close/>
                </a:path>
              </a:pathLst>
            </a:custGeom>
            <a:ln w="19050">
              <a:solidFill>
                <a:srgbClr val="00C3FF"/>
              </a:solidFill>
            </a:ln>
          </p:spPr>
          <p:txBody>
            <a:bodyPr wrap="square" lIns="0" tIns="0" rIns="0" bIns="0" rtlCol="0"/>
            <a:lstStyle/>
            <a:p>
              <a:endParaRPr/>
            </a:p>
          </p:txBody>
        </p:sp>
      </p:grpSp>
      <p:sp>
        <p:nvSpPr>
          <p:cNvPr id="23" name="object 23"/>
          <p:cNvSpPr txBox="1"/>
          <p:nvPr/>
        </p:nvSpPr>
        <p:spPr>
          <a:xfrm>
            <a:off x="2565273" y="2837433"/>
            <a:ext cx="112966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USE</a:t>
            </a:r>
            <a:r>
              <a:rPr sz="1600" b="1" spc="-15" dirty="0">
                <a:solidFill>
                  <a:srgbClr val="00C3FF"/>
                </a:solidFill>
                <a:latin typeface="Trebuchet MS"/>
                <a:cs typeface="Trebuchet MS"/>
              </a:rPr>
              <a:t>R</a:t>
            </a:r>
            <a:r>
              <a:rPr sz="1600" b="1" spc="30" dirty="0">
                <a:solidFill>
                  <a:srgbClr val="00C3FF"/>
                </a:solidFill>
                <a:latin typeface="Trebuchet MS"/>
                <a:cs typeface="Trebuchet MS"/>
              </a:rPr>
              <a:t>ADMIN</a:t>
            </a:r>
            <a:endParaRPr sz="1600">
              <a:latin typeface="Trebuchet MS"/>
              <a:cs typeface="Trebuchet MS"/>
            </a:endParaRPr>
          </a:p>
        </p:txBody>
      </p:sp>
      <p:grpSp>
        <p:nvGrpSpPr>
          <p:cNvPr id="24" name="object 24"/>
          <p:cNvGrpSpPr/>
          <p:nvPr/>
        </p:nvGrpSpPr>
        <p:grpSpPr>
          <a:xfrm>
            <a:off x="3179064" y="3713988"/>
            <a:ext cx="2581275" cy="1104265"/>
            <a:chOff x="3179064" y="3713988"/>
            <a:chExt cx="2581275" cy="1104265"/>
          </a:xfrm>
        </p:grpSpPr>
        <p:pic>
          <p:nvPicPr>
            <p:cNvPr id="25" name="object 25"/>
            <p:cNvPicPr/>
            <p:nvPr/>
          </p:nvPicPr>
          <p:blipFill>
            <a:blip r:embed="rId2" cstate="print"/>
            <a:stretch>
              <a:fillRect/>
            </a:stretch>
          </p:blipFill>
          <p:spPr>
            <a:xfrm>
              <a:off x="3179064" y="3713988"/>
              <a:ext cx="2580766" cy="1103884"/>
            </a:xfrm>
            <a:prstGeom prst="rect">
              <a:avLst/>
            </a:prstGeom>
          </p:spPr>
        </p:pic>
        <p:pic>
          <p:nvPicPr>
            <p:cNvPr id="26" name="object 26"/>
            <p:cNvPicPr/>
            <p:nvPr/>
          </p:nvPicPr>
          <p:blipFill>
            <a:blip r:embed="rId3" cstate="print"/>
            <a:stretch>
              <a:fillRect/>
            </a:stretch>
          </p:blipFill>
          <p:spPr>
            <a:xfrm>
              <a:off x="3505962" y="3868674"/>
              <a:ext cx="1947672" cy="472439"/>
            </a:xfrm>
            <a:prstGeom prst="rect">
              <a:avLst/>
            </a:prstGeom>
          </p:spPr>
        </p:pic>
        <p:sp>
          <p:nvSpPr>
            <p:cNvPr id="27" name="object 27"/>
            <p:cNvSpPr/>
            <p:nvPr/>
          </p:nvSpPr>
          <p:spPr>
            <a:xfrm>
              <a:off x="3505962" y="3868674"/>
              <a:ext cx="1948180" cy="472440"/>
            </a:xfrm>
            <a:custGeom>
              <a:avLst/>
              <a:gdLst/>
              <a:ahLst/>
              <a:cxnLst/>
              <a:rect l="l" t="t" r="r" b="b"/>
              <a:pathLst>
                <a:path w="1948179" h="472439">
                  <a:moveTo>
                    <a:pt x="0" y="236219"/>
                  </a:moveTo>
                  <a:lnTo>
                    <a:pt x="118110" y="0"/>
                  </a:lnTo>
                  <a:lnTo>
                    <a:pt x="1829562" y="0"/>
                  </a:lnTo>
                  <a:lnTo>
                    <a:pt x="1947672" y="236219"/>
                  </a:lnTo>
                  <a:lnTo>
                    <a:pt x="1829562" y="472439"/>
                  </a:lnTo>
                  <a:lnTo>
                    <a:pt x="118110" y="472439"/>
                  </a:lnTo>
                  <a:lnTo>
                    <a:pt x="0" y="236219"/>
                  </a:lnTo>
                  <a:close/>
                </a:path>
              </a:pathLst>
            </a:custGeom>
            <a:ln w="19050">
              <a:solidFill>
                <a:srgbClr val="00C3FF"/>
              </a:solidFill>
            </a:ln>
          </p:spPr>
          <p:txBody>
            <a:bodyPr wrap="square" lIns="0" tIns="0" rIns="0" bIns="0" rtlCol="0"/>
            <a:lstStyle/>
            <a:p>
              <a:endParaRPr/>
            </a:p>
          </p:txBody>
        </p:sp>
      </p:grpSp>
      <p:sp>
        <p:nvSpPr>
          <p:cNvPr id="28" name="object 28"/>
          <p:cNvSpPr txBox="1"/>
          <p:nvPr/>
        </p:nvSpPr>
        <p:spPr>
          <a:xfrm>
            <a:off x="4156709" y="3955491"/>
            <a:ext cx="66484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PUBLIC</a:t>
            </a:r>
            <a:endParaRPr sz="1600">
              <a:latin typeface="Trebuchet MS"/>
              <a:cs typeface="Trebuchet MS"/>
            </a:endParaRPr>
          </a:p>
        </p:txBody>
      </p:sp>
      <p:grpSp>
        <p:nvGrpSpPr>
          <p:cNvPr id="29" name="object 29"/>
          <p:cNvGrpSpPr/>
          <p:nvPr/>
        </p:nvGrpSpPr>
        <p:grpSpPr>
          <a:xfrm>
            <a:off x="3086100" y="2572511"/>
            <a:ext cx="419100" cy="1539240"/>
            <a:chOff x="3086100" y="2572511"/>
            <a:chExt cx="419100" cy="1539240"/>
          </a:xfrm>
        </p:grpSpPr>
        <p:sp>
          <p:nvSpPr>
            <p:cNvPr id="30" name="object 30"/>
            <p:cNvSpPr/>
            <p:nvPr/>
          </p:nvSpPr>
          <p:spPr>
            <a:xfrm>
              <a:off x="3090672" y="3334511"/>
              <a:ext cx="414655" cy="777240"/>
            </a:xfrm>
            <a:custGeom>
              <a:avLst/>
              <a:gdLst/>
              <a:ahLst/>
              <a:cxnLst/>
              <a:rect l="l" t="t" r="r" b="b"/>
              <a:pathLst>
                <a:path w="414654" h="777239">
                  <a:moveTo>
                    <a:pt x="44450" y="63500"/>
                  </a:moveTo>
                  <a:lnTo>
                    <a:pt x="31750" y="63500"/>
                  </a:lnTo>
                  <a:lnTo>
                    <a:pt x="31750" y="773823"/>
                  </a:lnTo>
                  <a:lnTo>
                    <a:pt x="34543" y="776668"/>
                  </a:lnTo>
                  <a:lnTo>
                    <a:pt x="414274" y="776668"/>
                  </a:lnTo>
                  <a:lnTo>
                    <a:pt x="414274" y="770318"/>
                  </a:lnTo>
                  <a:lnTo>
                    <a:pt x="44450" y="770318"/>
                  </a:lnTo>
                  <a:lnTo>
                    <a:pt x="38100" y="763968"/>
                  </a:lnTo>
                  <a:lnTo>
                    <a:pt x="44450" y="763968"/>
                  </a:lnTo>
                  <a:lnTo>
                    <a:pt x="44450" y="63500"/>
                  </a:lnTo>
                  <a:close/>
                </a:path>
                <a:path w="414654" h="777239">
                  <a:moveTo>
                    <a:pt x="44450" y="763968"/>
                  </a:moveTo>
                  <a:lnTo>
                    <a:pt x="38100" y="763968"/>
                  </a:lnTo>
                  <a:lnTo>
                    <a:pt x="44450" y="770318"/>
                  </a:lnTo>
                  <a:lnTo>
                    <a:pt x="44450" y="763968"/>
                  </a:lnTo>
                  <a:close/>
                </a:path>
                <a:path w="414654" h="777239">
                  <a:moveTo>
                    <a:pt x="414274" y="763968"/>
                  </a:moveTo>
                  <a:lnTo>
                    <a:pt x="44450" y="763968"/>
                  </a:lnTo>
                  <a:lnTo>
                    <a:pt x="44450" y="770318"/>
                  </a:lnTo>
                  <a:lnTo>
                    <a:pt x="414274" y="770318"/>
                  </a:lnTo>
                  <a:lnTo>
                    <a:pt x="414274" y="763968"/>
                  </a:lnTo>
                  <a:close/>
                </a:path>
                <a:path w="414654" h="777239">
                  <a:moveTo>
                    <a:pt x="38100" y="0"/>
                  </a:moveTo>
                  <a:lnTo>
                    <a:pt x="0" y="76200"/>
                  </a:lnTo>
                  <a:lnTo>
                    <a:pt x="31750" y="76200"/>
                  </a:lnTo>
                  <a:lnTo>
                    <a:pt x="31750" y="63500"/>
                  </a:lnTo>
                  <a:lnTo>
                    <a:pt x="69850" y="63500"/>
                  </a:lnTo>
                  <a:lnTo>
                    <a:pt x="38100" y="0"/>
                  </a:lnTo>
                  <a:close/>
                </a:path>
                <a:path w="414654" h="777239">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31" name="object 31"/>
            <p:cNvPicPr/>
            <p:nvPr/>
          </p:nvPicPr>
          <p:blipFill>
            <a:blip r:embed="rId9" cstate="print"/>
            <a:stretch>
              <a:fillRect/>
            </a:stretch>
          </p:blipFill>
          <p:spPr>
            <a:xfrm>
              <a:off x="3086100" y="2572511"/>
              <a:ext cx="76200" cy="177800"/>
            </a:xfrm>
            <a:prstGeom prst="rect">
              <a:avLst/>
            </a:prstGeom>
          </p:spPr>
        </p:pic>
      </p:gr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5875">
              <a:lnSpc>
                <a:spcPct val="100000"/>
              </a:lnSpc>
              <a:spcBef>
                <a:spcPts val="105"/>
              </a:spcBef>
            </a:pPr>
            <a:r>
              <a:rPr spc="-5" dirty="0"/>
              <a:t>ACCOUNTADMIN</a:t>
            </a:r>
          </a:p>
        </p:txBody>
      </p:sp>
      <p:grpSp>
        <p:nvGrpSpPr>
          <p:cNvPr id="3" name="object 3"/>
          <p:cNvGrpSpPr/>
          <p:nvPr/>
        </p:nvGrpSpPr>
        <p:grpSpPr>
          <a:xfrm>
            <a:off x="969263" y="1351788"/>
            <a:ext cx="2581275" cy="1104265"/>
            <a:chOff x="969263" y="1351788"/>
            <a:chExt cx="2581275" cy="1104265"/>
          </a:xfrm>
        </p:grpSpPr>
        <p:pic>
          <p:nvPicPr>
            <p:cNvPr id="4" name="object 4"/>
            <p:cNvPicPr/>
            <p:nvPr/>
          </p:nvPicPr>
          <p:blipFill>
            <a:blip r:embed="rId2" cstate="print"/>
            <a:stretch>
              <a:fillRect/>
            </a:stretch>
          </p:blipFill>
          <p:spPr>
            <a:xfrm>
              <a:off x="969263" y="1351788"/>
              <a:ext cx="2580766" cy="1103884"/>
            </a:xfrm>
            <a:prstGeom prst="rect">
              <a:avLst/>
            </a:prstGeom>
          </p:spPr>
        </p:pic>
        <p:sp>
          <p:nvSpPr>
            <p:cNvPr id="5" name="object 5"/>
            <p:cNvSpPr/>
            <p:nvPr/>
          </p:nvSpPr>
          <p:spPr>
            <a:xfrm>
              <a:off x="1296161" y="1506474"/>
              <a:ext cx="1948180" cy="472440"/>
            </a:xfrm>
            <a:custGeom>
              <a:avLst/>
              <a:gdLst/>
              <a:ahLst/>
              <a:cxnLst/>
              <a:rect l="l" t="t" r="r" b="b"/>
              <a:pathLst>
                <a:path w="1948180" h="472439">
                  <a:moveTo>
                    <a:pt x="1829562" y="0"/>
                  </a:moveTo>
                  <a:lnTo>
                    <a:pt x="118109" y="0"/>
                  </a:lnTo>
                  <a:lnTo>
                    <a:pt x="0" y="236220"/>
                  </a:lnTo>
                  <a:lnTo>
                    <a:pt x="118109" y="472439"/>
                  </a:lnTo>
                  <a:lnTo>
                    <a:pt x="1829562" y="472439"/>
                  </a:lnTo>
                  <a:lnTo>
                    <a:pt x="1947671" y="236220"/>
                  </a:lnTo>
                  <a:lnTo>
                    <a:pt x="1829562" y="0"/>
                  </a:lnTo>
                  <a:close/>
                </a:path>
              </a:pathLst>
            </a:custGeom>
            <a:solidFill>
              <a:srgbClr val="D5D5D5"/>
            </a:solidFill>
          </p:spPr>
          <p:txBody>
            <a:bodyPr wrap="square" lIns="0" tIns="0" rIns="0" bIns="0" rtlCol="0"/>
            <a:lstStyle/>
            <a:p>
              <a:endParaRPr/>
            </a:p>
          </p:txBody>
        </p:sp>
        <p:sp>
          <p:nvSpPr>
            <p:cNvPr id="6" name="object 6"/>
            <p:cNvSpPr/>
            <p:nvPr/>
          </p:nvSpPr>
          <p:spPr>
            <a:xfrm>
              <a:off x="1296161" y="1506474"/>
              <a:ext cx="1948180" cy="472440"/>
            </a:xfrm>
            <a:custGeom>
              <a:avLst/>
              <a:gdLst/>
              <a:ahLst/>
              <a:cxnLst/>
              <a:rect l="l" t="t" r="r" b="b"/>
              <a:pathLst>
                <a:path w="1948180" h="472439">
                  <a:moveTo>
                    <a:pt x="0" y="236220"/>
                  </a:moveTo>
                  <a:lnTo>
                    <a:pt x="118109" y="0"/>
                  </a:lnTo>
                  <a:lnTo>
                    <a:pt x="1829562" y="0"/>
                  </a:lnTo>
                  <a:lnTo>
                    <a:pt x="1947671" y="236220"/>
                  </a:lnTo>
                  <a:lnTo>
                    <a:pt x="1829562" y="472439"/>
                  </a:lnTo>
                  <a:lnTo>
                    <a:pt x="118109" y="472439"/>
                  </a:lnTo>
                  <a:lnTo>
                    <a:pt x="0" y="236220"/>
                  </a:lnTo>
                  <a:close/>
                </a:path>
              </a:pathLst>
            </a:custGeom>
            <a:ln w="19050">
              <a:solidFill>
                <a:srgbClr val="1771C1"/>
              </a:solidFill>
            </a:ln>
          </p:spPr>
          <p:txBody>
            <a:bodyPr wrap="square" lIns="0" tIns="0" rIns="0" bIns="0" rtlCol="0"/>
            <a:lstStyle/>
            <a:p>
              <a:endParaRPr/>
            </a:p>
          </p:txBody>
        </p:sp>
      </p:grpSp>
      <p:grpSp>
        <p:nvGrpSpPr>
          <p:cNvPr id="7" name="object 7"/>
          <p:cNvGrpSpPr/>
          <p:nvPr/>
        </p:nvGrpSpPr>
        <p:grpSpPr>
          <a:xfrm>
            <a:off x="4093464" y="728472"/>
            <a:ext cx="4212590" cy="2065655"/>
            <a:chOff x="4093464" y="728472"/>
            <a:chExt cx="4212590" cy="2065655"/>
          </a:xfrm>
        </p:grpSpPr>
        <p:pic>
          <p:nvPicPr>
            <p:cNvPr id="8" name="object 8"/>
            <p:cNvPicPr/>
            <p:nvPr/>
          </p:nvPicPr>
          <p:blipFill>
            <a:blip r:embed="rId3" cstate="print"/>
            <a:stretch>
              <a:fillRect/>
            </a:stretch>
          </p:blipFill>
          <p:spPr>
            <a:xfrm>
              <a:off x="6172200" y="728472"/>
              <a:ext cx="2133600" cy="1440179"/>
            </a:xfrm>
            <a:prstGeom prst="rect">
              <a:avLst/>
            </a:prstGeom>
          </p:spPr>
        </p:pic>
        <p:pic>
          <p:nvPicPr>
            <p:cNvPr id="9" name="object 9"/>
            <p:cNvPicPr/>
            <p:nvPr/>
          </p:nvPicPr>
          <p:blipFill>
            <a:blip r:embed="rId2" cstate="print"/>
            <a:stretch>
              <a:fillRect/>
            </a:stretch>
          </p:blipFill>
          <p:spPr>
            <a:xfrm>
              <a:off x="4093464" y="1690116"/>
              <a:ext cx="2580766" cy="1103884"/>
            </a:xfrm>
            <a:prstGeom prst="rect">
              <a:avLst/>
            </a:prstGeom>
          </p:spPr>
        </p:pic>
        <p:sp>
          <p:nvSpPr>
            <p:cNvPr id="10" name="object 10"/>
            <p:cNvSpPr/>
            <p:nvPr/>
          </p:nvSpPr>
          <p:spPr>
            <a:xfrm>
              <a:off x="4420362" y="1844802"/>
              <a:ext cx="1948180" cy="472440"/>
            </a:xfrm>
            <a:custGeom>
              <a:avLst/>
              <a:gdLst/>
              <a:ahLst/>
              <a:cxnLst/>
              <a:rect l="l" t="t" r="r" b="b"/>
              <a:pathLst>
                <a:path w="1948179" h="472439">
                  <a:moveTo>
                    <a:pt x="1829562" y="0"/>
                  </a:moveTo>
                  <a:lnTo>
                    <a:pt x="118110" y="0"/>
                  </a:lnTo>
                  <a:lnTo>
                    <a:pt x="0" y="236220"/>
                  </a:lnTo>
                  <a:lnTo>
                    <a:pt x="118110" y="472440"/>
                  </a:lnTo>
                  <a:lnTo>
                    <a:pt x="1829562" y="472440"/>
                  </a:lnTo>
                  <a:lnTo>
                    <a:pt x="1947672" y="236220"/>
                  </a:lnTo>
                  <a:lnTo>
                    <a:pt x="1829562" y="0"/>
                  </a:lnTo>
                  <a:close/>
                </a:path>
              </a:pathLst>
            </a:custGeom>
            <a:solidFill>
              <a:srgbClr val="D5D5D5"/>
            </a:solidFill>
          </p:spPr>
          <p:txBody>
            <a:bodyPr wrap="square" lIns="0" tIns="0" rIns="0" bIns="0" rtlCol="0"/>
            <a:lstStyle/>
            <a:p>
              <a:endParaRPr/>
            </a:p>
          </p:txBody>
        </p:sp>
        <p:sp>
          <p:nvSpPr>
            <p:cNvPr id="11" name="object 11"/>
            <p:cNvSpPr/>
            <p:nvPr/>
          </p:nvSpPr>
          <p:spPr>
            <a:xfrm>
              <a:off x="4420362" y="1844802"/>
              <a:ext cx="1948180" cy="472440"/>
            </a:xfrm>
            <a:custGeom>
              <a:avLst/>
              <a:gdLst/>
              <a:ahLst/>
              <a:cxnLst/>
              <a:rect l="l" t="t" r="r" b="b"/>
              <a:pathLst>
                <a:path w="1948179" h="472439">
                  <a:moveTo>
                    <a:pt x="0" y="236220"/>
                  </a:moveTo>
                  <a:lnTo>
                    <a:pt x="118110" y="0"/>
                  </a:lnTo>
                  <a:lnTo>
                    <a:pt x="1829562" y="0"/>
                  </a:lnTo>
                  <a:lnTo>
                    <a:pt x="1947672" y="236220"/>
                  </a:lnTo>
                  <a:lnTo>
                    <a:pt x="1829562" y="472440"/>
                  </a:lnTo>
                  <a:lnTo>
                    <a:pt x="118110" y="472440"/>
                  </a:lnTo>
                  <a:lnTo>
                    <a:pt x="0" y="236220"/>
                  </a:lnTo>
                  <a:close/>
                </a:path>
              </a:pathLst>
            </a:custGeom>
            <a:ln w="19050">
              <a:solidFill>
                <a:srgbClr val="1771C1"/>
              </a:solidFill>
            </a:ln>
          </p:spPr>
          <p:txBody>
            <a:bodyPr wrap="square" lIns="0" tIns="0" rIns="0" bIns="0" rtlCol="0"/>
            <a:lstStyle/>
            <a:p>
              <a:endParaRPr/>
            </a:p>
          </p:txBody>
        </p:sp>
      </p:grpSp>
      <p:sp>
        <p:nvSpPr>
          <p:cNvPr id="12" name="object 12"/>
          <p:cNvSpPr txBox="1"/>
          <p:nvPr/>
        </p:nvSpPr>
        <p:spPr>
          <a:xfrm>
            <a:off x="1588135" y="1592021"/>
            <a:ext cx="1890395" cy="692785"/>
          </a:xfrm>
          <a:prstGeom prst="rect">
            <a:avLst/>
          </a:prstGeom>
        </p:spPr>
        <p:txBody>
          <a:bodyPr vert="horz" wrap="square" lIns="0" tIns="12065" rIns="0" bIns="0" rtlCol="0">
            <a:spAutoFit/>
          </a:bodyPr>
          <a:lstStyle/>
          <a:p>
            <a:pPr marL="20320">
              <a:lnSpc>
                <a:spcPct val="100000"/>
              </a:lnSpc>
              <a:spcBef>
                <a:spcPts val="95"/>
              </a:spcBef>
            </a:pPr>
            <a:r>
              <a:rPr sz="1600" b="1" spc="-55" dirty="0">
                <a:solidFill>
                  <a:srgbClr val="00497E"/>
                </a:solidFill>
                <a:latin typeface="Trebuchet MS"/>
                <a:cs typeface="Trebuchet MS"/>
              </a:rPr>
              <a:t>Top-Level-Role</a:t>
            </a:r>
            <a:endParaRPr sz="1600">
              <a:latin typeface="Trebuchet MS"/>
              <a:cs typeface="Trebuchet MS"/>
            </a:endParaRPr>
          </a:p>
          <a:p>
            <a:pPr marL="299085" indent="-287020">
              <a:lnSpc>
                <a:spcPct val="100000"/>
              </a:lnSpc>
              <a:spcBef>
                <a:spcPts val="2014"/>
              </a:spcBef>
              <a:buClr>
                <a:srgbClr val="99D3FF"/>
              </a:buClr>
              <a:buFont typeface="Wingdings"/>
              <a:buChar char=""/>
              <a:tabLst>
                <a:tab pos="299085" algn="l"/>
                <a:tab pos="299720" algn="l"/>
              </a:tabLst>
            </a:pPr>
            <a:r>
              <a:rPr sz="1100" b="1" spc="10" dirty="0">
                <a:solidFill>
                  <a:srgbClr val="D9D9D9"/>
                </a:solidFill>
                <a:latin typeface="Trebuchet MS"/>
                <a:cs typeface="Trebuchet MS"/>
              </a:rPr>
              <a:t>Man</a:t>
            </a:r>
            <a:r>
              <a:rPr sz="1100" b="1" spc="5" dirty="0">
                <a:solidFill>
                  <a:srgbClr val="D9D9D9"/>
                </a:solidFill>
                <a:latin typeface="Trebuchet MS"/>
                <a:cs typeface="Trebuchet MS"/>
              </a:rPr>
              <a:t>a</a:t>
            </a:r>
            <a:r>
              <a:rPr sz="1100" b="1" spc="-15" dirty="0">
                <a:solidFill>
                  <a:srgbClr val="D9D9D9"/>
                </a:solidFill>
                <a:latin typeface="Trebuchet MS"/>
                <a:cs typeface="Trebuchet MS"/>
              </a:rPr>
              <a:t>ge</a:t>
            </a:r>
            <a:r>
              <a:rPr sz="1100" b="1" spc="-95" dirty="0">
                <a:solidFill>
                  <a:srgbClr val="D9D9D9"/>
                </a:solidFill>
                <a:latin typeface="Trebuchet MS"/>
                <a:cs typeface="Trebuchet MS"/>
              </a:rPr>
              <a:t> </a:t>
            </a:r>
            <a:r>
              <a:rPr sz="1100" b="1" spc="-5" dirty="0">
                <a:solidFill>
                  <a:srgbClr val="D9D9D9"/>
                </a:solidFill>
                <a:latin typeface="Trebuchet MS"/>
                <a:cs typeface="Trebuchet MS"/>
              </a:rPr>
              <a:t>&amp;</a:t>
            </a:r>
            <a:r>
              <a:rPr sz="1100" b="1" spc="-100" dirty="0">
                <a:solidFill>
                  <a:srgbClr val="D9D9D9"/>
                </a:solidFill>
                <a:latin typeface="Trebuchet MS"/>
                <a:cs typeface="Trebuchet MS"/>
              </a:rPr>
              <a:t> </a:t>
            </a:r>
            <a:r>
              <a:rPr sz="1100" b="1" spc="-40" dirty="0">
                <a:solidFill>
                  <a:srgbClr val="D9D9D9"/>
                </a:solidFill>
                <a:latin typeface="Trebuchet MS"/>
                <a:cs typeface="Trebuchet MS"/>
              </a:rPr>
              <a:t>view</a:t>
            </a:r>
            <a:r>
              <a:rPr sz="1100" b="1" spc="-110" dirty="0">
                <a:solidFill>
                  <a:srgbClr val="D9D9D9"/>
                </a:solidFill>
                <a:latin typeface="Trebuchet MS"/>
                <a:cs typeface="Trebuchet MS"/>
              </a:rPr>
              <a:t> </a:t>
            </a:r>
            <a:r>
              <a:rPr sz="1100" b="1" spc="-25" dirty="0">
                <a:solidFill>
                  <a:srgbClr val="D9D9D9"/>
                </a:solidFill>
                <a:latin typeface="Trebuchet MS"/>
                <a:cs typeface="Trebuchet MS"/>
              </a:rPr>
              <a:t>all</a:t>
            </a:r>
            <a:r>
              <a:rPr sz="1100" b="1" spc="-90" dirty="0">
                <a:solidFill>
                  <a:srgbClr val="D9D9D9"/>
                </a:solidFill>
                <a:latin typeface="Trebuchet MS"/>
                <a:cs typeface="Trebuchet MS"/>
              </a:rPr>
              <a:t> </a:t>
            </a:r>
            <a:r>
              <a:rPr sz="1100" b="1" spc="-40" dirty="0">
                <a:solidFill>
                  <a:srgbClr val="D9D9D9"/>
                </a:solidFill>
                <a:latin typeface="Trebuchet MS"/>
                <a:cs typeface="Trebuchet MS"/>
              </a:rPr>
              <a:t>o</a:t>
            </a:r>
            <a:r>
              <a:rPr sz="1100" b="1" spc="-45" dirty="0">
                <a:solidFill>
                  <a:srgbClr val="D9D9D9"/>
                </a:solidFill>
                <a:latin typeface="Trebuchet MS"/>
                <a:cs typeface="Trebuchet MS"/>
              </a:rPr>
              <a:t>b</a:t>
            </a:r>
            <a:r>
              <a:rPr sz="1100" b="1" spc="-80" dirty="0">
                <a:solidFill>
                  <a:srgbClr val="D9D9D9"/>
                </a:solidFill>
                <a:latin typeface="Trebuchet MS"/>
                <a:cs typeface="Trebuchet MS"/>
              </a:rPr>
              <a:t>jec</a:t>
            </a:r>
            <a:r>
              <a:rPr sz="1100" b="1" spc="-75" dirty="0">
                <a:solidFill>
                  <a:srgbClr val="D9D9D9"/>
                </a:solidFill>
                <a:latin typeface="Trebuchet MS"/>
                <a:cs typeface="Trebuchet MS"/>
              </a:rPr>
              <a:t>t</a:t>
            </a:r>
            <a:r>
              <a:rPr sz="1100" b="1" spc="45" dirty="0">
                <a:solidFill>
                  <a:srgbClr val="D9D9D9"/>
                </a:solidFill>
                <a:latin typeface="Trebuchet MS"/>
                <a:cs typeface="Trebuchet MS"/>
              </a:rPr>
              <a:t>s</a:t>
            </a:r>
            <a:endParaRPr sz="1100">
              <a:latin typeface="Trebuchet MS"/>
              <a:cs typeface="Trebuchet MS"/>
            </a:endParaRPr>
          </a:p>
        </p:txBody>
      </p:sp>
      <p:grpSp>
        <p:nvGrpSpPr>
          <p:cNvPr id="13" name="object 13"/>
          <p:cNvGrpSpPr/>
          <p:nvPr/>
        </p:nvGrpSpPr>
        <p:grpSpPr>
          <a:xfrm>
            <a:off x="1129283" y="3290303"/>
            <a:ext cx="3378200" cy="398780"/>
            <a:chOff x="1129283" y="3290303"/>
            <a:chExt cx="3378200" cy="398780"/>
          </a:xfrm>
        </p:grpSpPr>
        <p:pic>
          <p:nvPicPr>
            <p:cNvPr id="14" name="object 14"/>
            <p:cNvPicPr/>
            <p:nvPr/>
          </p:nvPicPr>
          <p:blipFill>
            <a:blip r:embed="rId4" cstate="print"/>
            <a:stretch>
              <a:fillRect/>
            </a:stretch>
          </p:blipFill>
          <p:spPr>
            <a:xfrm>
              <a:off x="1129283" y="3294875"/>
              <a:ext cx="363474" cy="371106"/>
            </a:xfrm>
            <a:prstGeom prst="rect">
              <a:avLst/>
            </a:prstGeom>
          </p:spPr>
        </p:pic>
        <p:pic>
          <p:nvPicPr>
            <p:cNvPr id="15" name="object 15"/>
            <p:cNvPicPr/>
            <p:nvPr/>
          </p:nvPicPr>
          <p:blipFill>
            <a:blip r:embed="rId5" cstate="print"/>
            <a:stretch>
              <a:fillRect/>
            </a:stretch>
          </p:blipFill>
          <p:spPr>
            <a:xfrm>
              <a:off x="1408175" y="3290303"/>
              <a:ext cx="3099054" cy="398538"/>
            </a:xfrm>
            <a:prstGeom prst="rect">
              <a:avLst/>
            </a:prstGeom>
          </p:spPr>
        </p:pic>
      </p:grpSp>
      <p:sp>
        <p:nvSpPr>
          <p:cNvPr id="16" name="object 16"/>
          <p:cNvSpPr txBox="1"/>
          <p:nvPr/>
        </p:nvSpPr>
        <p:spPr>
          <a:xfrm>
            <a:off x="4761991" y="1928240"/>
            <a:ext cx="1265555"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00497E"/>
                </a:solidFill>
                <a:latin typeface="Trebuchet MS"/>
                <a:cs typeface="Trebuchet MS"/>
              </a:rPr>
              <a:t>Best</a:t>
            </a:r>
            <a:r>
              <a:rPr sz="1600" b="1" spc="-125" dirty="0">
                <a:solidFill>
                  <a:srgbClr val="00497E"/>
                </a:solidFill>
                <a:latin typeface="Trebuchet MS"/>
                <a:cs typeface="Trebuchet MS"/>
              </a:rPr>
              <a:t> </a:t>
            </a:r>
            <a:r>
              <a:rPr sz="1600" b="1" spc="-90" dirty="0">
                <a:solidFill>
                  <a:srgbClr val="00497E"/>
                </a:solidFill>
                <a:latin typeface="Trebuchet MS"/>
                <a:cs typeface="Trebuchet MS"/>
              </a:rPr>
              <a:t>p</a:t>
            </a:r>
            <a:r>
              <a:rPr sz="1600" b="1" spc="-75" dirty="0">
                <a:solidFill>
                  <a:srgbClr val="00497E"/>
                </a:solidFill>
                <a:latin typeface="Trebuchet MS"/>
                <a:cs typeface="Trebuchet MS"/>
              </a:rPr>
              <a:t>rac</a:t>
            </a:r>
            <a:r>
              <a:rPr sz="1600" b="1" spc="-65" dirty="0">
                <a:solidFill>
                  <a:srgbClr val="00497E"/>
                </a:solidFill>
                <a:latin typeface="Trebuchet MS"/>
                <a:cs typeface="Trebuchet MS"/>
              </a:rPr>
              <a:t>t</a:t>
            </a:r>
            <a:r>
              <a:rPr sz="1600" b="1" spc="-15" dirty="0">
                <a:solidFill>
                  <a:srgbClr val="00497E"/>
                </a:solidFill>
                <a:latin typeface="Trebuchet MS"/>
                <a:cs typeface="Trebuchet MS"/>
              </a:rPr>
              <a:t>ises</a:t>
            </a:r>
            <a:endParaRPr sz="1600">
              <a:latin typeface="Trebuchet MS"/>
              <a:cs typeface="Trebuchet MS"/>
            </a:endParaRPr>
          </a:p>
        </p:txBody>
      </p:sp>
      <p:sp>
        <p:nvSpPr>
          <p:cNvPr id="17" name="object 17"/>
          <p:cNvSpPr txBox="1"/>
          <p:nvPr/>
        </p:nvSpPr>
        <p:spPr>
          <a:xfrm>
            <a:off x="4480052" y="2477516"/>
            <a:ext cx="3472815" cy="954405"/>
          </a:xfrm>
          <a:prstGeom prst="rect">
            <a:avLst/>
          </a:prstGeom>
        </p:spPr>
        <p:txBody>
          <a:bodyPr vert="horz" wrap="square" lIns="0" tIns="12700" rIns="0" bIns="0" rtlCol="0">
            <a:spAutoFit/>
          </a:bodyPr>
          <a:lstStyle/>
          <a:p>
            <a:pPr marL="318135" indent="-287655">
              <a:lnSpc>
                <a:spcPct val="100000"/>
              </a:lnSpc>
              <a:spcBef>
                <a:spcPts val="100"/>
              </a:spcBef>
              <a:buClr>
                <a:srgbClr val="99D3FF"/>
              </a:buClr>
              <a:buFont typeface="Wingdings"/>
              <a:buChar char=""/>
              <a:tabLst>
                <a:tab pos="318135" algn="l"/>
                <a:tab pos="318770" algn="l"/>
              </a:tabLst>
            </a:pPr>
            <a:r>
              <a:rPr sz="1100" b="1" spc="-50" dirty="0">
                <a:solidFill>
                  <a:srgbClr val="D9D9D9"/>
                </a:solidFill>
                <a:latin typeface="Trebuchet MS"/>
                <a:cs typeface="Trebuchet MS"/>
              </a:rPr>
              <a:t>Very</a:t>
            </a:r>
            <a:r>
              <a:rPr sz="1100" b="1" spc="-85" dirty="0">
                <a:solidFill>
                  <a:srgbClr val="D9D9D9"/>
                </a:solidFill>
                <a:latin typeface="Trebuchet MS"/>
                <a:cs typeface="Trebuchet MS"/>
              </a:rPr>
              <a:t> </a:t>
            </a:r>
            <a:r>
              <a:rPr sz="1100" b="1" spc="-45" dirty="0">
                <a:solidFill>
                  <a:srgbClr val="D9D9D9"/>
                </a:solidFill>
                <a:latin typeface="Trebuchet MS"/>
                <a:cs typeface="Trebuchet MS"/>
              </a:rPr>
              <a:t>controlled</a:t>
            </a:r>
            <a:r>
              <a:rPr sz="1100" b="1" spc="-85" dirty="0">
                <a:solidFill>
                  <a:srgbClr val="D9D9D9"/>
                </a:solidFill>
                <a:latin typeface="Trebuchet MS"/>
                <a:cs typeface="Trebuchet MS"/>
              </a:rPr>
              <a:t> </a:t>
            </a:r>
            <a:r>
              <a:rPr sz="1100" b="1" spc="-20" dirty="0">
                <a:solidFill>
                  <a:srgbClr val="D9D9D9"/>
                </a:solidFill>
                <a:latin typeface="Trebuchet MS"/>
                <a:cs typeface="Trebuchet MS"/>
              </a:rPr>
              <a:t>assignment</a:t>
            </a:r>
            <a:r>
              <a:rPr sz="1100" b="1" spc="-60" dirty="0">
                <a:solidFill>
                  <a:srgbClr val="D9D9D9"/>
                </a:solidFill>
                <a:latin typeface="Trebuchet MS"/>
                <a:cs typeface="Trebuchet MS"/>
              </a:rPr>
              <a:t> </a:t>
            </a:r>
            <a:r>
              <a:rPr sz="1100" b="1" spc="-25" dirty="0">
                <a:solidFill>
                  <a:srgbClr val="D9D9D9"/>
                </a:solidFill>
                <a:latin typeface="Trebuchet MS"/>
                <a:cs typeface="Trebuchet MS"/>
              </a:rPr>
              <a:t>strongly</a:t>
            </a:r>
            <a:r>
              <a:rPr sz="1100" b="1" spc="-70" dirty="0">
                <a:solidFill>
                  <a:srgbClr val="D9D9D9"/>
                </a:solidFill>
                <a:latin typeface="Trebuchet MS"/>
                <a:cs typeface="Trebuchet MS"/>
              </a:rPr>
              <a:t> </a:t>
            </a:r>
            <a:r>
              <a:rPr sz="1100" b="1" spc="-55" dirty="0">
                <a:solidFill>
                  <a:srgbClr val="D9D9D9"/>
                </a:solidFill>
                <a:latin typeface="Trebuchet MS"/>
                <a:cs typeface="Trebuchet MS"/>
              </a:rPr>
              <a:t>recommended!</a:t>
            </a:r>
            <a:endParaRPr sz="1100">
              <a:latin typeface="Trebuchet MS"/>
              <a:cs typeface="Trebuchet MS"/>
            </a:endParaRPr>
          </a:p>
          <a:p>
            <a:pPr>
              <a:lnSpc>
                <a:spcPct val="100000"/>
              </a:lnSpc>
              <a:spcBef>
                <a:spcPts val="50"/>
              </a:spcBef>
              <a:buClr>
                <a:srgbClr val="99D3FF"/>
              </a:buClr>
              <a:buFont typeface="Wingdings"/>
              <a:buChar char=""/>
            </a:pPr>
            <a:endParaRPr sz="1400">
              <a:latin typeface="Trebuchet MS"/>
              <a:cs typeface="Trebuchet MS"/>
            </a:endParaRPr>
          </a:p>
          <a:p>
            <a:pPr marL="318135" indent="-287655">
              <a:lnSpc>
                <a:spcPct val="100000"/>
              </a:lnSpc>
              <a:buClr>
                <a:srgbClr val="99D3FF"/>
              </a:buClr>
              <a:buFont typeface="Wingdings"/>
              <a:buChar char=""/>
              <a:tabLst>
                <a:tab pos="318135" algn="l"/>
                <a:tab pos="318770" algn="l"/>
              </a:tabLst>
            </a:pPr>
            <a:r>
              <a:rPr sz="1100" b="1" spc="20" dirty="0">
                <a:solidFill>
                  <a:srgbClr val="D9D9D9"/>
                </a:solidFill>
                <a:latin typeface="Trebuchet MS"/>
                <a:cs typeface="Trebuchet MS"/>
              </a:rPr>
              <a:t>Mul</a:t>
            </a:r>
            <a:r>
              <a:rPr sz="1100" b="1" spc="-45" dirty="0">
                <a:solidFill>
                  <a:srgbClr val="D9D9D9"/>
                </a:solidFill>
                <a:latin typeface="Trebuchet MS"/>
                <a:cs typeface="Trebuchet MS"/>
              </a:rPr>
              <a:t>ti</a:t>
            </a:r>
            <a:r>
              <a:rPr sz="1100" b="1" spc="50" dirty="0">
                <a:solidFill>
                  <a:srgbClr val="D9D9D9"/>
                </a:solidFill>
                <a:latin typeface="Trebuchet MS"/>
                <a:cs typeface="Trebuchet MS"/>
              </a:rPr>
              <a:t>-</a:t>
            </a:r>
            <a:r>
              <a:rPr sz="1100" b="1" spc="-40" dirty="0">
                <a:solidFill>
                  <a:srgbClr val="D9D9D9"/>
                </a:solidFill>
                <a:latin typeface="Trebuchet MS"/>
                <a:cs typeface="Trebuchet MS"/>
              </a:rPr>
              <a:t>fact</a:t>
            </a:r>
            <a:r>
              <a:rPr sz="1100" b="1" spc="-50" dirty="0">
                <a:solidFill>
                  <a:srgbClr val="D9D9D9"/>
                </a:solidFill>
                <a:latin typeface="Trebuchet MS"/>
                <a:cs typeface="Trebuchet MS"/>
              </a:rPr>
              <a:t>or</a:t>
            </a:r>
            <a:r>
              <a:rPr sz="1100" b="1" spc="-110" dirty="0">
                <a:solidFill>
                  <a:srgbClr val="D9D9D9"/>
                </a:solidFill>
                <a:latin typeface="Trebuchet MS"/>
                <a:cs typeface="Trebuchet MS"/>
              </a:rPr>
              <a:t> </a:t>
            </a:r>
            <a:r>
              <a:rPr sz="1100" b="1" spc="-40" dirty="0">
                <a:solidFill>
                  <a:srgbClr val="D9D9D9"/>
                </a:solidFill>
                <a:latin typeface="Trebuchet MS"/>
                <a:cs typeface="Trebuchet MS"/>
              </a:rPr>
              <a:t>au</a:t>
            </a:r>
            <a:r>
              <a:rPr sz="1100" b="1" spc="-30" dirty="0">
                <a:solidFill>
                  <a:srgbClr val="D9D9D9"/>
                </a:solidFill>
                <a:latin typeface="Trebuchet MS"/>
                <a:cs typeface="Trebuchet MS"/>
              </a:rPr>
              <a:t>t</a:t>
            </a:r>
            <a:r>
              <a:rPr sz="1100" b="1" spc="-50" dirty="0">
                <a:solidFill>
                  <a:srgbClr val="D9D9D9"/>
                </a:solidFill>
                <a:latin typeface="Trebuchet MS"/>
                <a:cs typeface="Trebuchet MS"/>
              </a:rPr>
              <a:t>hen</a:t>
            </a:r>
            <a:r>
              <a:rPr sz="1100" b="1" spc="-45" dirty="0">
                <a:solidFill>
                  <a:srgbClr val="D9D9D9"/>
                </a:solidFill>
                <a:latin typeface="Trebuchet MS"/>
                <a:cs typeface="Trebuchet MS"/>
              </a:rPr>
              <a:t>t</a:t>
            </a:r>
            <a:r>
              <a:rPr sz="1100" b="1" spc="-30" dirty="0">
                <a:solidFill>
                  <a:srgbClr val="D9D9D9"/>
                </a:solidFill>
                <a:latin typeface="Trebuchet MS"/>
                <a:cs typeface="Trebuchet MS"/>
              </a:rPr>
              <a:t>if</a:t>
            </a:r>
            <a:r>
              <a:rPr sz="1100" b="1" spc="-45" dirty="0">
                <a:solidFill>
                  <a:srgbClr val="D9D9D9"/>
                </a:solidFill>
                <a:latin typeface="Trebuchet MS"/>
                <a:cs typeface="Trebuchet MS"/>
              </a:rPr>
              <a:t>ication</a:t>
            </a:r>
            <a:endParaRPr sz="1100">
              <a:latin typeface="Trebuchet MS"/>
              <a:cs typeface="Trebuchet MS"/>
            </a:endParaRPr>
          </a:p>
          <a:p>
            <a:pPr>
              <a:lnSpc>
                <a:spcPct val="100000"/>
              </a:lnSpc>
              <a:spcBef>
                <a:spcPts val="50"/>
              </a:spcBef>
              <a:buClr>
                <a:srgbClr val="99D3FF"/>
              </a:buClr>
              <a:buFont typeface="Wingdings"/>
              <a:buChar char=""/>
            </a:pPr>
            <a:endParaRPr sz="140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100" b="1" spc="-40" dirty="0">
                <a:solidFill>
                  <a:srgbClr val="D9D9D9"/>
                </a:solidFill>
                <a:latin typeface="Trebuchet MS"/>
                <a:cs typeface="Trebuchet MS"/>
              </a:rPr>
              <a:t>At</a:t>
            </a:r>
            <a:r>
              <a:rPr sz="1100" b="1" spc="-95" dirty="0">
                <a:solidFill>
                  <a:srgbClr val="D9D9D9"/>
                </a:solidFill>
                <a:latin typeface="Trebuchet MS"/>
                <a:cs typeface="Trebuchet MS"/>
              </a:rPr>
              <a:t> </a:t>
            </a:r>
            <a:r>
              <a:rPr sz="1100" b="1" spc="-25" dirty="0">
                <a:solidFill>
                  <a:srgbClr val="D9D9D9"/>
                </a:solidFill>
                <a:latin typeface="Trebuchet MS"/>
                <a:cs typeface="Trebuchet MS"/>
              </a:rPr>
              <a:t>least</a:t>
            </a:r>
            <a:r>
              <a:rPr sz="1100" b="1" spc="-90" dirty="0">
                <a:solidFill>
                  <a:srgbClr val="D9D9D9"/>
                </a:solidFill>
                <a:latin typeface="Trebuchet MS"/>
                <a:cs typeface="Trebuchet MS"/>
              </a:rPr>
              <a:t> </a:t>
            </a:r>
            <a:r>
              <a:rPr sz="1100" b="1" spc="-30" dirty="0">
                <a:solidFill>
                  <a:srgbClr val="D9D9D9"/>
                </a:solidFill>
                <a:latin typeface="Trebuchet MS"/>
                <a:cs typeface="Trebuchet MS"/>
              </a:rPr>
              <a:t>two</a:t>
            </a:r>
            <a:r>
              <a:rPr sz="1100" b="1" spc="-90" dirty="0">
                <a:solidFill>
                  <a:srgbClr val="D9D9D9"/>
                </a:solidFill>
                <a:latin typeface="Trebuchet MS"/>
                <a:cs typeface="Trebuchet MS"/>
              </a:rPr>
              <a:t> </a:t>
            </a:r>
            <a:r>
              <a:rPr sz="1100" b="1" spc="-20" dirty="0">
                <a:solidFill>
                  <a:srgbClr val="D9D9D9"/>
                </a:solidFill>
                <a:latin typeface="Trebuchet MS"/>
                <a:cs typeface="Trebuchet MS"/>
              </a:rPr>
              <a:t>users</a:t>
            </a:r>
            <a:r>
              <a:rPr sz="1100" b="1" spc="-90" dirty="0">
                <a:solidFill>
                  <a:srgbClr val="D9D9D9"/>
                </a:solidFill>
                <a:latin typeface="Trebuchet MS"/>
                <a:cs typeface="Trebuchet MS"/>
              </a:rPr>
              <a:t> </a:t>
            </a:r>
            <a:r>
              <a:rPr sz="1100" b="1" spc="-25" dirty="0">
                <a:solidFill>
                  <a:srgbClr val="D9D9D9"/>
                </a:solidFill>
                <a:latin typeface="Trebuchet MS"/>
                <a:cs typeface="Trebuchet MS"/>
              </a:rPr>
              <a:t>should</a:t>
            </a:r>
            <a:r>
              <a:rPr sz="1100" b="1" spc="-85" dirty="0">
                <a:solidFill>
                  <a:srgbClr val="D9D9D9"/>
                </a:solidFill>
                <a:latin typeface="Trebuchet MS"/>
                <a:cs typeface="Trebuchet MS"/>
              </a:rPr>
              <a:t> </a:t>
            </a:r>
            <a:r>
              <a:rPr sz="1100" b="1" spc="-60" dirty="0">
                <a:solidFill>
                  <a:srgbClr val="D9D9D9"/>
                </a:solidFill>
                <a:latin typeface="Trebuchet MS"/>
                <a:cs typeface="Trebuchet MS"/>
              </a:rPr>
              <a:t>be</a:t>
            </a:r>
            <a:r>
              <a:rPr sz="1100" b="1" spc="-90" dirty="0">
                <a:solidFill>
                  <a:srgbClr val="D9D9D9"/>
                </a:solidFill>
                <a:latin typeface="Trebuchet MS"/>
                <a:cs typeface="Trebuchet MS"/>
              </a:rPr>
              <a:t> </a:t>
            </a:r>
            <a:r>
              <a:rPr sz="1100" b="1" spc="-15" dirty="0">
                <a:solidFill>
                  <a:srgbClr val="D9D9D9"/>
                </a:solidFill>
                <a:latin typeface="Trebuchet MS"/>
                <a:cs typeface="Trebuchet MS"/>
              </a:rPr>
              <a:t>assigned</a:t>
            </a:r>
            <a:r>
              <a:rPr sz="1100" b="1" spc="-85" dirty="0">
                <a:solidFill>
                  <a:srgbClr val="D9D9D9"/>
                </a:solidFill>
                <a:latin typeface="Trebuchet MS"/>
                <a:cs typeface="Trebuchet MS"/>
              </a:rPr>
              <a:t> </a:t>
            </a:r>
            <a:r>
              <a:rPr sz="1100" b="1" spc="-40" dirty="0">
                <a:solidFill>
                  <a:srgbClr val="D9D9D9"/>
                </a:solidFill>
                <a:latin typeface="Trebuchet MS"/>
                <a:cs typeface="Trebuchet MS"/>
              </a:rPr>
              <a:t>to</a:t>
            </a:r>
            <a:r>
              <a:rPr sz="1100" b="1" spc="-90" dirty="0">
                <a:solidFill>
                  <a:srgbClr val="D9D9D9"/>
                </a:solidFill>
                <a:latin typeface="Trebuchet MS"/>
                <a:cs typeface="Trebuchet MS"/>
              </a:rPr>
              <a:t> </a:t>
            </a:r>
            <a:r>
              <a:rPr sz="1100" b="1" spc="-40" dirty="0">
                <a:solidFill>
                  <a:srgbClr val="D9D9D9"/>
                </a:solidFill>
                <a:latin typeface="Trebuchet MS"/>
                <a:cs typeface="Trebuchet MS"/>
              </a:rPr>
              <a:t>that</a:t>
            </a:r>
            <a:r>
              <a:rPr sz="1100" b="1" spc="-95" dirty="0">
                <a:solidFill>
                  <a:srgbClr val="D9D9D9"/>
                </a:solidFill>
                <a:latin typeface="Trebuchet MS"/>
                <a:cs typeface="Trebuchet MS"/>
              </a:rPr>
              <a:t> </a:t>
            </a:r>
            <a:r>
              <a:rPr sz="1100" b="1" spc="-50" dirty="0">
                <a:solidFill>
                  <a:srgbClr val="D9D9D9"/>
                </a:solidFill>
                <a:latin typeface="Trebuchet MS"/>
                <a:cs typeface="Trebuchet MS"/>
              </a:rPr>
              <a:t>role</a:t>
            </a:r>
            <a:endParaRPr sz="1100">
              <a:latin typeface="Trebuchet MS"/>
              <a:cs typeface="Trebuchet MS"/>
            </a:endParaRPr>
          </a:p>
        </p:txBody>
      </p:sp>
      <p:sp>
        <p:nvSpPr>
          <p:cNvPr id="18" name="object 18"/>
          <p:cNvSpPr txBox="1"/>
          <p:nvPr/>
        </p:nvSpPr>
        <p:spPr>
          <a:xfrm>
            <a:off x="4480052" y="3557777"/>
            <a:ext cx="3500754" cy="531495"/>
          </a:xfrm>
          <a:prstGeom prst="rect">
            <a:avLst/>
          </a:prstGeom>
        </p:spPr>
        <p:txBody>
          <a:bodyPr vert="horz" wrap="square" lIns="0" tIns="12700" rIns="0" bIns="0" rtlCol="0">
            <a:spAutoFit/>
          </a:bodyPr>
          <a:lstStyle/>
          <a:p>
            <a:pPr marL="299085" marR="5080" indent="-287020">
              <a:lnSpc>
                <a:spcPct val="150900"/>
              </a:lnSpc>
              <a:spcBef>
                <a:spcPts val="100"/>
              </a:spcBef>
              <a:buClr>
                <a:srgbClr val="99D3FF"/>
              </a:buClr>
              <a:buFont typeface="Wingdings"/>
              <a:buChar char=""/>
              <a:tabLst>
                <a:tab pos="299085" algn="l"/>
                <a:tab pos="299720" algn="l"/>
              </a:tabLst>
            </a:pPr>
            <a:r>
              <a:rPr sz="1100" b="1" spc="-40" dirty="0">
                <a:solidFill>
                  <a:srgbClr val="D9D9D9"/>
                </a:solidFill>
                <a:latin typeface="Trebuchet MS"/>
                <a:cs typeface="Trebuchet MS"/>
              </a:rPr>
              <a:t>Avoid</a:t>
            </a:r>
            <a:r>
              <a:rPr sz="1100" b="1" spc="-100" dirty="0">
                <a:solidFill>
                  <a:srgbClr val="D9D9D9"/>
                </a:solidFill>
                <a:latin typeface="Trebuchet MS"/>
                <a:cs typeface="Trebuchet MS"/>
              </a:rPr>
              <a:t> </a:t>
            </a:r>
            <a:r>
              <a:rPr sz="1100" b="1" spc="-40" dirty="0">
                <a:solidFill>
                  <a:srgbClr val="D9D9D9"/>
                </a:solidFill>
                <a:latin typeface="Trebuchet MS"/>
                <a:cs typeface="Trebuchet MS"/>
              </a:rPr>
              <a:t>creating</a:t>
            </a:r>
            <a:r>
              <a:rPr sz="1100" b="1" spc="-90" dirty="0">
                <a:solidFill>
                  <a:srgbClr val="D9D9D9"/>
                </a:solidFill>
                <a:latin typeface="Trebuchet MS"/>
                <a:cs typeface="Trebuchet MS"/>
              </a:rPr>
              <a:t> </a:t>
            </a:r>
            <a:r>
              <a:rPr sz="1100" b="1" spc="-50" dirty="0">
                <a:solidFill>
                  <a:srgbClr val="D9D9D9"/>
                </a:solidFill>
                <a:latin typeface="Trebuchet MS"/>
                <a:cs typeface="Trebuchet MS"/>
              </a:rPr>
              <a:t>objects</a:t>
            </a:r>
            <a:r>
              <a:rPr sz="1100" b="1" spc="-100" dirty="0">
                <a:solidFill>
                  <a:srgbClr val="D9D9D9"/>
                </a:solidFill>
                <a:latin typeface="Trebuchet MS"/>
                <a:cs typeface="Trebuchet MS"/>
              </a:rPr>
              <a:t> </a:t>
            </a:r>
            <a:r>
              <a:rPr sz="1100" b="1" spc="-35" dirty="0">
                <a:solidFill>
                  <a:srgbClr val="D9D9D9"/>
                </a:solidFill>
                <a:latin typeface="Trebuchet MS"/>
                <a:cs typeface="Trebuchet MS"/>
              </a:rPr>
              <a:t>with</a:t>
            </a:r>
            <a:r>
              <a:rPr sz="1100" b="1" spc="-85" dirty="0">
                <a:solidFill>
                  <a:srgbClr val="D9D9D9"/>
                </a:solidFill>
                <a:latin typeface="Trebuchet MS"/>
                <a:cs typeface="Trebuchet MS"/>
              </a:rPr>
              <a:t> </a:t>
            </a:r>
            <a:r>
              <a:rPr sz="1100" b="1" spc="-40" dirty="0">
                <a:solidFill>
                  <a:srgbClr val="D9D9D9"/>
                </a:solidFill>
                <a:latin typeface="Trebuchet MS"/>
                <a:cs typeface="Trebuchet MS"/>
              </a:rPr>
              <a:t>that</a:t>
            </a:r>
            <a:r>
              <a:rPr sz="1100" b="1" spc="-95" dirty="0">
                <a:solidFill>
                  <a:srgbClr val="D9D9D9"/>
                </a:solidFill>
                <a:latin typeface="Trebuchet MS"/>
                <a:cs typeface="Trebuchet MS"/>
              </a:rPr>
              <a:t> </a:t>
            </a:r>
            <a:r>
              <a:rPr sz="1100" b="1" spc="-50" dirty="0">
                <a:solidFill>
                  <a:srgbClr val="D9D9D9"/>
                </a:solidFill>
                <a:latin typeface="Trebuchet MS"/>
                <a:cs typeface="Trebuchet MS"/>
              </a:rPr>
              <a:t>role</a:t>
            </a:r>
            <a:r>
              <a:rPr sz="1100" b="1" spc="-85" dirty="0">
                <a:solidFill>
                  <a:srgbClr val="D9D9D9"/>
                </a:solidFill>
                <a:latin typeface="Trebuchet MS"/>
                <a:cs typeface="Trebuchet MS"/>
              </a:rPr>
              <a:t> </a:t>
            </a:r>
            <a:r>
              <a:rPr sz="1100" b="1" spc="-15" dirty="0">
                <a:solidFill>
                  <a:srgbClr val="D9D9D9"/>
                </a:solidFill>
                <a:latin typeface="Trebuchet MS"/>
                <a:cs typeface="Trebuchet MS"/>
              </a:rPr>
              <a:t>unless</a:t>
            </a:r>
            <a:r>
              <a:rPr sz="1100" b="1" spc="-90" dirty="0">
                <a:solidFill>
                  <a:srgbClr val="D9D9D9"/>
                </a:solidFill>
                <a:latin typeface="Trebuchet MS"/>
                <a:cs typeface="Trebuchet MS"/>
              </a:rPr>
              <a:t> </a:t>
            </a:r>
            <a:r>
              <a:rPr sz="1100" b="1" spc="-40" dirty="0">
                <a:solidFill>
                  <a:srgbClr val="D9D9D9"/>
                </a:solidFill>
                <a:latin typeface="Trebuchet MS"/>
                <a:cs typeface="Trebuchet MS"/>
              </a:rPr>
              <a:t>you</a:t>
            </a:r>
            <a:r>
              <a:rPr sz="1100" b="1" spc="-85" dirty="0">
                <a:solidFill>
                  <a:srgbClr val="D9D9D9"/>
                </a:solidFill>
                <a:latin typeface="Trebuchet MS"/>
                <a:cs typeface="Trebuchet MS"/>
              </a:rPr>
              <a:t> </a:t>
            </a:r>
            <a:r>
              <a:rPr sz="1100" b="1" spc="-45" dirty="0">
                <a:solidFill>
                  <a:srgbClr val="D9D9D9"/>
                </a:solidFill>
                <a:latin typeface="Trebuchet MS"/>
                <a:cs typeface="Trebuchet MS"/>
              </a:rPr>
              <a:t>have </a:t>
            </a:r>
            <a:r>
              <a:rPr sz="1100" b="1" spc="-320" dirty="0">
                <a:solidFill>
                  <a:srgbClr val="D9D9D9"/>
                </a:solidFill>
                <a:latin typeface="Trebuchet MS"/>
                <a:cs typeface="Trebuchet MS"/>
              </a:rPr>
              <a:t> </a:t>
            </a:r>
            <a:r>
              <a:rPr sz="1100" b="1" spc="-45" dirty="0">
                <a:solidFill>
                  <a:srgbClr val="D9D9D9"/>
                </a:solidFill>
                <a:latin typeface="Trebuchet MS"/>
                <a:cs typeface="Trebuchet MS"/>
              </a:rPr>
              <a:t>to</a:t>
            </a:r>
            <a:endParaRPr sz="1100">
              <a:latin typeface="Trebuchet MS"/>
              <a:cs typeface="Trebuchet MS"/>
            </a:endParaRPr>
          </a:p>
        </p:txBody>
      </p:sp>
      <p:grpSp>
        <p:nvGrpSpPr>
          <p:cNvPr id="19" name="object 19"/>
          <p:cNvGrpSpPr/>
          <p:nvPr/>
        </p:nvGrpSpPr>
        <p:grpSpPr>
          <a:xfrm>
            <a:off x="1143000" y="3759708"/>
            <a:ext cx="3495675" cy="720725"/>
            <a:chOff x="1143000" y="3759708"/>
            <a:chExt cx="3495675" cy="720725"/>
          </a:xfrm>
        </p:grpSpPr>
        <p:pic>
          <p:nvPicPr>
            <p:cNvPr id="20" name="object 20"/>
            <p:cNvPicPr/>
            <p:nvPr/>
          </p:nvPicPr>
          <p:blipFill>
            <a:blip r:embed="rId6" cstate="print"/>
            <a:stretch>
              <a:fillRect/>
            </a:stretch>
          </p:blipFill>
          <p:spPr>
            <a:xfrm>
              <a:off x="1143000" y="3764280"/>
              <a:ext cx="363474" cy="371106"/>
            </a:xfrm>
            <a:prstGeom prst="rect">
              <a:avLst/>
            </a:prstGeom>
          </p:spPr>
        </p:pic>
        <p:pic>
          <p:nvPicPr>
            <p:cNvPr id="21" name="object 21"/>
            <p:cNvPicPr/>
            <p:nvPr/>
          </p:nvPicPr>
          <p:blipFill>
            <a:blip r:embed="rId7" cstate="print"/>
            <a:stretch>
              <a:fillRect/>
            </a:stretch>
          </p:blipFill>
          <p:spPr>
            <a:xfrm>
              <a:off x="1421891" y="3759708"/>
              <a:ext cx="3216402" cy="398538"/>
            </a:xfrm>
            <a:prstGeom prst="rect">
              <a:avLst/>
            </a:prstGeom>
          </p:spPr>
        </p:pic>
        <p:pic>
          <p:nvPicPr>
            <p:cNvPr id="22" name="object 22"/>
            <p:cNvPicPr/>
            <p:nvPr/>
          </p:nvPicPr>
          <p:blipFill>
            <a:blip r:embed="rId8" cstate="print"/>
            <a:stretch>
              <a:fillRect/>
            </a:stretch>
          </p:blipFill>
          <p:spPr>
            <a:xfrm>
              <a:off x="1421891" y="4081272"/>
              <a:ext cx="796290" cy="398538"/>
            </a:xfrm>
            <a:prstGeom prst="rect">
              <a:avLst/>
            </a:prstGeom>
          </p:spPr>
        </p:pic>
      </p:grpSp>
      <p:sp>
        <p:nvSpPr>
          <p:cNvPr id="23" name="object 23"/>
          <p:cNvSpPr txBox="1"/>
          <p:nvPr/>
        </p:nvSpPr>
        <p:spPr>
          <a:xfrm>
            <a:off x="1196644" y="2409825"/>
            <a:ext cx="3316604" cy="1940560"/>
          </a:xfrm>
          <a:prstGeom prst="rect">
            <a:avLst/>
          </a:prstGeom>
        </p:spPr>
        <p:txBody>
          <a:bodyPr vert="horz" wrap="square" lIns="0" tIns="12700" rIns="0" bIns="0" rtlCol="0">
            <a:spAutoFit/>
          </a:bodyPr>
          <a:lstStyle/>
          <a:p>
            <a:pPr marL="690245" indent="-287020">
              <a:lnSpc>
                <a:spcPct val="100000"/>
              </a:lnSpc>
              <a:spcBef>
                <a:spcPts val="100"/>
              </a:spcBef>
              <a:buClr>
                <a:srgbClr val="99D3FF"/>
              </a:buClr>
              <a:buFont typeface="Wingdings"/>
              <a:buChar char=""/>
              <a:tabLst>
                <a:tab pos="690245" algn="l"/>
                <a:tab pos="690880" algn="l"/>
              </a:tabLst>
            </a:pPr>
            <a:r>
              <a:rPr sz="1100" b="1" spc="-40" dirty="0">
                <a:solidFill>
                  <a:srgbClr val="D9D9D9"/>
                </a:solidFill>
                <a:latin typeface="Trebuchet MS"/>
                <a:cs typeface="Trebuchet MS"/>
              </a:rPr>
              <a:t>A</a:t>
            </a:r>
            <a:r>
              <a:rPr sz="1100" b="1" spc="-30" dirty="0">
                <a:solidFill>
                  <a:srgbClr val="D9D9D9"/>
                </a:solidFill>
                <a:latin typeface="Trebuchet MS"/>
                <a:cs typeface="Trebuchet MS"/>
              </a:rPr>
              <a:t>ll</a:t>
            </a:r>
            <a:r>
              <a:rPr sz="1100" b="1" spc="-90" dirty="0">
                <a:solidFill>
                  <a:srgbClr val="D9D9D9"/>
                </a:solidFill>
                <a:latin typeface="Trebuchet MS"/>
                <a:cs typeface="Trebuchet MS"/>
              </a:rPr>
              <a:t> </a:t>
            </a:r>
            <a:r>
              <a:rPr sz="1100" b="1" spc="-45" dirty="0">
                <a:solidFill>
                  <a:srgbClr val="D9D9D9"/>
                </a:solidFill>
                <a:latin typeface="Trebuchet MS"/>
                <a:cs typeface="Trebuchet MS"/>
              </a:rPr>
              <a:t>confi</a:t>
            </a:r>
            <a:r>
              <a:rPr sz="1100" b="1" spc="-25" dirty="0">
                <a:solidFill>
                  <a:srgbClr val="D9D9D9"/>
                </a:solidFill>
                <a:latin typeface="Trebuchet MS"/>
                <a:cs typeface="Trebuchet MS"/>
              </a:rPr>
              <a:t>gura</a:t>
            </a:r>
            <a:r>
              <a:rPr sz="1100" b="1" spc="-30" dirty="0">
                <a:solidFill>
                  <a:srgbClr val="D9D9D9"/>
                </a:solidFill>
                <a:latin typeface="Trebuchet MS"/>
                <a:cs typeface="Trebuchet MS"/>
              </a:rPr>
              <a:t>t</a:t>
            </a:r>
            <a:r>
              <a:rPr sz="1100" b="1" spc="-40" dirty="0">
                <a:solidFill>
                  <a:srgbClr val="D9D9D9"/>
                </a:solidFill>
                <a:latin typeface="Trebuchet MS"/>
                <a:cs typeface="Trebuchet MS"/>
              </a:rPr>
              <a:t>io</a:t>
            </a:r>
            <a:r>
              <a:rPr sz="1100" b="1" dirty="0">
                <a:solidFill>
                  <a:srgbClr val="D9D9D9"/>
                </a:solidFill>
                <a:latin typeface="Trebuchet MS"/>
                <a:cs typeface="Trebuchet MS"/>
              </a:rPr>
              <a:t>ns</a:t>
            </a:r>
            <a:r>
              <a:rPr sz="1100" b="1" spc="-95" dirty="0">
                <a:solidFill>
                  <a:srgbClr val="D9D9D9"/>
                </a:solidFill>
                <a:latin typeface="Trebuchet MS"/>
                <a:cs typeface="Trebuchet MS"/>
              </a:rPr>
              <a:t> </a:t>
            </a:r>
            <a:r>
              <a:rPr sz="1100" b="1" spc="-40" dirty="0">
                <a:solidFill>
                  <a:srgbClr val="D9D9D9"/>
                </a:solidFill>
                <a:latin typeface="Trebuchet MS"/>
                <a:cs typeface="Trebuchet MS"/>
              </a:rPr>
              <a:t>on</a:t>
            </a:r>
            <a:r>
              <a:rPr sz="1100" b="1" spc="-95" dirty="0">
                <a:solidFill>
                  <a:srgbClr val="D9D9D9"/>
                </a:solidFill>
                <a:latin typeface="Trebuchet MS"/>
                <a:cs typeface="Trebuchet MS"/>
              </a:rPr>
              <a:t> </a:t>
            </a:r>
            <a:r>
              <a:rPr sz="1100" b="1" spc="-45" dirty="0">
                <a:solidFill>
                  <a:srgbClr val="D9D9D9"/>
                </a:solidFill>
                <a:latin typeface="Trebuchet MS"/>
                <a:cs typeface="Trebuchet MS"/>
              </a:rPr>
              <a:t>account</a:t>
            </a:r>
            <a:r>
              <a:rPr sz="1100" b="1" spc="-110" dirty="0">
                <a:solidFill>
                  <a:srgbClr val="D9D9D9"/>
                </a:solidFill>
                <a:latin typeface="Trebuchet MS"/>
                <a:cs typeface="Trebuchet MS"/>
              </a:rPr>
              <a:t> </a:t>
            </a:r>
            <a:r>
              <a:rPr sz="1100" b="1" spc="-45" dirty="0">
                <a:solidFill>
                  <a:srgbClr val="D9D9D9"/>
                </a:solidFill>
                <a:latin typeface="Trebuchet MS"/>
                <a:cs typeface="Trebuchet MS"/>
              </a:rPr>
              <a:t>lev</a:t>
            </a:r>
            <a:r>
              <a:rPr sz="1100" b="1" spc="-50" dirty="0">
                <a:solidFill>
                  <a:srgbClr val="D9D9D9"/>
                </a:solidFill>
                <a:latin typeface="Trebuchet MS"/>
                <a:cs typeface="Trebuchet MS"/>
              </a:rPr>
              <a:t>el</a:t>
            </a:r>
            <a:endParaRPr sz="1100">
              <a:latin typeface="Trebuchet MS"/>
              <a:cs typeface="Trebuchet MS"/>
            </a:endParaRPr>
          </a:p>
          <a:p>
            <a:pPr marL="690245" indent="-287020">
              <a:lnSpc>
                <a:spcPct val="100000"/>
              </a:lnSpc>
              <a:spcBef>
                <a:spcPts val="1475"/>
              </a:spcBef>
              <a:buClr>
                <a:srgbClr val="99D3FF"/>
              </a:buClr>
              <a:buFont typeface="Wingdings"/>
              <a:buChar char=""/>
              <a:tabLst>
                <a:tab pos="690245" algn="l"/>
                <a:tab pos="690880" algn="l"/>
              </a:tabLst>
            </a:pPr>
            <a:r>
              <a:rPr sz="1100" b="1" spc="-40" dirty="0">
                <a:solidFill>
                  <a:srgbClr val="D9D9D9"/>
                </a:solidFill>
                <a:latin typeface="Trebuchet MS"/>
                <a:cs typeface="Trebuchet MS"/>
              </a:rPr>
              <a:t>A</a:t>
            </a:r>
            <a:r>
              <a:rPr sz="1100" b="1" spc="-50" dirty="0">
                <a:solidFill>
                  <a:srgbClr val="D9D9D9"/>
                </a:solidFill>
                <a:latin typeface="Trebuchet MS"/>
                <a:cs typeface="Trebuchet MS"/>
              </a:rPr>
              <a:t>ccount</a:t>
            </a:r>
            <a:r>
              <a:rPr sz="1100" b="1" spc="-95" dirty="0">
                <a:solidFill>
                  <a:srgbClr val="D9D9D9"/>
                </a:solidFill>
                <a:latin typeface="Trebuchet MS"/>
                <a:cs typeface="Trebuchet MS"/>
              </a:rPr>
              <a:t> </a:t>
            </a:r>
            <a:r>
              <a:rPr sz="1100" b="1" spc="-50" dirty="0">
                <a:solidFill>
                  <a:srgbClr val="D9D9D9"/>
                </a:solidFill>
                <a:latin typeface="Trebuchet MS"/>
                <a:cs typeface="Trebuchet MS"/>
              </a:rPr>
              <a:t>opera</a:t>
            </a:r>
            <a:r>
              <a:rPr sz="1100" b="1" spc="-45" dirty="0">
                <a:solidFill>
                  <a:srgbClr val="D9D9D9"/>
                </a:solidFill>
                <a:latin typeface="Trebuchet MS"/>
                <a:cs typeface="Trebuchet MS"/>
              </a:rPr>
              <a:t>t</a:t>
            </a:r>
            <a:r>
              <a:rPr sz="1100" b="1" spc="-40" dirty="0">
                <a:solidFill>
                  <a:srgbClr val="D9D9D9"/>
                </a:solidFill>
                <a:latin typeface="Trebuchet MS"/>
                <a:cs typeface="Trebuchet MS"/>
              </a:rPr>
              <a:t>io</a:t>
            </a:r>
            <a:r>
              <a:rPr sz="1100" b="1" dirty="0">
                <a:solidFill>
                  <a:srgbClr val="D9D9D9"/>
                </a:solidFill>
                <a:latin typeface="Trebuchet MS"/>
                <a:cs typeface="Trebuchet MS"/>
              </a:rPr>
              <a:t>ns</a:t>
            </a:r>
            <a:endParaRPr sz="1100">
              <a:latin typeface="Trebuchet MS"/>
              <a:cs typeface="Trebuchet MS"/>
            </a:endParaRPr>
          </a:p>
          <a:p>
            <a:pPr marL="690245">
              <a:lnSpc>
                <a:spcPct val="100000"/>
              </a:lnSpc>
              <a:spcBef>
                <a:spcPts val="660"/>
              </a:spcBef>
            </a:pPr>
            <a:r>
              <a:rPr sz="1100" b="1" spc="-70" dirty="0">
                <a:solidFill>
                  <a:srgbClr val="D9D9D9"/>
                </a:solidFill>
                <a:latin typeface="Trebuchet MS"/>
                <a:cs typeface="Trebuchet MS"/>
              </a:rPr>
              <a:t>(</a:t>
            </a:r>
            <a:r>
              <a:rPr sz="1100" b="1" spc="-55" dirty="0">
                <a:solidFill>
                  <a:srgbClr val="D9D9D9"/>
                </a:solidFill>
                <a:latin typeface="Trebuchet MS"/>
                <a:cs typeface="Trebuchet MS"/>
              </a:rPr>
              <a:t>creat</a:t>
            </a:r>
            <a:r>
              <a:rPr sz="1100" b="1" spc="-70" dirty="0">
                <a:solidFill>
                  <a:srgbClr val="D9D9D9"/>
                </a:solidFill>
                <a:latin typeface="Trebuchet MS"/>
                <a:cs typeface="Trebuchet MS"/>
              </a:rPr>
              <a:t>e</a:t>
            </a:r>
            <a:r>
              <a:rPr sz="1100" b="1" spc="-90" dirty="0">
                <a:solidFill>
                  <a:srgbClr val="D9D9D9"/>
                </a:solidFill>
                <a:latin typeface="Trebuchet MS"/>
                <a:cs typeface="Trebuchet MS"/>
              </a:rPr>
              <a:t> </a:t>
            </a:r>
            <a:r>
              <a:rPr sz="1100" b="1" spc="-65" dirty="0">
                <a:solidFill>
                  <a:srgbClr val="D9D9D9"/>
                </a:solidFill>
                <a:latin typeface="Trebuchet MS"/>
                <a:cs typeface="Trebuchet MS"/>
              </a:rPr>
              <a:t>r</a:t>
            </a:r>
            <a:r>
              <a:rPr sz="1100" b="1" spc="-45" dirty="0">
                <a:solidFill>
                  <a:srgbClr val="D9D9D9"/>
                </a:solidFill>
                <a:latin typeface="Trebuchet MS"/>
                <a:cs typeface="Trebuchet MS"/>
              </a:rPr>
              <a:t>ea</a:t>
            </a:r>
            <a:r>
              <a:rPr sz="1100" b="1" spc="-40" dirty="0">
                <a:solidFill>
                  <a:srgbClr val="D9D9D9"/>
                </a:solidFill>
                <a:latin typeface="Trebuchet MS"/>
                <a:cs typeface="Trebuchet MS"/>
              </a:rPr>
              <a:t>d</a:t>
            </a:r>
            <a:r>
              <a:rPr sz="1100" b="1" spc="-65" dirty="0">
                <a:solidFill>
                  <a:srgbClr val="D9D9D9"/>
                </a:solidFill>
                <a:latin typeface="Trebuchet MS"/>
                <a:cs typeface="Trebuchet MS"/>
              </a:rPr>
              <a:t>er</a:t>
            </a:r>
            <a:r>
              <a:rPr sz="1100" b="1" spc="-110" dirty="0">
                <a:solidFill>
                  <a:srgbClr val="D9D9D9"/>
                </a:solidFill>
                <a:latin typeface="Trebuchet MS"/>
                <a:cs typeface="Trebuchet MS"/>
              </a:rPr>
              <a:t> </a:t>
            </a:r>
            <a:r>
              <a:rPr sz="1100" b="1" spc="-55" dirty="0">
                <a:solidFill>
                  <a:srgbClr val="D9D9D9"/>
                </a:solidFill>
                <a:latin typeface="Trebuchet MS"/>
                <a:cs typeface="Trebuchet MS"/>
              </a:rPr>
              <a:t>account,</a:t>
            </a:r>
            <a:r>
              <a:rPr sz="1100" b="1" spc="-110" dirty="0">
                <a:solidFill>
                  <a:srgbClr val="D9D9D9"/>
                </a:solidFill>
                <a:latin typeface="Trebuchet MS"/>
                <a:cs typeface="Trebuchet MS"/>
              </a:rPr>
              <a:t> </a:t>
            </a:r>
            <a:r>
              <a:rPr sz="1100" b="1" spc="-40" dirty="0">
                <a:solidFill>
                  <a:srgbClr val="D9D9D9"/>
                </a:solidFill>
                <a:latin typeface="Trebuchet MS"/>
                <a:cs typeface="Trebuchet MS"/>
              </a:rPr>
              <a:t>bil</a:t>
            </a:r>
            <a:r>
              <a:rPr sz="1100" b="1" spc="-35" dirty="0">
                <a:solidFill>
                  <a:srgbClr val="D9D9D9"/>
                </a:solidFill>
                <a:latin typeface="Trebuchet MS"/>
                <a:cs typeface="Trebuchet MS"/>
              </a:rPr>
              <a:t>li</a:t>
            </a:r>
            <a:r>
              <a:rPr sz="1100" b="1" spc="-5" dirty="0">
                <a:solidFill>
                  <a:srgbClr val="D9D9D9"/>
                </a:solidFill>
                <a:latin typeface="Trebuchet MS"/>
                <a:cs typeface="Trebuchet MS"/>
              </a:rPr>
              <a:t>ng</a:t>
            </a:r>
            <a:endParaRPr sz="1100">
              <a:latin typeface="Trebuchet MS"/>
              <a:cs typeface="Trebuchet MS"/>
            </a:endParaRPr>
          </a:p>
          <a:p>
            <a:pPr marL="324485" indent="-287020">
              <a:lnSpc>
                <a:spcPct val="100000"/>
              </a:lnSpc>
              <a:spcBef>
                <a:spcPts val="1065"/>
              </a:spcBef>
              <a:buClr>
                <a:srgbClr val="99D3FF"/>
              </a:buClr>
              <a:buFont typeface="Wingdings"/>
              <a:buChar char=""/>
              <a:tabLst>
                <a:tab pos="324485" algn="l"/>
                <a:tab pos="325120" algn="l"/>
              </a:tabLst>
            </a:pPr>
            <a:r>
              <a:rPr sz="1400" b="1" spc="-215" dirty="0">
                <a:solidFill>
                  <a:srgbClr val="D9D9D9"/>
                </a:solidFill>
                <a:latin typeface="Trebuchet MS"/>
                <a:cs typeface="Trebuchet MS"/>
              </a:rPr>
              <a:t>First</a:t>
            </a:r>
            <a:r>
              <a:rPr sz="1650" b="1" spc="-322" baseline="35353" dirty="0">
                <a:solidFill>
                  <a:srgbClr val="D9D9D9"/>
                </a:solidFill>
                <a:latin typeface="Trebuchet MS"/>
                <a:cs typeface="Trebuchet MS"/>
              </a:rPr>
              <a:t>e</a:t>
            </a:r>
            <a:r>
              <a:rPr sz="1400" b="1" spc="-215" dirty="0">
                <a:solidFill>
                  <a:srgbClr val="D9D9D9"/>
                </a:solidFill>
                <a:latin typeface="Trebuchet MS"/>
                <a:cs typeface="Trebuchet MS"/>
              </a:rPr>
              <a:t>u</a:t>
            </a:r>
            <a:r>
              <a:rPr sz="1650" b="1" spc="-322" baseline="35353" dirty="0">
                <a:solidFill>
                  <a:srgbClr val="D9D9D9"/>
                </a:solidFill>
                <a:latin typeface="Trebuchet MS"/>
                <a:cs typeface="Trebuchet MS"/>
              </a:rPr>
              <a:t>tc</a:t>
            </a:r>
            <a:r>
              <a:rPr sz="1400" b="1" spc="-215" dirty="0">
                <a:solidFill>
                  <a:srgbClr val="D9D9D9"/>
                </a:solidFill>
                <a:latin typeface="Trebuchet MS"/>
                <a:cs typeface="Trebuchet MS"/>
              </a:rPr>
              <a:t>s</a:t>
            </a:r>
            <a:r>
              <a:rPr sz="1650" b="1" spc="-322" baseline="35353" dirty="0">
                <a:solidFill>
                  <a:srgbClr val="D9D9D9"/>
                </a:solidFill>
                <a:latin typeface="Trebuchet MS"/>
                <a:cs typeface="Trebuchet MS"/>
              </a:rPr>
              <a:t>.</a:t>
            </a:r>
            <a:r>
              <a:rPr sz="1400" b="1" spc="-215" dirty="0">
                <a:solidFill>
                  <a:srgbClr val="D9D9D9"/>
                </a:solidFill>
                <a:latin typeface="Trebuchet MS"/>
                <a:cs typeface="Trebuchet MS"/>
              </a:rPr>
              <a:t>e</a:t>
            </a:r>
            <a:r>
              <a:rPr sz="1650" b="1" spc="-322" baseline="35353" dirty="0">
                <a:solidFill>
                  <a:srgbClr val="D9D9D9"/>
                </a:solidFill>
                <a:latin typeface="Trebuchet MS"/>
                <a:cs typeface="Trebuchet MS"/>
              </a:rPr>
              <a:t>)</a:t>
            </a:r>
            <a:r>
              <a:rPr sz="1650" b="1" spc="-209" baseline="35353" dirty="0">
                <a:solidFill>
                  <a:srgbClr val="D9D9D9"/>
                </a:solidFill>
                <a:latin typeface="Trebuchet MS"/>
                <a:cs typeface="Trebuchet MS"/>
              </a:rPr>
              <a:t> </a:t>
            </a:r>
            <a:r>
              <a:rPr sz="1400" b="1" spc="-75" dirty="0">
                <a:solidFill>
                  <a:srgbClr val="D9D9D9"/>
                </a:solidFill>
                <a:latin typeface="Trebuchet MS"/>
                <a:cs typeface="Trebuchet MS"/>
              </a:rPr>
              <a:t>r</a:t>
            </a:r>
            <a:r>
              <a:rPr sz="1400" b="1" spc="-120" dirty="0">
                <a:solidFill>
                  <a:srgbClr val="D9D9D9"/>
                </a:solidFill>
                <a:latin typeface="Trebuchet MS"/>
                <a:cs typeface="Trebuchet MS"/>
              </a:rPr>
              <a:t> </a:t>
            </a:r>
            <a:r>
              <a:rPr sz="1400" b="1" spc="-40" dirty="0">
                <a:solidFill>
                  <a:srgbClr val="D9D9D9"/>
                </a:solidFill>
                <a:latin typeface="Trebuchet MS"/>
                <a:cs typeface="Trebuchet MS"/>
              </a:rPr>
              <a:t>will</a:t>
            </a:r>
            <a:r>
              <a:rPr sz="1400" b="1" spc="-114" dirty="0">
                <a:solidFill>
                  <a:srgbClr val="D9D9D9"/>
                </a:solidFill>
                <a:latin typeface="Trebuchet MS"/>
                <a:cs typeface="Trebuchet MS"/>
              </a:rPr>
              <a:t> </a:t>
            </a:r>
            <a:r>
              <a:rPr sz="1400" b="1" spc="-55" dirty="0">
                <a:solidFill>
                  <a:srgbClr val="D9D9D9"/>
                </a:solidFill>
                <a:latin typeface="Trebuchet MS"/>
                <a:cs typeface="Trebuchet MS"/>
              </a:rPr>
              <a:t>have</a:t>
            </a:r>
            <a:r>
              <a:rPr sz="1400" b="1" spc="-130" dirty="0">
                <a:solidFill>
                  <a:srgbClr val="D9D9D9"/>
                </a:solidFill>
                <a:latin typeface="Trebuchet MS"/>
                <a:cs typeface="Trebuchet MS"/>
              </a:rPr>
              <a:t> </a:t>
            </a:r>
            <a:r>
              <a:rPr sz="1400" b="1" spc="-25" dirty="0">
                <a:solidFill>
                  <a:srgbClr val="D9D9D9"/>
                </a:solidFill>
                <a:latin typeface="Trebuchet MS"/>
                <a:cs typeface="Trebuchet MS"/>
              </a:rPr>
              <a:t>this</a:t>
            </a:r>
            <a:r>
              <a:rPr sz="1400" b="1" spc="-114" dirty="0">
                <a:solidFill>
                  <a:srgbClr val="D9D9D9"/>
                </a:solidFill>
                <a:latin typeface="Trebuchet MS"/>
                <a:cs typeface="Trebuchet MS"/>
              </a:rPr>
              <a:t> </a:t>
            </a:r>
            <a:r>
              <a:rPr sz="1400" b="1" spc="-60" dirty="0">
                <a:solidFill>
                  <a:srgbClr val="D9D9D9"/>
                </a:solidFill>
                <a:latin typeface="Trebuchet MS"/>
                <a:cs typeface="Trebuchet MS"/>
              </a:rPr>
              <a:t>role</a:t>
            </a:r>
            <a:r>
              <a:rPr sz="1400" b="1" spc="-120" dirty="0">
                <a:solidFill>
                  <a:srgbClr val="D9D9D9"/>
                </a:solidFill>
                <a:latin typeface="Trebuchet MS"/>
                <a:cs typeface="Trebuchet MS"/>
              </a:rPr>
              <a:t> </a:t>
            </a:r>
            <a:r>
              <a:rPr sz="1400" b="1" spc="-15" dirty="0">
                <a:solidFill>
                  <a:srgbClr val="D9D9D9"/>
                </a:solidFill>
                <a:latin typeface="Trebuchet MS"/>
                <a:cs typeface="Trebuchet MS"/>
              </a:rPr>
              <a:t>assigned</a:t>
            </a:r>
            <a:endParaRPr sz="1400">
              <a:latin typeface="Trebuchet MS"/>
              <a:cs typeface="Trebuchet MS"/>
            </a:endParaRPr>
          </a:p>
          <a:p>
            <a:pPr marL="337185" marR="30480" indent="-287020">
              <a:lnSpc>
                <a:spcPct val="150900"/>
              </a:lnSpc>
              <a:spcBef>
                <a:spcPts val="1170"/>
              </a:spcBef>
              <a:buClr>
                <a:srgbClr val="99D3FF"/>
              </a:buClr>
              <a:buFont typeface="Wingdings"/>
              <a:buChar char=""/>
              <a:tabLst>
                <a:tab pos="337185" algn="l"/>
                <a:tab pos="337820" algn="l"/>
              </a:tabLst>
            </a:pPr>
            <a:r>
              <a:rPr sz="1400" b="1" dirty="0">
                <a:solidFill>
                  <a:srgbClr val="D9D9D9"/>
                </a:solidFill>
                <a:latin typeface="Trebuchet MS"/>
                <a:cs typeface="Trebuchet MS"/>
              </a:rPr>
              <a:t>I</a:t>
            </a:r>
            <a:r>
              <a:rPr sz="1400" b="1" spc="-50" dirty="0">
                <a:solidFill>
                  <a:srgbClr val="D9D9D9"/>
                </a:solidFill>
                <a:latin typeface="Trebuchet MS"/>
                <a:cs typeface="Trebuchet MS"/>
              </a:rPr>
              <a:t>nit</a:t>
            </a:r>
            <a:r>
              <a:rPr sz="1400" b="1" spc="-40" dirty="0">
                <a:solidFill>
                  <a:srgbClr val="D9D9D9"/>
                </a:solidFill>
                <a:latin typeface="Trebuchet MS"/>
                <a:cs typeface="Trebuchet MS"/>
              </a:rPr>
              <a:t>ial</a:t>
            </a:r>
            <a:r>
              <a:rPr sz="1400" b="1" spc="-120" dirty="0">
                <a:solidFill>
                  <a:srgbClr val="D9D9D9"/>
                </a:solidFill>
                <a:latin typeface="Trebuchet MS"/>
                <a:cs typeface="Trebuchet MS"/>
              </a:rPr>
              <a:t> </a:t>
            </a:r>
            <a:r>
              <a:rPr sz="1400" b="1" spc="-25" dirty="0">
                <a:solidFill>
                  <a:srgbClr val="D9D9D9"/>
                </a:solidFill>
                <a:latin typeface="Trebuchet MS"/>
                <a:cs typeface="Trebuchet MS"/>
              </a:rPr>
              <a:t>set</a:t>
            </a:r>
            <a:r>
              <a:rPr sz="1400" b="1" spc="-55" dirty="0">
                <a:solidFill>
                  <a:srgbClr val="D9D9D9"/>
                </a:solidFill>
                <a:latin typeface="Trebuchet MS"/>
                <a:cs typeface="Trebuchet MS"/>
              </a:rPr>
              <a:t>up</a:t>
            </a:r>
            <a:r>
              <a:rPr sz="1400" b="1" spc="-130"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spc="-40" dirty="0">
                <a:solidFill>
                  <a:srgbClr val="D9D9D9"/>
                </a:solidFill>
                <a:latin typeface="Trebuchet MS"/>
                <a:cs typeface="Trebuchet MS"/>
              </a:rPr>
              <a:t>ma</a:t>
            </a:r>
            <a:r>
              <a:rPr sz="1400" b="1" spc="-30" dirty="0">
                <a:solidFill>
                  <a:srgbClr val="D9D9D9"/>
                </a:solidFill>
                <a:latin typeface="Trebuchet MS"/>
                <a:cs typeface="Trebuchet MS"/>
              </a:rPr>
              <a:t>n</a:t>
            </a:r>
            <a:r>
              <a:rPr sz="1400" b="1" spc="-15" dirty="0">
                <a:solidFill>
                  <a:srgbClr val="D9D9D9"/>
                </a:solidFill>
                <a:latin typeface="Trebuchet MS"/>
                <a:cs typeface="Trebuchet MS"/>
              </a:rPr>
              <a:t>ag</a:t>
            </a:r>
            <a:r>
              <a:rPr sz="1400" b="1" spc="-20" dirty="0">
                <a:solidFill>
                  <a:srgbClr val="D9D9D9"/>
                </a:solidFill>
                <a:latin typeface="Trebuchet MS"/>
                <a:cs typeface="Trebuchet MS"/>
              </a:rPr>
              <a:t>i</a:t>
            </a:r>
            <a:r>
              <a:rPr sz="1400" b="1" spc="-5" dirty="0">
                <a:solidFill>
                  <a:srgbClr val="D9D9D9"/>
                </a:solidFill>
                <a:latin typeface="Trebuchet MS"/>
                <a:cs typeface="Trebuchet MS"/>
              </a:rPr>
              <a:t>ng</a:t>
            </a:r>
            <a:r>
              <a:rPr sz="1400" b="1" spc="-114" dirty="0">
                <a:solidFill>
                  <a:srgbClr val="D9D9D9"/>
                </a:solidFill>
                <a:latin typeface="Trebuchet MS"/>
                <a:cs typeface="Trebuchet MS"/>
              </a:rPr>
              <a:t> </a:t>
            </a:r>
            <a:r>
              <a:rPr sz="1400" b="1" spc="-60" dirty="0">
                <a:solidFill>
                  <a:srgbClr val="D9D9D9"/>
                </a:solidFill>
                <a:latin typeface="Trebuchet MS"/>
                <a:cs typeface="Trebuchet MS"/>
              </a:rPr>
              <a:t>account</a:t>
            </a:r>
            <a:r>
              <a:rPr sz="1400" b="1" spc="-114" dirty="0">
                <a:solidFill>
                  <a:srgbClr val="D9D9D9"/>
                </a:solidFill>
                <a:latin typeface="Trebuchet MS"/>
                <a:cs typeface="Trebuchet MS"/>
              </a:rPr>
              <a:t> </a:t>
            </a:r>
            <a:r>
              <a:rPr sz="1400" b="1" spc="-35" dirty="0">
                <a:solidFill>
                  <a:srgbClr val="D9D9D9"/>
                </a:solidFill>
                <a:latin typeface="Trebuchet MS"/>
                <a:cs typeface="Trebuchet MS"/>
              </a:rPr>
              <a:t>l</a:t>
            </a:r>
            <a:r>
              <a:rPr sz="1400" b="1" spc="-75" dirty="0">
                <a:solidFill>
                  <a:srgbClr val="D9D9D9"/>
                </a:solidFill>
                <a:latin typeface="Trebuchet MS"/>
                <a:cs typeface="Trebuchet MS"/>
              </a:rPr>
              <a:t>eve</a:t>
            </a:r>
            <a:r>
              <a:rPr sz="1400" b="1" spc="-35" dirty="0">
                <a:solidFill>
                  <a:srgbClr val="D9D9D9"/>
                </a:solidFill>
                <a:latin typeface="Trebuchet MS"/>
                <a:cs typeface="Trebuchet MS"/>
              </a:rPr>
              <a:t>l  </a:t>
            </a:r>
            <a:r>
              <a:rPr sz="1400" b="1" spc="-60" dirty="0">
                <a:solidFill>
                  <a:srgbClr val="D9D9D9"/>
                </a:solidFill>
                <a:latin typeface="Trebuchet MS"/>
                <a:cs typeface="Trebuchet MS"/>
              </a:rPr>
              <a:t>objects</a:t>
            </a:r>
            <a:endParaRPr sz="140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4317" y="418338"/>
            <a:ext cx="1516380" cy="513715"/>
          </a:xfrm>
          <a:prstGeom prst="rect">
            <a:avLst/>
          </a:prstGeom>
        </p:spPr>
        <p:txBody>
          <a:bodyPr vert="horz" wrap="square" lIns="0" tIns="13335" rIns="0" bIns="0" rtlCol="0">
            <a:spAutoFit/>
          </a:bodyPr>
          <a:lstStyle/>
          <a:p>
            <a:pPr marL="12700">
              <a:lnSpc>
                <a:spcPct val="100000"/>
              </a:lnSpc>
              <a:spcBef>
                <a:spcPts val="105"/>
              </a:spcBef>
            </a:pPr>
            <a:r>
              <a:rPr spc="-5" dirty="0"/>
              <a:t>Conten</a:t>
            </a:r>
            <a:r>
              <a:rPr spc="-20" dirty="0"/>
              <a:t>t</a:t>
            </a:r>
            <a:r>
              <a:rPr dirty="0"/>
              <a:t>s</a:t>
            </a:r>
          </a:p>
        </p:txBody>
      </p:sp>
      <p:graphicFrame>
        <p:nvGraphicFramePr>
          <p:cNvPr id="3" name="object 3"/>
          <p:cNvGraphicFramePr>
            <a:graphicFrameLocks noGrp="1"/>
          </p:cNvGraphicFramePr>
          <p:nvPr>
            <p:extLst>
              <p:ext uri="{D42A27DB-BD31-4B8C-83A1-F6EECF244321}">
                <p14:modId xmlns:p14="http://schemas.microsoft.com/office/powerpoint/2010/main" xmlns="" val="3924412881"/>
              </p:ext>
            </p:extLst>
          </p:nvPr>
        </p:nvGraphicFramePr>
        <p:xfrm>
          <a:off x="795324" y="1304926"/>
          <a:ext cx="7508237" cy="3020480"/>
        </p:xfrm>
        <a:graphic>
          <a:graphicData uri="http://schemas.openxmlformats.org/drawingml/2006/table">
            <a:tbl>
              <a:tblPr firstRow="1" bandRow="1">
                <a:tableStyleId>{2D5ABB26-0587-4C30-8999-92F81FD0307C}</a:tableStyleId>
              </a:tblPr>
              <a:tblGrid>
                <a:gridCol w="2047875"/>
                <a:gridCol w="428625"/>
                <a:gridCol w="2261870"/>
                <a:gridCol w="528954"/>
                <a:gridCol w="1700529"/>
                <a:gridCol w="540384"/>
              </a:tblGrid>
              <a:tr h="342418">
                <a:tc>
                  <a:txBody>
                    <a:bodyPr/>
                    <a:lstStyle/>
                    <a:p>
                      <a:pPr marL="127000">
                        <a:lnSpc>
                          <a:spcPct val="100000"/>
                        </a:lnSpc>
                        <a:spcBef>
                          <a:spcPts val="210"/>
                        </a:spcBef>
                      </a:pPr>
                      <a:r>
                        <a:rPr sz="1600" b="1" dirty="0">
                          <a:solidFill>
                            <a:srgbClr val="00C3FF"/>
                          </a:solidFill>
                          <a:latin typeface="+mj-lt"/>
                          <a:cs typeface="Trebuchet MS"/>
                        </a:rPr>
                        <a:t>Ge</a:t>
                      </a:r>
                      <a:r>
                        <a:rPr sz="1600" b="1" spc="-10" dirty="0">
                          <a:solidFill>
                            <a:srgbClr val="00C3FF"/>
                          </a:solidFill>
                          <a:latin typeface="+mj-lt"/>
                          <a:cs typeface="Trebuchet MS"/>
                        </a:rPr>
                        <a:t>tt</a:t>
                      </a:r>
                      <a:r>
                        <a:rPr sz="1600" b="1" dirty="0">
                          <a:solidFill>
                            <a:srgbClr val="00C3FF"/>
                          </a:solidFill>
                          <a:latin typeface="+mj-lt"/>
                          <a:cs typeface="Trebuchet MS"/>
                        </a:rPr>
                        <a:t>ing</a:t>
                      </a:r>
                      <a:r>
                        <a:rPr sz="1600" b="1" spc="-114" dirty="0">
                          <a:solidFill>
                            <a:srgbClr val="00C3FF"/>
                          </a:solidFill>
                          <a:latin typeface="+mj-lt"/>
                          <a:cs typeface="Trebuchet MS"/>
                        </a:rPr>
                        <a:t> </a:t>
                      </a:r>
                      <a:r>
                        <a:rPr sz="1600" b="1" spc="-5" dirty="0">
                          <a:solidFill>
                            <a:srgbClr val="00C3FF"/>
                          </a:solidFill>
                          <a:latin typeface="+mj-lt"/>
                          <a:cs typeface="Trebuchet MS"/>
                        </a:rPr>
                        <a:t>S</a:t>
                      </a:r>
                      <a:r>
                        <a:rPr sz="1600" b="1" spc="-10" dirty="0">
                          <a:solidFill>
                            <a:srgbClr val="00C3FF"/>
                          </a:solidFill>
                          <a:latin typeface="+mj-lt"/>
                          <a:cs typeface="Trebuchet MS"/>
                        </a:rPr>
                        <a:t>t</a:t>
                      </a:r>
                      <a:r>
                        <a:rPr sz="1600" b="1" dirty="0">
                          <a:solidFill>
                            <a:srgbClr val="00C3FF"/>
                          </a:solidFill>
                          <a:latin typeface="+mj-lt"/>
                          <a:cs typeface="Trebuchet MS"/>
                        </a:rPr>
                        <a:t>a</a:t>
                      </a:r>
                      <a:r>
                        <a:rPr sz="1600" b="1" spc="-10" dirty="0">
                          <a:solidFill>
                            <a:srgbClr val="00C3FF"/>
                          </a:solidFill>
                          <a:latin typeface="+mj-lt"/>
                          <a:cs typeface="Trebuchet MS"/>
                        </a:rPr>
                        <a:t>rt</a:t>
                      </a:r>
                      <a:r>
                        <a:rPr sz="1600" b="1" dirty="0">
                          <a:solidFill>
                            <a:srgbClr val="00C3FF"/>
                          </a:solidFill>
                          <a:latin typeface="+mj-lt"/>
                          <a:cs typeface="Trebuchet MS"/>
                        </a:rPr>
                        <a:t>ed</a:t>
                      </a:r>
                      <a:endParaRPr sz="1600" dirty="0">
                        <a:latin typeface="+mj-lt"/>
                        <a:cs typeface="Trebuchet MS"/>
                      </a:endParaRPr>
                    </a:p>
                  </a:txBody>
                  <a:tcPr marL="0" marR="0" marT="26670" marB="0"/>
                </a:tc>
                <a:tc>
                  <a:txBody>
                    <a:bodyPr/>
                    <a:lstStyle/>
                    <a:p>
                      <a:pPr marL="114935">
                        <a:lnSpc>
                          <a:spcPct val="100000"/>
                        </a:lnSpc>
                        <a:spcBef>
                          <a:spcPts val="300"/>
                        </a:spcBef>
                      </a:pPr>
                      <a:r>
                        <a:rPr sz="1400" dirty="0">
                          <a:solidFill>
                            <a:srgbClr val="FFFFFF"/>
                          </a:solidFill>
                          <a:latin typeface="+mj-lt"/>
                          <a:cs typeface="Arial MT"/>
                        </a:rPr>
                        <a:t>4</a:t>
                      </a:r>
                      <a:endParaRPr sz="1400">
                        <a:latin typeface="+mj-lt"/>
                        <a:cs typeface="Arial MT"/>
                      </a:endParaRPr>
                    </a:p>
                  </a:txBody>
                  <a:tcPr marL="0" marR="0" marT="38100" marB="0"/>
                </a:tc>
                <a:tc>
                  <a:txBody>
                    <a:bodyPr/>
                    <a:lstStyle/>
                    <a:p>
                      <a:pPr marL="114935">
                        <a:lnSpc>
                          <a:spcPct val="100000"/>
                        </a:lnSpc>
                        <a:spcBef>
                          <a:spcPts val="229"/>
                        </a:spcBef>
                      </a:pPr>
                      <a:r>
                        <a:rPr sz="1400" b="1" dirty="0">
                          <a:solidFill>
                            <a:srgbClr val="00C3FF"/>
                          </a:solidFill>
                          <a:latin typeface="+mj-lt"/>
                          <a:cs typeface="Trebuchet MS"/>
                        </a:rPr>
                        <a:t>L</a:t>
                      </a:r>
                      <a:r>
                        <a:rPr sz="1400" b="1" spc="-10" dirty="0">
                          <a:solidFill>
                            <a:srgbClr val="00C3FF"/>
                          </a:solidFill>
                          <a:latin typeface="+mj-lt"/>
                          <a:cs typeface="Trebuchet MS"/>
                        </a:rPr>
                        <a:t>o</a:t>
                      </a:r>
                      <a:r>
                        <a:rPr sz="1400" b="1" dirty="0">
                          <a:solidFill>
                            <a:srgbClr val="00C3FF"/>
                          </a:solidFill>
                          <a:latin typeface="+mj-lt"/>
                          <a:cs typeface="Trebuchet MS"/>
                        </a:rPr>
                        <a:t>ading</a:t>
                      </a:r>
                      <a:r>
                        <a:rPr sz="1400" b="1" spc="-120" dirty="0">
                          <a:solidFill>
                            <a:srgbClr val="00C3FF"/>
                          </a:solidFill>
                          <a:latin typeface="+mj-lt"/>
                          <a:cs typeface="Trebuchet MS"/>
                        </a:rPr>
                        <a:t> </a:t>
                      </a:r>
                      <a:r>
                        <a:rPr sz="1400" b="1" spc="5" dirty="0">
                          <a:solidFill>
                            <a:srgbClr val="00C3FF"/>
                          </a:solidFill>
                          <a:latin typeface="+mj-lt"/>
                          <a:cs typeface="Trebuchet MS"/>
                        </a:rPr>
                        <a:t>D</a:t>
                      </a:r>
                      <a:r>
                        <a:rPr sz="1400" b="1" dirty="0">
                          <a:solidFill>
                            <a:srgbClr val="00C3FF"/>
                          </a:solidFill>
                          <a:latin typeface="+mj-lt"/>
                          <a:cs typeface="Trebuchet MS"/>
                        </a:rPr>
                        <a:t>a</a:t>
                      </a:r>
                      <a:r>
                        <a:rPr sz="1400" b="1" spc="5" dirty="0">
                          <a:solidFill>
                            <a:srgbClr val="00C3FF"/>
                          </a:solidFill>
                          <a:latin typeface="+mj-lt"/>
                          <a:cs typeface="Trebuchet MS"/>
                        </a:rPr>
                        <a:t>t</a:t>
                      </a:r>
                      <a:r>
                        <a:rPr sz="1400" b="1" dirty="0">
                          <a:solidFill>
                            <a:srgbClr val="00C3FF"/>
                          </a:solidFill>
                          <a:latin typeface="+mj-lt"/>
                          <a:cs typeface="Trebuchet MS"/>
                        </a:rPr>
                        <a:t>a</a:t>
                      </a:r>
                      <a:endParaRPr sz="1400">
                        <a:latin typeface="+mj-lt"/>
                        <a:cs typeface="Trebuchet MS"/>
                      </a:endParaRPr>
                    </a:p>
                  </a:txBody>
                  <a:tcPr marL="0" marR="0" marT="29209" marB="0"/>
                </a:tc>
                <a:tc>
                  <a:txBody>
                    <a:bodyPr/>
                    <a:lstStyle/>
                    <a:p>
                      <a:pPr marL="116205">
                        <a:lnSpc>
                          <a:spcPct val="100000"/>
                        </a:lnSpc>
                        <a:spcBef>
                          <a:spcPts val="300"/>
                        </a:spcBef>
                      </a:pPr>
                      <a:r>
                        <a:rPr sz="1400" spc="-5" dirty="0">
                          <a:solidFill>
                            <a:srgbClr val="FFFFFF"/>
                          </a:solidFill>
                          <a:latin typeface="+mj-lt"/>
                          <a:cs typeface="Arial MT"/>
                        </a:rPr>
                        <a:t>44</a:t>
                      </a:r>
                      <a:endParaRPr sz="1400">
                        <a:latin typeface="+mj-lt"/>
                        <a:cs typeface="Arial MT"/>
                      </a:endParaRPr>
                    </a:p>
                  </a:txBody>
                  <a:tcPr marL="0" marR="0" marT="38100" marB="0"/>
                </a:tc>
                <a:tc>
                  <a:txBody>
                    <a:bodyPr/>
                    <a:lstStyle/>
                    <a:p>
                      <a:pPr marL="114935">
                        <a:lnSpc>
                          <a:spcPct val="100000"/>
                        </a:lnSpc>
                        <a:spcBef>
                          <a:spcPts val="229"/>
                        </a:spcBef>
                      </a:pPr>
                      <a:r>
                        <a:rPr sz="1400" b="1" dirty="0">
                          <a:solidFill>
                            <a:srgbClr val="00C3FF"/>
                          </a:solidFill>
                          <a:latin typeface="+mj-lt"/>
                          <a:cs typeface="Trebuchet MS"/>
                        </a:rPr>
                        <a:t>Da</a:t>
                      </a:r>
                      <a:r>
                        <a:rPr sz="1400" b="1" spc="5" dirty="0">
                          <a:solidFill>
                            <a:srgbClr val="00C3FF"/>
                          </a:solidFill>
                          <a:latin typeface="+mj-lt"/>
                          <a:cs typeface="Trebuchet MS"/>
                        </a:rPr>
                        <a:t>t</a:t>
                      </a:r>
                      <a:r>
                        <a:rPr sz="1400" b="1" dirty="0">
                          <a:solidFill>
                            <a:srgbClr val="00C3FF"/>
                          </a:solidFill>
                          <a:latin typeface="+mj-lt"/>
                          <a:cs typeface="Trebuchet MS"/>
                        </a:rPr>
                        <a:t>a</a:t>
                      </a:r>
                      <a:r>
                        <a:rPr sz="1400" b="1" spc="-145" dirty="0">
                          <a:solidFill>
                            <a:srgbClr val="00C3FF"/>
                          </a:solidFill>
                          <a:latin typeface="+mj-lt"/>
                          <a:cs typeface="Trebuchet MS"/>
                        </a:rPr>
                        <a:t> </a:t>
                      </a:r>
                      <a:r>
                        <a:rPr sz="1400" b="1" dirty="0">
                          <a:solidFill>
                            <a:srgbClr val="00C3FF"/>
                          </a:solidFill>
                          <a:latin typeface="+mj-lt"/>
                          <a:cs typeface="Trebuchet MS"/>
                        </a:rPr>
                        <a:t>Sampling</a:t>
                      </a:r>
                      <a:endParaRPr sz="1400">
                        <a:latin typeface="+mj-lt"/>
                        <a:cs typeface="Trebuchet MS"/>
                      </a:endParaRPr>
                    </a:p>
                  </a:txBody>
                  <a:tcPr marL="0" marR="0" marT="29209" marB="0"/>
                </a:tc>
                <a:tc>
                  <a:txBody>
                    <a:bodyPr/>
                    <a:lstStyle/>
                    <a:p>
                      <a:pPr marR="3175" algn="ctr">
                        <a:lnSpc>
                          <a:spcPct val="100000"/>
                        </a:lnSpc>
                        <a:spcBef>
                          <a:spcPts val="300"/>
                        </a:spcBef>
                      </a:pPr>
                      <a:r>
                        <a:rPr sz="1400" spc="-5" dirty="0">
                          <a:solidFill>
                            <a:srgbClr val="FFFFFF"/>
                          </a:solidFill>
                          <a:latin typeface="+mj-lt"/>
                          <a:cs typeface="Arial MT"/>
                        </a:rPr>
                        <a:t>117</a:t>
                      </a:r>
                      <a:endParaRPr sz="1400">
                        <a:latin typeface="+mj-lt"/>
                        <a:cs typeface="Arial MT"/>
                      </a:endParaRPr>
                    </a:p>
                  </a:txBody>
                  <a:tcPr marL="0" marR="0" marT="38100" marB="0"/>
                </a:tc>
              </a:tr>
              <a:tr h="354574">
                <a:tc>
                  <a:txBody>
                    <a:bodyPr/>
                    <a:lstStyle/>
                    <a:p>
                      <a:pPr marL="127000">
                        <a:lnSpc>
                          <a:spcPct val="100000"/>
                        </a:lnSpc>
                        <a:spcBef>
                          <a:spcPts val="455"/>
                        </a:spcBef>
                      </a:pPr>
                      <a:r>
                        <a:rPr sz="1400" b="1" dirty="0">
                          <a:solidFill>
                            <a:srgbClr val="00C3FF"/>
                          </a:solidFill>
                          <a:latin typeface="+mj-lt"/>
                          <a:cs typeface="Trebuchet MS"/>
                        </a:rPr>
                        <a:t>Snowflake</a:t>
                      </a:r>
                      <a:r>
                        <a:rPr sz="1400" b="1" spc="-145" dirty="0">
                          <a:solidFill>
                            <a:srgbClr val="00C3FF"/>
                          </a:solidFill>
                          <a:latin typeface="+mj-lt"/>
                          <a:cs typeface="Trebuchet MS"/>
                        </a:rPr>
                        <a:t> </a:t>
                      </a:r>
                      <a:r>
                        <a:rPr sz="1400" b="1" spc="-10" dirty="0">
                          <a:solidFill>
                            <a:srgbClr val="00C3FF"/>
                          </a:solidFill>
                          <a:latin typeface="+mj-lt"/>
                          <a:cs typeface="Trebuchet MS"/>
                        </a:rPr>
                        <a:t>A</a:t>
                      </a:r>
                      <a:r>
                        <a:rPr sz="1400" b="1" dirty="0">
                          <a:solidFill>
                            <a:srgbClr val="00C3FF"/>
                          </a:solidFill>
                          <a:latin typeface="+mj-lt"/>
                          <a:cs typeface="Trebuchet MS"/>
                        </a:rPr>
                        <a:t>rchit</a:t>
                      </a:r>
                      <a:r>
                        <a:rPr sz="1400" b="1" spc="5" dirty="0">
                          <a:solidFill>
                            <a:srgbClr val="00C3FF"/>
                          </a:solidFill>
                          <a:latin typeface="+mj-lt"/>
                          <a:cs typeface="Trebuchet MS"/>
                        </a:rPr>
                        <a:t>e</a:t>
                      </a:r>
                      <a:r>
                        <a:rPr sz="1400" b="1" dirty="0">
                          <a:solidFill>
                            <a:srgbClr val="00C3FF"/>
                          </a:solidFill>
                          <a:latin typeface="+mj-lt"/>
                          <a:cs typeface="Trebuchet MS"/>
                        </a:rPr>
                        <a:t>ct</a:t>
                      </a:r>
                      <a:r>
                        <a:rPr sz="1400" b="1" spc="5" dirty="0">
                          <a:solidFill>
                            <a:srgbClr val="00C3FF"/>
                          </a:solidFill>
                          <a:latin typeface="+mj-lt"/>
                          <a:cs typeface="Trebuchet MS"/>
                        </a:rPr>
                        <a:t>u</a:t>
                      </a:r>
                      <a:r>
                        <a:rPr sz="1400" b="1" dirty="0">
                          <a:solidFill>
                            <a:srgbClr val="00C3FF"/>
                          </a:solidFill>
                          <a:latin typeface="+mj-lt"/>
                          <a:cs typeface="Trebuchet MS"/>
                        </a:rPr>
                        <a:t>re</a:t>
                      </a:r>
                      <a:endParaRPr sz="1400" dirty="0">
                        <a:latin typeface="+mj-lt"/>
                        <a:cs typeface="Trebuchet MS"/>
                      </a:endParaRPr>
                    </a:p>
                  </a:txBody>
                  <a:tcPr marL="0" marR="0" marT="57785" marB="0"/>
                </a:tc>
                <a:tc>
                  <a:txBody>
                    <a:bodyPr/>
                    <a:lstStyle/>
                    <a:p>
                      <a:pPr marL="114935">
                        <a:lnSpc>
                          <a:spcPct val="100000"/>
                        </a:lnSpc>
                        <a:spcBef>
                          <a:spcPts val="525"/>
                        </a:spcBef>
                      </a:pPr>
                      <a:r>
                        <a:rPr sz="1400" dirty="0">
                          <a:solidFill>
                            <a:srgbClr val="FFFFFF"/>
                          </a:solidFill>
                          <a:latin typeface="+mj-lt"/>
                          <a:cs typeface="Arial MT"/>
                        </a:rPr>
                        <a:t>7</a:t>
                      </a:r>
                      <a:endParaRPr sz="1400">
                        <a:latin typeface="+mj-lt"/>
                        <a:cs typeface="Arial MT"/>
                      </a:endParaRPr>
                    </a:p>
                  </a:txBody>
                  <a:tcPr marL="0" marR="0" marT="66675" marB="0"/>
                </a:tc>
                <a:tc>
                  <a:txBody>
                    <a:bodyPr/>
                    <a:lstStyle/>
                    <a:p>
                      <a:pPr marL="114935">
                        <a:lnSpc>
                          <a:spcPct val="100000"/>
                        </a:lnSpc>
                        <a:spcBef>
                          <a:spcPts val="455"/>
                        </a:spcBef>
                      </a:pPr>
                      <a:r>
                        <a:rPr sz="1400" b="1" dirty="0">
                          <a:solidFill>
                            <a:srgbClr val="00C3FF"/>
                          </a:solidFill>
                          <a:latin typeface="+mj-lt"/>
                          <a:cs typeface="Trebuchet MS"/>
                        </a:rPr>
                        <a:t>Performance</a:t>
                      </a:r>
                      <a:r>
                        <a:rPr sz="1400" b="1" spc="-145" dirty="0">
                          <a:solidFill>
                            <a:srgbClr val="00C3FF"/>
                          </a:solidFill>
                          <a:latin typeface="+mj-lt"/>
                          <a:cs typeface="Trebuchet MS"/>
                        </a:rPr>
                        <a:t> </a:t>
                      </a:r>
                      <a:r>
                        <a:rPr sz="1400" b="1" dirty="0">
                          <a:solidFill>
                            <a:srgbClr val="00C3FF"/>
                          </a:solidFill>
                          <a:latin typeface="+mj-lt"/>
                          <a:cs typeface="Trebuchet MS"/>
                        </a:rPr>
                        <a:t>Optim</a:t>
                      </a:r>
                      <a:r>
                        <a:rPr sz="1400" b="1" spc="-10" dirty="0">
                          <a:solidFill>
                            <a:srgbClr val="00C3FF"/>
                          </a:solidFill>
                          <a:latin typeface="+mj-lt"/>
                          <a:cs typeface="Trebuchet MS"/>
                        </a:rPr>
                        <a:t>i</a:t>
                      </a:r>
                      <a:r>
                        <a:rPr sz="1400" b="1" dirty="0">
                          <a:solidFill>
                            <a:srgbClr val="00C3FF"/>
                          </a:solidFill>
                          <a:latin typeface="+mj-lt"/>
                          <a:cs typeface="Trebuchet MS"/>
                        </a:rPr>
                        <a:t>zati</a:t>
                      </a:r>
                      <a:r>
                        <a:rPr sz="1400" b="1" spc="-10" dirty="0">
                          <a:solidFill>
                            <a:srgbClr val="00C3FF"/>
                          </a:solidFill>
                          <a:latin typeface="+mj-lt"/>
                          <a:cs typeface="Trebuchet MS"/>
                        </a:rPr>
                        <a:t>o</a:t>
                      </a:r>
                      <a:r>
                        <a:rPr sz="1400" b="1" dirty="0">
                          <a:solidFill>
                            <a:srgbClr val="00C3FF"/>
                          </a:solidFill>
                          <a:latin typeface="+mj-lt"/>
                          <a:cs typeface="Trebuchet MS"/>
                        </a:rPr>
                        <a:t>n</a:t>
                      </a:r>
                      <a:endParaRPr sz="1400">
                        <a:latin typeface="+mj-lt"/>
                        <a:cs typeface="Trebuchet MS"/>
                      </a:endParaRPr>
                    </a:p>
                  </a:txBody>
                  <a:tcPr marL="0" marR="0" marT="57785" marB="0"/>
                </a:tc>
                <a:tc>
                  <a:txBody>
                    <a:bodyPr/>
                    <a:lstStyle/>
                    <a:p>
                      <a:pPr marL="116205">
                        <a:lnSpc>
                          <a:spcPct val="100000"/>
                        </a:lnSpc>
                        <a:spcBef>
                          <a:spcPts val="525"/>
                        </a:spcBef>
                      </a:pPr>
                      <a:r>
                        <a:rPr sz="1400" spc="-5" dirty="0">
                          <a:solidFill>
                            <a:srgbClr val="FFFFFF"/>
                          </a:solidFill>
                          <a:latin typeface="+mj-lt"/>
                          <a:cs typeface="Arial MT"/>
                        </a:rPr>
                        <a:t>60</a:t>
                      </a:r>
                      <a:endParaRPr sz="1400">
                        <a:latin typeface="+mj-lt"/>
                        <a:cs typeface="Arial MT"/>
                      </a:endParaRPr>
                    </a:p>
                  </a:txBody>
                  <a:tcPr marL="0" marR="0" marT="66675" marB="0"/>
                </a:tc>
                <a:tc>
                  <a:txBody>
                    <a:bodyPr/>
                    <a:lstStyle/>
                    <a:p>
                      <a:pPr marL="114935">
                        <a:lnSpc>
                          <a:spcPct val="100000"/>
                        </a:lnSpc>
                        <a:spcBef>
                          <a:spcPts val="455"/>
                        </a:spcBef>
                      </a:pPr>
                      <a:r>
                        <a:rPr sz="1400" b="1" dirty="0">
                          <a:solidFill>
                            <a:srgbClr val="00C3FF"/>
                          </a:solidFill>
                          <a:latin typeface="+mj-lt"/>
                          <a:cs typeface="Trebuchet MS"/>
                        </a:rPr>
                        <a:t>Tasks</a:t>
                      </a:r>
                      <a:r>
                        <a:rPr sz="1400" b="1" spc="-120" dirty="0">
                          <a:solidFill>
                            <a:srgbClr val="00C3FF"/>
                          </a:solidFill>
                          <a:latin typeface="+mj-lt"/>
                          <a:cs typeface="Trebuchet MS"/>
                        </a:rPr>
                        <a:t> </a:t>
                      </a:r>
                      <a:r>
                        <a:rPr sz="1400" b="1" dirty="0">
                          <a:solidFill>
                            <a:srgbClr val="00C3FF"/>
                          </a:solidFill>
                          <a:latin typeface="+mj-lt"/>
                          <a:cs typeface="Trebuchet MS"/>
                        </a:rPr>
                        <a:t>&amp;</a:t>
                      </a:r>
                      <a:r>
                        <a:rPr sz="1400" b="1" spc="-110" dirty="0">
                          <a:solidFill>
                            <a:srgbClr val="00C3FF"/>
                          </a:solidFill>
                          <a:latin typeface="+mj-lt"/>
                          <a:cs typeface="Trebuchet MS"/>
                        </a:rPr>
                        <a:t> </a:t>
                      </a:r>
                      <a:r>
                        <a:rPr sz="1400" b="1" dirty="0">
                          <a:solidFill>
                            <a:srgbClr val="00C3FF"/>
                          </a:solidFill>
                          <a:latin typeface="+mj-lt"/>
                          <a:cs typeface="Trebuchet MS"/>
                        </a:rPr>
                        <a:t>Stre</a:t>
                      </a:r>
                      <a:r>
                        <a:rPr sz="1400" b="1" spc="5" dirty="0">
                          <a:solidFill>
                            <a:srgbClr val="00C3FF"/>
                          </a:solidFill>
                          <a:latin typeface="+mj-lt"/>
                          <a:cs typeface="Trebuchet MS"/>
                        </a:rPr>
                        <a:t>a</a:t>
                      </a:r>
                      <a:r>
                        <a:rPr sz="1400" b="1" dirty="0">
                          <a:solidFill>
                            <a:srgbClr val="00C3FF"/>
                          </a:solidFill>
                          <a:latin typeface="+mj-lt"/>
                          <a:cs typeface="Trebuchet MS"/>
                        </a:rPr>
                        <a:t>ms</a:t>
                      </a:r>
                      <a:endParaRPr sz="1400">
                        <a:latin typeface="+mj-lt"/>
                        <a:cs typeface="Trebuchet MS"/>
                      </a:endParaRPr>
                    </a:p>
                  </a:txBody>
                  <a:tcPr marL="0" marR="0" marT="57785" marB="0"/>
                </a:tc>
                <a:tc>
                  <a:txBody>
                    <a:bodyPr/>
                    <a:lstStyle/>
                    <a:p>
                      <a:pPr marR="3175" algn="ctr">
                        <a:lnSpc>
                          <a:spcPct val="100000"/>
                        </a:lnSpc>
                        <a:spcBef>
                          <a:spcPts val="525"/>
                        </a:spcBef>
                      </a:pPr>
                      <a:r>
                        <a:rPr sz="1400" spc="-5" dirty="0">
                          <a:solidFill>
                            <a:srgbClr val="FFFFFF"/>
                          </a:solidFill>
                          <a:latin typeface="+mj-lt"/>
                          <a:cs typeface="Arial MT"/>
                        </a:rPr>
                        <a:t>124</a:t>
                      </a:r>
                      <a:endParaRPr sz="1400">
                        <a:latin typeface="+mj-lt"/>
                        <a:cs typeface="Arial MT"/>
                      </a:endParaRPr>
                    </a:p>
                  </a:txBody>
                  <a:tcPr marL="0" marR="0" marT="66675" marB="0"/>
                </a:tc>
              </a:tr>
              <a:tr h="371026">
                <a:tc>
                  <a:txBody>
                    <a:bodyPr/>
                    <a:lstStyle/>
                    <a:p>
                      <a:pPr marL="127000">
                        <a:lnSpc>
                          <a:spcPct val="100000"/>
                        </a:lnSpc>
                        <a:spcBef>
                          <a:spcPts val="585"/>
                        </a:spcBef>
                      </a:pPr>
                      <a:r>
                        <a:rPr sz="1400" b="1" spc="-25" dirty="0">
                          <a:solidFill>
                            <a:srgbClr val="00C3FF"/>
                          </a:solidFill>
                          <a:latin typeface="+mj-lt"/>
                          <a:cs typeface="Trebuchet MS"/>
                        </a:rPr>
                        <a:t>Multi-Clustering</a:t>
                      </a:r>
                      <a:endParaRPr sz="1400" dirty="0">
                        <a:latin typeface="+mj-lt"/>
                        <a:cs typeface="Trebuchet MS"/>
                      </a:endParaRPr>
                    </a:p>
                  </a:txBody>
                  <a:tcPr marL="0" marR="0" marT="74295" marB="0"/>
                </a:tc>
                <a:tc>
                  <a:txBody>
                    <a:bodyPr/>
                    <a:lstStyle/>
                    <a:p>
                      <a:pPr marL="114935">
                        <a:lnSpc>
                          <a:spcPct val="100000"/>
                        </a:lnSpc>
                        <a:spcBef>
                          <a:spcPts val="655"/>
                        </a:spcBef>
                      </a:pPr>
                      <a:r>
                        <a:rPr sz="1400" spc="-5" dirty="0">
                          <a:solidFill>
                            <a:srgbClr val="FFFFFF"/>
                          </a:solidFill>
                          <a:latin typeface="+mj-lt"/>
                          <a:cs typeface="Arial MT"/>
                        </a:rPr>
                        <a:t>11</a:t>
                      </a:r>
                      <a:endParaRPr sz="1400">
                        <a:latin typeface="+mj-lt"/>
                        <a:cs typeface="Arial MT"/>
                      </a:endParaRPr>
                    </a:p>
                  </a:txBody>
                  <a:tcPr marL="0" marR="0" marT="83185" marB="0"/>
                </a:tc>
                <a:tc>
                  <a:txBody>
                    <a:bodyPr/>
                    <a:lstStyle/>
                    <a:p>
                      <a:pPr marL="114935">
                        <a:lnSpc>
                          <a:spcPct val="100000"/>
                        </a:lnSpc>
                        <a:spcBef>
                          <a:spcPts val="585"/>
                        </a:spcBef>
                      </a:pPr>
                      <a:r>
                        <a:rPr sz="1400" b="1" spc="-40" dirty="0">
                          <a:solidFill>
                            <a:srgbClr val="00C3FF"/>
                          </a:solidFill>
                          <a:latin typeface="+mj-lt"/>
                          <a:cs typeface="Trebuchet MS"/>
                        </a:rPr>
                        <a:t>Snowpipe</a:t>
                      </a:r>
                      <a:endParaRPr sz="1400" dirty="0">
                        <a:latin typeface="+mj-lt"/>
                        <a:cs typeface="Trebuchet MS"/>
                      </a:endParaRPr>
                    </a:p>
                  </a:txBody>
                  <a:tcPr marL="0" marR="0" marT="74295" marB="0"/>
                </a:tc>
                <a:tc>
                  <a:txBody>
                    <a:bodyPr/>
                    <a:lstStyle/>
                    <a:p>
                      <a:pPr marL="116205">
                        <a:lnSpc>
                          <a:spcPct val="100000"/>
                        </a:lnSpc>
                        <a:spcBef>
                          <a:spcPts val="655"/>
                        </a:spcBef>
                      </a:pPr>
                      <a:r>
                        <a:rPr sz="1400" spc="-5" dirty="0">
                          <a:solidFill>
                            <a:srgbClr val="FFFFFF"/>
                          </a:solidFill>
                          <a:latin typeface="+mj-lt"/>
                          <a:cs typeface="Arial MT"/>
                        </a:rPr>
                        <a:t>88</a:t>
                      </a:r>
                      <a:endParaRPr sz="1400">
                        <a:latin typeface="+mj-lt"/>
                        <a:cs typeface="Arial MT"/>
                      </a:endParaRPr>
                    </a:p>
                  </a:txBody>
                  <a:tcPr marL="0" marR="0" marT="83185" marB="0"/>
                </a:tc>
                <a:tc>
                  <a:txBody>
                    <a:bodyPr/>
                    <a:lstStyle/>
                    <a:p>
                      <a:pPr marL="114935">
                        <a:lnSpc>
                          <a:spcPct val="100000"/>
                        </a:lnSpc>
                        <a:spcBef>
                          <a:spcPts val="585"/>
                        </a:spcBef>
                      </a:pPr>
                      <a:r>
                        <a:rPr sz="1400" b="1" spc="-10" dirty="0">
                          <a:solidFill>
                            <a:srgbClr val="00C3FF"/>
                          </a:solidFill>
                          <a:latin typeface="+mj-lt"/>
                          <a:cs typeface="Trebuchet MS"/>
                        </a:rPr>
                        <a:t>M</a:t>
                      </a:r>
                      <a:r>
                        <a:rPr sz="1400" b="1" dirty="0">
                          <a:solidFill>
                            <a:srgbClr val="00C3FF"/>
                          </a:solidFill>
                          <a:latin typeface="+mj-lt"/>
                          <a:cs typeface="Trebuchet MS"/>
                        </a:rPr>
                        <a:t>ate</a:t>
                      </a:r>
                      <a:r>
                        <a:rPr sz="1400" b="1" spc="5" dirty="0">
                          <a:solidFill>
                            <a:srgbClr val="00C3FF"/>
                          </a:solidFill>
                          <a:latin typeface="+mj-lt"/>
                          <a:cs typeface="Trebuchet MS"/>
                        </a:rPr>
                        <a:t>r</a:t>
                      </a:r>
                      <a:r>
                        <a:rPr sz="1400" b="1" dirty="0">
                          <a:solidFill>
                            <a:srgbClr val="00C3FF"/>
                          </a:solidFill>
                          <a:latin typeface="+mj-lt"/>
                          <a:cs typeface="Trebuchet MS"/>
                        </a:rPr>
                        <a:t>ialized</a:t>
                      </a:r>
                      <a:r>
                        <a:rPr sz="1400" b="1" spc="-165" dirty="0">
                          <a:solidFill>
                            <a:srgbClr val="00C3FF"/>
                          </a:solidFill>
                          <a:latin typeface="+mj-lt"/>
                          <a:cs typeface="Trebuchet MS"/>
                        </a:rPr>
                        <a:t> </a:t>
                      </a:r>
                      <a:r>
                        <a:rPr sz="1400" b="1" dirty="0">
                          <a:solidFill>
                            <a:srgbClr val="00C3FF"/>
                          </a:solidFill>
                          <a:latin typeface="+mj-lt"/>
                          <a:cs typeface="Trebuchet MS"/>
                        </a:rPr>
                        <a:t>Views</a:t>
                      </a:r>
                      <a:endParaRPr sz="1400">
                        <a:latin typeface="+mj-lt"/>
                        <a:cs typeface="Trebuchet MS"/>
                      </a:endParaRPr>
                    </a:p>
                  </a:txBody>
                  <a:tcPr marL="0" marR="0" marT="74295" marB="0"/>
                </a:tc>
                <a:tc>
                  <a:txBody>
                    <a:bodyPr/>
                    <a:lstStyle/>
                    <a:p>
                      <a:pPr marR="3175" algn="ctr">
                        <a:lnSpc>
                          <a:spcPct val="100000"/>
                        </a:lnSpc>
                        <a:spcBef>
                          <a:spcPts val="655"/>
                        </a:spcBef>
                      </a:pPr>
                      <a:r>
                        <a:rPr sz="1400" spc="-5" dirty="0">
                          <a:solidFill>
                            <a:srgbClr val="FFFFFF"/>
                          </a:solidFill>
                          <a:latin typeface="+mj-lt"/>
                          <a:cs typeface="Arial MT"/>
                        </a:rPr>
                        <a:t>142</a:t>
                      </a:r>
                      <a:endParaRPr sz="1400">
                        <a:latin typeface="+mj-lt"/>
                        <a:cs typeface="Arial MT"/>
                      </a:endParaRPr>
                    </a:p>
                  </a:txBody>
                  <a:tcPr marL="0" marR="0" marT="83185" marB="0"/>
                </a:tc>
              </a:tr>
              <a:tr h="370966">
                <a:tc>
                  <a:txBody>
                    <a:bodyPr/>
                    <a:lstStyle/>
                    <a:p>
                      <a:pPr marL="127000">
                        <a:lnSpc>
                          <a:spcPct val="100000"/>
                        </a:lnSpc>
                        <a:spcBef>
                          <a:spcPts val="585"/>
                        </a:spcBef>
                      </a:pPr>
                      <a:r>
                        <a:rPr sz="1400" b="1" dirty="0">
                          <a:solidFill>
                            <a:srgbClr val="00C3FF"/>
                          </a:solidFill>
                          <a:latin typeface="+mj-lt"/>
                          <a:cs typeface="Trebuchet MS"/>
                        </a:rPr>
                        <a:t>Da</a:t>
                      </a:r>
                      <a:r>
                        <a:rPr sz="1400" b="1" spc="5" dirty="0">
                          <a:solidFill>
                            <a:srgbClr val="00C3FF"/>
                          </a:solidFill>
                          <a:latin typeface="+mj-lt"/>
                          <a:cs typeface="Trebuchet MS"/>
                        </a:rPr>
                        <a:t>t</a:t>
                      </a:r>
                      <a:r>
                        <a:rPr sz="1400" b="1" dirty="0">
                          <a:solidFill>
                            <a:srgbClr val="00C3FF"/>
                          </a:solidFill>
                          <a:latin typeface="+mj-lt"/>
                          <a:cs typeface="Trebuchet MS"/>
                        </a:rPr>
                        <a:t>a</a:t>
                      </a:r>
                      <a:r>
                        <a:rPr sz="1400" b="1" spc="-145" dirty="0">
                          <a:solidFill>
                            <a:srgbClr val="00C3FF"/>
                          </a:solidFill>
                          <a:latin typeface="+mj-lt"/>
                          <a:cs typeface="Trebuchet MS"/>
                        </a:rPr>
                        <a:t> </a:t>
                      </a:r>
                      <a:r>
                        <a:rPr sz="1400" b="1" dirty="0">
                          <a:solidFill>
                            <a:srgbClr val="00C3FF"/>
                          </a:solidFill>
                          <a:latin typeface="+mj-lt"/>
                          <a:cs typeface="Trebuchet MS"/>
                        </a:rPr>
                        <a:t>Warehou</a:t>
                      </a:r>
                      <a:r>
                        <a:rPr sz="1400" b="1" spc="-10" dirty="0">
                          <a:solidFill>
                            <a:srgbClr val="00C3FF"/>
                          </a:solidFill>
                          <a:latin typeface="+mj-lt"/>
                          <a:cs typeface="Trebuchet MS"/>
                        </a:rPr>
                        <a:t>s</a:t>
                      </a:r>
                      <a:r>
                        <a:rPr sz="1400" b="1" dirty="0">
                          <a:solidFill>
                            <a:srgbClr val="00C3FF"/>
                          </a:solidFill>
                          <a:latin typeface="+mj-lt"/>
                          <a:cs typeface="Trebuchet MS"/>
                        </a:rPr>
                        <a:t>ing</a:t>
                      </a:r>
                      <a:endParaRPr sz="1400">
                        <a:latin typeface="+mj-lt"/>
                        <a:cs typeface="Trebuchet MS"/>
                      </a:endParaRPr>
                    </a:p>
                  </a:txBody>
                  <a:tcPr marL="0" marR="0" marT="74295" marB="0"/>
                </a:tc>
                <a:tc>
                  <a:txBody>
                    <a:bodyPr/>
                    <a:lstStyle/>
                    <a:p>
                      <a:pPr marL="114935">
                        <a:lnSpc>
                          <a:spcPct val="100000"/>
                        </a:lnSpc>
                        <a:spcBef>
                          <a:spcPts val="655"/>
                        </a:spcBef>
                      </a:pPr>
                      <a:r>
                        <a:rPr sz="1400" spc="-5" dirty="0">
                          <a:solidFill>
                            <a:srgbClr val="FFFFFF"/>
                          </a:solidFill>
                          <a:latin typeface="+mj-lt"/>
                          <a:cs typeface="Arial MT"/>
                        </a:rPr>
                        <a:t>17</a:t>
                      </a:r>
                      <a:endParaRPr sz="1400">
                        <a:latin typeface="+mj-lt"/>
                        <a:cs typeface="Arial MT"/>
                      </a:endParaRPr>
                    </a:p>
                  </a:txBody>
                  <a:tcPr marL="0" marR="0" marT="83185" marB="0"/>
                </a:tc>
                <a:tc>
                  <a:txBody>
                    <a:bodyPr/>
                    <a:lstStyle/>
                    <a:p>
                      <a:pPr marL="114935">
                        <a:lnSpc>
                          <a:spcPct val="100000"/>
                        </a:lnSpc>
                        <a:spcBef>
                          <a:spcPts val="585"/>
                        </a:spcBef>
                      </a:pPr>
                      <a:r>
                        <a:rPr sz="1400" b="1" dirty="0">
                          <a:solidFill>
                            <a:srgbClr val="00C3FF"/>
                          </a:solidFill>
                          <a:latin typeface="+mj-lt"/>
                          <a:cs typeface="Trebuchet MS"/>
                        </a:rPr>
                        <a:t>Fa</a:t>
                      </a:r>
                      <a:r>
                        <a:rPr sz="1400" b="1" spc="-5" dirty="0">
                          <a:solidFill>
                            <a:srgbClr val="00C3FF"/>
                          </a:solidFill>
                          <a:latin typeface="+mj-lt"/>
                          <a:cs typeface="Trebuchet MS"/>
                        </a:rPr>
                        <a:t>i</a:t>
                      </a:r>
                      <a:r>
                        <a:rPr sz="1400" b="1" dirty="0">
                          <a:solidFill>
                            <a:srgbClr val="00C3FF"/>
                          </a:solidFill>
                          <a:latin typeface="+mj-lt"/>
                          <a:cs typeface="Trebuchet MS"/>
                        </a:rPr>
                        <a:t>l</a:t>
                      </a:r>
                      <a:r>
                        <a:rPr sz="1400" b="1" spc="-135" dirty="0">
                          <a:solidFill>
                            <a:srgbClr val="00C3FF"/>
                          </a:solidFill>
                          <a:latin typeface="+mj-lt"/>
                          <a:cs typeface="Trebuchet MS"/>
                        </a:rPr>
                        <a:t> </a:t>
                      </a:r>
                      <a:r>
                        <a:rPr sz="1400" b="1" dirty="0">
                          <a:solidFill>
                            <a:srgbClr val="00C3FF"/>
                          </a:solidFill>
                          <a:latin typeface="+mj-lt"/>
                          <a:cs typeface="Trebuchet MS"/>
                        </a:rPr>
                        <a:t>Safe</a:t>
                      </a:r>
                      <a:r>
                        <a:rPr sz="1400" b="1" spc="-135" dirty="0">
                          <a:solidFill>
                            <a:srgbClr val="00C3FF"/>
                          </a:solidFill>
                          <a:latin typeface="+mj-lt"/>
                          <a:cs typeface="Trebuchet MS"/>
                        </a:rPr>
                        <a:t> </a:t>
                      </a:r>
                      <a:r>
                        <a:rPr sz="1400" b="1" dirty="0">
                          <a:solidFill>
                            <a:srgbClr val="00C3FF"/>
                          </a:solidFill>
                          <a:latin typeface="+mj-lt"/>
                          <a:cs typeface="Trebuchet MS"/>
                        </a:rPr>
                        <a:t>and</a:t>
                      </a:r>
                      <a:r>
                        <a:rPr sz="1400" b="1" spc="-125" dirty="0">
                          <a:solidFill>
                            <a:srgbClr val="00C3FF"/>
                          </a:solidFill>
                          <a:latin typeface="+mj-lt"/>
                          <a:cs typeface="Trebuchet MS"/>
                        </a:rPr>
                        <a:t> </a:t>
                      </a:r>
                      <a:r>
                        <a:rPr sz="1400" b="1" dirty="0">
                          <a:solidFill>
                            <a:srgbClr val="00C3FF"/>
                          </a:solidFill>
                          <a:latin typeface="+mj-lt"/>
                          <a:cs typeface="Trebuchet MS"/>
                        </a:rPr>
                        <a:t>Ti</a:t>
                      </a:r>
                      <a:r>
                        <a:rPr sz="1400" b="1" spc="-10" dirty="0">
                          <a:solidFill>
                            <a:srgbClr val="00C3FF"/>
                          </a:solidFill>
                          <a:latin typeface="+mj-lt"/>
                          <a:cs typeface="Trebuchet MS"/>
                        </a:rPr>
                        <a:t>m</a:t>
                      </a:r>
                      <a:r>
                        <a:rPr sz="1400" b="1" dirty="0">
                          <a:solidFill>
                            <a:srgbClr val="00C3FF"/>
                          </a:solidFill>
                          <a:latin typeface="+mj-lt"/>
                          <a:cs typeface="Trebuchet MS"/>
                        </a:rPr>
                        <a:t>e</a:t>
                      </a:r>
                      <a:r>
                        <a:rPr sz="1400" b="1" spc="-120" dirty="0">
                          <a:solidFill>
                            <a:srgbClr val="00C3FF"/>
                          </a:solidFill>
                          <a:latin typeface="+mj-lt"/>
                          <a:cs typeface="Trebuchet MS"/>
                        </a:rPr>
                        <a:t> </a:t>
                      </a:r>
                      <a:r>
                        <a:rPr sz="1400" b="1" dirty="0">
                          <a:solidFill>
                            <a:srgbClr val="00C3FF"/>
                          </a:solidFill>
                          <a:latin typeface="+mj-lt"/>
                          <a:cs typeface="Trebuchet MS"/>
                        </a:rPr>
                        <a:t>Travel</a:t>
                      </a:r>
                      <a:endParaRPr sz="1400">
                        <a:latin typeface="+mj-lt"/>
                        <a:cs typeface="Trebuchet MS"/>
                      </a:endParaRPr>
                    </a:p>
                  </a:txBody>
                  <a:tcPr marL="0" marR="0" marT="74295" marB="0"/>
                </a:tc>
                <a:tc>
                  <a:txBody>
                    <a:bodyPr/>
                    <a:lstStyle/>
                    <a:p>
                      <a:pPr marL="116205">
                        <a:lnSpc>
                          <a:spcPct val="100000"/>
                        </a:lnSpc>
                        <a:spcBef>
                          <a:spcPts val="655"/>
                        </a:spcBef>
                      </a:pPr>
                      <a:r>
                        <a:rPr sz="1400" spc="-5" dirty="0">
                          <a:solidFill>
                            <a:srgbClr val="FFFFFF"/>
                          </a:solidFill>
                          <a:latin typeface="+mj-lt"/>
                          <a:cs typeface="Arial MT"/>
                        </a:rPr>
                        <a:t>92</a:t>
                      </a:r>
                      <a:endParaRPr sz="1400">
                        <a:latin typeface="+mj-lt"/>
                        <a:cs typeface="Arial MT"/>
                      </a:endParaRPr>
                    </a:p>
                  </a:txBody>
                  <a:tcPr marL="0" marR="0" marT="83185" marB="0"/>
                </a:tc>
                <a:tc>
                  <a:txBody>
                    <a:bodyPr/>
                    <a:lstStyle/>
                    <a:p>
                      <a:pPr marL="114935">
                        <a:lnSpc>
                          <a:spcPct val="100000"/>
                        </a:lnSpc>
                        <a:spcBef>
                          <a:spcPts val="585"/>
                        </a:spcBef>
                      </a:pPr>
                      <a:r>
                        <a:rPr sz="1400" b="1" dirty="0">
                          <a:solidFill>
                            <a:srgbClr val="00C3FF"/>
                          </a:solidFill>
                          <a:latin typeface="+mj-lt"/>
                          <a:cs typeface="Trebuchet MS"/>
                        </a:rPr>
                        <a:t>Da</a:t>
                      </a:r>
                      <a:r>
                        <a:rPr sz="1400" b="1" spc="5" dirty="0">
                          <a:solidFill>
                            <a:srgbClr val="00C3FF"/>
                          </a:solidFill>
                          <a:latin typeface="+mj-lt"/>
                          <a:cs typeface="Trebuchet MS"/>
                        </a:rPr>
                        <a:t>t</a:t>
                      </a:r>
                      <a:r>
                        <a:rPr sz="1400" b="1" dirty="0">
                          <a:solidFill>
                            <a:srgbClr val="00C3FF"/>
                          </a:solidFill>
                          <a:latin typeface="+mj-lt"/>
                          <a:cs typeface="Trebuchet MS"/>
                        </a:rPr>
                        <a:t>a</a:t>
                      </a:r>
                      <a:r>
                        <a:rPr sz="1400" b="1" spc="-145" dirty="0">
                          <a:solidFill>
                            <a:srgbClr val="00C3FF"/>
                          </a:solidFill>
                          <a:latin typeface="+mj-lt"/>
                          <a:cs typeface="Trebuchet MS"/>
                        </a:rPr>
                        <a:t> </a:t>
                      </a:r>
                      <a:r>
                        <a:rPr sz="1400" b="1" spc="-10" dirty="0">
                          <a:solidFill>
                            <a:srgbClr val="00C3FF"/>
                          </a:solidFill>
                          <a:latin typeface="+mj-lt"/>
                          <a:cs typeface="Trebuchet MS"/>
                        </a:rPr>
                        <a:t>M</a:t>
                      </a:r>
                      <a:r>
                        <a:rPr sz="1400" b="1" dirty="0">
                          <a:solidFill>
                            <a:srgbClr val="00C3FF"/>
                          </a:solidFill>
                          <a:latin typeface="+mj-lt"/>
                          <a:cs typeface="Trebuchet MS"/>
                        </a:rPr>
                        <a:t>as</a:t>
                      </a:r>
                      <a:r>
                        <a:rPr sz="1400" b="1" spc="-10" dirty="0">
                          <a:solidFill>
                            <a:srgbClr val="00C3FF"/>
                          </a:solidFill>
                          <a:latin typeface="+mj-lt"/>
                          <a:cs typeface="Trebuchet MS"/>
                        </a:rPr>
                        <a:t>k</a:t>
                      </a:r>
                      <a:r>
                        <a:rPr sz="1400" b="1" dirty="0">
                          <a:solidFill>
                            <a:srgbClr val="00C3FF"/>
                          </a:solidFill>
                          <a:latin typeface="+mj-lt"/>
                          <a:cs typeface="Trebuchet MS"/>
                        </a:rPr>
                        <a:t>ing</a:t>
                      </a:r>
                      <a:endParaRPr sz="1400">
                        <a:latin typeface="+mj-lt"/>
                        <a:cs typeface="Trebuchet MS"/>
                      </a:endParaRPr>
                    </a:p>
                  </a:txBody>
                  <a:tcPr marL="0" marR="0" marT="74295" marB="0"/>
                </a:tc>
                <a:tc>
                  <a:txBody>
                    <a:bodyPr/>
                    <a:lstStyle/>
                    <a:p>
                      <a:pPr marR="3175" algn="ctr">
                        <a:lnSpc>
                          <a:spcPct val="100000"/>
                        </a:lnSpc>
                        <a:spcBef>
                          <a:spcPts val="655"/>
                        </a:spcBef>
                      </a:pPr>
                      <a:r>
                        <a:rPr sz="1400" spc="-5" dirty="0">
                          <a:solidFill>
                            <a:srgbClr val="FFFFFF"/>
                          </a:solidFill>
                          <a:latin typeface="+mj-lt"/>
                          <a:cs typeface="Arial MT"/>
                        </a:rPr>
                        <a:t>155</a:t>
                      </a:r>
                      <a:endParaRPr sz="1400">
                        <a:latin typeface="+mj-lt"/>
                        <a:cs typeface="Arial MT"/>
                      </a:endParaRPr>
                    </a:p>
                  </a:txBody>
                  <a:tcPr marL="0" marR="0" marT="83185" marB="0"/>
                </a:tc>
              </a:tr>
              <a:tr h="368617">
                <a:tc>
                  <a:txBody>
                    <a:bodyPr/>
                    <a:lstStyle/>
                    <a:p>
                      <a:pPr marL="127000">
                        <a:lnSpc>
                          <a:spcPct val="100000"/>
                        </a:lnSpc>
                        <a:spcBef>
                          <a:spcPts val="585"/>
                        </a:spcBef>
                      </a:pPr>
                      <a:r>
                        <a:rPr sz="1400" b="1" dirty="0">
                          <a:solidFill>
                            <a:srgbClr val="00C3FF"/>
                          </a:solidFill>
                          <a:latin typeface="+mj-lt"/>
                          <a:cs typeface="Trebuchet MS"/>
                        </a:rPr>
                        <a:t>Cloud</a:t>
                      </a:r>
                      <a:r>
                        <a:rPr sz="1400" b="1" spc="-140" dirty="0">
                          <a:solidFill>
                            <a:srgbClr val="00C3FF"/>
                          </a:solidFill>
                          <a:latin typeface="+mj-lt"/>
                          <a:cs typeface="Trebuchet MS"/>
                        </a:rPr>
                        <a:t> </a:t>
                      </a:r>
                      <a:r>
                        <a:rPr sz="1400" b="1" dirty="0">
                          <a:solidFill>
                            <a:srgbClr val="00C3FF"/>
                          </a:solidFill>
                          <a:latin typeface="+mj-lt"/>
                          <a:cs typeface="Trebuchet MS"/>
                        </a:rPr>
                        <a:t>Co</a:t>
                      </a:r>
                      <a:r>
                        <a:rPr sz="1400" b="1" spc="-10" dirty="0">
                          <a:solidFill>
                            <a:srgbClr val="00C3FF"/>
                          </a:solidFill>
                          <a:latin typeface="+mj-lt"/>
                          <a:cs typeface="Trebuchet MS"/>
                        </a:rPr>
                        <a:t>m</a:t>
                      </a:r>
                      <a:r>
                        <a:rPr sz="1400" b="1" dirty="0">
                          <a:solidFill>
                            <a:srgbClr val="00C3FF"/>
                          </a:solidFill>
                          <a:latin typeface="+mj-lt"/>
                          <a:cs typeface="Trebuchet MS"/>
                        </a:rPr>
                        <a:t>puting</a:t>
                      </a:r>
                      <a:endParaRPr sz="1400">
                        <a:latin typeface="+mj-lt"/>
                        <a:cs typeface="Trebuchet MS"/>
                      </a:endParaRPr>
                    </a:p>
                  </a:txBody>
                  <a:tcPr marL="0" marR="0" marT="74295" marB="0"/>
                </a:tc>
                <a:tc>
                  <a:txBody>
                    <a:bodyPr/>
                    <a:lstStyle/>
                    <a:p>
                      <a:pPr marL="114935">
                        <a:lnSpc>
                          <a:spcPct val="100000"/>
                        </a:lnSpc>
                        <a:spcBef>
                          <a:spcPts val="655"/>
                        </a:spcBef>
                      </a:pPr>
                      <a:r>
                        <a:rPr sz="1400" spc="-5" dirty="0">
                          <a:solidFill>
                            <a:srgbClr val="FFFFFF"/>
                          </a:solidFill>
                          <a:latin typeface="+mj-lt"/>
                          <a:cs typeface="Arial MT"/>
                        </a:rPr>
                        <a:t>26</a:t>
                      </a:r>
                      <a:endParaRPr sz="1400">
                        <a:latin typeface="+mj-lt"/>
                        <a:cs typeface="Arial MT"/>
                      </a:endParaRPr>
                    </a:p>
                  </a:txBody>
                  <a:tcPr marL="0" marR="0" marT="83185" marB="0"/>
                </a:tc>
                <a:tc>
                  <a:txBody>
                    <a:bodyPr/>
                    <a:lstStyle/>
                    <a:p>
                      <a:pPr marL="114935">
                        <a:lnSpc>
                          <a:spcPct val="100000"/>
                        </a:lnSpc>
                        <a:spcBef>
                          <a:spcPts val="585"/>
                        </a:spcBef>
                      </a:pPr>
                      <a:r>
                        <a:rPr sz="1400" b="1" dirty="0">
                          <a:solidFill>
                            <a:srgbClr val="00C3FF"/>
                          </a:solidFill>
                          <a:latin typeface="+mj-lt"/>
                          <a:cs typeface="Trebuchet MS"/>
                        </a:rPr>
                        <a:t>Table</a:t>
                      </a:r>
                      <a:r>
                        <a:rPr sz="1400" b="1" spc="-145" dirty="0">
                          <a:solidFill>
                            <a:srgbClr val="00C3FF"/>
                          </a:solidFill>
                          <a:latin typeface="+mj-lt"/>
                          <a:cs typeface="Trebuchet MS"/>
                        </a:rPr>
                        <a:t> </a:t>
                      </a:r>
                      <a:r>
                        <a:rPr sz="1400" b="1" dirty="0">
                          <a:solidFill>
                            <a:srgbClr val="00C3FF"/>
                          </a:solidFill>
                          <a:latin typeface="+mj-lt"/>
                          <a:cs typeface="Trebuchet MS"/>
                        </a:rPr>
                        <a:t>Types</a:t>
                      </a:r>
                      <a:endParaRPr sz="1400">
                        <a:latin typeface="+mj-lt"/>
                        <a:cs typeface="Trebuchet MS"/>
                      </a:endParaRPr>
                    </a:p>
                  </a:txBody>
                  <a:tcPr marL="0" marR="0" marT="74295" marB="0"/>
                </a:tc>
                <a:tc>
                  <a:txBody>
                    <a:bodyPr/>
                    <a:lstStyle/>
                    <a:p>
                      <a:pPr marL="116205">
                        <a:lnSpc>
                          <a:spcPct val="100000"/>
                        </a:lnSpc>
                        <a:spcBef>
                          <a:spcPts val="655"/>
                        </a:spcBef>
                      </a:pPr>
                      <a:r>
                        <a:rPr sz="1400" spc="-5" dirty="0">
                          <a:solidFill>
                            <a:srgbClr val="FFFFFF"/>
                          </a:solidFill>
                          <a:latin typeface="+mj-lt"/>
                          <a:cs typeface="Arial MT"/>
                        </a:rPr>
                        <a:t>97</a:t>
                      </a:r>
                      <a:endParaRPr sz="1400">
                        <a:latin typeface="+mj-lt"/>
                        <a:cs typeface="Arial MT"/>
                      </a:endParaRPr>
                    </a:p>
                  </a:txBody>
                  <a:tcPr marL="0" marR="0" marT="83185" marB="0"/>
                </a:tc>
                <a:tc>
                  <a:txBody>
                    <a:bodyPr/>
                    <a:lstStyle/>
                    <a:p>
                      <a:pPr marL="114935">
                        <a:lnSpc>
                          <a:spcPct val="100000"/>
                        </a:lnSpc>
                        <a:spcBef>
                          <a:spcPts val="585"/>
                        </a:spcBef>
                      </a:pPr>
                      <a:r>
                        <a:rPr sz="1400" b="1" spc="-10" dirty="0">
                          <a:solidFill>
                            <a:srgbClr val="00C3FF"/>
                          </a:solidFill>
                          <a:latin typeface="+mj-lt"/>
                          <a:cs typeface="Trebuchet MS"/>
                        </a:rPr>
                        <a:t>A</a:t>
                      </a:r>
                      <a:r>
                        <a:rPr sz="1400" b="1" dirty="0">
                          <a:solidFill>
                            <a:srgbClr val="00C3FF"/>
                          </a:solidFill>
                          <a:latin typeface="+mj-lt"/>
                          <a:cs typeface="Trebuchet MS"/>
                        </a:rPr>
                        <a:t>c</a:t>
                      </a:r>
                      <a:r>
                        <a:rPr sz="1400" b="1" spc="-10" dirty="0">
                          <a:solidFill>
                            <a:srgbClr val="00C3FF"/>
                          </a:solidFill>
                          <a:latin typeface="+mj-lt"/>
                          <a:cs typeface="Trebuchet MS"/>
                        </a:rPr>
                        <a:t>c</a:t>
                      </a:r>
                      <a:r>
                        <a:rPr sz="1400" b="1" dirty="0">
                          <a:solidFill>
                            <a:srgbClr val="00C3FF"/>
                          </a:solidFill>
                          <a:latin typeface="+mj-lt"/>
                          <a:cs typeface="Trebuchet MS"/>
                        </a:rPr>
                        <a:t>ess</a:t>
                      </a:r>
                      <a:r>
                        <a:rPr sz="1400" b="1" spc="-120" dirty="0">
                          <a:solidFill>
                            <a:srgbClr val="00C3FF"/>
                          </a:solidFill>
                          <a:latin typeface="+mj-lt"/>
                          <a:cs typeface="Trebuchet MS"/>
                        </a:rPr>
                        <a:t> </a:t>
                      </a:r>
                      <a:r>
                        <a:rPr sz="1400" b="1" spc="5" dirty="0">
                          <a:solidFill>
                            <a:srgbClr val="00C3FF"/>
                          </a:solidFill>
                          <a:latin typeface="+mj-lt"/>
                          <a:cs typeface="Trebuchet MS"/>
                        </a:rPr>
                        <a:t>C</a:t>
                      </a:r>
                      <a:r>
                        <a:rPr sz="1400" b="1" dirty="0">
                          <a:solidFill>
                            <a:srgbClr val="00C3FF"/>
                          </a:solidFill>
                          <a:latin typeface="+mj-lt"/>
                          <a:cs typeface="Trebuchet MS"/>
                        </a:rPr>
                        <a:t>ont</a:t>
                      </a:r>
                      <a:r>
                        <a:rPr sz="1400" b="1" spc="5" dirty="0">
                          <a:solidFill>
                            <a:srgbClr val="00C3FF"/>
                          </a:solidFill>
                          <a:latin typeface="+mj-lt"/>
                          <a:cs typeface="Trebuchet MS"/>
                        </a:rPr>
                        <a:t>r</a:t>
                      </a:r>
                      <a:r>
                        <a:rPr sz="1400" b="1" dirty="0">
                          <a:solidFill>
                            <a:srgbClr val="00C3FF"/>
                          </a:solidFill>
                          <a:latin typeface="+mj-lt"/>
                          <a:cs typeface="Trebuchet MS"/>
                        </a:rPr>
                        <a:t>ol</a:t>
                      </a:r>
                      <a:endParaRPr sz="1400" dirty="0">
                        <a:latin typeface="+mj-lt"/>
                        <a:cs typeface="Trebuchet MS"/>
                      </a:endParaRPr>
                    </a:p>
                  </a:txBody>
                  <a:tcPr marL="0" marR="0" marT="74295" marB="0"/>
                </a:tc>
                <a:tc>
                  <a:txBody>
                    <a:bodyPr/>
                    <a:lstStyle/>
                    <a:p>
                      <a:pPr marR="3175" algn="ctr">
                        <a:lnSpc>
                          <a:spcPct val="100000"/>
                        </a:lnSpc>
                        <a:spcBef>
                          <a:spcPts val="655"/>
                        </a:spcBef>
                      </a:pPr>
                      <a:r>
                        <a:rPr sz="1400" spc="-5" dirty="0">
                          <a:solidFill>
                            <a:srgbClr val="FFFFFF"/>
                          </a:solidFill>
                          <a:latin typeface="+mj-lt"/>
                          <a:cs typeface="Arial MT"/>
                        </a:rPr>
                        <a:t>159</a:t>
                      </a:r>
                      <a:endParaRPr sz="1400">
                        <a:latin typeface="+mj-lt"/>
                        <a:cs typeface="Arial MT"/>
                      </a:endParaRPr>
                    </a:p>
                  </a:txBody>
                  <a:tcPr marL="0" marR="0" marT="83185" marB="0"/>
                </a:tc>
              </a:tr>
              <a:tr h="553947">
                <a:tc>
                  <a:txBody>
                    <a:bodyPr/>
                    <a:lstStyle/>
                    <a:p>
                      <a:pPr marL="127000">
                        <a:lnSpc>
                          <a:spcPct val="100000"/>
                        </a:lnSpc>
                        <a:spcBef>
                          <a:spcPts val="600"/>
                        </a:spcBef>
                      </a:pPr>
                      <a:r>
                        <a:rPr sz="1400" b="1" dirty="0">
                          <a:solidFill>
                            <a:srgbClr val="00C3FF"/>
                          </a:solidFill>
                          <a:latin typeface="+mj-lt"/>
                          <a:cs typeface="Trebuchet MS"/>
                        </a:rPr>
                        <a:t>Sno</a:t>
                      </a:r>
                      <a:r>
                        <a:rPr sz="1400" b="1" spc="-10" dirty="0">
                          <a:solidFill>
                            <a:srgbClr val="00C3FF"/>
                          </a:solidFill>
                          <a:latin typeface="+mj-lt"/>
                          <a:cs typeface="Trebuchet MS"/>
                        </a:rPr>
                        <a:t>w</a:t>
                      </a:r>
                      <a:r>
                        <a:rPr sz="1400" b="1" dirty="0">
                          <a:solidFill>
                            <a:srgbClr val="00C3FF"/>
                          </a:solidFill>
                          <a:latin typeface="+mj-lt"/>
                          <a:cs typeface="Trebuchet MS"/>
                        </a:rPr>
                        <a:t>flake</a:t>
                      </a:r>
                      <a:r>
                        <a:rPr sz="1400" b="1" spc="-150" dirty="0">
                          <a:solidFill>
                            <a:srgbClr val="00C3FF"/>
                          </a:solidFill>
                          <a:latin typeface="+mj-lt"/>
                          <a:cs typeface="Trebuchet MS"/>
                        </a:rPr>
                        <a:t> </a:t>
                      </a:r>
                      <a:r>
                        <a:rPr sz="1400" b="1" dirty="0">
                          <a:solidFill>
                            <a:srgbClr val="00C3FF"/>
                          </a:solidFill>
                          <a:latin typeface="+mj-lt"/>
                          <a:cs typeface="Trebuchet MS"/>
                        </a:rPr>
                        <a:t>Ed</a:t>
                      </a:r>
                      <a:r>
                        <a:rPr sz="1400" b="1" spc="-10" dirty="0">
                          <a:solidFill>
                            <a:srgbClr val="00C3FF"/>
                          </a:solidFill>
                          <a:latin typeface="+mj-lt"/>
                          <a:cs typeface="Trebuchet MS"/>
                        </a:rPr>
                        <a:t>i</a:t>
                      </a:r>
                      <a:r>
                        <a:rPr sz="1400" b="1" dirty="0">
                          <a:solidFill>
                            <a:srgbClr val="00C3FF"/>
                          </a:solidFill>
                          <a:latin typeface="+mj-lt"/>
                          <a:cs typeface="Trebuchet MS"/>
                        </a:rPr>
                        <a:t>tions</a:t>
                      </a:r>
                      <a:endParaRPr sz="1400">
                        <a:latin typeface="+mj-lt"/>
                        <a:cs typeface="Trebuchet MS"/>
                      </a:endParaRPr>
                    </a:p>
                  </a:txBody>
                  <a:tcPr marL="0" marR="0" marT="76200" marB="0"/>
                </a:tc>
                <a:tc>
                  <a:txBody>
                    <a:bodyPr/>
                    <a:lstStyle/>
                    <a:p>
                      <a:pPr marL="114935">
                        <a:lnSpc>
                          <a:spcPct val="100000"/>
                        </a:lnSpc>
                        <a:spcBef>
                          <a:spcPts val="670"/>
                        </a:spcBef>
                      </a:pPr>
                      <a:r>
                        <a:rPr sz="1400" spc="-5" dirty="0">
                          <a:solidFill>
                            <a:srgbClr val="FFFFFF"/>
                          </a:solidFill>
                          <a:latin typeface="+mj-lt"/>
                          <a:cs typeface="Arial MT"/>
                        </a:rPr>
                        <a:t>31</a:t>
                      </a:r>
                      <a:endParaRPr sz="1400">
                        <a:latin typeface="+mj-lt"/>
                        <a:cs typeface="Arial MT"/>
                      </a:endParaRPr>
                    </a:p>
                  </a:txBody>
                  <a:tcPr marL="0" marR="0" marT="85090" marB="0"/>
                </a:tc>
                <a:tc>
                  <a:txBody>
                    <a:bodyPr/>
                    <a:lstStyle/>
                    <a:p>
                      <a:pPr marL="114935">
                        <a:lnSpc>
                          <a:spcPct val="100000"/>
                        </a:lnSpc>
                        <a:spcBef>
                          <a:spcPts val="600"/>
                        </a:spcBef>
                      </a:pPr>
                      <a:r>
                        <a:rPr sz="1400" b="1" dirty="0">
                          <a:solidFill>
                            <a:srgbClr val="00C3FF"/>
                          </a:solidFill>
                          <a:latin typeface="+mj-lt"/>
                          <a:cs typeface="Trebuchet MS"/>
                        </a:rPr>
                        <a:t>Zero</a:t>
                      </a:r>
                      <a:r>
                        <a:rPr sz="1400" b="1" spc="-114" dirty="0">
                          <a:solidFill>
                            <a:srgbClr val="00C3FF"/>
                          </a:solidFill>
                          <a:latin typeface="+mj-lt"/>
                          <a:cs typeface="Trebuchet MS"/>
                        </a:rPr>
                        <a:t> </a:t>
                      </a:r>
                      <a:r>
                        <a:rPr sz="1400" b="1" dirty="0">
                          <a:solidFill>
                            <a:srgbClr val="00C3FF"/>
                          </a:solidFill>
                          <a:latin typeface="+mj-lt"/>
                          <a:cs typeface="Trebuchet MS"/>
                        </a:rPr>
                        <a:t>Copy</a:t>
                      </a:r>
                      <a:r>
                        <a:rPr sz="1400" b="1" spc="-120" dirty="0">
                          <a:solidFill>
                            <a:srgbClr val="00C3FF"/>
                          </a:solidFill>
                          <a:latin typeface="+mj-lt"/>
                          <a:cs typeface="Trebuchet MS"/>
                        </a:rPr>
                        <a:t> </a:t>
                      </a:r>
                      <a:r>
                        <a:rPr sz="1400" b="1" dirty="0">
                          <a:solidFill>
                            <a:srgbClr val="00C3FF"/>
                          </a:solidFill>
                          <a:latin typeface="+mj-lt"/>
                          <a:cs typeface="Trebuchet MS"/>
                        </a:rPr>
                        <a:t>Clon</a:t>
                      </a:r>
                      <a:r>
                        <a:rPr sz="1400" b="1" spc="-5" dirty="0">
                          <a:solidFill>
                            <a:srgbClr val="00C3FF"/>
                          </a:solidFill>
                          <a:latin typeface="+mj-lt"/>
                          <a:cs typeface="Trebuchet MS"/>
                        </a:rPr>
                        <a:t>i</a:t>
                      </a:r>
                      <a:r>
                        <a:rPr sz="1400" b="1" dirty="0">
                          <a:solidFill>
                            <a:srgbClr val="00C3FF"/>
                          </a:solidFill>
                          <a:latin typeface="+mj-lt"/>
                          <a:cs typeface="Trebuchet MS"/>
                        </a:rPr>
                        <a:t>ng</a:t>
                      </a:r>
                      <a:endParaRPr sz="1400" dirty="0">
                        <a:latin typeface="+mj-lt"/>
                        <a:cs typeface="Trebuchet MS"/>
                      </a:endParaRPr>
                    </a:p>
                  </a:txBody>
                  <a:tcPr marL="0" marR="0" marT="76200" marB="0"/>
                </a:tc>
                <a:tc>
                  <a:txBody>
                    <a:bodyPr/>
                    <a:lstStyle/>
                    <a:p>
                      <a:pPr marL="116205">
                        <a:lnSpc>
                          <a:spcPct val="100000"/>
                        </a:lnSpc>
                        <a:spcBef>
                          <a:spcPts val="670"/>
                        </a:spcBef>
                      </a:pPr>
                      <a:r>
                        <a:rPr sz="1400" spc="-5" dirty="0">
                          <a:solidFill>
                            <a:srgbClr val="FFFFFF"/>
                          </a:solidFill>
                          <a:latin typeface="+mj-lt"/>
                          <a:cs typeface="Arial MT"/>
                        </a:rPr>
                        <a:t>101</a:t>
                      </a:r>
                      <a:endParaRPr sz="1400">
                        <a:latin typeface="+mj-lt"/>
                        <a:cs typeface="Arial MT"/>
                      </a:endParaRPr>
                    </a:p>
                  </a:txBody>
                  <a:tcPr marL="0" marR="0" marT="85090" marB="0"/>
                </a:tc>
                <a:tc>
                  <a:txBody>
                    <a:bodyPr/>
                    <a:lstStyle/>
                    <a:p>
                      <a:pPr marL="114935">
                        <a:lnSpc>
                          <a:spcPct val="100000"/>
                        </a:lnSpc>
                        <a:spcBef>
                          <a:spcPts val="565"/>
                        </a:spcBef>
                      </a:pPr>
                      <a:r>
                        <a:rPr sz="1400" b="1" dirty="0">
                          <a:solidFill>
                            <a:srgbClr val="00C3FF"/>
                          </a:solidFill>
                          <a:latin typeface="+mj-lt"/>
                          <a:cs typeface="Trebuchet MS"/>
                        </a:rPr>
                        <a:t>Sno</a:t>
                      </a:r>
                      <a:r>
                        <a:rPr sz="1400" b="1" spc="-10" dirty="0">
                          <a:solidFill>
                            <a:srgbClr val="00C3FF"/>
                          </a:solidFill>
                          <a:latin typeface="+mj-lt"/>
                          <a:cs typeface="Trebuchet MS"/>
                        </a:rPr>
                        <a:t>w</a:t>
                      </a:r>
                      <a:r>
                        <a:rPr sz="1400" b="1" dirty="0">
                          <a:solidFill>
                            <a:srgbClr val="00C3FF"/>
                          </a:solidFill>
                          <a:latin typeface="+mj-lt"/>
                          <a:cs typeface="Trebuchet MS"/>
                        </a:rPr>
                        <a:t>flake</a:t>
                      </a:r>
                      <a:r>
                        <a:rPr sz="1400" b="1" spc="-150" dirty="0">
                          <a:solidFill>
                            <a:srgbClr val="00C3FF"/>
                          </a:solidFill>
                          <a:latin typeface="+mj-lt"/>
                          <a:cs typeface="Trebuchet MS"/>
                        </a:rPr>
                        <a:t> </a:t>
                      </a:r>
                      <a:r>
                        <a:rPr sz="1400" b="1" dirty="0">
                          <a:solidFill>
                            <a:srgbClr val="00C3FF"/>
                          </a:solidFill>
                          <a:latin typeface="+mj-lt"/>
                          <a:cs typeface="Trebuchet MS"/>
                        </a:rPr>
                        <a:t>&amp;</a:t>
                      </a:r>
                      <a:r>
                        <a:rPr sz="1400" b="1" spc="-105" dirty="0">
                          <a:solidFill>
                            <a:srgbClr val="00C3FF"/>
                          </a:solidFill>
                          <a:latin typeface="+mj-lt"/>
                          <a:cs typeface="Trebuchet MS"/>
                        </a:rPr>
                        <a:t> </a:t>
                      </a:r>
                      <a:r>
                        <a:rPr sz="1400" b="1" spc="-10" dirty="0">
                          <a:solidFill>
                            <a:srgbClr val="00C3FF"/>
                          </a:solidFill>
                          <a:latin typeface="+mj-lt"/>
                          <a:cs typeface="Trebuchet MS"/>
                        </a:rPr>
                        <a:t>O</a:t>
                      </a:r>
                      <a:r>
                        <a:rPr sz="1400" b="1" dirty="0">
                          <a:solidFill>
                            <a:srgbClr val="00C3FF"/>
                          </a:solidFill>
                          <a:latin typeface="+mj-lt"/>
                          <a:cs typeface="Trebuchet MS"/>
                        </a:rPr>
                        <a:t>t</a:t>
                      </a:r>
                      <a:r>
                        <a:rPr sz="1400" b="1" spc="5" dirty="0">
                          <a:solidFill>
                            <a:srgbClr val="00C3FF"/>
                          </a:solidFill>
                          <a:latin typeface="+mj-lt"/>
                          <a:cs typeface="Trebuchet MS"/>
                        </a:rPr>
                        <a:t>h</a:t>
                      </a:r>
                      <a:r>
                        <a:rPr sz="1400" b="1" dirty="0">
                          <a:solidFill>
                            <a:srgbClr val="00C3FF"/>
                          </a:solidFill>
                          <a:latin typeface="+mj-lt"/>
                          <a:cs typeface="Trebuchet MS"/>
                        </a:rPr>
                        <a:t>er</a:t>
                      </a:r>
                      <a:endParaRPr sz="1400" dirty="0">
                        <a:latin typeface="+mj-lt"/>
                        <a:cs typeface="Trebuchet MS"/>
                      </a:endParaRPr>
                    </a:p>
                    <a:p>
                      <a:pPr marL="114935">
                        <a:lnSpc>
                          <a:spcPct val="100000"/>
                        </a:lnSpc>
                        <a:spcBef>
                          <a:spcPts val="40"/>
                        </a:spcBef>
                      </a:pPr>
                      <a:r>
                        <a:rPr sz="1400" b="1" spc="-40" dirty="0">
                          <a:solidFill>
                            <a:srgbClr val="00C3FF"/>
                          </a:solidFill>
                          <a:latin typeface="+mj-lt"/>
                          <a:cs typeface="Trebuchet MS"/>
                        </a:rPr>
                        <a:t>Tools</a:t>
                      </a:r>
                      <a:endParaRPr sz="1400" dirty="0">
                        <a:latin typeface="+mj-lt"/>
                        <a:cs typeface="Trebuchet MS"/>
                      </a:endParaRPr>
                    </a:p>
                  </a:txBody>
                  <a:tcPr marL="0" marR="0" marT="71755" marB="0"/>
                </a:tc>
                <a:tc>
                  <a:txBody>
                    <a:bodyPr/>
                    <a:lstStyle/>
                    <a:p>
                      <a:pPr marR="3175" algn="ctr">
                        <a:lnSpc>
                          <a:spcPct val="100000"/>
                        </a:lnSpc>
                        <a:spcBef>
                          <a:spcPts val="670"/>
                        </a:spcBef>
                      </a:pPr>
                      <a:r>
                        <a:rPr sz="1400" spc="-5" dirty="0">
                          <a:solidFill>
                            <a:srgbClr val="FFFFFF"/>
                          </a:solidFill>
                          <a:latin typeface="+mj-lt"/>
                          <a:cs typeface="Arial MT"/>
                        </a:rPr>
                        <a:t>182</a:t>
                      </a:r>
                      <a:endParaRPr sz="1400">
                        <a:latin typeface="+mj-lt"/>
                        <a:cs typeface="Arial MT"/>
                      </a:endParaRPr>
                    </a:p>
                  </a:txBody>
                  <a:tcPr marL="0" marR="0" marT="85090" marB="0"/>
                </a:tc>
              </a:tr>
              <a:tr h="337858">
                <a:tc>
                  <a:txBody>
                    <a:bodyPr/>
                    <a:lstStyle/>
                    <a:p>
                      <a:pPr marL="127000">
                        <a:lnSpc>
                          <a:spcPct val="100000"/>
                        </a:lnSpc>
                        <a:spcBef>
                          <a:spcPts val="320"/>
                        </a:spcBef>
                      </a:pPr>
                      <a:r>
                        <a:rPr sz="1400" b="1" dirty="0">
                          <a:solidFill>
                            <a:srgbClr val="00C3FF"/>
                          </a:solidFill>
                          <a:latin typeface="+mj-lt"/>
                          <a:cs typeface="Trebuchet MS"/>
                        </a:rPr>
                        <a:t>Snowflake</a:t>
                      </a:r>
                      <a:r>
                        <a:rPr sz="1400" b="1" spc="-145" dirty="0">
                          <a:solidFill>
                            <a:srgbClr val="00C3FF"/>
                          </a:solidFill>
                          <a:latin typeface="+mj-lt"/>
                          <a:cs typeface="Trebuchet MS"/>
                        </a:rPr>
                        <a:t> </a:t>
                      </a:r>
                      <a:r>
                        <a:rPr sz="1400" b="1" dirty="0">
                          <a:solidFill>
                            <a:srgbClr val="00C3FF"/>
                          </a:solidFill>
                          <a:latin typeface="+mj-lt"/>
                          <a:cs typeface="Trebuchet MS"/>
                        </a:rPr>
                        <a:t>P</a:t>
                      </a:r>
                      <a:r>
                        <a:rPr sz="1400" b="1" spc="5" dirty="0">
                          <a:solidFill>
                            <a:srgbClr val="00C3FF"/>
                          </a:solidFill>
                          <a:latin typeface="+mj-lt"/>
                          <a:cs typeface="Trebuchet MS"/>
                        </a:rPr>
                        <a:t>r</a:t>
                      </a:r>
                      <a:r>
                        <a:rPr sz="1400" b="1" dirty="0">
                          <a:solidFill>
                            <a:srgbClr val="00C3FF"/>
                          </a:solidFill>
                          <a:latin typeface="+mj-lt"/>
                          <a:cs typeface="Trebuchet MS"/>
                        </a:rPr>
                        <a:t>i</a:t>
                      </a:r>
                      <a:r>
                        <a:rPr sz="1400" b="1" spc="-5" dirty="0">
                          <a:solidFill>
                            <a:srgbClr val="00C3FF"/>
                          </a:solidFill>
                          <a:latin typeface="+mj-lt"/>
                          <a:cs typeface="Trebuchet MS"/>
                        </a:rPr>
                        <a:t>c</a:t>
                      </a:r>
                      <a:r>
                        <a:rPr sz="1400" b="1" dirty="0">
                          <a:solidFill>
                            <a:srgbClr val="00C3FF"/>
                          </a:solidFill>
                          <a:latin typeface="+mj-lt"/>
                          <a:cs typeface="Trebuchet MS"/>
                        </a:rPr>
                        <a:t>ing</a:t>
                      </a:r>
                      <a:endParaRPr sz="1400">
                        <a:latin typeface="+mj-lt"/>
                        <a:cs typeface="Trebuchet MS"/>
                      </a:endParaRPr>
                    </a:p>
                  </a:txBody>
                  <a:tcPr marL="0" marR="0" marT="40640" marB="0"/>
                </a:tc>
                <a:tc>
                  <a:txBody>
                    <a:bodyPr/>
                    <a:lstStyle/>
                    <a:p>
                      <a:pPr marL="114935">
                        <a:lnSpc>
                          <a:spcPct val="100000"/>
                        </a:lnSpc>
                        <a:spcBef>
                          <a:spcPts val="395"/>
                        </a:spcBef>
                      </a:pPr>
                      <a:r>
                        <a:rPr sz="1400" spc="-5" dirty="0">
                          <a:solidFill>
                            <a:srgbClr val="FFFFFF"/>
                          </a:solidFill>
                          <a:latin typeface="+mj-lt"/>
                          <a:cs typeface="Arial MT"/>
                        </a:rPr>
                        <a:t>34</a:t>
                      </a:r>
                      <a:endParaRPr sz="1400">
                        <a:latin typeface="+mj-lt"/>
                        <a:cs typeface="Arial MT"/>
                      </a:endParaRPr>
                    </a:p>
                  </a:txBody>
                  <a:tcPr marL="0" marR="0" marT="50165" marB="0"/>
                </a:tc>
                <a:tc>
                  <a:txBody>
                    <a:bodyPr/>
                    <a:lstStyle/>
                    <a:p>
                      <a:pPr marL="114935">
                        <a:lnSpc>
                          <a:spcPct val="100000"/>
                        </a:lnSpc>
                        <a:spcBef>
                          <a:spcPts val="320"/>
                        </a:spcBef>
                      </a:pPr>
                      <a:r>
                        <a:rPr sz="1400" b="1" spc="-20" dirty="0">
                          <a:solidFill>
                            <a:srgbClr val="00C3FF"/>
                          </a:solidFill>
                          <a:latin typeface="+mj-lt"/>
                          <a:cs typeface="Trebuchet MS"/>
                        </a:rPr>
                        <a:t>Swapping</a:t>
                      </a:r>
                      <a:endParaRPr sz="1400">
                        <a:latin typeface="+mj-lt"/>
                        <a:cs typeface="Trebuchet MS"/>
                      </a:endParaRPr>
                    </a:p>
                  </a:txBody>
                  <a:tcPr marL="0" marR="0" marT="40640" marB="0"/>
                </a:tc>
                <a:tc>
                  <a:txBody>
                    <a:bodyPr/>
                    <a:lstStyle/>
                    <a:p>
                      <a:pPr marL="116205">
                        <a:lnSpc>
                          <a:spcPct val="100000"/>
                        </a:lnSpc>
                        <a:spcBef>
                          <a:spcPts val="395"/>
                        </a:spcBef>
                      </a:pPr>
                      <a:r>
                        <a:rPr sz="1400" spc="-5" dirty="0">
                          <a:solidFill>
                            <a:srgbClr val="FFFFFF"/>
                          </a:solidFill>
                          <a:latin typeface="+mj-lt"/>
                          <a:cs typeface="Arial MT"/>
                        </a:rPr>
                        <a:t>104</a:t>
                      </a:r>
                      <a:endParaRPr sz="1400" dirty="0">
                        <a:latin typeface="+mj-lt"/>
                        <a:cs typeface="Arial MT"/>
                      </a:endParaRPr>
                    </a:p>
                  </a:txBody>
                  <a:tcPr marL="0" marR="0" marT="50165" marB="0"/>
                </a:tc>
                <a:tc>
                  <a:txBody>
                    <a:bodyPr/>
                    <a:lstStyle/>
                    <a:p>
                      <a:pPr marL="114935">
                        <a:lnSpc>
                          <a:spcPct val="100000"/>
                        </a:lnSpc>
                        <a:spcBef>
                          <a:spcPts val="320"/>
                        </a:spcBef>
                      </a:pPr>
                      <a:r>
                        <a:rPr sz="1400" b="1" dirty="0">
                          <a:solidFill>
                            <a:srgbClr val="00C3FF"/>
                          </a:solidFill>
                          <a:latin typeface="+mj-lt"/>
                          <a:cs typeface="Trebuchet MS"/>
                        </a:rPr>
                        <a:t>Best</a:t>
                      </a:r>
                      <a:r>
                        <a:rPr sz="1400" b="1" spc="-120" dirty="0">
                          <a:solidFill>
                            <a:srgbClr val="00C3FF"/>
                          </a:solidFill>
                          <a:latin typeface="+mj-lt"/>
                          <a:cs typeface="Trebuchet MS"/>
                        </a:rPr>
                        <a:t> </a:t>
                      </a:r>
                      <a:r>
                        <a:rPr sz="1400" b="1" dirty="0">
                          <a:solidFill>
                            <a:srgbClr val="00C3FF"/>
                          </a:solidFill>
                          <a:latin typeface="+mj-lt"/>
                          <a:cs typeface="Trebuchet MS"/>
                        </a:rPr>
                        <a:t>P</a:t>
                      </a:r>
                      <a:r>
                        <a:rPr sz="1400" b="1" spc="5" dirty="0">
                          <a:solidFill>
                            <a:srgbClr val="00C3FF"/>
                          </a:solidFill>
                          <a:latin typeface="+mj-lt"/>
                          <a:cs typeface="Trebuchet MS"/>
                        </a:rPr>
                        <a:t>r</a:t>
                      </a:r>
                      <a:r>
                        <a:rPr sz="1400" b="1" dirty="0">
                          <a:solidFill>
                            <a:srgbClr val="00C3FF"/>
                          </a:solidFill>
                          <a:latin typeface="+mj-lt"/>
                          <a:cs typeface="Trebuchet MS"/>
                        </a:rPr>
                        <a:t>acti</a:t>
                      </a:r>
                      <a:r>
                        <a:rPr sz="1400" b="1" spc="-5" dirty="0">
                          <a:solidFill>
                            <a:srgbClr val="00C3FF"/>
                          </a:solidFill>
                          <a:latin typeface="+mj-lt"/>
                          <a:cs typeface="Trebuchet MS"/>
                        </a:rPr>
                        <a:t>c</a:t>
                      </a:r>
                      <a:r>
                        <a:rPr sz="1400" b="1" dirty="0">
                          <a:solidFill>
                            <a:srgbClr val="00C3FF"/>
                          </a:solidFill>
                          <a:latin typeface="+mj-lt"/>
                          <a:cs typeface="Trebuchet MS"/>
                        </a:rPr>
                        <a:t>es</a:t>
                      </a:r>
                      <a:endParaRPr sz="1400" dirty="0">
                        <a:latin typeface="+mj-lt"/>
                        <a:cs typeface="Trebuchet MS"/>
                      </a:endParaRPr>
                    </a:p>
                  </a:txBody>
                  <a:tcPr marL="0" marR="0" marT="40640" marB="0"/>
                </a:tc>
                <a:tc>
                  <a:txBody>
                    <a:bodyPr/>
                    <a:lstStyle/>
                    <a:p>
                      <a:pPr marR="3175" algn="ctr">
                        <a:lnSpc>
                          <a:spcPct val="100000"/>
                        </a:lnSpc>
                        <a:spcBef>
                          <a:spcPts val="395"/>
                        </a:spcBef>
                      </a:pPr>
                      <a:r>
                        <a:rPr sz="1400" spc="-5" dirty="0">
                          <a:solidFill>
                            <a:srgbClr val="FFFFFF"/>
                          </a:solidFill>
                          <a:latin typeface="+mj-lt"/>
                          <a:cs typeface="Arial MT"/>
                        </a:rPr>
                        <a:t>186</a:t>
                      </a:r>
                      <a:endParaRPr sz="1400" dirty="0">
                        <a:latin typeface="+mj-lt"/>
                        <a:cs typeface="Arial MT"/>
                      </a:endParaRPr>
                    </a:p>
                  </a:txBody>
                  <a:tcPr marL="0" marR="0" marT="50165" marB="0"/>
                </a:tc>
              </a:tr>
              <a:tr h="321074">
                <a:tc>
                  <a:txBody>
                    <a:bodyPr/>
                    <a:lstStyle/>
                    <a:p>
                      <a:pPr marL="127000">
                        <a:lnSpc>
                          <a:spcPct val="100000"/>
                        </a:lnSpc>
                        <a:spcBef>
                          <a:spcPts val="580"/>
                        </a:spcBef>
                      </a:pPr>
                      <a:r>
                        <a:rPr sz="1400" b="1" dirty="0">
                          <a:solidFill>
                            <a:srgbClr val="00C3FF"/>
                          </a:solidFill>
                          <a:latin typeface="+mj-lt"/>
                          <a:cs typeface="Trebuchet MS"/>
                        </a:rPr>
                        <a:t>Snowflake</a:t>
                      </a:r>
                      <a:r>
                        <a:rPr sz="1400" b="1" spc="-145" dirty="0">
                          <a:solidFill>
                            <a:srgbClr val="00C3FF"/>
                          </a:solidFill>
                          <a:latin typeface="+mj-lt"/>
                          <a:cs typeface="Trebuchet MS"/>
                        </a:rPr>
                        <a:t> </a:t>
                      </a:r>
                      <a:r>
                        <a:rPr sz="1400" b="1" dirty="0">
                          <a:solidFill>
                            <a:srgbClr val="00C3FF"/>
                          </a:solidFill>
                          <a:latin typeface="+mj-lt"/>
                          <a:cs typeface="Trebuchet MS"/>
                        </a:rPr>
                        <a:t>Roles</a:t>
                      </a:r>
                      <a:endParaRPr sz="1400">
                        <a:latin typeface="+mj-lt"/>
                        <a:cs typeface="Trebuchet MS"/>
                      </a:endParaRPr>
                    </a:p>
                  </a:txBody>
                  <a:tcPr marL="0" marR="0" marT="73660" marB="0"/>
                </a:tc>
                <a:tc>
                  <a:txBody>
                    <a:bodyPr/>
                    <a:lstStyle/>
                    <a:p>
                      <a:pPr marL="114935">
                        <a:lnSpc>
                          <a:spcPct val="100000"/>
                        </a:lnSpc>
                        <a:spcBef>
                          <a:spcPts val="655"/>
                        </a:spcBef>
                      </a:pPr>
                      <a:r>
                        <a:rPr sz="1400" spc="-5" dirty="0">
                          <a:solidFill>
                            <a:srgbClr val="FFFFFF"/>
                          </a:solidFill>
                          <a:latin typeface="+mj-lt"/>
                          <a:cs typeface="Arial MT"/>
                        </a:rPr>
                        <a:t>41</a:t>
                      </a:r>
                      <a:endParaRPr sz="1400">
                        <a:latin typeface="+mj-lt"/>
                        <a:cs typeface="Arial MT"/>
                      </a:endParaRPr>
                    </a:p>
                  </a:txBody>
                  <a:tcPr marL="0" marR="0" marT="83185" marB="0"/>
                </a:tc>
                <a:tc>
                  <a:txBody>
                    <a:bodyPr/>
                    <a:lstStyle/>
                    <a:p>
                      <a:pPr marL="114935">
                        <a:lnSpc>
                          <a:spcPct val="100000"/>
                        </a:lnSpc>
                        <a:spcBef>
                          <a:spcPts val="580"/>
                        </a:spcBef>
                      </a:pPr>
                      <a:r>
                        <a:rPr sz="1400" b="1" dirty="0">
                          <a:solidFill>
                            <a:srgbClr val="00C3FF"/>
                          </a:solidFill>
                          <a:latin typeface="+mj-lt"/>
                          <a:cs typeface="Trebuchet MS"/>
                        </a:rPr>
                        <a:t>Da</a:t>
                      </a:r>
                      <a:r>
                        <a:rPr sz="1400" b="1" spc="5" dirty="0">
                          <a:solidFill>
                            <a:srgbClr val="00C3FF"/>
                          </a:solidFill>
                          <a:latin typeface="+mj-lt"/>
                          <a:cs typeface="Trebuchet MS"/>
                        </a:rPr>
                        <a:t>t</a:t>
                      </a:r>
                      <a:r>
                        <a:rPr sz="1400" b="1" dirty="0">
                          <a:solidFill>
                            <a:srgbClr val="00C3FF"/>
                          </a:solidFill>
                          <a:latin typeface="+mj-lt"/>
                          <a:cs typeface="Trebuchet MS"/>
                        </a:rPr>
                        <a:t>a</a:t>
                      </a:r>
                      <a:r>
                        <a:rPr sz="1400" b="1" spc="-145" dirty="0">
                          <a:solidFill>
                            <a:srgbClr val="00C3FF"/>
                          </a:solidFill>
                          <a:latin typeface="+mj-lt"/>
                          <a:cs typeface="Trebuchet MS"/>
                        </a:rPr>
                        <a:t> </a:t>
                      </a:r>
                      <a:r>
                        <a:rPr sz="1400" b="1" dirty="0">
                          <a:solidFill>
                            <a:srgbClr val="00C3FF"/>
                          </a:solidFill>
                          <a:latin typeface="+mj-lt"/>
                          <a:cs typeface="Trebuchet MS"/>
                        </a:rPr>
                        <a:t>Sharing</a:t>
                      </a:r>
                      <a:endParaRPr sz="1400">
                        <a:latin typeface="+mj-lt"/>
                        <a:cs typeface="Trebuchet MS"/>
                      </a:endParaRPr>
                    </a:p>
                  </a:txBody>
                  <a:tcPr marL="0" marR="0" marT="73660" marB="0"/>
                </a:tc>
                <a:tc>
                  <a:txBody>
                    <a:bodyPr/>
                    <a:lstStyle/>
                    <a:p>
                      <a:pPr marL="116205">
                        <a:lnSpc>
                          <a:spcPct val="100000"/>
                        </a:lnSpc>
                        <a:spcBef>
                          <a:spcPts val="655"/>
                        </a:spcBef>
                      </a:pPr>
                      <a:r>
                        <a:rPr sz="1400" spc="-5" dirty="0">
                          <a:solidFill>
                            <a:srgbClr val="FFFFFF"/>
                          </a:solidFill>
                          <a:latin typeface="+mj-lt"/>
                          <a:cs typeface="Arial MT"/>
                        </a:rPr>
                        <a:t>109</a:t>
                      </a:r>
                      <a:endParaRPr sz="1400">
                        <a:latin typeface="+mj-lt"/>
                        <a:cs typeface="Arial MT"/>
                      </a:endParaRPr>
                    </a:p>
                  </a:txBody>
                  <a:tcPr marL="0" marR="0" marT="83185" marB="0"/>
                </a:tc>
                <a:tc>
                  <a:txBody>
                    <a:bodyPr/>
                    <a:lstStyle/>
                    <a:p>
                      <a:pPr>
                        <a:lnSpc>
                          <a:spcPct val="100000"/>
                        </a:lnSpc>
                      </a:pPr>
                      <a:endParaRPr sz="1400">
                        <a:latin typeface="+mj-lt"/>
                        <a:cs typeface="Times New Roman"/>
                      </a:endParaRPr>
                    </a:p>
                  </a:txBody>
                  <a:tcPr marL="0" marR="0" marT="0" marB="0"/>
                </a:tc>
                <a:tc>
                  <a:txBody>
                    <a:bodyPr/>
                    <a:lstStyle/>
                    <a:p>
                      <a:pPr>
                        <a:lnSpc>
                          <a:spcPct val="100000"/>
                        </a:lnSpc>
                      </a:pPr>
                      <a:endParaRPr sz="1400" dirty="0">
                        <a:latin typeface="+mj-lt"/>
                        <a:cs typeface="Times New Roman"/>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85800" y="819150"/>
            <a:ext cx="7696200" cy="3693319"/>
          </a:xfrm>
          <a:prstGeom prst="rect">
            <a:avLst/>
          </a:prstGeom>
        </p:spPr>
        <p:txBody>
          <a:bodyPr wrap="square">
            <a:spAutoFit/>
          </a:bodyPr>
          <a:lstStyle/>
          <a:p>
            <a:endParaRPr lang="en-US" dirty="0"/>
          </a:p>
          <a:p>
            <a:r>
              <a:rPr lang="en-US" dirty="0">
                <a:solidFill>
                  <a:schemeClr val="bg1"/>
                </a:solidFill>
              </a:rPr>
              <a:t>Query Processing Layer:</a:t>
            </a:r>
          </a:p>
          <a:p>
            <a:r>
              <a:rPr lang="en-US" dirty="0">
                <a:solidFill>
                  <a:schemeClr val="bg1"/>
                </a:solidFill>
              </a:rPr>
              <a:t>This is the layer where query execution is performed. </a:t>
            </a:r>
            <a:endParaRPr lang="en-US" dirty="0" smtClean="0">
              <a:solidFill>
                <a:schemeClr val="bg1"/>
              </a:solidFill>
            </a:endParaRPr>
          </a:p>
          <a:p>
            <a:r>
              <a:rPr lang="en-US" dirty="0" smtClean="0">
                <a:solidFill>
                  <a:schemeClr val="bg1"/>
                </a:solidFill>
              </a:rPr>
              <a:t>Snowflake </a:t>
            </a:r>
            <a:r>
              <a:rPr lang="en-US" dirty="0">
                <a:solidFill>
                  <a:schemeClr val="bg1"/>
                </a:solidFill>
              </a:rPr>
              <a:t>uses virtual warehouses to process queries. Every virtual warehouse is an MPP (massively parallel processing) compute cluster and consists of multiple compute nodes allotted by Snowflake from a cloud provider.</a:t>
            </a:r>
          </a:p>
          <a:p>
            <a:endParaRPr lang="en-US" dirty="0">
              <a:solidFill>
                <a:schemeClr val="bg1"/>
              </a:solidFill>
            </a:endParaRPr>
          </a:p>
          <a:p>
            <a:r>
              <a:rPr lang="en-US" dirty="0">
                <a:solidFill>
                  <a:schemeClr val="bg1"/>
                </a:solidFill>
              </a:rPr>
              <a:t>In Snowflake Each virtual warehouse is independent and does not rely on or share resources with other virtual warehouses. </a:t>
            </a:r>
            <a:endParaRPr lang="en-US" dirty="0" smtClean="0">
              <a:solidFill>
                <a:schemeClr val="bg1"/>
              </a:solidFill>
            </a:endParaRPr>
          </a:p>
          <a:p>
            <a:endParaRPr lang="en-US" dirty="0">
              <a:solidFill>
                <a:schemeClr val="bg1"/>
              </a:solidFill>
            </a:endParaRPr>
          </a:p>
          <a:p>
            <a:r>
              <a:rPr lang="en-US" dirty="0" smtClean="0">
                <a:solidFill>
                  <a:schemeClr val="bg1"/>
                </a:solidFill>
              </a:rPr>
              <a:t>This </a:t>
            </a:r>
            <a:r>
              <a:rPr lang="en-US" dirty="0">
                <a:solidFill>
                  <a:schemeClr val="bg1"/>
                </a:solidFill>
              </a:rPr>
              <a:t>enables the virtual warehouses to scale independently without affecting the performance of other warehouses.</a:t>
            </a:r>
          </a:p>
          <a:p>
            <a:endParaRPr lang="en-US" dirty="0">
              <a:solidFill>
                <a:schemeClr val="bg1"/>
              </a:solidFill>
            </a:endParaRPr>
          </a:p>
        </p:txBody>
      </p:sp>
    </p:spTree>
    <p:extLst>
      <p:ext uri="{BB962C8B-B14F-4D97-AF65-F5344CB8AC3E}">
        <p14:creationId xmlns:p14="http://schemas.microsoft.com/office/powerpoint/2010/main" xmlns="" val="4677273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5875">
              <a:lnSpc>
                <a:spcPct val="100000"/>
              </a:lnSpc>
              <a:spcBef>
                <a:spcPts val="105"/>
              </a:spcBef>
            </a:pPr>
            <a:r>
              <a:rPr spc="-5" dirty="0"/>
              <a:t>ACCOUNTADMIN</a:t>
            </a:r>
          </a:p>
        </p:txBody>
      </p:sp>
      <p:pic>
        <p:nvPicPr>
          <p:cNvPr id="3" name="object 3"/>
          <p:cNvPicPr/>
          <p:nvPr/>
        </p:nvPicPr>
        <p:blipFill>
          <a:blip r:embed="rId2" cstate="print"/>
          <a:stretch>
            <a:fillRect/>
          </a:stretch>
        </p:blipFill>
        <p:spPr>
          <a:xfrm>
            <a:off x="6172200" y="728472"/>
            <a:ext cx="2133600" cy="1440179"/>
          </a:xfrm>
          <a:prstGeom prst="rect">
            <a:avLst/>
          </a:prstGeom>
        </p:spPr>
      </p:pic>
      <p:grpSp>
        <p:nvGrpSpPr>
          <p:cNvPr id="4" name="object 4"/>
          <p:cNvGrpSpPr/>
          <p:nvPr/>
        </p:nvGrpSpPr>
        <p:grpSpPr>
          <a:xfrm>
            <a:off x="2424683" y="1543799"/>
            <a:ext cx="1954530" cy="398780"/>
            <a:chOff x="2424683" y="1543799"/>
            <a:chExt cx="1954530" cy="398780"/>
          </a:xfrm>
        </p:grpSpPr>
        <p:pic>
          <p:nvPicPr>
            <p:cNvPr id="5" name="object 5"/>
            <p:cNvPicPr/>
            <p:nvPr/>
          </p:nvPicPr>
          <p:blipFill>
            <a:blip r:embed="rId3" cstate="print"/>
            <a:stretch>
              <a:fillRect/>
            </a:stretch>
          </p:blipFill>
          <p:spPr>
            <a:xfrm>
              <a:off x="2424683" y="1548371"/>
              <a:ext cx="363474" cy="371106"/>
            </a:xfrm>
            <a:prstGeom prst="rect">
              <a:avLst/>
            </a:prstGeom>
          </p:spPr>
        </p:pic>
        <p:pic>
          <p:nvPicPr>
            <p:cNvPr id="6" name="object 6"/>
            <p:cNvPicPr/>
            <p:nvPr/>
          </p:nvPicPr>
          <p:blipFill>
            <a:blip r:embed="rId4" cstate="print"/>
            <a:stretch>
              <a:fillRect/>
            </a:stretch>
          </p:blipFill>
          <p:spPr>
            <a:xfrm>
              <a:off x="2703575" y="1543799"/>
              <a:ext cx="1675638" cy="398538"/>
            </a:xfrm>
            <a:prstGeom prst="rect">
              <a:avLst/>
            </a:prstGeom>
          </p:spPr>
        </p:pic>
      </p:grpSp>
      <p:grpSp>
        <p:nvGrpSpPr>
          <p:cNvPr id="7" name="object 7"/>
          <p:cNvGrpSpPr/>
          <p:nvPr/>
        </p:nvGrpSpPr>
        <p:grpSpPr>
          <a:xfrm>
            <a:off x="2432304" y="2109203"/>
            <a:ext cx="1689735" cy="398780"/>
            <a:chOff x="2432304" y="2109203"/>
            <a:chExt cx="1689735" cy="398780"/>
          </a:xfrm>
        </p:grpSpPr>
        <p:pic>
          <p:nvPicPr>
            <p:cNvPr id="8" name="object 8"/>
            <p:cNvPicPr/>
            <p:nvPr/>
          </p:nvPicPr>
          <p:blipFill>
            <a:blip r:embed="rId5" cstate="print"/>
            <a:stretch>
              <a:fillRect/>
            </a:stretch>
          </p:blipFill>
          <p:spPr>
            <a:xfrm>
              <a:off x="2432304" y="2112263"/>
              <a:ext cx="363474" cy="372618"/>
            </a:xfrm>
            <a:prstGeom prst="rect">
              <a:avLst/>
            </a:prstGeom>
          </p:spPr>
        </p:pic>
        <p:pic>
          <p:nvPicPr>
            <p:cNvPr id="9" name="object 9"/>
            <p:cNvPicPr/>
            <p:nvPr/>
          </p:nvPicPr>
          <p:blipFill>
            <a:blip r:embed="rId6" cstate="print"/>
            <a:stretch>
              <a:fillRect/>
            </a:stretch>
          </p:blipFill>
          <p:spPr>
            <a:xfrm>
              <a:off x="2711196" y="2109203"/>
              <a:ext cx="1410461" cy="398538"/>
            </a:xfrm>
            <a:prstGeom prst="rect">
              <a:avLst/>
            </a:prstGeom>
          </p:spPr>
        </p:pic>
      </p:grpSp>
      <p:grpSp>
        <p:nvGrpSpPr>
          <p:cNvPr id="10" name="object 10"/>
          <p:cNvGrpSpPr/>
          <p:nvPr/>
        </p:nvGrpSpPr>
        <p:grpSpPr>
          <a:xfrm>
            <a:off x="2424683" y="2673083"/>
            <a:ext cx="1724660" cy="398780"/>
            <a:chOff x="2424683" y="2673083"/>
            <a:chExt cx="1724660" cy="398780"/>
          </a:xfrm>
        </p:grpSpPr>
        <p:pic>
          <p:nvPicPr>
            <p:cNvPr id="11" name="object 11"/>
            <p:cNvPicPr/>
            <p:nvPr/>
          </p:nvPicPr>
          <p:blipFill>
            <a:blip r:embed="rId7" cstate="print"/>
            <a:stretch>
              <a:fillRect/>
            </a:stretch>
          </p:blipFill>
          <p:spPr>
            <a:xfrm>
              <a:off x="2424683" y="2676144"/>
              <a:ext cx="363474" cy="372618"/>
            </a:xfrm>
            <a:prstGeom prst="rect">
              <a:avLst/>
            </a:prstGeom>
          </p:spPr>
        </p:pic>
        <p:pic>
          <p:nvPicPr>
            <p:cNvPr id="12" name="object 12"/>
            <p:cNvPicPr/>
            <p:nvPr/>
          </p:nvPicPr>
          <p:blipFill>
            <a:blip r:embed="rId8" cstate="print"/>
            <a:stretch>
              <a:fillRect/>
            </a:stretch>
          </p:blipFill>
          <p:spPr>
            <a:xfrm>
              <a:off x="2703575" y="2673083"/>
              <a:ext cx="1445514" cy="398538"/>
            </a:xfrm>
            <a:prstGeom prst="rect">
              <a:avLst/>
            </a:prstGeom>
          </p:spPr>
        </p:pic>
      </p:grpSp>
      <p:grpSp>
        <p:nvGrpSpPr>
          <p:cNvPr id="13" name="object 13"/>
          <p:cNvGrpSpPr/>
          <p:nvPr/>
        </p:nvGrpSpPr>
        <p:grpSpPr>
          <a:xfrm>
            <a:off x="2424683" y="3236963"/>
            <a:ext cx="2787015" cy="398780"/>
            <a:chOff x="2424683" y="3236963"/>
            <a:chExt cx="2787015" cy="398780"/>
          </a:xfrm>
        </p:grpSpPr>
        <p:pic>
          <p:nvPicPr>
            <p:cNvPr id="14" name="object 14"/>
            <p:cNvPicPr/>
            <p:nvPr/>
          </p:nvPicPr>
          <p:blipFill>
            <a:blip r:embed="rId9" cstate="print"/>
            <a:stretch>
              <a:fillRect/>
            </a:stretch>
          </p:blipFill>
          <p:spPr>
            <a:xfrm>
              <a:off x="2424683" y="3241535"/>
              <a:ext cx="363474" cy="371106"/>
            </a:xfrm>
            <a:prstGeom prst="rect">
              <a:avLst/>
            </a:prstGeom>
          </p:spPr>
        </p:pic>
        <p:pic>
          <p:nvPicPr>
            <p:cNvPr id="15" name="object 15"/>
            <p:cNvPicPr/>
            <p:nvPr/>
          </p:nvPicPr>
          <p:blipFill>
            <a:blip r:embed="rId10" cstate="print"/>
            <a:stretch>
              <a:fillRect/>
            </a:stretch>
          </p:blipFill>
          <p:spPr>
            <a:xfrm>
              <a:off x="2703575" y="3236963"/>
              <a:ext cx="649986" cy="398538"/>
            </a:xfrm>
            <a:prstGeom prst="rect">
              <a:avLst/>
            </a:prstGeom>
          </p:spPr>
        </p:pic>
        <p:pic>
          <p:nvPicPr>
            <p:cNvPr id="16" name="object 16"/>
            <p:cNvPicPr/>
            <p:nvPr/>
          </p:nvPicPr>
          <p:blipFill>
            <a:blip r:embed="rId11" cstate="print"/>
            <a:stretch>
              <a:fillRect/>
            </a:stretch>
          </p:blipFill>
          <p:spPr>
            <a:xfrm>
              <a:off x="3115055" y="3236963"/>
              <a:ext cx="311670" cy="398538"/>
            </a:xfrm>
            <a:prstGeom prst="rect">
              <a:avLst/>
            </a:prstGeom>
          </p:spPr>
        </p:pic>
        <p:pic>
          <p:nvPicPr>
            <p:cNvPr id="17" name="object 17"/>
            <p:cNvPicPr/>
            <p:nvPr/>
          </p:nvPicPr>
          <p:blipFill>
            <a:blip r:embed="rId12" cstate="print"/>
            <a:stretch>
              <a:fillRect/>
            </a:stretch>
          </p:blipFill>
          <p:spPr>
            <a:xfrm>
              <a:off x="3188207" y="3236963"/>
              <a:ext cx="2023110" cy="398538"/>
            </a:xfrm>
            <a:prstGeom prst="rect">
              <a:avLst/>
            </a:prstGeom>
          </p:spPr>
        </p:pic>
      </p:grpSp>
      <p:grpSp>
        <p:nvGrpSpPr>
          <p:cNvPr id="18" name="object 18"/>
          <p:cNvGrpSpPr/>
          <p:nvPr/>
        </p:nvGrpSpPr>
        <p:grpSpPr>
          <a:xfrm>
            <a:off x="2424683" y="3802379"/>
            <a:ext cx="1938020" cy="398780"/>
            <a:chOff x="2424683" y="3802379"/>
            <a:chExt cx="1938020" cy="398780"/>
          </a:xfrm>
        </p:grpSpPr>
        <p:pic>
          <p:nvPicPr>
            <p:cNvPr id="19" name="object 19"/>
            <p:cNvPicPr/>
            <p:nvPr/>
          </p:nvPicPr>
          <p:blipFill>
            <a:blip r:embed="rId13" cstate="print"/>
            <a:stretch>
              <a:fillRect/>
            </a:stretch>
          </p:blipFill>
          <p:spPr>
            <a:xfrm>
              <a:off x="2424683" y="3805427"/>
              <a:ext cx="363474" cy="372618"/>
            </a:xfrm>
            <a:prstGeom prst="rect">
              <a:avLst/>
            </a:prstGeom>
          </p:spPr>
        </p:pic>
        <p:pic>
          <p:nvPicPr>
            <p:cNvPr id="20" name="object 20"/>
            <p:cNvPicPr/>
            <p:nvPr/>
          </p:nvPicPr>
          <p:blipFill>
            <a:blip r:embed="rId14" cstate="print"/>
            <a:stretch>
              <a:fillRect/>
            </a:stretch>
          </p:blipFill>
          <p:spPr>
            <a:xfrm>
              <a:off x="2703575" y="3802379"/>
              <a:ext cx="1658874" cy="398538"/>
            </a:xfrm>
            <a:prstGeom prst="rect">
              <a:avLst/>
            </a:prstGeom>
          </p:spPr>
        </p:pic>
      </p:grpSp>
      <p:sp>
        <p:nvSpPr>
          <p:cNvPr id="21" name="object 21"/>
          <p:cNvSpPr txBox="1"/>
          <p:nvPr/>
        </p:nvSpPr>
        <p:spPr>
          <a:xfrm>
            <a:off x="2517394" y="1572895"/>
            <a:ext cx="2581275" cy="2497455"/>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55" dirty="0">
                <a:solidFill>
                  <a:srgbClr val="D9D9D9"/>
                </a:solidFill>
                <a:latin typeface="Trebuchet MS"/>
                <a:cs typeface="Trebuchet MS"/>
              </a:rPr>
              <a:t>A</a:t>
            </a:r>
            <a:r>
              <a:rPr sz="1400" b="1" spc="-95" dirty="0">
                <a:solidFill>
                  <a:srgbClr val="D9D9D9"/>
                </a:solidFill>
                <a:latin typeface="Trebuchet MS"/>
                <a:cs typeface="Trebuchet MS"/>
              </a:rPr>
              <a:t>c</a:t>
            </a:r>
            <a:r>
              <a:rPr sz="1400" b="1" spc="-100" dirty="0">
                <a:solidFill>
                  <a:srgbClr val="D9D9D9"/>
                </a:solidFill>
                <a:latin typeface="Trebuchet MS"/>
                <a:cs typeface="Trebuchet MS"/>
              </a:rPr>
              <a:t>c</a:t>
            </a:r>
            <a:r>
              <a:rPr sz="1400" b="1" spc="-50" dirty="0">
                <a:solidFill>
                  <a:srgbClr val="D9D9D9"/>
                </a:solidFill>
                <a:latin typeface="Trebuchet MS"/>
                <a:cs typeface="Trebuchet MS"/>
              </a:rPr>
              <a:t>oun</a:t>
            </a:r>
            <a:r>
              <a:rPr sz="1400" b="1" spc="-45" dirty="0">
                <a:solidFill>
                  <a:srgbClr val="D9D9D9"/>
                </a:solidFill>
                <a:latin typeface="Trebuchet MS"/>
                <a:cs typeface="Trebuchet MS"/>
              </a:rPr>
              <a:t>t</a:t>
            </a:r>
            <a:r>
              <a:rPr sz="1400" b="1" spc="-120" dirty="0">
                <a:solidFill>
                  <a:srgbClr val="D9D9D9"/>
                </a:solidFill>
                <a:latin typeface="Trebuchet MS"/>
                <a:cs typeface="Trebuchet MS"/>
              </a:rPr>
              <a:t> </a:t>
            </a:r>
            <a:r>
              <a:rPr sz="1400" b="1" spc="-45" dirty="0">
                <a:solidFill>
                  <a:srgbClr val="D9D9D9"/>
                </a:solidFill>
                <a:latin typeface="Trebuchet MS"/>
                <a:cs typeface="Trebuchet MS"/>
              </a:rPr>
              <a:t>adm</a:t>
            </a:r>
            <a:r>
              <a:rPr sz="1400" b="1" spc="-25" dirty="0">
                <a:solidFill>
                  <a:srgbClr val="D9D9D9"/>
                </a:solidFill>
                <a:latin typeface="Trebuchet MS"/>
                <a:cs typeface="Trebuchet MS"/>
              </a:rPr>
              <a:t>i</a:t>
            </a:r>
            <a:r>
              <a:rPr sz="1400" b="1" spc="-55" dirty="0">
                <a:solidFill>
                  <a:srgbClr val="D9D9D9"/>
                </a:solidFill>
                <a:latin typeface="Trebuchet MS"/>
                <a:cs typeface="Trebuchet MS"/>
              </a:rPr>
              <a:t>n</a:t>
            </a:r>
            <a:r>
              <a:rPr sz="1400" b="1" spc="-120" dirty="0">
                <a:solidFill>
                  <a:srgbClr val="D9D9D9"/>
                </a:solidFill>
                <a:latin typeface="Trebuchet MS"/>
                <a:cs typeface="Trebuchet MS"/>
              </a:rPr>
              <a:t> </a:t>
            </a:r>
            <a:r>
              <a:rPr sz="1400" b="1" spc="-45" dirty="0">
                <a:solidFill>
                  <a:srgbClr val="D9D9D9"/>
                </a:solidFill>
                <a:latin typeface="Trebuchet MS"/>
                <a:cs typeface="Trebuchet MS"/>
              </a:rPr>
              <a:t>t</a:t>
            </a:r>
            <a:r>
              <a:rPr sz="1400" b="1" spc="-40" dirty="0">
                <a:solidFill>
                  <a:srgbClr val="D9D9D9"/>
                </a:solidFill>
                <a:latin typeface="Trebuchet MS"/>
                <a:cs typeface="Trebuchet MS"/>
              </a:rPr>
              <a:t>ab</a:t>
            </a:r>
            <a:endParaRPr sz="1400">
              <a:latin typeface="Trebuchet MS"/>
              <a:cs typeface="Trebuchet MS"/>
            </a:endParaRPr>
          </a:p>
          <a:p>
            <a:pPr>
              <a:lnSpc>
                <a:spcPct val="100000"/>
              </a:lnSpc>
              <a:spcBef>
                <a:spcPts val="35"/>
              </a:spcBef>
              <a:buClr>
                <a:srgbClr val="99D3FF"/>
              </a:buClr>
              <a:buFont typeface="Wingdings"/>
              <a:buChar char=""/>
            </a:pPr>
            <a:endParaRPr sz="2350">
              <a:latin typeface="Trebuchet MS"/>
              <a:cs typeface="Trebuchet MS"/>
            </a:endParaRPr>
          </a:p>
          <a:p>
            <a:pPr marL="305435" indent="-287020">
              <a:lnSpc>
                <a:spcPct val="100000"/>
              </a:lnSpc>
              <a:buClr>
                <a:srgbClr val="99D3FF"/>
              </a:buClr>
              <a:buFont typeface="Wingdings"/>
              <a:buChar char=""/>
              <a:tabLst>
                <a:tab pos="305435" algn="l"/>
                <a:tab pos="306070" algn="l"/>
              </a:tabLst>
            </a:pPr>
            <a:r>
              <a:rPr sz="1400" b="1" spc="-25" dirty="0">
                <a:solidFill>
                  <a:srgbClr val="D9D9D9"/>
                </a:solidFill>
                <a:latin typeface="Trebuchet MS"/>
                <a:cs typeface="Trebuchet MS"/>
              </a:rPr>
              <a:t>Bi</a:t>
            </a:r>
            <a:r>
              <a:rPr sz="1400" b="1" spc="-35" dirty="0">
                <a:solidFill>
                  <a:srgbClr val="D9D9D9"/>
                </a:solidFill>
                <a:latin typeface="Trebuchet MS"/>
                <a:cs typeface="Trebuchet MS"/>
              </a:rPr>
              <a:t>ll</a:t>
            </a:r>
            <a:r>
              <a:rPr sz="1400" b="1" spc="-20" dirty="0">
                <a:solidFill>
                  <a:srgbClr val="D9D9D9"/>
                </a:solidFill>
                <a:latin typeface="Trebuchet MS"/>
                <a:cs typeface="Trebuchet MS"/>
              </a:rPr>
              <a:t>ing</a:t>
            </a:r>
            <a:r>
              <a:rPr sz="1400" b="1" spc="-130"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spc="-30" dirty="0">
                <a:solidFill>
                  <a:srgbClr val="D9D9D9"/>
                </a:solidFill>
                <a:latin typeface="Trebuchet MS"/>
                <a:cs typeface="Trebuchet MS"/>
              </a:rPr>
              <a:t>U</a:t>
            </a:r>
            <a:r>
              <a:rPr sz="1400" b="1" spc="25" dirty="0">
                <a:solidFill>
                  <a:srgbClr val="D9D9D9"/>
                </a:solidFill>
                <a:latin typeface="Trebuchet MS"/>
                <a:cs typeface="Trebuchet MS"/>
              </a:rPr>
              <a:t>sa</a:t>
            </a:r>
            <a:r>
              <a:rPr sz="1400" b="1" spc="15" dirty="0">
                <a:solidFill>
                  <a:srgbClr val="D9D9D9"/>
                </a:solidFill>
                <a:latin typeface="Trebuchet MS"/>
                <a:cs typeface="Trebuchet MS"/>
              </a:rPr>
              <a:t>g</a:t>
            </a:r>
            <a:r>
              <a:rPr sz="1400" b="1" spc="-90" dirty="0">
                <a:solidFill>
                  <a:srgbClr val="D9D9D9"/>
                </a:solidFill>
                <a:latin typeface="Trebuchet MS"/>
                <a:cs typeface="Trebuchet MS"/>
              </a:rPr>
              <a:t>e</a:t>
            </a:r>
            <a:endParaRPr sz="1400">
              <a:latin typeface="Trebuchet MS"/>
              <a:cs typeface="Trebuchet MS"/>
            </a:endParaRPr>
          </a:p>
          <a:p>
            <a:pPr>
              <a:lnSpc>
                <a:spcPct val="100000"/>
              </a:lnSpc>
              <a:spcBef>
                <a:spcPts val="35"/>
              </a:spcBef>
              <a:buClr>
                <a:srgbClr val="99D3FF"/>
              </a:buClr>
              <a:buFont typeface="Wingdings"/>
              <a:buChar char=""/>
            </a:pPr>
            <a:endParaRPr sz="23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15" dirty="0">
                <a:solidFill>
                  <a:srgbClr val="D9D9D9"/>
                </a:solidFill>
                <a:latin typeface="Trebuchet MS"/>
                <a:cs typeface="Trebuchet MS"/>
              </a:rPr>
              <a:t>R</a:t>
            </a:r>
            <a:r>
              <a:rPr sz="1400" b="1" spc="-65" dirty="0">
                <a:solidFill>
                  <a:srgbClr val="D9D9D9"/>
                </a:solidFill>
                <a:latin typeface="Trebuchet MS"/>
                <a:cs typeface="Trebuchet MS"/>
              </a:rPr>
              <a:t>e</a:t>
            </a:r>
            <a:r>
              <a:rPr sz="1400" b="1" spc="-55" dirty="0">
                <a:solidFill>
                  <a:srgbClr val="D9D9D9"/>
                </a:solidFill>
                <a:latin typeface="Trebuchet MS"/>
                <a:cs typeface="Trebuchet MS"/>
              </a:rPr>
              <a:t>a</a:t>
            </a:r>
            <a:r>
              <a:rPr sz="1400" b="1" spc="-70" dirty="0">
                <a:solidFill>
                  <a:srgbClr val="D9D9D9"/>
                </a:solidFill>
                <a:latin typeface="Trebuchet MS"/>
                <a:cs typeface="Trebuchet MS"/>
              </a:rPr>
              <a:t>der</a:t>
            </a:r>
            <a:r>
              <a:rPr sz="1400" b="1" spc="-155" dirty="0">
                <a:solidFill>
                  <a:srgbClr val="D9D9D9"/>
                </a:solidFill>
                <a:latin typeface="Trebuchet MS"/>
                <a:cs typeface="Trebuchet MS"/>
              </a:rPr>
              <a:t> </a:t>
            </a:r>
            <a:r>
              <a:rPr sz="1400" b="1" spc="-55" dirty="0">
                <a:solidFill>
                  <a:srgbClr val="D9D9D9"/>
                </a:solidFill>
                <a:latin typeface="Trebuchet MS"/>
                <a:cs typeface="Trebuchet MS"/>
              </a:rPr>
              <a:t>A</a:t>
            </a:r>
            <a:r>
              <a:rPr sz="1400" b="1" spc="-95" dirty="0">
                <a:solidFill>
                  <a:srgbClr val="D9D9D9"/>
                </a:solidFill>
                <a:latin typeface="Trebuchet MS"/>
                <a:cs typeface="Trebuchet MS"/>
              </a:rPr>
              <a:t>c</a:t>
            </a:r>
            <a:r>
              <a:rPr sz="1400" b="1" spc="-100" dirty="0">
                <a:solidFill>
                  <a:srgbClr val="D9D9D9"/>
                </a:solidFill>
                <a:latin typeface="Trebuchet MS"/>
                <a:cs typeface="Trebuchet MS"/>
              </a:rPr>
              <a:t>c</a:t>
            </a:r>
            <a:r>
              <a:rPr sz="1400" b="1" spc="-50" dirty="0">
                <a:solidFill>
                  <a:srgbClr val="D9D9D9"/>
                </a:solidFill>
                <a:latin typeface="Trebuchet MS"/>
                <a:cs typeface="Trebuchet MS"/>
              </a:rPr>
              <a:t>oun</a:t>
            </a:r>
            <a:r>
              <a:rPr sz="1400" b="1" spc="-45" dirty="0">
                <a:solidFill>
                  <a:srgbClr val="D9D9D9"/>
                </a:solidFill>
                <a:latin typeface="Trebuchet MS"/>
                <a:cs typeface="Trebuchet MS"/>
              </a:rPr>
              <a:t>t</a:t>
            </a:r>
            <a:endParaRPr sz="1400">
              <a:latin typeface="Trebuchet MS"/>
              <a:cs typeface="Trebuchet MS"/>
            </a:endParaRPr>
          </a:p>
          <a:p>
            <a:pPr>
              <a:lnSpc>
                <a:spcPct val="100000"/>
              </a:lnSpc>
              <a:spcBef>
                <a:spcPts val="35"/>
              </a:spcBef>
              <a:buClr>
                <a:srgbClr val="99D3FF"/>
              </a:buClr>
              <a:buFont typeface="Wingdings"/>
              <a:buChar char=""/>
            </a:pPr>
            <a:endParaRPr sz="23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30" dirty="0">
                <a:solidFill>
                  <a:srgbClr val="D9D9D9"/>
                </a:solidFill>
                <a:latin typeface="Trebuchet MS"/>
                <a:cs typeface="Trebuchet MS"/>
              </a:rPr>
              <a:t>Multi-Factor</a:t>
            </a:r>
            <a:r>
              <a:rPr sz="1400" b="1" spc="-135" dirty="0">
                <a:solidFill>
                  <a:srgbClr val="D9D9D9"/>
                </a:solidFill>
                <a:latin typeface="Trebuchet MS"/>
                <a:cs typeface="Trebuchet MS"/>
              </a:rPr>
              <a:t> </a:t>
            </a:r>
            <a:r>
              <a:rPr sz="1400" b="1" spc="-55" dirty="0">
                <a:solidFill>
                  <a:srgbClr val="D9D9D9"/>
                </a:solidFill>
                <a:latin typeface="Trebuchet MS"/>
                <a:cs typeface="Trebuchet MS"/>
              </a:rPr>
              <a:t>Authentification</a:t>
            </a:r>
            <a:endParaRPr sz="1400">
              <a:latin typeface="Trebuchet MS"/>
              <a:cs typeface="Trebuchet MS"/>
            </a:endParaRPr>
          </a:p>
          <a:p>
            <a:pPr>
              <a:lnSpc>
                <a:spcPct val="100000"/>
              </a:lnSpc>
              <a:spcBef>
                <a:spcPts val="35"/>
              </a:spcBef>
              <a:buClr>
                <a:srgbClr val="99D3FF"/>
              </a:buClr>
              <a:buFont typeface="Wingdings"/>
              <a:buChar char=""/>
            </a:pPr>
            <a:endParaRPr sz="23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95" dirty="0">
                <a:solidFill>
                  <a:srgbClr val="D9D9D9"/>
                </a:solidFill>
                <a:latin typeface="Trebuchet MS"/>
                <a:cs typeface="Trebuchet MS"/>
              </a:rPr>
              <a:t>C</a:t>
            </a:r>
            <a:r>
              <a:rPr sz="1400" b="1" spc="-75" dirty="0">
                <a:solidFill>
                  <a:srgbClr val="D9D9D9"/>
                </a:solidFill>
                <a:latin typeface="Trebuchet MS"/>
                <a:cs typeface="Trebuchet MS"/>
              </a:rPr>
              <a:t>r</a:t>
            </a:r>
            <a:r>
              <a:rPr sz="1400" b="1" spc="-60" dirty="0">
                <a:solidFill>
                  <a:srgbClr val="D9D9D9"/>
                </a:solidFill>
                <a:latin typeface="Trebuchet MS"/>
                <a:cs typeface="Trebuchet MS"/>
              </a:rPr>
              <a:t>ea</a:t>
            </a:r>
            <a:r>
              <a:rPr sz="1400" b="1" spc="-40" dirty="0">
                <a:solidFill>
                  <a:srgbClr val="D9D9D9"/>
                </a:solidFill>
                <a:latin typeface="Trebuchet MS"/>
                <a:cs typeface="Trebuchet MS"/>
              </a:rPr>
              <a:t>t</a:t>
            </a:r>
            <a:r>
              <a:rPr sz="1400" b="1" spc="-90" dirty="0">
                <a:solidFill>
                  <a:srgbClr val="D9D9D9"/>
                </a:solidFill>
                <a:latin typeface="Trebuchet MS"/>
                <a:cs typeface="Trebuchet MS"/>
              </a:rPr>
              <a:t>e</a:t>
            </a:r>
            <a:r>
              <a:rPr sz="1400" b="1" spc="-145" dirty="0">
                <a:solidFill>
                  <a:srgbClr val="D9D9D9"/>
                </a:solidFill>
                <a:latin typeface="Trebuchet MS"/>
                <a:cs typeface="Trebuchet MS"/>
              </a:rPr>
              <a:t> </a:t>
            </a:r>
            <a:r>
              <a:rPr sz="1400" b="1" spc="-60" dirty="0">
                <a:solidFill>
                  <a:srgbClr val="D9D9D9"/>
                </a:solidFill>
                <a:latin typeface="Trebuchet MS"/>
                <a:cs typeface="Trebuchet MS"/>
              </a:rPr>
              <a:t>othe</a:t>
            </a:r>
            <a:r>
              <a:rPr sz="1400" b="1" spc="-75" dirty="0">
                <a:solidFill>
                  <a:srgbClr val="D9D9D9"/>
                </a:solidFill>
                <a:latin typeface="Trebuchet MS"/>
                <a:cs typeface="Trebuchet MS"/>
              </a:rPr>
              <a:t>r</a:t>
            </a:r>
            <a:r>
              <a:rPr sz="1400" b="1" spc="-120" dirty="0">
                <a:solidFill>
                  <a:srgbClr val="D9D9D9"/>
                </a:solidFill>
                <a:latin typeface="Trebuchet MS"/>
                <a:cs typeface="Trebuchet MS"/>
              </a:rPr>
              <a:t> </a:t>
            </a:r>
            <a:r>
              <a:rPr sz="1400" b="1" spc="-40" dirty="0">
                <a:solidFill>
                  <a:srgbClr val="D9D9D9"/>
                </a:solidFill>
                <a:latin typeface="Trebuchet MS"/>
                <a:cs typeface="Trebuchet MS"/>
              </a:rPr>
              <a:t>user</a:t>
            </a:r>
            <a:r>
              <a:rPr sz="1400" b="1" spc="60" dirty="0">
                <a:solidFill>
                  <a:srgbClr val="D9D9D9"/>
                </a:solidFill>
                <a:latin typeface="Trebuchet MS"/>
                <a:cs typeface="Trebuchet MS"/>
              </a:rPr>
              <a:t>s</a:t>
            </a:r>
            <a:endParaRPr sz="1400">
              <a:latin typeface="Trebuchet MS"/>
              <a:cs typeface="Trebuchet MS"/>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5875">
              <a:lnSpc>
                <a:spcPct val="100000"/>
              </a:lnSpc>
              <a:spcBef>
                <a:spcPts val="105"/>
              </a:spcBef>
            </a:pPr>
            <a:r>
              <a:rPr spc="-5" dirty="0"/>
              <a:t>ACCOUNTADMIN</a:t>
            </a:r>
          </a:p>
        </p:txBody>
      </p:sp>
      <p:pic>
        <p:nvPicPr>
          <p:cNvPr id="3" name="object 3"/>
          <p:cNvPicPr/>
          <p:nvPr/>
        </p:nvPicPr>
        <p:blipFill>
          <a:blip r:embed="rId2" cstate="print"/>
          <a:stretch>
            <a:fillRect/>
          </a:stretch>
        </p:blipFill>
        <p:spPr>
          <a:xfrm>
            <a:off x="6019800" y="896111"/>
            <a:ext cx="2133600" cy="1438656"/>
          </a:xfrm>
          <a:prstGeom prst="rect">
            <a:avLst/>
          </a:prstGeom>
        </p:spPr>
      </p:pic>
      <p:sp>
        <p:nvSpPr>
          <p:cNvPr id="4" name="object 4"/>
          <p:cNvSpPr txBox="1"/>
          <p:nvPr/>
        </p:nvSpPr>
        <p:spPr>
          <a:xfrm>
            <a:off x="3736975" y="2112365"/>
            <a:ext cx="1552575" cy="1787525"/>
          </a:xfrm>
          <a:prstGeom prst="rect">
            <a:avLst/>
          </a:prstGeom>
        </p:spPr>
        <p:txBody>
          <a:bodyPr vert="horz" wrap="square" lIns="0" tIns="12700" rIns="0" bIns="0" rtlCol="0">
            <a:spAutoFit/>
          </a:bodyPr>
          <a:lstStyle/>
          <a:p>
            <a:pPr marL="299085" marR="81915" indent="-287020">
              <a:lnSpc>
                <a:spcPct val="150000"/>
              </a:lnSpc>
              <a:spcBef>
                <a:spcPts val="100"/>
              </a:spcBef>
              <a:buClr>
                <a:srgbClr val="99D3FF"/>
              </a:buClr>
              <a:buFont typeface="Wingdings"/>
              <a:buChar char=""/>
              <a:tabLst>
                <a:tab pos="299085" algn="l"/>
                <a:tab pos="299720" algn="l"/>
              </a:tabLst>
            </a:pPr>
            <a:r>
              <a:rPr sz="1100" b="1" spc="-5" dirty="0">
                <a:solidFill>
                  <a:srgbClr val="D9D9D9"/>
                </a:solidFill>
                <a:latin typeface="Trebuchet MS"/>
                <a:cs typeface="Trebuchet MS"/>
              </a:rPr>
              <a:t>USER</a:t>
            </a:r>
            <a:r>
              <a:rPr sz="1100" b="1" spc="-15" dirty="0">
                <a:solidFill>
                  <a:srgbClr val="D9D9D9"/>
                </a:solidFill>
                <a:latin typeface="Trebuchet MS"/>
                <a:cs typeface="Trebuchet MS"/>
              </a:rPr>
              <a:t>A</a:t>
            </a:r>
            <a:r>
              <a:rPr sz="1100" b="1" spc="-5" dirty="0">
                <a:solidFill>
                  <a:srgbClr val="D9D9D9"/>
                </a:solidFill>
                <a:latin typeface="Trebuchet MS"/>
                <a:cs typeface="Trebuchet MS"/>
              </a:rPr>
              <a:t>D</a:t>
            </a:r>
            <a:r>
              <a:rPr sz="1100" b="1" spc="55" dirty="0">
                <a:solidFill>
                  <a:srgbClr val="D9D9D9"/>
                </a:solidFill>
                <a:latin typeface="Trebuchet MS"/>
                <a:cs typeface="Trebuchet MS"/>
              </a:rPr>
              <a:t>MIN</a:t>
            </a:r>
            <a:r>
              <a:rPr sz="1100" b="1" spc="-90" dirty="0">
                <a:solidFill>
                  <a:srgbClr val="D9D9D9"/>
                </a:solidFill>
                <a:latin typeface="Trebuchet MS"/>
                <a:cs typeface="Trebuchet MS"/>
              </a:rPr>
              <a:t> </a:t>
            </a:r>
            <a:r>
              <a:rPr sz="1100" b="1" spc="-70" dirty="0">
                <a:solidFill>
                  <a:srgbClr val="D9D9D9"/>
                </a:solidFill>
                <a:latin typeface="Trebuchet MS"/>
                <a:cs typeface="Trebuchet MS"/>
              </a:rPr>
              <a:t>r</a:t>
            </a:r>
            <a:r>
              <a:rPr sz="1100" b="1" spc="-45" dirty="0">
                <a:solidFill>
                  <a:srgbClr val="D9D9D9"/>
                </a:solidFill>
                <a:latin typeface="Trebuchet MS"/>
                <a:cs typeface="Trebuchet MS"/>
              </a:rPr>
              <a:t>ole</a:t>
            </a:r>
            <a:r>
              <a:rPr sz="1100" b="1" spc="-90" dirty="0">
                <a:solidFill>
                  <a:srgbClr val="D9D9D9"/>
                </a:solidFill>
                <a:latin typeface="Trebuchet MS"/>
                <a:cs typeface="Trebuchet MS"/>
              </a:rPr>
              <a:t> </a:t>
            </a:r>
            <a:r>
              <a:rPr sz="1100" b="1" dirty="0">
                <a:solidFill>
                  <a:srgbClr val="D9D9D9"/>
                </a:solidFill>
                <a:latin typeface="Trebuchet MS"/>
                <a:cs typeface="Trebuchet MS"/>
              </a:rPr>
              <a:t>is  </a:t>
            </a:r>
            <a:r>
              <a:rPr sz="1100" b="1" spc="-15" dirty="0">
                <a:solidFill>
                  <a:srgbClr val="D9D9D9"/>
                </a:solidFill>
                <a:latin typeface="Trebuchet MS"/>
                <a:cs typeface="Trebuchet MS"/>
              </a:rPr>
              <a:t>g</a:t>
            </a:r>
            <a:r>
              <a:rPr sz="1100" b="1" spc="-20" dirty="0">
                <a:solidFill>
                  <a:srgbClr val="D9D9D9"/>
                </a:solidFill>
                <a:latin typeface="Trebuchet MS"/>
                <a:cs typeface="Trebuchet MS"/>
              </a:rPr>
              <a:t>r</a:t>
            </a:r>
            <a:r>
              <a:rPr sz="1100" b="1" spc="-40" dirty="0">
                <a:solidFill>
                  <a:srgbClr val="D9D9D9"/>
                </a:solidFill>
                <a:latin typeface="Trebuchet MS"/>
                <a:cs typeface="Trebuchet MS"/>
              </a:rPr>
              <a:t>an</a:t>
            </a:r>
            <a:r>
              <a:rPr sz="1100" b="1" spc="-30" dirty="0">
                <a:solidFill>
                  <a:srgbClr val="D9D9D9"/>
                </a:solidFill>
                <a:latin typeface="Trebuchet MS"/>
                <a:cs typeface="Trebuchet MS"/>
              </a:rPr>
              <a:t>t</a:t>
            </a:r>
            <a:r>
              <a:rPr sz="1100" b="1" spc="-55" dirty="0">
                <a:solidFill>
                  <a:srgbClr val="D9D9D9"/>
                </a:solidFill>
                <a:latin typeface="Trebuchet MS"/>
                <a:cs typeface="Trebuchet MS"/>
              </a:rPr>
              <a:t>ed</a:t>
            </a:r>
            <a:r>
              <a:rPr sz="1100" b="1" spc="-100" dirty="0">
                <a:solidFill>
                  <a:srgbClr val="D9D9D9"/>
                </a:solidFill>
                <a:latin typeface="Trebuchet MS"/>
                <a:cs typeface="Trebuchet MS"/>
              </a:rPr>
              <a:t> </a:t>
            </a:r>
            <a:r>
              <a:rPr sz="1100" b="1" spc="-45" dirty="0">
                <a:solidFill>
                  <a:srgbClr val="D9D9D9"/>
                </a:solidFill>
                <a:latin typeface="Trebuchet MS"/>
                <a:cs typeface="Trebuchet MS"/>
              </a:rPr>
              <a:t>t</a:t>
            </a:r>
            <a:r>
              <a:rPr sz="1100" b="1" spc="-25" dirty="0">
                <a:solidFill>
                  <a:srgbClr val="D9D9D9"/>
                </a:solidFill>
                <a:latin typeface="Trebuchet MS"/>
                <a:cs typeface="Trebuchet MS"/>
              </a:rPr>
              <a:t>o  </a:t>
            </a:r>
            <a:r>
              <a:rPr sz="1100" b="1" spc="-10" dirty="0">
                <a:solidFill>
                  <a:srgbClr val="D9D9D9"/>
                </a:solidFill>
                <a:latin typeface="Trebuchet MS"/>
                <a:cs typeface="Trebuchet MS"/>
              </a:rPr>
              <a:t>SECURITYADMIN</a:t>
            </a:r>
            <a:endParaRPr sz="1100">
              <a:latin typeface="Trebuchet MS"/>
              <a:cs typeface="Trebuchet MS"/>
            </a:endParaRPr>
          </a:p>
          <a:p>
            <a:pPr marL="299085" marR="142240" indent="-287020">
              <a:lnSpc>
                <a:spcPts val="1980"/>
              </a:lnSpc>
              <a:spcBef>
                <a:spcPts val="175"/>
              </a:spcBef>
              <a:buClr>
                <a:srgbClr val="99D3FF"/>
              </a:buClr>
              <a:buFont typeface="Wingdings"/>
              <a:buChar char=""/>
              <a:tabLst>
                <a:tab pos="299085" algn="l"/>
                <a:tab pos="299720" algn="l"/>
              </a:tabLst>
            </a:pPr>
            <a:r>
              <a:rPr sz="1100" b="1" spc="-45" dirty="0">
                <a:solidFill>
                  <a:srgbClr val="D9D9D9"/>
                </a:solidFill>
                <a:latin typeface="Trebuchet MS"/>
                <a:cs typeface="Trebuchet MS"/>
              </a:rPr>
              <a:t>Can</a:t>
            </a:r>
            <a:r>
              <a:rPr sz="1100" b="1" spc="-90" dirty="0">
                <a:solidFill>
                  <a:srgbClr val="D9D9D9"/>
                </a:solidFill>
                <a:latin typeface="Trebuchet MS"/>
                <a:cs typeface="Trebuchet MS"/>
              </a:rPr>
              <a:t> </a:t>
            </a:r>
            <a:r>
              <a:rPr sz="1100" b="1" spc="-30" dirty="0">
                <a:solidFill>
                  <a:srgbClr val="D9D9D9"/>
                </a:solidFill>
                <a:latin typeface="Trebuchet MS"/>
                <a:cs typeface="Trebuchet MS"/>
              </a:rPr>
              <a:t>m</a:t>
            </a:r>
            <a:r>
              <a:rPr sz="1100" b="1" spc="-25" dirty="0">
                <a:solidFill>
                  <a:srgbClr val="D9D9D9"/>
                </a:solidFill>
                <a:latin typeface="Trebuchet MS"/>
                <a:cs typeface="Trebuchet MS"/>
              </a:rPr>
              <a:t>anage</a:t>
            </a:r>
            <a:r>
              <a:rPr sz="1100" b="1" spc="-105" dirty="0">
                <a:solidFill>
                  <a:srgbClr val="D9D9D9"/>
                </a:solidFill>
                <a:latin typeface="Trebuchet MS"/>
                <a:cs typeface="Trebuchet MS"/>
              </a:rPr>
              <a:t> </a:t>
            </a:r>
            <a:r>
              <a:rPr sz="1100" b="1" dirty="0">
                <a:solidFill>
                  <a:srgbClr val="D9D9D9"/>
                </a:solidFill>
                <a:latin typeface="Trebuchet MS"/>
                <a:cs typeface="Trebuchet MS"/>
              </a:rPr>
              <a:t>u</a:t>
            </a:r>
            <a:r>
              <a:rPr sz="1100" b="1" spc="-5" dirty="0">
                <a:solidFill>
                  <a:srgbClr val="D9D9D9"/>
                </a:solidFill>
                <a:latin typeface="Trebuchet MS"/>
                <a:cs typeface="Trebuchet MS"/>
              </a:rPr>
              <a:t>s</a:t>
            </a:r>
            <a:r>
              <a:rPr sz="1100" b="1" spc="-25" dirty="0">
                <a:solidFill>
                  <a:srgbClr val="D9D9D9"/>
                </a:solidFill>
                <a:latin typeface="Trebuchet MS"/>
                <a:cs typeface="Trebuchet MS"/>
              </a:rPr>
              <a:t>ers  </a:t>
            </a:r>
            <a:r>
              <a:rPr sz="1100" b="1" spc="-35" dirty="0">
                <a:solidFill>
                  <a:srgbClr val="D9D9D9"/>
                </a:solidFill>
                <a:latin typeface="Trebuchet MS"/>
                <a:cs typeface="Trebuchet MS"/>
              </a:rPr>
              <a:t>and</a:t>
            </a:r>
            <a:r>
              <a:rPr sz="1100" b="1" spc="-100" dirty="0">
                <a:solidFill>
                  <a:srgbClr val="D9D9D9"/>
                </a:solidFill>
                <a:latin typeface="Trebuchet MS"/>
                <a:cs typeface="Trebuchet MS"/>
              </a:rPr>
              <a:t> </a:t>
            </a:r>
            <a:r>
              <a:rPr sz="1100" b="1" spc="-30" dirty="0">
                <a:solidFill>
                  <a:srgbClr val="D9D9D9"/>
                </a:solidFill>
                <a:latin typeface="Trebuchet MS"/>
                <a:cs typeface="Trebuchet MS"/>
              </a:rPr>
              <a:t>roles</a:t>
            </a:r>
            <a:endParaRPr sz="1100">
              <a:latin typeface="Trebuchet MS"/>
              <a:cs typeface="Trebuchet MS"/>
            </a:endParaRPr>
          </a:p>
          <a:p>
            <a:pPr marL="299085" indent="-287020">
              <a:lnSpc>
                <a:spcPct val="100000"/>
              </a:lnSpc>
              <a:spcBef>
                <a:spcPts val="484"/>
              </a:spcBef>
              <a:buClr>
                <a:srgbClr val="99D3FF"/>
              </a:buClr>
              <a:buFont typeface="Wingdings"/>
              <a:buChar char=""/>
              <a:tabLst>
                <a:tab pos="299085" algn="l"/>
                <a:tab pos="299720" algn="l"/>
              </a:tabLst>
            </a:pPr>
            <a:r>
              <a:rPr sz="1100" b="1" spc="-45" dirty="0">
                <a:solidFill>
                  <a:srgbClr val="D9D9D9"/>
                </a:solidFill>
                <a:latin typeface="Trebuchet MS"/>
                <a:cs typeface="Trebuchet MS"/>
              </a:rPr>
              <a:t>Can</a:t>
            </a:r>
            <a:r>
              <a:rPr sz="1100" b="1" spc="-90" dirty="0">
                <a:solidFill>
                  <a:srgbClr val="D9D9D9"/>
                </a:solidFill>
                <a:latin typeface="Trebuchet MS"/>
                <a:cs typeface="Trebuchet MS"/>
              </a:rPr>
              <a:t> </a:t>
            </a:r>
            <a:r>
              <a:rPr sz="1100" b="1" spc="-30" dirty="0">
                <a:solidFill>
                  <a:srgbClr val="D9D9D9"/>
                </a:solidFill>
                <a:latin typeface="Trebuchet MS"/>
                <a:cs typeface="Trebuchet MS"/>
              </a:rPr>
              <a:t>m</a:t>
            </a:r>
            <a:r>
              <a:rPr sz="1100" b="1" spc="-25" dirty="0">
                <a:solidFill>
                  <a:srgbClr val="D9D9D9"/>
                </a:solidFill>
                <a:latin typeface="Trebuchet MS"/>
                <a:cs typeface="Trebuchet MS"/>
              </a:rPr>
              <a:t>anage</a:t>
            </a:r>
            <a:r>
              <a:rPr sz="1100" b="1" spc="-105" dirty="0">
                <a:solidFill>
                  <a:srgbClr val="D9D9D9"/>
                </a:solidFill>
                <a:latin typeface="Trebuchet MS"/>
                <a:cs typeface="Trebuchet MS"/>
              </a:rPr>
              <a:t> </a:t>
            </a:r>
            <a:r>
              <a:rPr sz="1100" b="1" spc="-35" dirty="0">
                <a:solidFill>
                  <a:srgbClr val="D9D9D9"/>
                </a:solidFill>
                <a:latin typeface="Trebuchet MS"/>
                <a:cs typeface="Trebuchet MS"/>
              </a:rPr>
              <a:t>any</a:t>
            </a:r>
            <a:endParaRPr sz="1100">
              <a:latin typeface="Trebuchet MS"/>
              <a:cs typeface="Trebuchet MS"/>
            </a:endParaRPr>
          </a:p>
          <a:p>
            <a:pPr marL="299085">
              <a:lnSpc>
                <a:spcPct val="100000"/>
              </a:lnSpc>
              <a:spcBef>
                <a:spcPts val="670"/>
              </a:spcBef>
            </a:pPr>
            <a:r>
              <a:rPr sz="1100" b="1" spc="-65" dirty="0">
                <a:solidFill>
                  <a:srgbClr val="D9D9D9"/>
                </a:solidFill>
                <a:latin typeface="Trebuchet MS"/>
                <a:cs typeface="Trebuchet MS"/>
              </a:rPr>
              <a:t>object</a:t>
            </a:r>
            <a:r>
              <a:rPr sz="1100" b="1" spc="-95" dirty="0">
                <a:solidFill>
                  <a:srgbClr val="D9D9D9"/>
                </a:solidFill>
                <a:latin typeface="Trebuchet MS"/>
                <a:cs typeface="Trebuchet MS"/>
              </a:rPr>
              <a:t> </a:t>
            </a:r>
            <a:r>
              <a:rPr sz="1100" b="1" spc="-15" dirty="0">
                <a:solidFill>
                  <a:srgbClr val="D9D9D9"/>
                </a:solidFill>
                <a:latin typeface="Trebuchet MS"/>
                <a:cs typeface="Trebuchet MS"/>
              </a:rPr>
              <a:t>g</a:t>
            </a:r>
            <a:r>
              <a:rPr sz="1100" b="1" spc="-20" dirty="0">
                <a:solidFill>
                  <a:srgbClr val="D9D9D9"/>
                </a:solidFill>
                <a:latin typeface="Trebuchet MS"/>
                <a:cs typeface="Trebuchet MS"/>
              </a:rPr>
              <a:t>r</a:t>
            </a:r>
            <a:r>
              <a:rPr sz="1100" b="1" spc="-35" dirty="0">
                <a:solidFill>
                  <a:srgbClr val="D9D9D9"/>
                </a:solidFill>
                <a:latin typeface="Trebuchet MS"/>
                <a:cs typeface="Trebuchet MS"/>
              </a:rPr>
              <a:t>ant</a:t>
            </a:r>
            <a:r>
              <a:rPr sz="1100" b="1" spc="-95" dirty="0">
                <a:solidFill>
                  <a:srgbClr val="D9D9D9"/>
                </a:solidFill>
                <a:latin typeface="Trebuchet MS"/>
                <a:cs typeface="Trebuchet MS"/>
              </a:rPr>
              <a:t> </a:t>
            </a:r>
            <a:r>
              <a:rPr sz="1100" b="1" spc="30" dirty="0">
                <a:solidFill>
                  <a:srgbClr val="D9D9D9"/>
                </a:solidFill>
                <a:latin typeface="Trebuchet MS"/>
                <a:cs typeface="Trebuchet MS"/>
              </a:rPr>
              <a:t>g</a:t>
            </a:r>
            <a:r>
              <a:rPr sz="1100" b="1" spc="-30" dirty="0">
                <a:solidFill>
                  <a:srgbClr val="D9D9D9"/>
                </a:solidFill>
                <a:latin typeface="Trebuchet MS"/>
                <a:cs typeface="Trebuchet MS"/>
              </a:rPr>
              <a:t>lobal</a:t>
            </a:r>
            <a:r>
              <a:rPr sz="1100" b="1" spc="-35" dirty="0">
                <a:solidFill>
                  <a:srgbClr val="D9D9D9"/>
                </a:solidFill>
                <a:latin typeface="Trebuchet MS"/>
                <a:cs typeface="Trebuchet MS"/>
              </a:rPr>
              <a:t>ly</a:t>
            </a:r>
            <a:endParaRPr sz="1100">
              <a:latin typeface="Trebuchet MS"/>
              <a:cs typeface="Trebuchet MS"/>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411" y="418338"/>
            <a:ext cx="2806065" cy="513715"/>
          </a:xfrm>
          <a:prstGeom prst="rect">
            <a:avLst/>
          </a:prstGeom>
        </p:spPr>
        <p:txBody>
          <a:bodyPr vert="horz" wrap="square" lIns="0" tIns="13335" rIns="0" bIns="0" rtlCol="0">
            <a:spAutoFit/>
          </a:bodyPr>
          <a:lstStyle/>
          <a:p>
            <a:pPr marL="12700">
              <a:lnSpc>
                <a:spcPct val="100000"/>
              </a:lnSpc>
              <a:spcBef>
                <a:spcPts val="105"/>
              </a:spcBef>
            </a:pPr>
            <a:r>
              <a:rPr spc="-5" dirty="0"/>
              <a:t>SECURITYADMIN</a:t>
            </a:r>
          </a:p>
        </p:txBody>
      </p:sp>
      <p:grpSp>
        <p:nvGrpSpPr>
          <p:cNvPr id="3" name="object 3"/>
          <p:cNvGrpSpPr/>
          <p:nvPr/>
        </p:nvGrpSpPr>
        <p:grpSpPr>
          <a:xfrm>
            <a:off x="2663951" y="1226819"/>
            <a:ext cx="4356735" cy="2531745"/>
            <a:chOff x="2663951" y="1226819"/>
            <a:chExt cx="4356735" cy="2531745"/>
          </a:xfrm>
        </p:grpSpPr>
        <p:pic>
          <p:nvPicPr>
            <p:cNvPr id="4" name="object 4"/>
            <p:cNvPicPr/>
            <p:nvPr/>
          </p:nvPicPr>
          <p:blipFill>
            <a:blip r:embed="rId2" cstate="print"/>
            <a:stretch>
              <a:fillRect/>
            </a:stretch>
          </p:blipFill>
          <p:spPr>
            <a:xfrm>
              <a:off x="2663951" y="1226819"/>
              <a:ext cx="3752088" cy="2531364"/>
            </a:xfrm>
            <a:prstGeom prst="rect">
              <a:avLst/>
            </a:prstGeom>
          </p:spPr>
        </p:pic>
        <p:pic>
          <p:nvPicPr>
            <p:cNvPr id="5" name="object 5"/>
            <p:cNvPicPr/>
            <p:nvPr/>
          </p:nvPicPr>
          <p:blipFill>
            <a:blip r:embed="rId3" cstate="print"/>
            <a:stretch>
              <a:fillRect/>
            </a:stretch>
          </p:blipFill>
          <p:spPr>
            <a:xfrm>
              <a:off x="5012435" y="2318042"/>
              <a:ext cx="2007742" cy="968463"/>
            </a:xfrm>
            <a:prstGeom prst="rect">
              <a:avLst/>
            </a:prstGeom>
          </p:spPr>
        </p:pic>
        <p:sp>
          <p:nvSpPr>
            <p:cNvPr id="6" name="object 6"/>
            <p:cNvSpPr/>
            <p:nvPr/>
          </p:nvSpPr>
          <p:spPr>
            <a:xfrm>
              <a:off x="5339333" y="2472689"/>
              <a:ext cx="1374775" cy="337185"/>
            </a:xfrm>
            <a:custGeom>
              <a:avLst/>
              <a:gdLst/>
              <a:ahLst/>
              <a:cxnLst/>
              <a:rect l="l" t="t" r="r" b="b"/>
              <a:pathLst>
                <a:path w="1374775" h="337185">
                  <a:moveTo>
                    <a:pt x="1290446" y="0"/>
                  </a:moveTo>
                  <a:lnTo>
                    <a:pt x="84200" y="0"/>
                  </a:lnTo>
                  <a:lnTo>
                    <a:pt x="0" y="168402"/>
                  </a:lnTo>
                  <a:lnTo>
                    <a:pt x="84200" y="336804"/>
                  </a:lnTo>
                  <a:lnTo>
                    <a:pt x="1290446" y="336804"/>
                  </a:lnTo>
                  <a:lnTo>
                    <a:pt x="1374647" y="168402"/>
                  </a:lnTo>
                  <a:lnTo>
                    <a:pt x="1290446" y="0"/>
                  </a:lnTo>
                  <a:close/>
                </a:path>
              </a:pathLst>
            </a:custGeom>
            <a:solidFill>
              <a:srgbClr val="BCBCBC"/>
            </a:solidFill>
          </p:spPr>
          <p:txBody>
            <a:bodyPr wrap="square" lIns="0" tIns="0" rIns="0" bIns="0" rtlCol="0"/>
            <a:lstStyle/>
            <a:p>
              <a:endParaRPr/>
            </a:p>
          </p:txBody>
        </p:sp>
        <p:sp>
          <p:nvSpPr>
            <p:cNvPr id="7" name="object 7"/>
            <p:cNvSpPr/>
            <p:nvPr/>
          </p:nvSpPr>
          <p:spPr>
            <a:xfrm>
              <a:off x="5339333" y="2472689"/>
              <a:ext cx="1374775" cy="337185"/>
            </a:xfrm>
            <a:custGeom>
              <a:avLst/>
              <a:gdLst/>
              <a:ahLst/>
              <a:cxnLst/>
              <a:rect l="l" t="t" r="r" b="b"/>
              <a:pathLst>
                <a:path w="1374775" h="337185">
                  <a:moveTo>
                    <a:pt x="0" y="168402"/>
                  </a:moveTo>
                  <a:lnTo>
                    <a:pt x="84200" y="0"/>
                  </a:lnTo>
                  <a:lnTo>
                    <a:pt x="1290446" y="0"/>
                  </a:lnTo>
                  <a:lnTo>
                    <a:pt x="1374647" y="168402"/>
                  </a:lnTo>
                  <a:lnTo>
                    <a:pt x="1290446" y="336804"/>
                  </a:lnTo>
                  <a:lnTo>
                    <a:pt x="84200" y="336804"/>
                  </a:lnTo>
                  <a:lnTo>
                    <a:pt x="0" y="168402"/>
                  </a:lnTo>
                  <a:close/>
                </a:path>
              </a:pathLst>
            </a:custGeom>
            <a:ln w="19050">
              <a:solidFill>
                <a:srgbClr val="00497E"/>
              </a:solidFill>
            </a:ln>
          </p:spPr>
          <p:txBody>
            <a:bodyPr wrap="square" lIns="0" tIns="0" rIns="0" bIns="0" rtlCol="0"/>
            <a:lstStyle/>
            <a:p>
              <a:endParaRPr/>
            </a:p>
          </p:txBody>
        </p:sp>
      </p:grpSp>
      <p:sp>
        <p:nvSpPr>
          <p:cNvPr id="8" name="object 8"/>
          <p:cNvSpPr txBox="1"/>
          <p:nvPr/>
        </p:nvSpPr>
        <p:spPr>
          <a:xfrm>
            <a:off x="5449951" y="2533904"/>
            <a:ext cx="1134745"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00607E"/>
                </a:solidFill>
                <a:latin typeface="Lucida Sans Unicode"/>
                <a:cs typeface="Lucida Sans Unicode"/>
              </a:rPr>
              <a:t>S</a:t>
            </a:r>
            <a:r>
              <a:rPr sz="1200" spc="-35" dirty="0">
                <a:solidFill>
                  <a:srgbClr val="00607E"/>
                </a:solidFill>
                <a:latin typeface="Lucida Sans Unicode"/>
                <a:cs typeface="Lucida Sans Unicode"/>
              </a:rPr>
              <a:t>a</a:t>
            </a:r>
            <a:r>
              <a:rPr sz="1200" spc="-70" dirty="0">
                <a:solidFill>
                  <a:srgbClr val="00607E"/>
                </a:solidFill>
                <a:latin typeface="Lucida Sans Unicode"/>
                <a:cs typeface="Lucida Sans Unicode"/>
              </a:rPr>
              <a:t>le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114" dirty="0">
                <a:solidFill>
                  <a:srgbClr val="00607E"/>
                </a:solidFill>
                <a:latin typeface="Lucida Sans Unicode"/>
                <a:cs typeface="Lucida Sans Unicode"/>
              </a:rPr>
              <a:t>A</a:t>
            </a:r>
            <a:r>
              <a:rPr sz="1200" spc="-120" dirty="0">
                <a:solidFill>
                  <a:srgbClr val="00607E"/>
                </a:solidFill>
                <a:latin typeface="Lucida Sans Unicode"/>
                <a:cs typeface="Lucida Sans Unicode"/>
              </a:rPr>
              <a:t>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9" name="object 9"/>
          <p:cNvGrpSpPr/>
          <p:nvPr/>
        </p:nvGrpSpPr>
        <p:grpSpPr>
          <a:xfrm>
            <a:off x="5012435" y="2165604"/>
            <a:ext cx="2007870" cy="1781175"/>
            <a:chOff x="5012435" y="2165604"/>
            <a:chExt cx="2007870" cy="1781175"/>
          </a:xfrm>
        </p:grpSpPr>
        <p:sp>
          <p:nvSpPr>
            <p:cNvPr id="10" name="object 10"/>
            <p:cNvSpPr/>
            <p:nvPr/>
          </p:nvSpPr>
          <p:spPr>
            <a:xfrm>
              <a:off x="5681471" y="2165604"/>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11" name="object 11"/>
            <p:cNvPicPr/>
            <p:nvPr/>
          </p:nvPicPr>
          <p:blipFill>
            <a:blip r:embed="rId4" cstate="print"/>
            <a:stretch>
              <a:fillRect/>
            </a:stretch>
          </p:blipFill>
          <p:spPr>
            <a:xfrm>
              <a:off x="5012435" y="2976372"/>
              <a:ext cx="2007742" cy="969962"/>
            </a:xfrm>
            <a:prstGeom prst="rect">
              <a:avLst/>
            </a:prstGeom>
          </p:spPr>
        </p:pic>
        <p:sp>
          <p:nvSpPr>
            <p:cNvPr id="12" name="object 12"/>
            <p:cNvSpPr/>
            <p:nvPr/>
          </p:nvSpPr>
          <p:spPr>
            <a:xfrm>
              <a:off x="5339333" y="3131058"/>
              <a:ext cx="1374775" cy="338455"/>
            </a:xfrm>
            <a:custGeom>
              <a:avLst/>
              <a:gdLst/>
              <a:ahLst/>
              <a:cxnLst/>
              <a:rect l="l" t="t" r="r" b="b"/>
              <a:pathLst>
                <a:path w="1374775" h="338454">
                  <a:moveTo>
                    <a:pt x="1290065" y="0"/>
                  </a:moveTo>
                  <a:lnTo>
                    <a:pt x="84581" y="0"/>
                  </a:lnTo>
                  <a:lnTo>
                    <a:pt x="0" y="169164"/>
                  </a:lnTo>
                  <a:lnTo>
                    <a:pt x="84581" y="338328"/>
                  </a:lnTo>
                  <a:lnTo>
                    <a:pt x="1290065" y="338328"/>
                  </a:lnTo>
                  <a:lnTo>
                    <a:pt x="1374647" y="169164"/>
                  </a:lnTo>
                  <a:lnTo>
                    <a:pt x="1290065" y="0"/>
                  </a:lnTo>
                  <a:close/>
                </a:path>
              </a:pathLst>
            </a:custGeom>
            <a:solidFill>
              <a:srgbClr val="BCBCBC"/>
            </a:solidFill>
          </p:spPr>
          <p:txBody>
            <a:bodyPr wrap="square" lIns="0" tIns="0" rIns="0" bIns="0" rtlCol="0"/>
            <a:lstStyle/>
            <a:p>
              <a:endParaRPr/>
            </a:p>
          </p:txBody>
        </p:sp>
        <p:sp>
          <p:nvSpPr>
            <p:cNvPr id="13" name="object 13"/>
            <p:cNvSpPr/>
            <p:nvPr/>
          </p:nvSpPr>
          <p:spPr>
            <a:xfrm>
              <a:off x="5339333" y="3131058"/>
              <a:ext cx="1374775" cy="338455"/>
            </a:xfrm>
            <a:custGeom>
              <a:avLst/>
              <a:gdLst/>
              <a:ahLst/>
              <a:cxnLst/>
              <a:rect l="l" t="t" r="r" b="b"/>
              <a:pathLst>
                <a:path w="1374775" h="338454">
                  <a:moveTo>
                    <a:pt x="0" y="169164"/>
                  </a:moveTo>
                  <a:lnTo>
                    <a:pt x="84581" y="0"/>
                  </a:lnTo>
                  <a:lnTo>
                    <a:pt x="1290065" y="0"/>
                  </a:lnTo>
                  <a:lnTo>
                    <a:pt x="1374647" y="169164"/>
                  </a:lnTo>
                  <a:lnTo>
                    <a:pt x="1290065" y="338328"/>
                  </a:lnTo>
                  <a:lnTo>
                    <a:pt x="84581" y="338328"/>
                  </a:lnTo>
                  <a:lnTo>
                    <a:pt x="0" y="169164"/>
                  </a:lnTo>
                  <a:close/>
                </a:path>
              </a:pathLst>
            </a:custGeom>
            <a:ln w="19050">
              <a:solidFill>
                <a:srgbClr val="00497E"/>
              </a:solidFill>
            </a:ln>
          </p:spPr>
          <p:txBody>
            <a:bodyPr wrap="square" lIns="0" tIns="0" rIns="0" bIns="0" rtlCol="0"/>
            <a:lstStyle/>
            <a:p>
              <a:endParaRPr/>
            </a:p>
          </p:txBody>
        </p:sp>
        <p:sp>
          <p:nvSpPr>
            <p:cNvPr id="14" name="object 14"/>
            <p:cNvSpPr/>
            <p:nvPr/>
          </p:nvSpPr>
          <p:spPr>
            <a:xfrm>
              <a:off x="5913119" y="282397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15" name="object 15"/>
          <p:cNvSpPr txBox="1"/>
          <p:nvPr/>
        </p:nvSpPr>
        <p:spPr>
          <a:xfrm>
            <a:off x="5682741" y="3181857"/>
            <a:ext cx="68707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00607E"/>
                </a:solidFill>
                <a:latin typeface="Lucida Sans Unicode"/>
                <a:cs typeface="Lucida Sans Unicode"/>
              </a:rPr>
              <a:t>S</a:t>
            </a:r>
            <a:r>
              <a:rPr sz="1200" spc="-35" dirty="0">
                <a:solidFill>
                  <a:srgbClr val="00607E"/>
                </a:solidFill>
                <a:latin typeface="Lucida Sans Unicode"/>
                <a:cs typeface="Lucida Sans Unicode"/>
              </a:rPr>
              <a:t>a</a:t>
            </a:r>
            <a:r>
              <a:rPr sz="1200" spc="-70" dirty="0">
                <a:solidFill>
                  <a:srgbClr val="00607E"/>
                </a:solidFill>
                <a:latin typeface="Lucida Sans Unicode"/>
                <a:cs typeface="Lucida Sans Unicode"/>
              </a:rPr>
              <a:t>le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16" name="object 16"/>
          <p:cNvGrpSpPr/>
          <p:nvPr/>
        </p:nvGrpSpPr>
        <p:grpSpPr>
          <a:xfrm>
            <a:off x="6638543" y="2313470"/>
            <a:ext cx="2007870" cy="969010"/>
            <a:chOff x="6638543" y="2313470"/>
            <a:chExt cx="2007870" cy="969010"/>
          </a:xfrm>
        </p:grpSpPr>
        <p:pic>
          <p:nvPicPr>
            <p:cNvPr id="17" name="object 17"/>
            <p:cNvPicPr/>
            <p:nvPr/>
          </p:nvPicPr>
          <p:blipFill>
            <a:blip r:embed="rId3" cstate="print"/>
            <a:stretch>
              <a:fillRect/>
            </a:stretch>
          </p:blipFill>
          <p:spPr>
            <a:xfrm>
              <a:off x="6638543" y="2313470"/>
              <a:ext cx="2007743" cy="968463"/>
            </a:xfrm>
            <a:prstGeom prst="rect">
              <a:avLst/>
            </a:prstGeom>
          </p:spPr>
        </p:pic>
        <p:sp>
          <p:nvSpPr>
            <p:cNvPr id="18" name="object 18"/>
            <p:cNvSpPr/>
            <p:nvPr/>
          </p:nvSpPr>
          <p:spPr>
            <a:xfrm>
              <a:off x="6965441" y="2468117"/>
              <a:ext cx="1374775" cy="337185"/>
            </a:xfrm>
            <a:custGeom>
              <a:avLst/>
              <a:gdLst/>
              <a:ahLst/>
              <a:cxnLst/>
              <a:rect l="l" t="t" r="r" b="b"/>
              <a:pathLst>
                <a:path w="1374775" h="337185">
                  <a:moveTo>
                    <a:pt x="1290447" y="0"/>
                  </a:moveTo>
                  <a:lnTo>
                    <a:pt x="84200" y="0"/>
                  </a:lnTo>
                  <a:lnTo>
                    <a:pt x="0" y="168401"/>
                  </a:lnTo>
                  <a:lnTo>
                    <a:pt x="84200" y="336804"/>
                  </a:lnTo>
                  <a:lnTo>
                    <a:pt x="1290447" y="336804"/>
                  </a:lnTo>
                  <a:lnTo>
                    <a:pt x="1374648" y="168401"/>
                  </a:lnTo>
                  <a:lnTo>
                    <a:pt x="1290447" y="0"/>
                  </a:lnTo>
                  <a:close/>
                </a:path>
              </a:pathLst>
            </a:custGeom>
            <a:solidFill>
              <a:srgbClr val="BCBCBC"/>
            </a:solidFill>
          </p:spPr>
          <p:txBody>
            <a:bodyPr wrap="square" lIns="0" tIns="0" rIns="0" bIns="0" rtlCol="0"/>
            <a:lstStyle/>
            <a:p>
              <a:endParaRPr/>
            </a:p>
          </p:txBody>
        </p:sp>
        <p:sp>
          <p:nvSpPr>
            <p:cNvPr id="19" name="object 19"/>
            <p:cNvSpPr/>
            <p:nvPr/>
          </p:nvSpPr>
          <p:spPr>
            <a:xfrm>
              <a:off x="6965441" y="2468117"/>
              <a:ext cx="1374775" cy="337185"/>
            </a:xfrm>
            <a:custGeom>
              <a:avLst/>
              <a:gdLst/>
              <a:ahLst/>
              <a:cxnLst/>
              <a:rect l="l" t="t" r="r" b="b"/>
              <a:pathLst>
                <a:path w="1374775" h="337185">
                  <a:moveTo>
                    <a:pt x="0" y="168401"/>
                  </a:moveTo>
                  <a:lnTo>
                    <a:pt x="84200" y="0"/>
                  </a:lnTo>
                  <a:lnTo>
                    <a:pt x="1290447" y="0"/>
                  </a:lnTo>
                  <a:lnTo>
                    <a:pt x="1374648" y="168401"/>
                  </a:lnTo>
                  <a:lnTo>
                    <a:pt x="1290447" y="336804"/>
                  </a:lnTo>
                  <a:lnTo>
                    <a:pt x="84200" y="336804"/>
                  </a:lnTo>
                  <a:lnTo>
                    <a:pt x="0" y="168401"/>
                  </a:lnTo>
                  <a:close/>
                </a:path>
              </a:pathLst>
            </a:custGeom>
            <a:ln w="19050">
              <a:solidFill>
                <a:srgbClr val="00497E"/>
              </a:solidFill>
            </a:ln>
          </p:spPr>
          <p:txBody>
            <a:bodyPr wrap="square" lIns="0" tIns="0" rIns="0" bIns="0" rtlCol="0"/>
            <a:lstStyle/>
            <a:p>
              <a:endParaRPr/>
            </a:p>
          </p:txBody>
        </p:sp>
      </p:grpSp>
      <p:sp>
        <p:nvSpPr>
          <p:cNvPr id="20" name="object 20"/>
          <p:cNvSpPr txBox="1"/>
          <p:nvPr/>
        </p:nvSpPr>
        <p:spPr>
          <a:xfrm>
            <a:off x="7148576" y="2529332"/>
            <a:ext cx="989965"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00607E"/>
                </a:solidFill>
                <a:latin typeface="Lucida Sans Unicode"/>
                <a:cs typeface="Lucida Sans Unicode"/>
              </a:rPr>
              <a:t>H</a:t>
            </a:r>
            <a:r>
              <a:rPr sz="1200" spc="-20" dirty="0">
                <a:solidFill>
                  <a:srgbClr val="00607E"/>
                </a:solidFill>
                <a:latin typeface="Lucida Sans Unicode"/>
                <a:cs typeface="Lucida Sans Unicode"/>
              </a:rPr>
              <a:t>R</a:t>
            </a:r>
            <a:r>
              <a:rPr sz="1200" spc="-125" dirty="0">
                <a:solidFill>
                  <a:srgbClr val="00607E"/>
                </a:solidFill>
                <a:latin typeface="Lucida Sans Unicode"/>
                <a:cs typeface="Lucida Sans Unicode"/>
              </a:rPr>
              <a:t> </a:t>
            </a:r>
            <a:r>
              <a:rPr sz="1200" spc="-114" dirty="0">
                <a:solidFill>
                  <a:srgbClr val="00607E"/>
                </a:solidFill>
                <a:latin typeface="Lucida Sans Unicode"/>
                <a:cs typeface="Lucida Sans Unicode"/>
              </a:rPr>
              <a:t>A</a:t>
            </a:r>
            <a:r>
              <a:rPr sz="1200" spc="-120" dirty="0">
                <a:solidFill>
                  <a:srgbClr val="00607E"/>
                </a:solidFill>
                <a:latin typeface="Lucida Sans Unicode"/>
                <a:cs typeface="Lucida Sans Unicode"/>
              </a:rPr>
              <a:t>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21" name="object 21"/>
          <p:cNvGrpSpPr/>
          <p:nvPr/>
        </p:nvGrpSpPr>
        <p:grpSpPr>
          <a:xfrm>
            <a:off x="6638543" y="2819400"/>
            <a:ext cx="2007870" cy="1122680"/>
            <a:chOff x="6638543" y="2819400"/>
            <a:chExt cx="2007870" cy="1122680"/>
          </a:xfrm>
        </p:grpSpPr>
        <p:pic>
          <p:nvPicPr>
            <p:cNvPr id="22" name="object 22"/>
            <p:cNvPicPr/>
            <p:nvPr/>
          </p:nvPicPr>
          <p:blipFill>
            <a:blip r:embed="rId4" cstate="print"/>
            <a:stretch>
              <a:fillRect/>
            </a:stretch>
          </p:blipFill>
          <p:spPr>
            <a:xfrm>
              <a:off x="6638543" y="2971800"/>
              <a:ext cx="2007743" cy="969962"/>
            </a:xfrm>
            <a:prstGeom prst="rect">
              <a:avLst/>
            </a:prstGeom>
          </p:spPr>
        </p:pic>
        <p:sp>
          <p:nvSpPr>
            <p:cNvPr id="23" name="object 23"/>
            <p:cNvSpPr/>
            <p:nvPr/>
          </p:nvSpPr>
          <p:spPr>
            <a:xfrm>
              <a:off x="6965441" y="3126486"/>
              <a:ext cx="1374775" cy="338455"/>
            </a:xfrm>
            <a:custGeom>
              <a:avLst/>
              <a:gdLst/>
              <a:ahLst/>
              <a:cxnLst/>
              <a:rect l="l" t="t" r="r" b="b"/>
              <a:pathLst>
                <a:path w="1374775" h="338454">
                  <a:moveTo>
                    <a:pt x="1290065" y="0"/>
                  </a:moveTo>
                  <a:lnTo>
                    <a:pt x="84581" y="0"/>
                  </a:lnTo>
                  <a:lnTo>
                    <a:pt x="0" y="169163"/>
                  </a:lnTo>
                  <a:lnTo>
                    <a:pt x="84581" y="338327"/>
                  </a:lnTo>
                  <a:lnTo>
                    <a:pt x="1290065" y="338327"/>
                  </a:lnTo>
                  <a:lnTo>
                    <a:pt x="1374648" y="169163"/>
                  </a:lnTo>
                  <a:lnTo>
                    <a:pt x="1290065" y="0"/>
                  </a:lnTo>
                  <a:close/>
                </a:path>
              </a:pathLst>
            </a:custGeom>
            <a:solidFill>
              <a:srgbClr val="BCBCBC"/>
            </a:solidFill>
          </p:spPr>
          <p:txBody>
            <a:bodyPr wrap="square" lIns="0" tIns="0" rIns="0" bIns="0" rtlCol="0"/>
            <a:lstStyle/>
            <a:p>
              <a:endParaRPr/>
            </a:p>
          </p:txBody>
        </p:sp>
        <p:sp>
          <p:nvSpPr>
            <p:cNvPr id="24" name="object 24"/>
            <p:cNvSpPr/>
            <p:nvPr/>
          </p:nvSpPr>
          <p:spPr>
            <a:xfrm>
              <a:off x="6965441" y="3126486"/>
              <a:ext cx="1374775" cy="338455"/>
            </a:xfrm>
            <a:custGeom>
              <a:avLst/>
              <a:gdLst/>
              <a:ahLst/>
              <a:cxnLst/>
              <a:rect l="l" t="t" r="r" b="b"/>
              <a:pathLst>
                <a:path w="1374775" h="338454">
                  <a:moveTo>
                    <a:pt x="0" y="169163"/>
                  </a:moveTo>
                  <a:lnTo>
                    <a:pt x="84581" y="0"/>
                  </a:lnTo>
                  <a:lnTo>
                    <a:pt x="1290065" y="0"/>
                  </a:lnTo>
                  <a:lnTo>
                    <a:pt x="1374648" y="169163"/>
                  </a:lnTo>
                  <a:lnTo>
                    <a:pt x="1290065" y="338327"/>
                  </a:lnTo>
                  <a:lnTo>
                    <a:pt x="84581" y="338327"/>
                  </a:lnTo>
                  <a:lnTo>
                    <a:pt x="0" y="169163"/>
                  </a:lnTo>
                  <a:close/>
                </a:path>
              </a:pathLst>
            </a:custGeom>
            <a:ln w="19050">
              <a:solidFill>
                <a:srgbClr val="00497E"/>
              </a:solidFill>
            </a:ln>
          </p:spPr>
          <p:txBody>
            <a:bodyPr wrap="square" lIns="0" tIns="0" rIns="0" bIns="0" rtlCol="0"/>
            <a:lstStyle/>
            <a:p>
              <a:endParaRPr/>
            </a:p>
          </p:txBody>
        </p:sp>
        <p:sp>
          <p:nvSpPr>
            <p:cNvPr id="25" name="object 25"/>
            <p:cNvSpPr/>
            <p:nvPr/>
          </p:nvSpPr>
          <p:spPr>
            <a:xfrm>
              <a:off x="7539227" y="2819400"/>
              <a:ext cx="76200" cy="310515"/>
            </a:xfrm>
            <a:custGeom>
              <a:avLst/>
              <a:gdLst/>
              <a:ahLst/>
              <a:cxnLst/>
              <a:rect l="l" t="t" r="r" b="b"/>
              <a:pathLst>
                <a:path w="76200" h="310514">
                  <a:moveTo>
                    <a:pt x="44450" y="63500"/>
                  </a:moveTo>
                  <a:lnTo>
                    <a:pt x="31750" y="63500"/>
                  </a:lnTo>
                  <a:lnTo>
                    <a:pt x="31750" y="310261"/>
                  </a:lnTo>
                  <a:lnTo>
                    <a:pt x="44450" y="310261"/>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26" name="object 26"/>
          <p:cNvSpPr txBox="1"/>
          <p:nvPr/>
        </p:nvSpPr>
        <p:spPr>
          <a:xfrm>
            <a:off x="7381113" y="3177285"/>
            <a:ext cx="542290"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00607E"/>
                </a:solidFill>
                <a:latin typeface="Lucida Sans Unicode"/>
                <a:cs typeface="Lucida Sans Unicode"/>
              </a:rPr>
              <a:t>H</a:t>
            </a:r>
            <a:r>
              <a:rPr sz="1200" spc="-20" dirty="0">
                <a:solidFill>
                  <a:srgbClr val="00607E"/>
                </a:solidFill>
                <a:latin typeface="Lucida Sans Unicode"/>
                <a:cs typeface="Lucida Sans Unicode"/>
              </a:rPr>
              <a:t>R</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411" y="418338"/>
            <a:ext cx="2806065" cy="513715"/>
          </a:xfrm>
          <a:prstGeom prst="rect">
            <a:avLst/>
          </a:prstGeom>
        </p:spPr>
        <p:txBody>
          <a:bodyPr vert="horz" wrap="square" lIns="0" tIns="13335" rIns="0" bIns="0" rtlCol="0">
            <a:spAutoFit/>
          </a:bodyPr>
          <a:lstStyle/>
          <a:p>
            <a:pPr marL="12700">
              <a:lnSpc>
                <a:spcPct val="100000"/>
              </a:lnSpc>
              <a:spcBef>
                <a:spcPts val="105"/>
              </a:spcBef>
            </a:pPr>
            <a:r>
              <a:rPr spc="-5" dirty="0"/>
              <a:t>SECURITYADMIN</a:t>
            </a:r>
          </a:p>
        </p:txBody>
      </p:sp>
      <p:grpSp>
        <p:nvGrpSpPr>
          <p:cNvPr id="3" name="object 3"/>
          <p:cNvGrpSpPr/>
          <p:nvPr/>
        </p:nvGrpSpPr>
        <p:grpSpPr>
          <a:xfrm>
            <a:off x="2663951" y="1226819"/>
            <a:ext cx="4356735" cy="2531745"/>
            <a:chOff x="2663951" y="1226819"/>
            <a:chExt cx="4356735" cy="2531745"/>
          </a:xfrm>
        </p:grpSpPr>
        <p:pic>
          <p:nvPicPr>
            <p:cNvPr id="4" name="object 4"/>
            <p:cNvPicPr/>
            <p:nvPr/>
          </p:nvPicPr>
          <p:blipFill>
            <a:blip r:embed="rId2" cstate="print"/>
            <a:stretch>
              <a:fillRect/>
            </a:stretch>
          </p:blipFill>
          <p:spPr>
            <a:xfrm>
              <a:off x="2663951" y="1226819"/>
              <a:ext cx="3752088" cy="2531364"/>
            </a:xfrm>
            <a:prstGeom prst="rect">
              <a:avLst/>
            </a:prstGeom>
          </p:spPr>
        </p:pic>
        <p:pic>
          <p:nvPicPr>
            <p:cNvPr id="5" name="object 5"/>
            <p:cNvPicPr/>
            <p:nvPr/>
          </p:nvPicPr>
          <p:blipFill>
            <a:blip r:embed="rId3" cstate="print"/>
            <a:stretch>
              <a:fillRect/>
            </a:stretch>
          </p:blipFill>
          <p:spPr>
            <a:xfrm>
              <a:off x="5012435" y="2318042"/>
              <a:ext cx="2007742" cy="968463"/>
            </a:xfrm>
            <a:prstGeom prst="rect">
              <a:avLst/>
            </a:prstGeom>
          </p:spPr>
        </p:pic>
        <p:sp>
          <p:nvSpPr>
            <p:cNvPr id="6" name="object 6"/>
            <p:cNvSpPr/>
            <p:nvPr/>
          </p:nvSpPr>
          <p:spPr>
            <a:xfrm>
              <a:off x="5339333" y="2472689"/>
              <a:ext cx="1374775" cy="337185"/>
            </a:xfrm>
            <a:custGeom>
              <a:avLst/>
              <a:gdLst/>
              <a:ahLst/>
              <a:cxnLst/>
              <a:rect l="l" t="t" r="r" b="b"/>
              <a:pathLst>
                <a:path w="1374775" h="337185">
                  <a:moveTo>
                    <a:pt x="1290446" y="0"/>
                  </a:moveTo>
                  <a:lnTo>
                    <a:pt x="84200" y="0"/>
                  </a:lnTo>
                  <a:lnTo>
                    <a:pt x="0" y="168402"/>
                  </a:lnTo>
                  <a:lnTo>
                    <a:pt x="84200" y="336804"/>
                  </a:lnTo>
                  <a:lnTo>
                    <a:pt x="1290446" y="336804"/>
                  </a:lnTo>
                  <a:lnTo>
                    <a:pt x="1374647" y="168402"/>
                  </a:lnTo>
                  <a:lnTo>
                    <a:pt x="1290446" y="0"/>
                  </a:lnTo>
                  <a:close/>
                </a:path>
              </a:pathLst>
            </a:custGeom>
            <a:solidFill>
              <a:srgbClr val="BCBCBC"/>
            </a:solidFill>
          </p:spPr>
          <p:txBody>
            <a:bodyPr wrap="square" lIns="0" tIns="0" rIns="0" bIns="0" rtlCol="0"/>
            <a:lstStyle/>
            <a:p>
              <a:endParaRPr/>
            </a:p>
          </p:txBody>
        </p:sp>
        <p:sp>
          <p:nvSpPr>
            <p:cNvPr id="7" name="object 7"/>
            <p:cNvSpPr/>
            <p:nvPr/>
          </p:nvSpPr>
          <p:spPr>
            <a:xfrm>
              <a:off x="5339333" y="2472689"/>
              <a:ext cx="1374775" cy="337185"/>
            </a:xfrm>
            <a:custGeom>
              <a:avLst/>
              <a:gdLst/>
              <a:ahLst/>
              <a:cxnLst/>
              <a:rect l="l" t="t" r="r" b="b"/>
              <a:pathLst>
                <a:path w="1374775" h="337185">
                  <a:moveTo>
                    <a:pt x="0" y="168402"/>
                  </a:moveTo>
                  <a:lnTo>
                    <a:pt x="84200" y="0"/>
                  </a:lnTo>
                  <a:lnTo>
                    <a:pt x="1290446" y="0"/>
                  </a:lnTo>
                  <a:lnTo>
                    <a:pt x="1374647" y="168402"/>
                  </a:lnTo>
                  <a:lnTo>
                    <a:pt x="1290446" y="336804"/>
                  </a:lnTo>
                  <a:lnTo>
                    <a:pt x="84200" y="336804"/>
                  </a:lnTo>
                  <a:lnTo>
                    <a:pt x="0" y="168402"/>
                  </a:lnTo>
                  <a:close/>
                </a:path>
              </a:pathLst>
            </a:custGeom>
            <a:ln w="19050">
              <a:solidFill>
                <a:srgbClr val="00497E"/>
              </a:solidFill>
            </a:ln>
          </p:spPr>
          <p:txBody>
            <a:bodyPr wrap="square" lIns="0" tIns="0" rIns="0" bIns="0" rtlCol="0"/>
            <a:lstStyle/>
            <a:p>
              <a:endParaRPr/>
            </a:p>
          </p:txBody>
        </p:sp>
      </p:grpSp>
      <p:sp>
        <p:nvSpPr>
          <p:cNvPr id="8" name="object 8"/>
          <p:cNvSpPr txBox="1"/>
          <p:nvPr/>
        </p:nvSpPr>
        <p:spPr>
          <a:xfrm>
            <a:off x="5538342" y="2533904"/>
            <a:ext cx="959485" cy="208279"/>
          </a:xfrm>
          <a:prstGeom prst="rect">
            <a:avLst/>
          </a:prstGeom>
        </p:spPr>
        <p:txBody>
          <a:bodyPr vert="horz" wrap="square" lIns="0" tIns="12700" rIns="0" bIns="0" rtlCol="0">
            <a:spAutoFit/>
          </a:bodyPr>
          <a:lstStyle/>
          <a:p>
            <a:pPr marL="12700">
              <a:lnSpc>
                <a:spcPct val="100000"/>
              </a:lnSpc>
              <a:spcBef>
                <a:spcPts val="100"/>
              </a:spcBef>
            </a:pPr>
            <a:r>
              <a:rPr sz="1200" spc="-185" dirty="0">
                <a:solidFill>
                  <a:srgbClr val="00607E"/>
                </a:solidFill>
                <a:latin typeface="Lucida Sans Unicode"/>
                <a:cs typeface="Lucida Sans Unicode"/>
              </a:rPr>
              <a:t>C</a:t>
            </a:r>
            <a:r>
              <a:rPr sz="1200" spc="-85" dirty="0">
                <a:solidFill>
                  <a:srgbClr val="00607E"/>
                </a:solidFill>
                <a:latin typeface="Lucida Sans Unicode"/>
                <a:cs typeface="Lucida Sans Unicode"/>
              </a:rPr>
              <a:t>ustom</a:t>
            </a:r>
            <a:r>
              <a:rPr sz="1200" spc="-114"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r>
              <a:rPr sz="1200" spc="-135" dirty="0">
                <a:solidFill>
                  <a:srgbClr val="00607E"/>
                </a:solidFill>
                <a:latin typeface="Lucida Sans Unicode"/>
                <a:cs typeface="Lucida Sans Unicode"/>
              </a:rPr>
              <a:t> </a:t>
            </a:r>
            <a:r>
              <a:rPr sz="1200" spc="-90" dirty="0">
                <a:solidFill>
                  <a:srgbClr val="00607E"/>
                </a:solidFill>
                <a:latin typeface="Lucida Sans Unicode"/>
                <a:cs typeface="Lucida Sans Unicode"/>
              </a:rPr>
              <a:t>1</a:t>
            </a:r>
            <a:endParaRPr sz="1200">
              <a:latin typeface="Lucida Sans Unicode"/>
              <a:cs typeface="Lucida Sans Unicode"/>
            </a:endParaRPr>
          </a:p>
        </p:txBody>
      </p:sp>
      <p:grpSp>
        <p:nvGrpSpPr>
          <p:cNvPr id="9" name="object 9"/>
          <p:cNvGrpSpPr/>
          <p:nvPr/>
        </p:nvGrpSpPr>
        <p:grpSpPr>
          <a:xfrm>
            <a:off x="5012435" y="2165604"/>
            <a:ext cx="2007870" cy="1781175"/>
            <a:chOff x="5012435" y="2165604"/>
            <a:chExt cx="2007870" cy="1781175"/>
          </a:xfrm>
        </p:grpSpPr>
        <p:sp>
          <p:nvSpPr>
            <p:cNvPr id="10" name="object 10"/>
            <p:cNvSpPr/>
            <p:nvPr/>
          </p:nvSpPr>
          <p:spPr>
            <a:xfrm>
              <a:off x="5681471" y="2165604"/>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11" name="object 11"/>
            <p:cNvPicPr/>
            <p:nvPr/>
          </p:nvPicPr>
          <p:blipFill>
            <a:blip r:embed="rId4" cstate="print"/>
            <a:stretch>
              <a:fillRect/>
            </a:stretch>
          </p:blipFill>
          <p:spPr>
            <a:xfrm>
              <a:off x="5012435" y="2976372"/>
              <a:ext cx="2007742" cy="969962"/>
            </a:xfrm>
            <a:prstGeom prst="rect">
              <a:avLst/>
            </a:prstGeom>
          </p:spPr>
        </p:pic>
        <p:sp>
          <p:nvSpPr>
            <p:cNvPr id="12" name="object 12"/>
            <p:cNvSpPr/>
            <p:nvPr/>
          </p:nvSpPr>
          <p:spPr>
            <a:xfrm>
              <a:off x="5339333" y="3131058"/>
              <a:ext cx="1374775" cy="338455"/>
            </a:xfrm>
            <a:custGeom>
              <a:avLst/>
              <a:gdLst/>
              <a:ahLst/>
              <a:cxnLst/>
              <a:rect l="l" t="t" r="r" b="b"/>
              <a:pathLst>
                <a:path w="1374775" h="338454">
                  <a:moveTo>
                    <a:pt x="1290065" y="0"/>
                  </a:moveTo>
                  <a:lnTo>
                    <a:pt x="84581" y="0"/>
                  </a:lnTo>
                  <a:lnTo>
                    <a:pt x="0" y="169164"/>
                  </a:lnTo>
                  <a:lnTo>
                    <a:pt x="84581" y="338328"/>
                  </a:lnTo>
                  <a:lnTo>
                    <a:pt x="1290065" y="338328"/>
                  </a:lnTo>
                  <a:lnTo>
                    <a:pt x="1374647" y="169164"/>
                  </a:lnTo>
                  <a:lnTo>
                    <a:pt x="1290065" y="0"/>
                  </a:lnTo>
                  <a:close/>
                </a:path>
              </a:pathLst>
            </a:custGeom>
            <a:solidFill>
              <a:srgbClr val="BCBCBC"/>
            </a:solidFill>
          </p:spPr>
          <p:txBody>
            <a:bodyPr wrap="square" lIns="0" tIns="0" rIns="0" bIns="0" rtlCol="0"/>
            <a:lstStyle/>
            <a:p>
              <a:endParaRPr/>
            </a:p>
          </p:txBody>
        </p:sp>
        <p:sp>
          <p:nvSpPr>
            <p:cNvPr id="13" name="object 13"/>
            <p:cNvSpPr/>
            <p:nvPr/>
          </p:nvSpPr>
          <p:spPr>
            <a:xfrm>
              <a:off x="5339333" y="3131058"/>
              <a:ext cx="1374775" cy="338455"/>
            </a:xfrm>
            <a:custGeom>
              <a:avLst/>
              <a:gdLst/>
              <a:ahLst/>
              <a:cxnLst/>
              <a:rect l="l" t="t" r="r" b="b"/>
              <a:pathLst>
                <a:path w="1374775" h="338454">
                  <a:moveTo>
                    <a:pt x="0" y="169164"/>
                  </a:moveTo>
                  <a:lnTo>
                    <a:pt x="84581" y="0"/>
                  </a:lnTo>
                  <a:lnTo>
                    <a:pt x="1290065" y="0"/>
                  </a:lnTo>
                  <a:lnTo>
                    <a:pt x="1374647" y="169164"/>
                  </a:lnTo>
                  <a:lnTo>
                    <a:pt x="1290065" y="338328"/>
                  </a:lnTo>
                  <a:lnTo>
                    <a:pt x="84581" y="338328"/>
                  </a:lnTo>
                  <a:lnTo>
                    <a:pt x="0" y="169164"/>
                  </a:lnTo>
                  <a:close/>
                </a:path>
              </a:pathLst>
            </a:custGeom>
            <a:ln w="19050">
              <a:solidFill>
                <a:srgbClr val="00497E"/>
              </a:solidFill>
            </a:ln>
          </p:spPr>
          <p:txBody>
            <a:bodyPr wrap="square" lIns="0" tIns="0" rIns="0" bIns="0" rtlCol="0"/>
            <a:lstStyle/>
            <a:p>
              <a:endParaRPr/>
            </a:p>
          </p:txBody>
        </p:sp>
        <p:sp>
          <p:nvSpPr>
            <p:cNvPr id="14" name="object 14"/>
            <p:cNvSpPr/>
            <p:nvPr/>
          </p:nvSpPr>
          <p:spPr>
            <a:xfrm>
              <a:off x="5913119" y="282397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15" name="object 15"/>
          <p:cNvSpPr txBox="1"/>
          <p:nvPr/>
        </p:nvSpPr>
        <p:spPr>
          <a:xfrm>
            <a:off x="5547105" y="3181857"/>
            <a:ext cx="959485" cy="208279"/>
          </a:xfrm>
          <a:prstGeom prst="rect">
            <a:avLst/>
          </a:prstGeom>
        </p:spPr>
        <p:txBody>
          <a:bodyPr vert="horz" wrap="square" lIns="0" tIns="12700" rIns="0" bIns="0" rtlCol="0">
            <a:spAutoFit/>
          </a:bodyPr>
          <a:lstStyle/>
          <a:p>
            <a:pPr marL="12700">
              <a:lnSpc>
                <a:spcPct val="100000"/>
              </a:lnSpc>
              <a:spcBef>
                <a:spcPts val="100"/>
              </a:spcBef>
            </a:pPr>
            <a:r>
              <a:rPr sz="1200" spc="-185" dirty="0">
                <a:solidFill>
                  <a:srgbClr val="00607E"/>
                </a:solidFill>
                <a:latin typeface="Lucida Sans Unicode"/>
                <a:cs typeface="Lucida Sans Unicode"/>
              </a:rPr>
              <a:t>C</a:t>
            </a:r>
            <a:r>
              <a:rPr sz="1200" spc="-85" dirty="0">
                <a:solidFill>
                  <a:srgbClr val="00607E"/>
                </a:solidFill>
                <a:latin typeface="Lucida Sans Unicode"/>
                <a:cs typeface="Lucida Sans Unicode"/>
              </a:rPr>
              <a:t>ustom</a:t>
            </a:r>
            <a:r>
              <a:rPr sz="1200" spc="-114"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r>
              <a:rPr sz="1200" spc="-135" dirty="0">
                <a:solidFill>
                  <a:srgbClr val="00607E"/>
                </a:solidFill>
                <a:latin typeface="Lucida Sans Unicode"/>
                <a:cs typeface="Lucida Sans Unicode"/>
              </a:rPr>
              <a:t> </a:t>
            </a:r>
            <a:r>
              <a:rPr sz="1200" spc="-90" dirty="0">
                <a:solidFill>
                  <a:srgbClr val="00607E"/>
                </a:solidFill>
                <a:latin typeface="Lucida Sans Unicode"/>
                <a:cs typeface="Lucida Sans Unicode"/>
              </a:rPr>
              <a:t>3</a:t>
            </a:r>
            <a:endParaRPr sz="1200">
              <a:latin typeface="Lucida Sans Unicode"/>
              <a:cs typeface="Lucida Sans Unicode"/>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02663" y="2043671"/>
            <a:ext cx="5739130" cy="2657475"/>
            <a:chOff x="1502663" y="2043671"/>
            <a:chExt cx="5739130" cy="2657475"/>
          </a:xfrm>
        </p:grpSpPr>
        <p:pic>
          <p:nvPicPr>
            <p:cNvPr id="3" name="object 3"/>
            <p:cNvPicPr/>
            <p:nvPr/>
          </p:nvPicPr>
          <p:blipFill>
            <a:blip r:embed="rId2" cstate="print"/>
            <a:stretch>
              <a:fillRect/>
            </a:stretch>
          </p:blipFill>
          <p:spPr>
            <a:xfrm>
              <a:off x="1502663" y="3447288"/>
              <a:ext cx="5738622" cy="1253515"/>
            </a:xfrm>
            <a:prstGeom prst="rect">
              <a:avLst/>
            </a:prstGeom>
          </p:spPr>
        </p:pic>
        <p:pic>
          <p:nvPicPr>
            <p:cNvPr id="4" name="object 4"/>
            <p:cNvPicPr/>
            <p:nvPr/>
          </p:nvPicPr>
          <p:blipFill>
            <a:blip r:embed="rId3" cstate="print"/>
            <a:stretch>
              <a:fillRect/>
            </a:stretch>
          </p:blipFill>
          <p:spPr>
            <a:xfrm>
              <a:off x="1829561" y="3601974"/>
              <a:ext cx="5105399" cy="621791"/>
            </a:xfrm>
            <a:prstGeom prst="rect">
              <a:avLst/>
            </a:prstGeom>
          </p:spPr>
        </p:pic>
        <p:sp>
          <p:nvSpPr>
            <p:cNvPr id="5" name="object 5"/>
            <p:cNvSpPr/>
            <p:nvPr/>
          </p:nvSpPr>
          <p:spPr>
            <a:xfrm>
              <a:off x="1829561" y="3601974"/>
              <a:ext cx="5105400" cy="622300"/>
            </a:xfrm>
            <a:custGeom>
              <a:avLst/>
              <a:gdLst/>
              <a:ahLst/>
              <a:cxnLst/>
              <a:rect l="l" t="t" r="r" b="b"/>
              <a:pathLst>
                <a:path w="5105400" h="622300">
                  <a:moveTo>
                    <a:pt x="0" y="310895"/>
                  </a:moveTo>
                  <a:lnTo>
                    <a:pt x="155448" y="0"/>
                  </a:lnTo>
                  <a:lnTo>
                    <a:pt x="4949952" y="0"/>
                  </a:lnTo>
                  <a:lnTo>
                    <a:pt x="5105399" y="310895"/>
                  </a:lnTo>
                  <a:lnTo>
                    <a:pt x="4949952" y="621791"/>
                  </a:lnTo>
                  <a:lnTo>
                    <a:pt x="155448" y="621791"/>
                  </a:lnTo>
                  <a:lnTo>
                    <a:pt x="0" y="310895"/>
                  </a:lnTo>
                  <a:close/>
                </a:path>
              </a:pathLst>
            </a:custGeom>
            <a:ln w="19049">
              <a:solidFill>
                <a:srgbClr val="00C3FF"/>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424683" y="2048243"/>
              <a:ext cx="363474" cy="371106"/>
            </a:xfrm>
            <a:prstGeom prst="rect">
              <a:avLst/>
            </a:prstGeom>
          </p:spPr>
        </p:pic>
        <p:pic>
          <p:nvPicPr>
            <p:cNvPr id="7" name="object 7"/>
            <p:cNvPicPr/>
            <p:nvPr/>
          </p:nvPicPr>
          <p:blipFill>
            <a:blip r:embed="rId5" cstate="print"/>
            <a:stretch>
              <a:fillRect/>
            </a:stretch>
          </p:blipFill>
          <p:spPr>
            <a:xfrm>
              <a:off x="2703575" y="2043671"/>
              <a:ext cx="2617470" cy="398538"/>
            </a:xfrm>
            <a:prstGeom prst="rect">
              <a:avLst/>
            </a:prstGeom>
          </p:spPr>
        </p:pic>
        <p:pic>
          <p:nvPicPr>
            <p:cNvPr id="8" name="object 8"/>
            <p:cNvPicPr/>
            <p:nvPr/>
          </p:nvPicPr>
          <p:blipFill>
            <a:blip r:embed="rId6" cstate="print"/>
            <a:stretch>
              <a:fillRect/>
            </a:stretch>
          </p:blipFill>
          <p:spPr>
            <a:xfrm>
              <a:off x="2703575" y="2365235"/>
              <a:ext cx="1908810" cy="398538"/>
            </a:xfrm>
            <a:prstGeom prst="rect">
              <a:avLst/>
            </a:prstGeom>
          </p:spPr>
        </p:pic>
        <p:pic>
          <p:nvPicPr>
            <p:cNvPr id="9" name="object 9"/>
            <p:cNvPicPr/>
            <p:nvPr/>
          </p:nvPicPr>
          <p:blipFill>
            <a:blip r:embed="rId7" cstate="print"/>
            <a:stretch>
              <a:fillRect/>
            </a:stretch>
          </p:blipFill>
          <p:spPr>
            <a:xfrm>
              <a:off x="2418588" y="2750820"/>
              <a:ext cx="363474" cy="372618"/>
            </a:xfrm>
            <a:prstGeom prst="rect">
              <a:avLst/>
            </a:prstGeom>
          </p:spPr>
        </p:pic>
        <p:pic>
          <p:nvPicPr>
            <p:cNvPr id="10" name="object 10"/>
            <p:cNvPicPr/>
            <p:nvPr/>
          </p:nvPicPr>
          <p:blipFill>
            <a:blip r:embed="rId8" cstate="print"/>
            <a:stretch>
              <a:fillRect/>
            </a:stretch>
          </p:blipFill>
          <p:spPr>
            <a:xfrm>
              <a:off x="2697480" y="2747759"/>
              <a:ext cx="3297174" cy="398538"/>
            </a:xfrm>
            <a:prstGeom prst="rect">
              <a:avLst/>
            </a:prstGeom>
          </p:spPr>
        </p:pic>
        <p:pic>
          <p:nvPicPr>
            <p:cNvPr id="11" name="object 11"/>
            <p:cNvPicPr/>
            <p:nvPr/>
          </p:nvPicPr>
          <p:blipFill>
            <a:blip r:embed="rId9" cstate="print"/>
            <a:stretch>
              <a:fillRect/>
            </a:stretch>
          </p:blipFill>
          <p:spPr>
            <a:xfrm>
              <a:off x="2697480" y="3069323"/>
              <a:ext cx="2475738" cy="398538"/>
            </a:xfrm>
            <a:prstGeom prst="rect">
              <a:avLst/>
            </a:prstGeom>
          </p:spPr>
        </p:pic>
        <p:pic>
          <p:nvPicPr>
            <p:cNvPr id="12" name="object 12"/>
            <p:cNvPicPr/>
            <p:nvPr/>
          </p:nvPicPr>
          <p:blipFill>
            <a:blip r:embed="rId10" cstate="print"/>
            <a:stretch>
              <a:fillRect/>
            </a:stretch>
          </p:blipFill>
          <p:spPr>
            <a:xfrm>
              <a:off x="1959863" y="3634740"/>
              <a:ext cx="4498086" cy="398538"/>
            </a:xfrm>
            <a:prstGeom prst="rect">
              <a:avLst/>
            </a:prstGeom>
          </p:spPr>
        </p:pic>
        <p:pic>
          <p:nvPicPr>
            <p:cNvPr id="13" name="object 13"/>
            <p:cNvPicPr/>
            <p:nvPr/>
          </p:nvPicPr>
          <p:blipFill>
            <a:blip r:embed="rId11" cstate="print"/>
            <a:stretch>
              <a:fillRect/>
            </a:stretch>
          </p:blipFill>
          <p:spPr>
            <a:xfrm>
              <a:off x="1959863" y="3848100"/>
              <a:ext cx="4616958" cy="398538"/>
            </a:xfrm>
            <a:prstGeom prst="rect">
              <a:avLst/>
            </a:prstGeom>
          </p:spPr>
        </p:pic>
        <p:pic>
          <p:nvPicPr>
            <p:cNvPr id="14" name="object 14"/>
            <p:cNvPicPr/>
            <p:nvPr/>
          </p:nvPicPr>
          <p:blipFill>
            <a:blip r:embed="rId12" cstate="print"/>
            <a:stretch>
              <a:fillRect/>
            </a:stretch>
          </p:blipFill>
          <p:spPr>
            <a:xfrm>
              <a:off x="1959863" y="4061460"/>
              <a:ext cx="669798" cy="398538"/>
            </a:xfrm>
            <a:prstGeom prst="rect">
              <a:avLst/>
            </a:prstGeom>
          </p:spPr>
        </p:pic>
      </p:grpSp>
      <p:sp>
        <p:nvSpPr>
          <p:cNvPr id="15" name="object 15"/>
          <p:cNvSpPr txBox="1">
            <a:spLocks noGrp="1"/>
          </p:cNvSpPr>
          <p:nvPr>
            <p:ph type="title"/>
          </p:nvPr>
        </p:nvSpPr>
        <p:spPr>
          <a:xfrm>
            <a:off x="3674109" y="418338"/>
            <a:ext cx="1795780" cy="513715"/>
          </a:xfrm>
          <a:prstGeom prst="rect">
            <a:avLst/>
          </a:prstGeom>
        </p:spPr>
        <p:txBody>
          <a:bodyPr vert="horz" wrap="square" lIns="0" tIns="13335" rIns="0" bIns="0" rtlCol="0">
            <a:spAutoFit/>
          </a:bodyPr>
          <a:lstStyle/>
          <a:p>
            <a:pPr marL="12700">
              <a:lnSpc>
                <a:spcPct val="100000"/>
              </a:lnSpc>
              <a:spcBef>
                <a:spcPts val="105"/>
              </a:spcBef>
            </a:pPr>
            <a:r>
              <a:rPr spc="-5" dirty="0"/>
              <a:t>SYSADMIN</a:t>
            </a:r>
          </a:p>
        </p:txBody>
      </p:sp>
      <p:pic>
        <p:nvPicPr>
          <p:cNvPr id="16" name="object 16"/>
          <p:cNvPicPr/>
          <p:nvPr/>
        </p:nvPicPr>
        <p:blipFill>
          <a:blip r:embed="rId13" cstate="print"/>
          <a:stretch>
            <a:fillRect/>
          </a:stretch>
        </p:blipFill>
        <p:spPr>
          <a:xfrm>
            <a:off x="6172200" y="728472"/>
            <a:ext cx="2133600" cy="1440179"/>
          </a:xfrm>
          <a:prstGeom prst="rect">
            <a:avLst/>
          </a:prstGeom>
        </p:spPr>
      </p:pic>
      <p:grpSp>
        <p:nvGrpSpPr>
          <p:cNvPr id="17" name="object 17"/>
          <p:cNvGrpSpPr/>
          <p:nvPr/>
        </p:nvGrpSpPr>
        <p:grpSpPr>
          <a:xfrm>
            <a:off x="2424683" y="1543799"/>
            <a:ext cx="2434590" cy="398780"/>
            <a:chOff x="2424683" y="1543799"/>
            <a:chExt cx="2434590" cy="398780"/>
          </a:xfrm>
        </p:grpSpPr>
        <p:pic>
          <p:nvPicPr>
            <p:cNvPr id="18" name="object 18"/>
            <p:cNvPicPr/>
            <p:nvPr/>
          </p:nvPicPr>
          <p:blipFill>
            <a:blip r:embed="rId14" cstate="print"/>
            <a:stretch>
              <a:fillRect/>
            </a:stretch>
          </p:blipFill>
          <p:spPr>
            <a:xfrm>
              <a:off x="2424683" y="1548371"/>
              <a:ext cx="363474" cy="371106"/>
            </a:xfrm>
            <a:prstGeom prst="rect">
              <a:avLst/>
            </a:prstGeom>
          </p:spPr>
        </p:pic>
        <p:pic>
          <p:nvPicPr>
            <p:cNvPr id="19" name="object 19"/>
            <p:cNvPicPr/>
            <p:nvPr/>
          </p:nvPicPr>
          <p:blipFill>
            <a:blip r:embed="rId15" cstate="print"/>
            <a:stretch>
              <a:fillRect/>
            </a:stretch>
          </p:blipFill>
          <p:spPr>
            <a:xfrm>
              <a:off x="2703575" y="1543799"/>
              <a:ext cx="2155698" cy="398538"/>
            </a:xfrm>
            <a:prstGeom prst="rect">
              <a:avLst/>
            </a:prstGeom>
          </p:spPr>
        </p:pic>
      </p:grpSp>
      <p:sp>
        <p:nvSpPr>
          <p:cNvPr id="20" name="object 20"/>
          <p:cNvSpPr txBox="1"/>
          <p:nvPr/>
        </p:nvSpPr>
        <p:spPr>
          <a:xfrm>
            <a:off x="2060194" y="1572895"/>
            <a:ext cx="4363720" cy="2757805"/>
          </a:xfrm>
          <a:prstGeom prst="rect">
            <a:avLst/>
          </a:prstGeom>
        </p:spPr>
        <p:txBody>
          <a:bodyPr vert="horz" wrap="square" lIns="0" tIns="13335" rIns="0" bIns="0" rtlCol="0">
            <a:spAutoFit/>
          </a:bodyPr>
          <a:lstStyle/>
          <a:p>
            <a:pPr marL="756285" indent="-287020">
              <a:lnSpc>
                <a:spcPct val="100000"/>
              </a:lnSpc>
              <a:spcBef>
                <a:spcPts val="105"/>
              </a:spcBef>
              <a:buClr>
                <a:srgbClr val="99D3FF"/>
              </a:buClr>
              <a:buFont typeface="Wingdings"/>
              <a:buChar char=""/>
              <a:tabLst>
                <a:tab pos="756285" algn="l"/>
                <a:tab pos="756920" algn="l"/>
              </a:tabLst>
            </a:pPr>
            <a:r>
              <a:rPr sz="1400" b="1" spc="-95" dirty="0">
                <a:solidFill>
                  <a:srgbClr val="D9D9D9"/>
                </a:solidFill>
                <a:latin typeface="Trebuchet MS"/>
                <a:cs typeface="Trebuchet MS"/>
              </a:rPr>
              <a:t>C</a:t>
            </a:r>
            <a:r>
              <a:rPr sz="1400" b="1" spc="-80" dirty="0">
                <a:solidFill>
                  <a:srgbClr val="D9D9D9"/>
                </a:solidFill>
                <a:latin typeface="Trebuchet MS"/>
                <a:cs typeface="Trebuchet MS"/>
              </a:rPr>
              <a:t>r</a:t>
            </a:r>
            <a:r>
              <a:rPr sz="1400" b="1" spc="-65" dirty="0">
                <a:solidFill>
                  <a:srgbClr val="D9D9D9"/>
                </a:solidFill>
                <a:latin typeface="Trebuchet MS"/>
                <a:cs typeface="Trebuchet MS"/>
              </a:rPr>
              <a:t>e</a:t>
            </a:r>
            <a:r>
              <a:rPr sz="1400" b="1" spc="-55" dirty="0">
                <a:solidFill>
                  <a:srgbClr val="D9D9D9"/>
                </a:solidFill>
                <a:latin typeface="Trebuchet MS"/>
                <a:cs typeface="Trebuchet MS"/>
              </a:rPr>
              <a:t>a</a:t>
            </a:r>
            <a:r>
              <a:rPr sz="1400" b="1" spc="-45" dirty="0">
                <a:solidFill>
                  <a:srgbClr val="D9D9D9"/>
                </a:solidFill>
                <a:latin typeface="Trebuchet MS"/>
                <a:cs typeface="Trebuchet MS"/>
              </a:rPr>
              <a:t>t</a:t>
            </a:r>
            <a:r>
              <a:rPr sz="1400" b="1" spc="-90" dirty="0">
                <a:solidFill>
                  <a:srgbClr val="D9D9D9"/>
                </a:solidFill>
                <a:latin typeface="Trebuchet MS"/>
                <a:cs typeface="Trebuchet MS"/>
              </a:rPr>
              <a:t>e</a:t>
            </a:r>
            <a:r>
              <a:rPr sz="1400" b="1" spc="-145"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spc="-40" dirty="0">
                <a:solidFill>
                  <a:srgbClr val="D9D9D9"/>
                </a:solidFill>
                <a:latin typeface="Trebuchet MS"/>
                <a:cs typeface="Trebuchet MS"/>
              </a:rPr>
              <a:t>ma</a:t>
            </a:r>
            <a:r>
              <a:rPr sz="1400" b="1" spc="-30" dirty="0">
                <a:solidFill>
                  <a:srgbClr val="D9D9D9"/>
                </a:solidFill>
                <a:latin typeface="Trebuchet MS"/>
                <a:cs typeface="Trebuchet MS"/>
              </a:rPr>
              <a:t>n</a:t>
            </a:r>
            <a:r>
              <a:rPr sz="1400" b="1" spc="-25" dirty="0">
                <a:solidFill>
                  <a:srgbClr val="D9D9D9"/>
                </a:solidFill>
                <a:latin typeface="Trebuchet MS"/>
                <a:cs typeface="Trebuchet MS"/>
              </a:rPr>
              <a:t>age</a:t>
            </a:r>
            <a:r>
              <a:rPr sz="1400" b="1" spc="-125" dirty="0">
                <a:solidFill>
                  <a:srgbClr val="D9D9D9"/>
                </a:solidFill>
                <a:latin typeface="Trebuchet MS"/>
                <a:cs typeface="Trebuchet MS"/>
              </a:rPr>
              <a:t> </a:t>
            </a:r>
            <a:r>
              <a:rPr sz="1400" b="1" spc="-80" dirty="0">
                <a:solidFill>
                  <a:srgbClr val="D9D9D9"/>
                </a:solidFill>
                <a:latin typeface="Trebuchet MS"/>
                <a:cs typeface="Trebuchet MS"/>
              </a:rPr>
              <a:t>object</a:t>
            </a:r>
            <a:r>
              <a:rPr sz="1400" b="1" spc="55" dirty="0">
                <a:solidFill>
                  <a:srgbClr val="D9D9D9"/>
                </a:solidFill>
                <a:latin typeface="Trebuchet MS"/>
                <a:cs typeface="Trebuchet MS"/>
              </a:rPr>
              <a:t>s</a:t>
            </a:r>
            <a:endParaRPr sz="1400">
              <a:latin typeface="Trebuchet MS"/>
              <a:cs typeface="Trebuchet MS"/>
            </a:endParaRPr>
          </a:p>
          <a:p>
            <a:pPr marL="756285" marR="1254760" indent="-287020">
              <a:lnSpc>
                <a:spcPct val="150800"/>
              </a:lnSpc>
              <a:spcBef>
                <a:spcPts val="1395"/>
              </a:spcBef>
              <a:buClr>
                <a:srgbClr val="99D3FF"/>
              </a:buClr>
              <a:buFont typeface="Wingdings"/>
              <a:buChar char=""/>
              <a:tabLst>
                <a:tab pos="756285" algn="l"/>
                <a:tab pos="756920" algn="l"/>
              </a:tabLst>
            </a:pPr>
            <a:r>
              <a:rPr sz="1400" b="1" spc="-95" dirty="0">
                <a:solidFill>
                  <a:srgbClr val="D9D9D9"/>
                </a:solidFill>
                <a:latin typeface="Trebuchet MS"/>
                <a:cs typeface="Trebuchet MS"/>
              </a:rPr>
              <a:t>C</a:t>
            </a:r>
            <a:r>
              <a:rPr sz="1400" b="1" spc="-80" dirty="0">
                <a:solidFill>
                  <a:srgbClr val="D9D9D9"/>
                </a:solidFill>
                <a:latin typeface="Trebuchet MS"/>
                <a:cs typeface="Trebuchet MS"/>
              </a:rPr>
              <a:t>r</a:t>
            </a:r>
            <a:r>
              <a:rPr sz="1400" b="1" spc="-65" dirty="0">
                <a:solidFill>
                  <a:srgbClr val="D9D9D9"/>
                </a:solidFill>
                <a:latin typeface="Trebuchet MS"/>
                <a:cs typeface="Trebuchet MS"/>
              </a:rPr>
              <a:t>e</a:t>
            </a:r>
            <a:r>
              <a:rPr sz="1400" b="1" spc="-55" dirty="0">
                <a:solidFill>
                  <a:srgbClr val="D9D9D9"/>
                </a:solidFill>
                <a:latin typeface="Trebuchet MS"/>
                <a:cs typeface="Trebuchet MS"/>
              </a:rPr>
              <a:t>a</a:t>
            </a:r>
            <a:r>
              <a:rPr sz="1400" b="1" spc="-45" dirty="0">
                <a:solidFill>
                  <a:srgbClr val="D9D9D9"/>
                </a:solidFill>
                <a:latin typeface="Trebuchet MS"/>
                <a:cs typeface="Trebuchet MS"/>
              </a:rPr>
              <a:t>t</a:t>
            </a:r>
            <a:r>
              <a:rPr sz="1400" b="1" spc="-90" dirty="0">
                <a:solidFill>
                  <a:srgbClr val="D9D9D9"/>
                </a:solidFill>
                <a:latin typeface="Trebuchet MS"/>
                <a:cs typeface="Trebuchet MS"/>
              </a:rPr>
              <a:t>e</a:t>
            </a:r>
            <a:r>
              <a:rPr sz="1400" b="1" spc="-145"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spc="-40" dirty="0">
                <a:solidFill>
                  <a:srgbClr val="D9D9D9"/>
                </a:solidFill>
                <a:latin typeface="Trebuchet MS"/>
                <a:cs typeface="Trebuchet MS"/>
              </a:rPr>
              <a:t>ma</a:t>
            </a:r>
            <a:r>
              <a:rPr sz="1400" b="1" spc="-30" dirty="0">
                <a:solidFill>
                  <a:srgbClr val="D9D9D9"/>
                </a:solidFill>
                <a:latin typeface="Trebuchet MS"/>
                <a:cs typeface="Trebuchet MS"/>
              </a:rPr>
              <a:t>n</a:t>
            </a:r>
            <a:r>
              <a:rPr sz="1400" b="1" spc="-25" dirty="0">
                <a:solidFill>
                  <a:srgbClr val="D9D9D9"/>
                </a:solidFill>
                <a:latin typeface="Trebuchet MS"/>
                <a:cs typeface="Trebuchet MS"/>
              </a:rPr>
              <a:t>age</a:t>
            </a:r>
            <a:r>
              <a:rPr sz="1400" b="1" spc="-125" dirty="0">
                <a:solidFill>
                  <a:srgbClr val="D9D9D9"/>
                </a:solidFill>
                <a:latin typeface="Trebuchet MS"/>
                <a:cs typeface="Trebuchet MS"/>
              </a:rPr>
              <a:t> </a:t>
            </a:r>
            <a:r>
              <a:rPr sz="1400" b="1" spc="-40" dirty="0">
                <a:solidFill>
                  <a:srgbClr val="D9D9D9"/>
                </a:solidFill>
                <a:latin typeface="Trebuchet MS"/>
                <a:cs typeface="Trebuchet MS"/>
              </a:rPr>
              <a:t>war</a:t>
            </a:r>
            <a:r>
              <a:rPr sz="1400" b="1" spc="-70" dirty="0">
                <a:solidFill>
                  <a:srgbClr val="D9D9D9"/>
                </a:solidFill>
                <a:latin typeface="Trebuchet MS"/>
                <a:cs typeface="Trebuchet MS"/>
              </a:rPr>
              <a:t>eh</a:t>
            </a:r>
            <a:r>
              <a:rPr sz="1400" b="1" spc="-35" dirty="0">
                <a:solidFill>
                  <a:srgbClr val="D9D9D9"/>
                </a:solidFill>
                <a:latin typeface="Trebuchet MS"/>
                <a:cs typeface="Trebuchet MS"/>
              </a:rPr>
              <a:t>ouses,  </a:t>
            </a:r>
            <a:r>
              <a:rPr sz="1400" b="1" spc="-40" dirty="0">
                <a:solidFill>
                  <a:srgbClr val="D9D9D9"/>
                </a:solidFill>
                <a:latin typeface="Trebuchet MS"/>
                <a:cs typeface="Trebuchet MS"/>
              </a:rPr>
              <a:t>datab</a:t>
            </a:r>
            <a:r>
              <a:rPr sz="1400" b="1" spc="-20" dirty="0">
                <a:solidFill>
                  <a:srgbClr val="D9D9D9"/>
                </a:solidFill>
                <a:latin typeface="Trebuchet MS"/>
                <a:cs typeface="Trebuchet MS"/>
              </a:rPr>
              <a:t>as</a:t>
            </a:r>
            <a:r>
              <a:rPr sz="1400" b="1" spc="-35" dirty="0">
                <a:solidFill>
                  <a:srgbClr val="D9D9D9"/>
                </a:solidFill>
                <a:latin typeface="Trebuchet MS"/>
                <a:cs typeface="Trebuchet MS"/>
              </a:rPr>
              <a:t>e</a:t>
            </a:r>
            <a:r>
              <a:rPr sz="1400" b="1" spc="-45" dirty="0">
                <a:solidFill>
                  <a:srgbClr val="D9D9D9"/>
                </a:solidFill>
                <a:latin typeface="Trebuchet MS"/>
                <a:cs typeface="Trebuchet MS"/>
              </a:rPr>
              <a:t>s,</a:t>
            </a:r>
            <a:r>
              <a:rPr sz="1400" b="1" spc="-150" dirty="0">
                <a:solidFill>
                  <a:srgbClr val="D9D9D9"/>
                </a:solidFill>
                <a:latin typeface="Trebuchet MS"/>
                <a:cs typeface="Trebuchet MS"/>
              </a:rPr>
              <a:t> </a:t>
            </a:r>
            <a:r>
              <a:rPr sz="1400" b="1" spc="-45" dirty="0">
                <a:solidFill>
                  <a:srgbClr val="D9D9D9"/>
                </a:solidFill>
                <a:latin typeface="Trebuchet MS"/>
                <a:cs typeface="Trebuchet MS"/>
              </a:rPr>
              <a:t>t</a:t>
            </a:r>
            <a:r>
              <a:rPr sz="1400" b="1" spc="-40" dirty="0">
                <a:solidFill>
                  <a:srgbClr val="D9D9D9"/>
                </a:solidFill>
                <a:latin typeface="Trebuchet MS"/>
                <a:cs typeface="Trebuchet MS"/>
              </a:rPr>
              <a:t>ab</a:t>
            </a:r>
            <a:r>
              <a:rPr sz="1400" b="1" spc="-35" dirty="0">
                <a:solidFill>
                  <a:srgbClr val="D9D9D9"/>
                </a:solidFill>
                <a:latin typeface="Trebuchet MS"/>
                <a:cs typeface="Trebuchet MS"/>
              </a:rPr>
              <a:t>l</a:t>
            </a:r>
            <a:r>
              <a:rPr sz="1400" b="1" spc="-15" dirty="0">
                <a:solidFill>
                  <a:srgbClr val="D9D9D9"/>
                </a:solidFill>
                <a:latin typeface="Trebuchet MS"/>
                <a:cs typeface="Trebuchet MS"/>
              </a:rPr>
              <a:t>es</a:t>
            </a:r>
            <a:r>
              <a:rPr sz="1400" b="1" spc="-150" dirty="0">
                <a:solidFill>
                  <a:srgbClr val="D9D9D9"/>
                </a:solidFill>
                <a:latin typeface="Trebuchet MS"/>
                <a:cs typeface="Trebuchet MS"/>
              </a:rPr>
              <a:t> </a:t>
            </a:r>
            <a:r>
              <a:rPr sz="1400" b="1" spc="-80" dirty="0">
                <a:solidFill>
                  <a:srgbClr val="D9D9D9"/>
                </a:solidFill>
                <a:latin typeface="Trebuchet MS"/>
                <a:cs typeface="Trebuchet MS"/>
              </a:rPr>
              <a:t>e</a:t>
            </a:r>
            <a:r>
              <a:rPr sz="1400" b="1" spc="-50" dirty="0">
                <a:solidFill>
                  <a:srgbClr val="D9D9D9"/>
                </a:solidFill>
                <a:latin typeface="Trebuchet MS"/>
                <a:cs typeface="Trebuchet MS"/>
              </a:rPr>
              <a:t>t</a:t>
            </a:r>
            <a:r>
              <a:rPr sz="1400" b="1" spc="-125" dirty="0">
                <a:solidFill>
                  <a:srgbClr val="D9D9D9"/>
                </a:solidFill>
                <a:latin typeface="Trebuchet MS"/>
                <a:cs typeface="Trebuchet MS"/>
              </a:rPr>
              <a:t>c.</a:t>
            </a:r>
            <a:endParaRPr sz="1400">
              <a:latin typeface="Trebuchet MS"/>
              <a:cs typeface="Trebuchet MS"/>
            </a:endParaRPr>
          </a:p>
          <a:p>
            <a:pPr marL="749935" indent="-287020">
              <a:lnSpc>
                <a:spcPct val="100000"/>
              </a:lnSpc>
              <a:spcBef>
                <a:spcPts val="1330"/>
              </a:spcBef>
              <a:buClr>
                <a:srgbClr val="99D3FF"/>
              </a:buClr>
              <a:buFont typeface="Wingdings"/>
              <a:buChar char=""/>
              <a:tabLst>
                <a:tab pos="749935" algn="l"/>
                <a:tab pos="750570" algn="l"/>
              </a:tabLst>
            </a:pPr>
            <a:r>
              <a:rPr sz="1400" b="1" spc="-95" dirty="0">
                <a:solidFill>
                  <a:srgbClr val="D9D9D9"/>
                </a:solidFill>
                <a:latin typeface="Trebuchet MS"/>
                <a:cs typeface="Trebuchet MS"/>
              </a:rPr>
              <a:t>C</a:t>
            </a:r>
            <a:r>
              <a:rPr sz="1400" b="1" spc="-15" dirty="0">
                <a:solidFill>
                  <a:srgbClr val="D9D9D9"/>
                </a:solidFill>
                <a:latin typeface="Trebuchet MS"/>
                <a:cs typeface="Trebuchet MS"/>
              </a:rPr>
              <a:t>ust</a:t>
            </a:r>
            <a:r>
              <a:rPr sz="1400" b="1" spc="-40" dirty="0">
                <a:solidFill>
                  <a:srgbClr val="D9D9D9"/>
                </a:solidFill>
                <a:latin typeface="Trebuchet MS"/>
                <a:cs typeface="Trebuchet MS"/>
              </a:rPr>
              <a:t>om</a:t>
            </a:r>
            <a:r>
              <a:rPr sz="1400" b="1" spc="-130" dirty="0">
                <a:solidFill>
                  <a:srgbClr val="D9D9D9"/>
                </a:solidFill>
                <a:latin typeface="Trebuchet MS"/>
                <a:cs typeface="Trebuchet MS"/>
              </a:rPr>
              <a:t> </a:t>
            </a:r>
            <a:r>
              <a:rPr sz="1400" b="1" spc="-80" dirty="0">
                <a:solidFill>
                  <a:srgbClr val="D9D9D9"/>
                </a:solidFill>
                <a:latin typeface="Trebuchet MS"/>
                <a:cs typeface="Trebuchet MS"/>
              </a:rPr>
              <a:t>r</a:t>
            </a:r>
            <a:r>
              <a:rPr sz="1400" b="1" spc="-60" dirty="0">
                <a:solidFill>
                  <a:srgbClr val="D9D9D9"/>
                </a:solidFill>
                <a:latin typeface="Trebuchet MS"/>
                <a:cs typeface="Trebuchet MS"/>
              </a:rPr>
              <a:t>ole</a:t>
            </a:r>
            <a:r>
              <a:rPr sz="1400" b="1" spc="55" dirty="0">
                <a:solidFill>
                  <a:srgbClr val="D9D9D9"/>
                </a:solidFill>
                <a:latin typeface="Trebuchet MS"/>
                <a:cs typeface="Trebuchet MS"/>
              </a:rPr>
              <a:t>s</a:t>
            </a:r>
            <a:r>
              <a:rPr sz="1400" b="1" spc="-114" dirty="0">
                <a:solidFill>
                  <a:srgbClr val="D9D9D9"/>
                </a:solidFill>
                <a:latin typeface="Trebuchet MS"/>
                <a:cs typeface="Trebuchet MS"/>
              </a:rPr>
              <a:t> </a:t>
            </a:r>
            <a:r>
              <a:rPr sz="1400" b="1" spc="-30" dirty="0">
                <a:solidFill>
                  <a:srgbClr val="D9D9D9"/>
                </a:solidFill>
                <a:latin typeface="Trebuchet MS"/>
                <a:cs typeface="Trebuchet MS"/>
              </a:rPr>
              <a:t>shou</a:t>
            </a:r>
            <a:r>
              <a:rPr sz="1400" b="1" spc="-10" dirty="0">
                <a:solidFill>
                  <a:srgbClr val="D9D9D9"/>
                </a:solidFill>
                <a:latin typeface="Trebuchet MS"/>
                <a:cs typeface="Trebuchet MS"/>
              </a:rPr>
              <a:t>l</a:t>
            </a:r>
            <a:r>
              <a:rPr sz="1400" b="1" spc="-45" dirty="0">
                <a:solidFill>
                  <a:srgbClr val="D9D9D9"/>
                </a:solidFill>
                <a:latin typeface="Trebuchet MS"/>
                <a:cs typeface="Trebuchet MS"/>
              </a:rPr>
              <a:t>d</a:t>
            </a:r>
            <a:r>
              <a:rPr sz="1400" b="1" spc="-140" dirty="0">
                <a:solidFill>
                  <a:srgbClr val="D9D9D9"/>
                </a:solidFill>
                <a:latin typeface="Trebuchet MS"/>
                <a:cs typeface="Trebuchet MS"/>
              </a:rPr>
              <a:t> </a:t>
            </a:r>
            <a:r>
              <a:rPr sz="1400" b="1" spc="-55" dirty="0">
                <a:solidFill>
                  <a:srgbClr val="D9D9D9"/>
                </a:solidFill>
                <a:latin typeface="Trebuchet MS"/>
                <a:cs typeface="Trebuchet MS"/>
              </a:rPr>
              <a:t>b</a:t>
            </a:r>
            <a:r>
              <a:rPr sz="1400" b="1" spc="-90" dirty="0">
                <a:solidFill>
                  <a:srgbClr val="D9D9D9"/>
                </a:solidFill>
                <a:latin typeface="Trebuchet MS"/>
                <a:cs typeface="Trebuchet MS"/>
              </a:rPr>
              <a:t>e</a:t>
            </a:r>
            <a:r>
              <a:rPr sz="1400" b="1" spc="-120" dirty="0">
                <a:solidFill>
                  <a:srgbClr val="D9D9D9"/>
                </a:solidFill>
                <a:latin typeface="Trebuchet MS"/>
                <a:cs typeface="Trebuchet MS"/>
              </a:rPr>
              <a:t> </a:t>
            </a:r>
            <a:r>
              <a:rPr sz="1400" b="1" spc="5" dirty="0">
                <a:solidFill>
                  <a:srgbClr val="D9D9D9"/>
                </a:solidFill>
                <a:latin typeface="Trebuchet MS"/>
                <a:cs typeface="Trebuchet MS"/>
              </a:rPr>
              <a:t>ass</a:t>
            </a:r>
            <a:r>
              <a:rPr sz="1400" b="1" spc="-5" dirty="0">
                <a:solidFill>
                  <a:srgbClr val="D9D9D9"/>
                </a:solidFill>
                <a:latin typeface="Trebuchet MS"/>
                <a:cs typeface="Trebuchet MS"/>
              </a:rPr>
              <a:t>i</a:t>
            </a:r>
            <a:r>
              <a:rPr sz="1400" b="1" spc="35" dirty="0">
                <a:solidFill>
                  <a:srgbClr val="D9D9D9"/>
                </a:solidFill>
                <a:latin typeface="Trebuchet MS"/>
                <a:cs typeface="Trebuchet MS"/>
              </a:rPr>
              <a:t>g</a:t>
            </a:r>
            <a:r>
              <a:rPr sz="1400" b="1" spc="-75" dirty="0">
                <a:solidFill>
                  <a:srgbClr val="D9D9D9"/>
                </a:solidFill>
                <a:latin typeface="Trebuchet MS"/>
                <a:cs typeface="Trebuchet MS"/>
              </a:rPr>
              <a:t>n</a:t>
            </a:r>
            <a:r>
              <a:rPr sz="1400" b="1" spc="-65" dirty="0">
                <a:solidFill>
                  <a:srgbClr val="D9D9D9"/>
                </a:solidFill>
                <a:latin typeface="Trebuchet MS"/>
                <a:cs typeface="Trebuchet MS"/>
              </a:rPr>
              <a:t>e</a:t>
            </a:r>
            <a:r>
              <a:rPr sz="1400" b="1" spc="-45" dirty="0">
                <a:solidFill>
                  <a:srgbClr val="D9D9D9"/>
                </a:solidFill>
                <a:latin typeface="Trebuchet MS"/>
                <a:cs typeface="Trebuchet MS"/>
              </a:rPr>
              <a:t>d</a:t>
            </a:r>
            <a:r>
              <a:rPr sz="1400" b="1" spc="-125" dirty="0">
                <a:solidFill>
                  <a:srgbClr val="D9D9D9"/>
                </a:solidFill>
                <a:latin typeface="Trebuchet MS"/>
                <a:cs typeface="Trebuchet MS"/>
              </a:rPr>
              <a:t> </a:t>
            </a:r>
            <a:r>
              <a:rPr sz="1400" b="1" spc="-45" dirty="0">
                <a:solidFill>
                  <a:srgbClr val="D9D9D9"/>
                </a:solidFill>
                <a:latin typeface="Trebuchet MS"/>
                <a:cs typeface="Trebuchet MS"/>
              </a:rPr>
              <a:t>t</a:t>
            </a:r>
            <a:r>
              <a:rPr sz="1400" b="1" spc="-50" dirty="0">
                <a:solidFill>
                  <a:srgbClr val="D9D9D9"/>
                </a:solidFill>
                <a:latin typeface="Trebuchet MS"/>
                <a:cs typeface="Trebuchet MS"/>
              </a:rPr>
              <a:t>o</a:t>
            </a:r>
            <a:r>
              <a:rPr sz="1400" b="1" spc="-105" dirty="0">
                <a:solidFill>
                  <a:srgbClr val="D9D9D9"/>
                </a:solidFill>
                <a:latin typeface="Trebuchet MS"/>
                <a:cs typeface="Trebuchet MS"/>
              </a:rPr>
              <a:t> </a:t>
            </a:r>
            <a:r>
              <a:rPr sz="1400" b="1" spc="-45" dirty="0">
                <a:solidFill>
                  <a:srgbClr val="D9D9D9"/>
                </a:solidFill>
                <a:latin typeface="Trebuchet MS"/>
                <a:cs typeface="Trebuchet MS"/>
              </a:rPr>
              <a:t>t</a:t>
            </a:r>
            <a:r>
              <a:rPr sz="1400" b="1" spc="-75" dirty="0">
                <a:solidFill>
                  <a:srgbClr val="D9D9D9"/>
                </a:solidFill>
                <a:latin typeface="Trebuchet MS"/>
                <a:cs typeface="Trebuchet MS"/>
              </a:rPr>
              <a:t>he</a:t>
            </a:r>
            <a:endParaRPr sz="1400">
              <a:latin typeface="Trebuchet MS"/>
              <a:cs typeface="Trebuchet MS"/>
            </a:endParaRPr>
          </a:p>
          <a:p>
            <a:pPr marL="749935">
              <a:lnSpc>
                <a:spcPct val="100000"/>
              </a:lnSpc>
              <a:spcBef>
                <a:spcPts val="850"/>
              </a:spcBef>
            </a:pPr>
            <a:r>
              <a:rPr sz="1400" b="1" spc="20" dirty="0">
                <a:solidFill>
                  <a:srgbClr val="D9D9D9"/>
                </a:solidFill>
                <a:latin typeface="Trebuchet MS"/>
                <a:cs typeface="Trebuchet MS"/>
              </a:rPr>
              <a:t>SYSAD</a:t>
            </a:r>
            <a:r>
              <a:rPr sz="1400" b="1" spc="15" dirty="0">
                <a:solidFill>
                  <a:srgbClr val="D9D9D9"/>
                </a:solidFill>
                <a:latin typeface="Trebuchet MS"/>
                <a:cs typeface="Trebuchet MS"/>
              </a:rPr>
              <a:t>M</a:t>
            </a:r>
            <a:r>
              <a:rPr sz="1400" b="1" dirty="0">
                <a:solidFill>
                  <a:srgbClr val="D9D9D9"/>
                </a:solidFill>
                <a:latin typeface="Trebuchet MS"/>
                <a:cs typeface="Trebuchet MS"/>
              </a:rPr>
              <a:t>I</a:t>
            </a:r>
            <a:r>
              <a:rPr sz="1400" b="1" spc="40" dirty="0">
                <a:solidFill>
                  <a:srgbClr val="D9D9D9"/>
                </a:solidFill>
                <a:latin typeface="Trebuchet MS"/>
                <a:cs typeface="Trebuchet MS"/>
              </a:rPr>
              <a:t>N</a:t>
            </a:r>
            <a:r>
              <a:rPr sz="1400" b="1" spc="-140" dirty="0">
                <a:solidFill>
                  <a:srgbClr val="D9D9D9"/>
                </a:solidFill>
                <a:latin typeface="Trebuchet MS"/>
                <a:cs typeface="Trebuchet MS"/>
              </a:rPr>
              <a:t> </a:t>
            </a:r>
            <a:r>
              <a:rPr sz="1400" b="1" spc="-75" dirty="0">
                <a:solidFill>
                  <a:srgbClr val="D9D9D9"/>
                </a:solidFill>
                <a:latin typeface="Trebuchet MS"/>
                <a:cs typeface="Trebuchet MS"/>
              </a:rPr>
              <a:t>r</a:t>
            </a:r>
            <a:r>
              <a:rPr sz="1400" b="1" spc="-55" dirty="0">
                <a:solidFill>
                  <a:srgbClr val="D9D9D9"/>
                </a:solidFill>
                <a:latin typeface="Trebuchet MS"/>
                <a:cs typeface="Trebuchet MS"/>
              </a:rPr>
              <a:t>ole</a:t>
            </a:r>
            <a:r>
              <a:rPr sz="1400" b="1" spc="-120" dirty="0">
                <a:solidFill>
                  <a:srgbClr val="D9D9D9"/>
                </a:solidFill>
                <a:latin typeface="Trebuchet MS"/>
                <a:cs typeface="Trebuchet MS"/>
              </a:rPr>
              <a:t> </a:t>
            </a:r>
            <a:r>
              <a:rPr sz="1400" b="1" spc="15" dirty="0">
                <a:solidFill>
                  <a:srgbClr val="D9D9D9"/>
                </a:solidFill>
                <a:latin typeface="Trebuchet MS"/>
                <a:cs typeface="Trebuchet MS"/>
              </a:rPr>
              <a:t>as</a:t>
            </a:r>
            <a:r>
              <a:rPr sz="1400" b="1" spc="-114" dirty="0">
                <a:solidFill>
                  <a:srgbClr val="D9D9D9"/>
                </a:solidFill>
                <a:latin typeface="Trebuchet MS"/>
                <a:cs typeface="Trebuchet MS"/>
              </a:rPr>
              <a:t> </a:t>
            </a:r>
            <a:r>
              <a:rPr sz="1400" b="1" spc="-40" dirty="0">
                <a:solidFill>
                  <a:srgbClr val="D9D9D9"/>
                </a:solidFill>
                <a:latin typeface="Trebuchet MS"/>
                <a:cs typeface="Trebuchet MS"/>
              </a:rPr>
              <a:t>t</a:t>
            </a:r>
            <a:r>
              <a:rPr sz="1400" b="1" spc="-55" dirty="0">
                <a:solidFill>
                  <a:srgbClr val="D9D9D9"/>
                </a:solidFill>
                <a:latin typeface="Trebuchet MS"/>
                <a:cs typeface="Trebuchet MS"/>
              </a:rPr>
              <a:t>h</a:t>
            </a:r>
            <a:r>
              <a:rPr sz="1400" b="1" spc="-90" dirty="0">
                <a:solidFill>
                  <a:srgbClr val="D9D9D9"/>
                </a:solidFill>
                <a:latin typeface="Trebuchet MS"/>
                <a:cs typeface="Trebuchet MS"/>
              </a:rPr>
              <a:t>e</a:t>
            </a:r>
            <a:r>
              <a:rPr sz="1400" b="1" spc="-135" dirty="0">
                <a:solidFill>
                  <a:srgbClr val="D9D9D9"/>
                </a:solidFill>
                <a:latin typeface="Trebuchet MS"/>
                <a:cs typeface="Trebuchet MS"/>
              </a:rPr>
              <a:t> </a:t>
            </a:r>
            <a:r>
              <a:rPr sz="1400" b="1" spc="-40" dirty="0">
                <a:solidFill>
                  <a:srgbClr val="D9D9D9"/>
                </a:solidFill>
                <a:latin typeface="Trebuchet MS"/>
                <a:cs typeface="Trebuchet MS"/>
              </a:rPr>
              <a:t>pa</a:t>
            </a:r>
            <a:r>
              <a:rPr sz="1400" b="1" spc="-75" dirty="0">
                <a:solidFill>
                  <a:srgbClr val="D9D9D9"/>
                </a:solidFill>
                <a:latin typeface="Trebuchet MS"/>
                <a:cs typeface="Trebuchet MS"/>
              </a:rPr>
              <a:t>r</a:t>
            </a:r>
            <a:r>
              <a:rPr sz="1400" b="1" spc="-70" dirty="0">
                <a:solidFill>
                  <a:srgbClr val="D9D9D9"/>
                </a:solidFill>
                <a:latin typeface="Trebuchet MS"/>
                <a:cs typeface="Trebuchet MS"/>
              </a:rPr>
              <a:t>en</a:t>
            </a:r>
            <a:r>
              <a:rPr sz="1400" b="1" spc="-45" dirty="0">
                <a:solidFill>
                  <a:srgbClr val="D9D9D9"/>
                </a:solidFill>
                <a:latin typeface="Trebuchet MS"/>
                <a:cs typeface="Trebuchet MS"/>
              </a:rPr>
              <a:t>t</a:t>
            </a:r>
            <a:endParaRPr sz="1400">
              <a:latin typeface="Trebuchet MS"/>
              <a:cs typeface="Trebuchet MS"/>
            </a:endParaRPr>
          </a:p>
          <a:p>
            <a:pPr>
              <a:lnSpc>
                <a:spcPct val="100000"/>
              </a:lnSpc>
              <a:spcBef>
                <a:spcPts val="50"/>
              </a:spcBef>
            </a:pPr>
            <a:endParaRPr sz="2350">
              <a:latin typeface="Trebuchet MS"/>
              <a:cs typeface="Trebuchet MS"/>
            </a:endParaRPr>
          </a:p>
          <a:p>
            <a:pPr marL="12700" marR="5080">
              <a:lnSpc>
                <a:spcPct val="100000"/>
              </a:lnSpc>
            </a:pPr>
            <a:r>
              <a:rPr sz="1400" b="1" spc="-120" dirty="0">
                <a:solidFill>
                  <a:srgbClr val="D9D9D9"/>
                </a:solidFill>
                <a:latin typeface="Trebuchet MS"/>
                <a:cs typeface="Trebuchet MS"/>
              </a:rPr>
              <a:t>T</a:t>
            </a:r>
            <a:r>
              <a:rPr sz="1400" b="1" spc="-75" dirty="0">
                <a:solidFill>
                  <a:srgbClr val="D9D9D9"/>
                </a:solidFill>
                <a:latin typeface="Trebuchet MS"/>
                <a:cs typeface="Trebuchet MS"/>
              </a:rPr>
              <a:t>h</a:t>
            </a:r>
            <a:r>
              <a:rPr sz="1400" b="1" spc="-65" dirty="0">
                <a:solidFill>
                  <a:srgbClr val="D9D9D9"/>
                </a:solidFill>
                <a:latin typeface="Trebuchet MS"/>
                <a:cs typeface="Trebuchet MS"/>
              </a:rPr>
              <a:t>e</a:t>
            </a:r>
            <a:r>
              <a:rPr sz="1400" b="1" spc="-55" dirty="0">
                <a:solidFill>
                  <a:srgbClr val="D9D9D9"/>
                </a:solidFill>
                <a:latin typeface="Trebuchet MS"/>
                <a:cs typeface="Trebuchet MS"/>
              </a:rPr>
              <a:t>n</a:t>
            </a:r>
            <a:r>
              <a:rPr sz="1400" b="1" spc="-130" dirty="0">
                <a:solidFill>
                  <a:srgbClr val="D9D9D9"/>
                </a:solidFill>
                <a:latin typeface="Trebuchet MS"/>
                <a:cs typeface="Trebuchet MS"/>
              </a:rPr>
              <a:t> </a:t>
            </a:r>
            <a:r>
              <a:rPr sz="1400" b="1" spc="-45" dirty="0">
                <a:solidFill>
                  <a:srgbClr val="D9D9D9"/>
                </a:solidFill>
                <a:latin typeface="Trebuchet MS"/>
                <a:cs typeface="Trebuchet MS"/>
              </a:rPr>
              <a:t>t</a:t>
            </a:r>
            <a:r>
              <a:rPr sz="1400" b="1" spc="-20" dirty="0">
                <a:solidFill>
                  <a:srgbClr val="D9D9D9"/>
                </a:solidFill>
                <a:latin typeface="Trebuchet MS"/>
                <a:cs typeface="Trebuchet MS"/>
              </a:rPr>
              <a:t>his</a:t>
            </a:r>
            <a:r>
              <a:rPr sz="1400" b="1" spc="-114" dirty="0">
                <a:solidFill>
                  <a:srgbClr val="D9D9D9"/>
                </a:solidFill>
                <a:latin typeface="Trebuchet MS"/>
                <a:cs typeface="Trebuchet MS"/>
              </a:rPr>
              <a:t> </a:t>
            </a:r>
            <a:r>
              <a:rPr sz="1400" b="1" spc="-75" dirty="0">
                <a:solidFill>
                  <a:srgbClr val="D9D9D9"/>
                </a:solidFill>
                <a:latin typeface="Trebuchet MS"/>
                <a:cs typeface="Trebuchet MS"/>
              </a:rPr>
              <a:t>r</a:t>
            </a:r>
            <a:r>
              <a:rPr sz="1400" b="1" spc="-60" dirty="0">
                <a:solidFill>
                  <a:srgbClr val="D9D9D9"/>
                </a:solidFill>
                <a:latin typeface="Trebuchet MS"/>
                <a:cs typeface="Trebuchet MS"/>
              </a:rPr>
              <a:t>ole</a:t>
            </a:r>
            <a:r>
              <a:rPr sz="1400" b="1" spc="-120" dirty="0">
                <a:solidFill>
                  <a:srgbClr val="D9D9D9"/>
                </a:solidFill>
                <a:latin typeface="Trebuchet MS"/>
                <a:cs typeface="Trebuchet MS"/>
              </a:rPr>
              <a:t> </a:t>
            </a:r>
            <a:r>
              <a:rPr sz="1400" b="1" spc="-40" dirty="0">
                <a:solidFill>
                  <a:srgbClr val="D9D9D9"/>
                </a:solidFill>
                <a:latin typeface="Trebuchet MS"/>
                <a:cs typeface="Trebuchet MS"/>
              </a:rPr>
              <a:t>a</a:t>
            </a:r>
            <a:r>
              <a:rPr sz="1400" b="1" spc="-20" dirty="0">
                <a:solidFill>
                  <a:srgbClr val="D9D9D9"/>
                </a:solidFill>
                <a:latin typeface="Trebuchet MS"/>
                <a:cs typeface="Trebuchet MS"/>
              </a:rPr>
              <a:t>l</a:t>
            </a:r>
            <a:r>
              <a:rPr sz="1400" b="1" spc="5" dirty="0">
                <a:solidFill>
                  <a:srgbClr val="D9D9D9"/>
                </a:solidFill>
                <a:latin typeface="Trebuchet MS"/>
                <a:cs typeface="Trebuchet MS"/>
              </a:rPr>
              <a:t>so</a:t>
            </a:r>
            <a:r>
              <a:rPr sz="1400" b="1" spc="-130" dirty="0">
                <a:solidFill>
                  <a:srgbClr val="D9D9D9"/>
                </a:solidFill>
                <a:latin typeface="Trebuchet MS"/>
                <a:cs typeface="Trebuchet MS"/>
              </a:rPr>
              <a:t> </a:t>
            </a:r>
            <a:r>
              <a:rPr sz="1400" b="1" spc="-45" dirty="0">
                <a:solidFill>
                  <a:srgbClr val="D9D9D9"/>
                </a:solidFill>
                <a:latin typeface="Trebuchet MS"/>
                <a:cs typeface="Trebuchet MS"/>
              </a:rPr>
              <a:t>ha</a:t>
            </a:r>
            <a:r>
              <a:rPr sz="1400" b="1" spc="55" dirty="0">
                <a:solidFill>
                  <a:srgbClr val="D9D9D9"/>
                </a:solidFill>
                <a:latin typeface="Trebuchet MS"/>
                <a:cs typeface="Trebuchet MS"/>
              </a:rPr>
              <a:t>s</a:t>
            </a:r>
            <a:r>
              <a:rPr sz="1400" b="1" spc="-125" dirty="0">
                <a:solidFill>
                  <a:srgbClr val="D9D9D9"/>
                </a:solidFill>
                <a:latin typeface="Trebuchet MS"/>
                <a:cs typeface="Trebuchet MS"/>
              </a:rPr>
              <a:t> </a:t>
            </a:r>
            <a:r>
              <a:rPr sz="1400" b="1" spc="-45" dirty="0">
                <a:solidFill>
                  <a:srgbClr val="D9D9D9"/>
                </a:solidFill>
                <a:latin typeface="Trebuchet MS"/>
                <a:cs typeface="Trebuchet MS"/>
              </a:rPr>
              <a:t>t</a:t>
            </a:r>
            <a:r>
              <a:rPr sz="1400" b="1" spc="-75" dirty="0">
                <a:solidFill>
                  <a:srgbClr val="D9D9D9"/>
                </a:solidFill>
                <a:latin typeface="Trebuchet MS"/>
                <a:cs typeface="Trebuchet MS"/>
              </a:rPr>
              <a:t>he</a:t>
            </a:r>
            <a:r>
              <a:rPr sz="1400" b="1" spc="-120" dirty="0">
                <a:solidFill>
                  <a:srgbClr val="D9D9D9"/>
                </a:solidFill>
                <a:latin typeface="Trebuchet MS"/>
                <a:cs typeface="Trebuchet MS"/>
              </a:rPr>
              <a:t> </a:t>
            </a:r>
            <a:r>
              <a:rPr sz="1400" b="1" spc="-40" dirty="0">
                <a:solidFill>
                  <a:srgbClr val="D9D9D9"/>
                </a:solidFill>
                <a:latin typeface="Trebuchet MS"/>
                <a:cs typeface="Trebuchet MS"/>
              </a:rPr>
              <a:t>ab</a:t>
            </a:r>
            <a:r>
              <a:rPr sz="1400" b="1" spc="-50" dirty="0">
                <a:solidFill>
                  <a:srgbClr val="D9D9D9"/>
                </a:solidFill>
                <a:latin typeface="Trebuchet MS"/>
                <a:cs typeface="Trebuchet MS"/>
              </a:rPr>
              <a:t>ility</a:t>
            </a:r>
            <a:r>
              <a:rPr sz="1400" b="1" spc="-130" dirty="0">
                <a:solidFill>
                  <a:srgbClr val="D9D9D9"/>
                </a:solidFill>
                <a:latin typeface="Trebuchet MS"/>
                <a:cs typeface="Trebuchet MS"/>
              </a:rPr>
              <a:t> </a:t>
            </a:r>
            <a:r>
              <a:rPr sz="1400" b="1" spc="-45" dirty="0">
                <a:solidFill>
                  <a:srgbClr val="D9D9D9"/>
                </a:solidFill>
                <a:latin typeface="Trebuchet MS"/>
                <a:cs typeface="Trebuchet MS"/>
              </a:rPr>
              <a:t>t</a:t>
            </a:r>
            <a:r>
              <a:rPr sz="1400" b="1" spc="-50" dirty="0">
                <a:solidFill>
                  <a:srgbClr val="D9D9D9"/>
                </a:solidFill>
                <a:latin typeface="Trebuchet MS"/>
                <a:cs typeface="Trebuchet MS"/>
              </a:rPr>
              <a:t>o</a:t>
            </a:r>
            <a:r>
              <a:rPr sz="1400" b="1" spc="-114" dirty="0">
                <a:solidFill>
                  <a:srgbClr val="D9D9D9"/>
                </a:solidFill>
                <a:latin typeface="Trebuchet MS"/>
                <a:cs typeface="Trebuchet MS"/>
              </a:rPr>
              <a:t> </a:t>
            </a:r>
            <a:r>
              <a:rPr sz="1400" b="1" spc="35" dirty="0">
                <a:solidFill>
                  <a:srgbClr val="D9D9D9"/>
                </a:solidFill>
                <a:latin typeface="Trebuchet MS"/>
                <a:cs typeface="Trebuchet MS"/>
              </a:rPr>
              <a:t>g</a:t>
            </a:r>
            <a:r>
              <a:rPr sz="1400" b="1" spc="-80" dirty="0">
                <a:solidFill>
                  <a:srgbClr val="D9D9D9"/>
                </a:solidFill>
                <a:latin typeface="Trebuchet MS"/>
                <a:cs typeface="Trebuchet MS"/>
              </a:rPr>
              <a:t>r</a:t>
            </a:r>
            <a:r>
              <a:rPr sz="1400" b="1" spc="-40" dirty="0">
                <a:solidFill>
                  <a:srgbClr val="D9D9D9"/>
                </a:solidFill>
                <a:latin typeface="Trebuchet MS"/>
                <a:cs typeface="Trebuchet MS"/>
              </a:rPr>
              <a:t>an</a:t>
            </a:r>
            <a:r>
              <a:rPr sz="1400" b="1" spc="-45" dirty="0">
                <a:solidFill>
                  <a:srgbClr val="D9D9D9"/>
                </a:solidFill>
                <a:latin typeface="Trebuchet MS"/>
                <a:cs typeface="Trebuchet MS"/>
              </a:rPr>
              <a:t>t</a:t>
            </a:r>
            <a:r>
              <a:rPr sz="1400" b="1" spc="-120" dirty="0">
                <a:solidFill>
                  <a:srgbClr val="D9D9D9"/>
                </a:solidFill>
                <a:latin typeface="Trebuchet MS"/>
                <a:cs typeface="Trebuchet MS"/>
              </a:rPr>
              <a:t> </a:t>
            </a:r>
            <a:r>
              <a:rPr sz="1400" b="1" spc="-55" dirty="0">
                <a:solidFill>
                  <a:srgbClr val="D9D9D9"/>
                </a:solidFill>
                <a:latin typeface="Trebuchet MS"/>
                <a:cs typeface="Trebuchet MS"/>
              </a:rPr>
              <a:t>p</a:t>
            </a:r>
            <a:r>
              <a:rPr sz="1400" b="1" spc="-80" dirty="0">
                <a:solidFill>
                  <a:srgbClr val="D9D9D9"/>
                </a:solidFill>
                <a:latin typeface="Trebuchet MS"/>
                <a:cs typeface="Trebuchet MS"/>
              </a:rPr>
              <a:t>r</a:t>
            </a:r>
            <a:r>
              <a:rPr sz="1400" b="1" spc="-35" dirty="0">
                <a:solidFill>
                  <a:srgbClr val="D9D9D9"/>
                </a:solidFill>
                <a:latin typeface="Trebuchet MS"/>
                <a:cs typeface="Trebuchet MS"/>
              </a:rPr>
              <a:t>i</a:t>
            </a:r>
            <a:r>
              <a:rPr sz="1400" b="1" spc="-75" dirty="0">
                <a:solidFill>
                  <a:srgbClr val="D9D9D9"/>
                </a:solidFill>
                <a:latin typeface="Trebuchet MS"/>
                <a:cs typeface="Trebuchet MS"/>
              </a:rPr>
              <a:t>v</a:t>
            </a:r>
            <a:r>
              <a:rPr sz="1400" b="1" spc="-50" dirty="0">
                <a:solidFill>
                  <a:srgbClr val="D9D9D9"/>
                </a:solidFill>
                <a:latin typeface="Trebuchet MS"/>
                <a:cs typeface="Trebuchet MS"/>
              </a:rPr>
              <a:t>il</a:t>
            </a:r>
            <a:r>
              <a:rPr sz="1400" b="1" spc="-85" dirty="0">
                <a:solidFill>
                  <a:srgbClr val="D9D9D9"/>
                </a:solidFill>
                <a:latin typeface="Trebuchet MS"/>
                <a:cs typeface="Trebuchet MS"/>
              </a:rPr>
              <a:t>e</a:t>
            </a:r>
            <a:r>
              <a:rPr sz="1400" b="1" spc="35" dirty="0">
                <a:solidFill>
                  <a:srgbClr val="D9D9D9"/>
                </a:solidFill>
                <a:latin typeface="Trebuchet MS"/>
                <a:cs typeface="Trebuchet MS"/>
              </a:rPr>
              <a:t>g</a:t>
            </a:r>
            <a:r>
              <a:rPr sz="1400" b="1" spc="-15" dirty="0">
                <a:solidFill>
                  <a:srgbClr val="D9D9D9"/>
                </a:solidFill>
                <a:latin typeface="Trebuchet MS"/>
                <a:cs typeface="Trebuchet MS"/>
              </a:rPr>
              <a:t>es</a:t>
            </a:r>
            <a:r>
              <a:rPr sz="1400" b="1" spc="-120" dirty="0">
                <a:solidFill>
                  <a:srgbClr val="D9D9D9"/>
                </a:solidFill>
                <a:latin typeface="Trebuchet MS"/>
                <a:cs typeface="Trebuchet MS"/>
              </a:rPr>
              <a:t> </a:t>
            </a:r>
            <a:r>
              <a:rPr sz="1400" b="1" spc="-40" dirty="0">
                <a:solidFill>
                  <a:srgbClr val="D9D9D9"/>
                </a:solidFill>
                <a:latin typeface="Trebuchet MS"/>
                <a:cs typeface="Trebuchet MS"/>
              </a:rPr>
              <a:t>on  </a:t>
            </a:r>
            <a:r>
              <a:rPr sz="1400" b="1" spc="-45" dirty="0">
                <a:solidFill>
                  <a:srgbClr val="D9D9D9"/>
                </a:solidFill>
                <a:latin typeface="Trebuchet MS"/>
                <a:cs typeface="Trebuchet MS"/>
              </a:rPr>
              <a:t>warehouses,</a:t>
            </a:r>
            <a:r>
              <a:rPr sz="1400" b="1" spc="-145" dirty="0">
                <a:solidFill>
                  <a:srgbClr val="D9D9D9"/>
                </a:solidFill>
                <a:latin typeface="Trebuchet MS"/>
                <a:cs typeface="Trebuchet MS"/>
              </a:rPr>
              <a:t> </a:t>
            </a:r>
            <a:r>
              <a:rPr sz="1400" b="1" spc="-35" dirty="0">
                <a:solidFill>
                  <a:srgbClr val="D9D9D9"/>
                </a:solidFill>
                <a:latin typeface="Trebuchet MS"/>
                <a:cs typeface="Trebuchet MS"/>
              </a:rPr>
              <a:t>databases,</a:t>
            </a:r>
            <a:r>
              <a:rPr sz="1400" b="1" spc="-150" dirty="0">
                <a:solidFill>
                  <a:srgbClr val="D9D9D9"/>
                </a:solidFill>
                <a:latin typeface="Trebuchet MS"/>
                <a:cs typeface="Trebuchet MS"/>
              </a:rPr>
              <a:t> </a:t>
            </a:r>
            <a:r>
              <a:rPr sz="1400" b="1" spc="-40" dirty="0">
                <a:solidFill>
                  <a:srgbClr val="D9D9D9"/>
                </a:solidFill>
                <a:latin typeface="Trebuchet MS"/>
                <a:cs typeface="Trebuchet MS"/>
              </a:rPr>
              <a:t>and</a:t>
            </a:r>
            <a:r>
              <a:rPr sz="1400" b="1" spc="-135" dirty="0">
                <a:solidFill>
                  <a:srgbClr val="D9D9D9"/>
                </a:solidFill>
                <a:latin typeface="Trebuchet MS"/>
                <a:cs typeface="Trebuchet MS"/>
              </a:rPr>
              <a:t> </a:t>
            </a:r>
            <a:r>
              <a:rPr sz="1400" b="1" spc="-65" dirty="0">
                <a:solidFill>
                  <a:srgbClr val="D9D9D9"/>
                </a:solidFill>
                <a:latin typeface="Trebuchet MS"/>
                <a:cs typeface="Trebuchet MS"/>
              </a:rPr>
              <a:t>other</a:t>
            </a:r>
            <a:r>
              <a:rPr sz="1400" b="1" spc="-120" dirty="0">
                <a:solidFill>
                  <a:srgbClr val="D9D9D9"/>
                </a:solidFill>
                <a:latin typeface="Trebuchet MS"/>
                <a:cs typeface="Trebuchet MS"/>
              </a:rPr>
              <a:t> </a:t>
            </a:r>
            <a:r>
              <a:rPr sz="1400" b="1" spc="-60" dirty="0">
                <a:solidFill>
                  <a:srgbClr val="D9D9D9"/>
                </a:solidFill>
                <a:latin typeface="Trebuchet MS"/>
                <a:cs typeface="Trebuchet MS"/>
              </a:rPr>
              <a:t>objects</a:t>
            </a:r>
            <a:r>
              <a:rPr sz="1400" b="1" spc="-114" dirty="0">
                <a:solidFill>
                  <a:srgbClr val="D9D9D9"/>
                </a:solidFill>
                <a:latin typeface="Trebuchet MS"/>
                <a:cs typeface="Trebuchet MS"/>
              </a:rPr>
              <a:t> </a:t>
            </a:r>
            <a:r>
              <a:rPr sz="1400" b="1" spc="-45" dirty="0">
                <a:solidFill>
                  <a:srgbClr val="D9D9D9"/>
                </a:solidFill>
                <a:latin typeface="Trebuchet MS"/>
                <a:cs typeface="Trebuchet MS"/>
              </a:rPr>
              <a:t>to</a:t>
            </a:r>
            <a:r>
              <a:rPr sz="1400" b="1" spc="-114"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0" dirty="0">
                <a:solidFill>
                  <a:srgbClr val="D9D9D9"/>
                </a:solidFill>
                <a:latin typeface="Trebuchet MS"/>
                <a:cs typeface="Trebuchet MS"/>
              </a:rPr>
              <a:t> </a:t>
            </a:r>
            <a:r>
              <a:rPr sz="1400" b="1" spc="-35" dirty="0">
                <a:solidFill>
                  <a:srgbClr val="D9D9D9"/>
                </a:solidFill>
                <a:latin typeface="Trebuchet MS"/>
                <a:cs typeface="Trebuchet MS"/>
              </a:rPr>
              <a:t>custom </a:t>
            </a:r>
            <a:r>
              <a:rPr sz="1400" b="1" spc="-405" dirty="0">
                <a:solidFill>
                  <a:srgbClr val="D9D9D9"/>
                </a:solidFill>
                <a:latin typeface="Trebuchet MS"/>
                <a:cs typeface="Trebuchet MS"/>
              </a:rPr>
              <a:t> </a:t>
            </a:r>
            <a:r>
              <a:rPr sz="1400" b="1" spc="-60" dirty="0">
                <a:solidFill>
                  <a:srgbClr val="D9D9D9"/>
                </a:solidFill>
                <a:latin typeface="Trebuchet MS"/>
                <a:cs typeface="Trebuchet MS"/>
              </a:rPr>
              <a:t>roles.</a:t>
            </a:r>
            <a:endParaRPr sz="1400">
              <a:latin typeface="Trebuchet MS"/>
              <a:cs typeface="Trebuchet MS"/>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4109" y="418338"/>
            <a:ext cx="1795780" cy="513715"/>
          </a:xfrm>
          <a:prstGeom prst="rect">
            <a:avLst/>
          </a:prstGeom>
        </p:spPr>
        <p:txBody>
          <a:bodyPr vert="horz" wrap="square" lIns="0" tIns="13335" rIns="0" bIns="0" rtlCol="0">
            <a:spAutoFit/>
          </a:bodyPr>
          <a:lstStyle/>
          <a:p>
            <a:pPr marL="12700">
              <a:lnSpc>
                <a:spcPct val="100000"/>
              </a:lnSpc>
              <a:spcBef>
                <a:spcPts val="105"/>
              </a:spcBef>
            </a:pPr>
            <a:r>
              <a:rPr spc="-5" dirty="0"/>
              <a:t>SYSADMIN</a:t>
            </a:r>
          </a:p>
        </p:txBody>
      </p:sp>
      <p:grpSp>
        <p:nvGrpSpPr>
          <p:cNvPr id="3" name="object 3"/>
          <p:cNvGrpSpPr/>
          <p:nvPr/>
        </p:nvGrpSpPr>
        <p:grpSpPr>
          <a:xfrm>
            <a:off x="2057400" y="1048511"/>
            <a:ext cx="4356735" cy="2529840"/>
            <a:chOff x="2057400" y="1048511"/>
            <a:chExt cx="4356735" cy="2529840"/>
          </a:xfrm>
        </p:grpSpPr>
        <p:pic>
          <p:nvPicPr>
            <p:cNvPr id="4" name="object 4"/>
            <p:cNvPicPr/>
            <p:nvPr/>
          </p:nvPicPr>
          <p:blipFill>
            <a:blip r:embed="rId2" cstate="print"/>
            <a:stretch>
              <a:fillRect/>
            </a:stretch>
          </p:blipFill>
          <p:spPr>
            <a:xfrm>
              <a:off x="2057400" y="1048511"/>
              <a:ext cx="3752088" cy="2529840"/>
            </a:xfrm>
            <a:prstGeom prst="rect">
              <a:avLst/>
            </a:prstGeom>
          </p:spPr>
        </p:pic>
        <p:pic>
          <p:nvPicPr>
            <p:cNvPr id="5" name="object 5"/>
            <p:cNvPicPr/>
            <p:nvPr/>
          </p:nvPicPr>
          <p:blipFill>
            <a:blip r:embed="rId3" cstate="print"/>
            <a:stretch>
              <a:fillRect/>
            </a:stretch>
          </p:blipFill>
          <p:spPr>
            <a:xfrm>
              <a:off x="4405883" y="2138108"/>
              <a:ext cx="2007742" cy="969962"/>
            </a:xfrm>
            <a:prstGeom prst="rect">
              <a:avLst/>
            </a:prstGeom>
          </p:spPr>
        </p:pic>
        <p:sp>
          <p:nvSpPr>
            <p:cNvPr id="6" name="object 6"/>
            <p:cNvSpPr/>
            <p:nvPr/>
          </p:nvSpPr>
          <p:spPr>
            <a:xfrm>
              <a:off x="4732782" y="2292858"/>
              <a:ext cx="1374775" cy="338455"/>
            </a:xfrm>
            <a:custGeom>
              <a:avLst/>
              <a:gdLst/>
              <a:ahLst/>
              <a:cxnLst/>
              <a:rect l="l" t="t" r="r" b="b"/>
              <a:pathLst>
                <a:path w="1374775" h="338455">
                  <a:moveTo>
                    <a:pt x="1290065" y="0"/>
                  </a:moveTo>
                  <a:lnTo>
                    <a:pt x="84581" y="0"/>
                  </a:lnTo>
                  <a:lnTo>
                    <a:pt x="0" y="169164"/>
                  </a:lnTo>
                  <a:lnTo>
                    <a:pt x="84581" y="338328"/>
                  </a:lnTo>
                  <a:lnTo>
                    <a:pt x="1290065" y="338328"/>
                  </a:lnTo>
                  <a:lnTo>
                    <a:pt x="1374647" y="169164"/>
                  </a:lnTo>
                  <a:lnTo>
                    <a:pt x="1290065" y="0"/>
                  </a:lnTo>
                  <a:close/>
                </a:path>
              </a:pathLst>
            </a:custGeom>
            <a:solidFill>
              <a:srgbClr val="BCBCBC"/>
            </a:solidFill>
          </p:spPr>
          <p:txBody>
            <a:bodyPr wrap="square" lIns="0" tIns="0" rIns="0" bIns="0" rtlCol="0"/>
            <a:lstStyle/>
            <a:p>
              <a:endParaRPr/>
            </a:p>
          </p:txBody>
        </p:sp>
        <p:sp>
          <p:nvSpPr>
            <p:cNvPr id="7" name="object 7"/>
            <p:cNvSpPr/>
            <p:nvPr/>
          </p:nvSpPr>
          <p:spPr>
            <a:xfrm>
              <a:off x="4732782" y="2292858"/>
              <a:ext cx="1374775" cy="338455"/>
            </a:xfrm>
            <a:custGeom>
              <a:avLst/>
              <a:gdLst/>
              <a:ahLst/>
              <a:cxnLst/>
              <a:rect l="l" t="t" r="r" b="b"/>
              <a:pathLst>
                <a:path w="1374775" h="338455">
                  <a:moveTo>
                    <a:pt x="0" y="169164"/>
                  </a:moveTo>
                  <a:lnTo>
                    <a:pt x="84581" y="0"/>
                  </a:lnTo>
                  <a:lnTo>
                    <a:pt x="1290065" y="0"/>
                  </a:lnTo>
                  <a:lnTo>
                    <a:pt x="1374647" y="169164"/>
                  </a:lnTo>
                  <a:lnTo>
                    <a:pt x="1290065" y="338328"/>
                  </a:lnTo>
                  <a:lnTo>
                    <a:pt x="84581" y="338328"/>
                  </a:lnTo>
                  <a:lnTo>
                    <a:pt x="0" y="169164"/>
                  </a:lnTo>
                  <a:close/>
                </a:path>
              </a:pathLst>
            </a:custGeom>
            <a:ln w="19050">
              <a:solidFill>
                <a:srgbClr val="00497E"/>
              </a:solidFill>
            </a:ln>
          </p:spPr>
          <p:txBody>
            <a:bodyPr wrap="square" lIns="0" tIns="0" rIns="0" bIns="0" rtlCol="0"/>
            <a:lstStyle/>
            <a:p>
              <a:endParaRPr/>
            </a:p>
          </p:txBody>
        </p:sp>
      </p:grpSp>
      <p:sp>
        <p:nvSpPr>
          <p:cNvPr id="8" name="object 8"/>
          <p:cNvSpPr txBox="1"/>
          <p:nvPr/>
        </p:nvSpPr>
        <p:spPr>
          <a:xfrm>
            <a:off x="4843017" y="2355037"/>
            <a:ext cx="113601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607E"/>
                </a:solidFill>
                <a:latin typeface="Lucida Sans Unicode"/>
                <a:cs typeface="Lucida Sans Unicode"/>
              </a:rPr>
              <a:t>S</a:t>
            </a:r>
            <a:r>
              <a:rPr sz="1200" spc="-85" dirty="0">
                <a:solidFill>
                  <a:srgbClr val="00607E"/>
                </a:solidFill>
                <a:latin typeface="Lucida Sans Unicode"/>
                <a:cs typeface="Lucida Sans Unicode"/>
              </a:rPr>
              <a:t>a</a:t>
            </a:r>
            <a:r>
              <a:rPr sz="1200" spc="-50" dirty="0">
                <a:solidFill>
                  <a:srgbClr val="00607E"/>
                </a:solidFill>
                <a:latin typeface="Lucida Sans Unicode"/>
                <a:cs typeface="Lucida Sans Unicode"/>
              </a:rPr>
              <a:t>l</a:t>
            </a:r>
            <a:r>
              <a:rPr sz="1200" spc="-65" dirty="0">
                <a:solidFill>
                  <a:srgbClr val="00607E"/>
                </a:solidFill>
                <a:latin typeface="Lucida Sans Unicode"/>
                <a:cs typeface="Lucida Sans Unicode"/>
              </a:rPr>
              <a:t>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120" dirty="0">
                <a:solidFill>
                  <a:srgbClr val="00607E"/>
                </a:solidFill>
                <a:latin typeface="Lucida Sans Unicode"/>
                <a:cs typeface="Lucida Sans Unicode"/>
              </a:rPr>
              <a:t>Adm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65" dirty="0">
                <a:solidFill>
                  <a:srgbClr val="00607E"/>
                </a:solidFill>
                <a:latin typeface="Lucida Sans Unicode"/>
                <a:cs typeface="Lucida Sans Unicode"/>
              </a:rPr>
              <a:t>Ro</a:t>
            </a:r>
            <a:r>
              <a:rPr sz="1200" spc="-70" dirty="0">
                <a:solidFill>
                  <a:srgbClr val="00607E"/>
                </a:solidFill>
                <a:latin typeface="Lucida Sans Unicode"/>
                <a:cs typeface="Lucida Sans Unicode"/>
              </a:rPr>
              <a:t>le</a:t>
            </a:r>
            <a:endParaRPr sz="1200">
              <a:latin typeface="Lucida Sans Unicode"/>
              <a:cs typeface="Lucida Sans Unicode"/>
            </a:endParaRPr>
          </a:p>
        </p:txBody>
      </p:sp>
      <p:grpSp>
        <p:nvGrpSpPr>
          <p:cNvPr id="9" name="object 9"/>
          <p:cNvGrpSpPr/>
          <p:nvPr/>
        </p:nvGrpSpPr>
        <p:grpSpPr>
          <a:xfrm>
            <a:off x="4405884" y="1985772"/>
            <a:ext cx="3632835" cy="1782445"/>
            <a:chOff x="4405884" y="1985772"/>
            <a:chExt cx="3632835" cy="1782445"/>
          </a:xfrm>
        </p:grpSpPr>
        <p:sp>
          <p:nvSpPr>
            <p:cNvPr id="10" name="object 10"/>
            <p:cNvSpPr/>
            <p:nvPr/>
          </p:nvSpPr>
          <p:spPr>
            <a:xfrm>
              <a:off x="5074920" y="198577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11" name="object 11"/>
            <p:cNvPicPr/>
            <p:nvPr/>
          </p:nvPicPr>
          <p:blipFill>
            <a:blip r:embed="rId3" cstate="print"/>
            <a:stretch>
              <a:fillRect/>
            </a:stretch>
          </p:blipFill>
          <p:spPr>
            <a:xfrm>
              <a:off x="4405884" y="2798000"/>
              <a:ext cx="2007742" cy="969962"/>
            </a:xfrm>
            <a:prstGeom prst="rect">
              <a:avLst/>
            </a:prstGeom>
          </p:spPr>
        </p:pic>
        <p:sp>
          <p:nvSpPr>
            <p:cNvPr id="12" name="object 12"/>
            <p:cNvSpPr/>
            <p:nvPr/>
          </p:nvSpPr>
          <p:spPr>
            <a:xfrm>
              <a:off x="4732782" y="2952750"/>
              <a:ext cx="1374775" cy="338455"/>
            </a:xfrm>
            <a:custGeom>
              <a:avLst/>
              <a:gdLst/>
              <a:ahLst/>
              <a:cxnLst/>
              <a:rect l="l" t="t" r="r" b="b"/>
              <a:pathLst>
                <a:path w="1374775" h="338454">
                  <a:moveTo>
                    <a:pt x="1290065" y="0"/>
                  </a:moveTo>
                  <a:lnTo>
                    <a:pt x="84581" y="0"/>
                  </a:lnTo>
                  <a:lnTo>
                    <a:pt x="0" y="169163"/>
                  </a:lnTo>
                  <a:lnTo>
                    <a:pt x="84581" y="338327"/>
                  </a:lnTo>
                  <a:lnTo>
                    <a:pt x="1290065" y="338327"/>
                  </a:lnTo>
                  <a:lnTo>
                    <a:pt x="1374647" y="169163"/>
                  </a:lnTo>
                  <a:lnTo>
                    <a:pt x="1290065" y="0"/>
                  </a:lnTo>
                  <a:close/>
                </a:path>
              </a:pathLst>
            </a:custGeom>
            <a:solidFill>
              <a:srgbClr val="BCBCBC"/>
            </a:solidFill>
          </p:spPr>
          <p:txBody>
            <a:bodyPr wrap="square" lIns="0" tIns="0" rIns="0" bIns="0" rtlCol="0"/>
            <a:lstStyle/>
            <a:p>
              <a:endParaRPr/>
            </a:p>
          </p:txBody>
        </p:sp>
        <p:sp>
          <p:nvSpPr>
            <p:cNvPr id="13" name="object 13"/>
            <p:cNvSpPr/>
            <p:nvPr/>
          </p:nvSpPr>
          <p:spPr>
            <a:xfrm>
              <a:off x="4732782" y="2952750"/>
              <a:ext cx="1374775" cy="338455"/>
            </a:xfrm>
            <a:custGeom>
              <a:avLst/>
              <a:gdLst/>
              <a:ahLst/>
              <a:cxnLst/>
              <a:rect l="l" t="t" r="r" b="b"/>
              <a:pathLst>
                <a:path w="1374775" h="338454">
                  <a:moveTo>
                    <a:pt x="0" y="169163"/>
                  </a:moveTo>
                  <a:lnTo>
                    <a:pt x="84581" y="0"/>
                  </a:lnTo>
                  <a:lnTo>
                    <a:pt x="1290065" y="0"/>
                  </a:lnTo>
                  <a:lnTo>
                    <a:pt x="1374647" y="169163"/>
                  </a:lnTo>
                  <a:lnTo>
                    <a:pt x="1290065" y="338327"/>
                  </a:lnTo>
                  <a:lnTo>
                    <a:pt x="84581" y="338327"/>
                  </a:lnTo>
                  <a:lnTo>
                    <a:pt x="0" y="169163"/>
                  </a:lnTo>
                  <a:close/>
                </a:path>
              </a:pathLst>
            </a:custGeom>
            <a:ln w="19049">
              <a:solidFill>
                <a:srgbClr val="00497E"/>
              </a:solidFill>
            </a:ln>
          </p:spPr>
          <p:txBody>
            <a:bodyPr wrap="square" lIns="0" tIns="0" rIns="0" bIns="0" rtlCol="0"/>
            <a:lstStyle/>
            <a:p>
              <a:endParaRPr/>
            </a:p>
          </p:txBody>
        </p:sp>
        <p:sp>
          <p:nvSpPr>
            <p:cNvPr id="14" name="object 14"/>
            <p:cNvSpPr/>
            <p:nvPr/>
          </p:nvSpPr>
          <p:spPr>
            <a:xfrm>
              <a:off x="5306568" y="2645663"/>
              <a:ext cx="76200" cy="310515"/>
            </a:xfrm>
            <a:custGeom>
              <a:avLst/>
              <a:gdLst/>
              <a:ahLst/>
              <a:cxnLst/>
              <a:rect l="l" t="t" r="r" b="b"/>
              <a:pathLst>
                <a:path w="76200" h="310514">
                  <a:moveTo>
                    <a:pt x="44450" y="63500"/>
                  </a:moveTo>
                  <a:lnTo>
                    <a:pt x="31750" y="63500"/>
                  </a:lnTo>
                  <a:lnTo>
                    <a:pt x="31750" y="310261"/>
                  </a:lnTo>
                  <a:lnTo>
                    <a:pt x="44450" y="310261"/>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15" name="object 15"/>
            <p:cNvPicPr/>
            <p:nvPr/>
          </p:nvPicPr>
          <p:blipFill>
            <a:blip r:embed="rId4" cstate="print"/>
            <a:stretch>
              <a:fillRect/>
            </a:stretch>
          </p:blipFill>
          <p:spPr>
            <a:xfrm>
              <a:off x="6031992" y="2133536"/>
              <a:ext cx="2006218" cy="969962"/>
            </a:xfrm>
            <a:prstGeom prst="rect">
              <a:avLst/>
            </a:prstGeom>
          </p:spPr>
        </p:pic>
        <p:sp>
          <p:nvSpPr>
            <p:cNvPr id="16" name="object 16"/>
            <p:cNvSpPr/>
            <p:nvPr/>
          </p:nvSpPr>
          <p:spPr>
            <a:xfrm>
              <a:off x="6358890" y="2288286"/>
              <a:ext cx="1373505" cy="338455"/>
            </a:xfrm>
            <a:custGeom>
              <a:avLst/>
              <a:gdLst/>
              <a:ahLst/>
              <a:cxnLst/>
              <a:rect l="l" t="t" r="r" b="b"/>
              <a:pathLst>
                <a:path w="1373504" h="338455">
                  <a:moveTo>
                    <a:pt x="1288541" y="0"/>
                  </a:moveTo>
                  <a:lnTo>
                    <a:pt x="84582" y="0"/>
                  </a:lnTo>
                  <a:lnTo>
                    <a:pt x="0" y="169163"/>
                  </a:lnTo>
                  <a:lnTo>
                    <a:pt x="84582" y="338327"/>
                  </a:lnTo>
                  <a:lnTo>
                    <a:pt x="1288541" y="338327"/>
                  </a:lnTo>
                  <a:lnTo>
                    <a:pt x="1373124" y="169163"/>
                  </a:lnTo>
                  <a:lnTo>
                    <a:pt x="1288541" y="0"/>
                  </a:lnTo>
                  <a:close/>
                </a:path>
              </a:pathLst>
            </a:custGeom>
            <a:solidFill>
              <a:srgbClr val="BCBCBC"/>
            </a:solidFill>
          </p:spPr>
          <p:txBody>
            <a:bodyPr wrap="square" lIns="0" tIns="0" rIns="0" bIns="0" rtlCol="0"/>
            <a:lstStyle/>
            <a:p>
              <a:endParaRPr/>
            </a:p>
          </p:txBody>
        </p:sp>
        <p:sp>
          <p:nvSpPr>
            <p:cNvPr id="17" name="object 17"/>
            <p:cNvSpPr/>
            <p:nvPr/>
          </p:nvSpPr>
          <p:spPr>
            <a:xfrm>
              <a:off x="6358890" y="2288286"/>
              <a:ext cx="1373505" cy="338455"/>
            </a:xfrm>
            <a:custGeom>
              <a:avLst/>
              <a:gdLst/>
              <a:ahLst/>
              <a:cxnLst/>
              <a:rect l="l" t="t" r="r" b="b"/>
              <a:pathLst>
                <a:path w="1373504" h="338455">
                  <a:moveTo>
                    <a:pt x="0" y="169163"/>
                  </a:moveTo>
                  <a:lnTo>
                    <a:pt x="84582" y="0"/>
                  </a:lnTo>
                  <a:lnTo>
                    <a:pt x="1288541" y="0"/>
                  </a:lnTo>
                  <a:lnTo>
                    <a:pt x="1373124" y="169163"/>
                  </a:lnTo>
                  <a:lnTo>
                    <a:pt x="1288541" y="338327"/>
                  </a:lnTo>
                  <a:lnTo>
                    <a:pt x="84582" y="338327"/>
                  </a:lnTo>
                  <a:lnTo>
                    <a:pt x="0" y="169163"/>
                  </a:lnTo>
                  <a:close/>
                </a:path>
              </a:pathLst>
            </a:custGeom>
            <a:ln w="19050">
              <a:solidFill>
                <a:srgbClr val="00497E"/>
              </a:solidFill>
            </a:ln>
          </p:spPr>
          <p:txBody>
            <a:bodyPr wrap="square" lIns="0" tIns="0" rIns="0" bIns="0" rtlCol="0"/>
            <a:lstStyle/>
            <a:p>
              <a:endParaRPr/>
            </a:p>
          </p:txBody>
        </p:sp>
      </p:grpSp>
      <p:sp>
        <p:nvSpPr>
          <p:cNvPr id="18" name="object 18"/>
          <p:cNvSpPr txBox="1"/>
          <p:nvPr/>
        </p:nvSpPr>
        <p:spPr>
          <a:xfrm>
            <a:off x="6541769" y="2350770"/>
            <a:ext cx="989965"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00607E"/>
                </a:solidFill>
                <a:latin typeface="Lucida Sans Unicode"/>
                <a:cs typeface="Lucida Sans Unicode"/>
              </a:rPr>
              <a:t>H</a:t>
            </a:r>
            <a:r>
              <a:rPr sz="1200" spc="-20" dirty="0">
                <a:solidFill>
                  <a:srgbClr val="00607E"/>
                </a:solidFill>
                <a:latin typeface="Lucida Sans Unicode"/>
                <a:cs typeface="Lucida Sans Unicode"/>
              </a:rPr>
              <a:t>R</a:t>
            </a:r>
            <a:r>
              <a:rPr sz="1200" spc="-125" dirty="0">
                <a:solidFill>
                  <a:srgbClr val="00607E"/>
                </a:solidFill>
                <a:latin typeface="Lucida Sans Unicode"/>
                <a:cs typeface="Lucida Sans Unicode"/>
              </a:rPr>
              <a:t> </a:t>
            </a:r>
            <a:r>
              <a:rPr sz="1200" spc="-114" dirty="0">
                <a:solidFill>
                  <a:srgbClr val="00607E"/>
                </a:solidFill>
                <a:latin typeface="Lucida Sans Unicode"/>
                <a:cs typeface="Lucida Sans Unicode"/>
              </a:rPr>
              <a:t>A</a:t>
            </a:r>
            <a:r>
              <a:rPr sz="1200" spc="-120" dirty="0">
                <a:solidFill>
                  <a:srgbClr val="00607E"/>
                </a:solidFill>
                <a:latin typeface="Lucida Sans Unicode"/>
                <a:cs typeface="Lucida Sans Unicode"/>
              </a:rPr>
              <a:t>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19" name="object 19"/>
          <p:cNvGrpSpPr/>
          <p:nvPr/>
        </p:nvGrpSpPr>
        <p:grpSpPr>
          <a:xfrm>
            <a:off x="2119883" y="2641092"/>
            <a:ext cx="5918835" cy="1887855"/>
            <a:chOff x="2119883" y="2641092"/>
            <a:chExt cx="5918835" cy="1887855"/>
          </a:xfrm>
        </p:grpSpPr>
        <p:pic>
          <p:nvPicPr>
            <p:cNvPr id="20" name="object 20"/>
            <p:cNvPicPr/>
            <p:nvPr/>
          </p:nvPicPr>
          <p:blipFill>
            <a:blip r:embed="rId4" cstate="print"/>
            <a:stretch>
              <a:fillRect/>
            </a:stretch>
          </p:blipFill>
          <p:spPr>
            <a:xfrm>
              <a:off x="6031992" y="2793428"/>
              <a:ext cx="2006218" cy="969962"/>
            </a:xfrm>
            <a:prstGeom prst="rect">
              <a:avLst/>
            </a:prstGeom>
          </p:spPr>
        </p:pic>
        <p:sp>
          <p:nvSpPr>
            <p:cNvPr id="21" name="object 21"/>
            <p:cNvSpPr/>
            <p:nvPr/>
          </p:nvSpPr>
          <p:spPr>
            <a:xfrm>
              <a:off x="6358889" y="2948178"/>
              <a:ext cx="1373505" cy="338455"/>
            </a:xfrm>
            <a:custGeom>
              <a:avLst/>
              <a:gdLst/>
              <a:ahLst/>
              <a:cxnLst/>
              <a:rect l="l" t="t" r="r" b="b"/>
              <a:pathLst>
                <a:path w="1373504" h="338454">
                  <a:moveTo>
                    <a:pt x="1288541" y="0"/>
                  </a:moveTo>
                  <a:lnTo>
                    <a:pt x="84582" y="0"/>
                  </a:lnTo>
                  <a:lnTo>
                    <a:pt x="0" y="169164"/>
                  </a:lnTo>
                  <a:lnTo>
                    <a:pt x="84582" y="338328"/>
                  </a:lnTo>
                  <a:lnTo>
                    <a:pt x="1288541" y="338328"/>
                  </a:lnTo>
                  <a:lnTo>
                    <a:pt x="1373124" y="169164"/>
                  </a:lnTo>
                  <a:lnTo>
                    <a:pt x="1288541" y="0"/>
                  </a:lnTo>
                  <a:close/>
                </a:path>
              </a:pathLst>
            </a:custGeom>
            <a:solidFill>
              <a:srgbClr val="BCBCBC"/>
            </a:solidFill>
          </p:spPr>
          <p:txBody>
            <a:bodyPr wrap="square" lIns="0" tIns="0" rIns="0" bIns="0" rtlCol="0"/>
            <a:lstStyle/>
            <a:p>
              <a:endParaRPr/>
            </a:p>
          </p:txBody>
        </p:sp>
        <p:sp>
          <p:nvSpPr>
            <p:cNvPr id="22" name="object 22"/>
            <p:cNvSpPr/>
            <p:nvPr/>
          </p:nvSpPr>
          <p:spPr>
            <a:xfrm>
              <a:off x="6358889" y="2948178"/>
              <a:ext cx="1373505" cy="338455"/>
            </a:xfrm>
            <a:custGeom>
              <a:avLst/>
              <a:gdLst/>
              <a:ahLst/>
              <a:cxnLst/>
              <a:rect l="l" t="t" r="r" b="b"/>
              <a:pathLst>
                <a:path w="1373504" h="338454">
                  <a:moveTo>
                    <a:pt x="0" y="169164"/>
                  </a:moveTo>
                  <a:lnTo>
                    <a:pt x="84582" y="0"/>
                  </a:lnTo>
                  <a:lnTo>
                    <a:pt x="1288541" y="0"/>
                  </a:lnTo>
                  <a:lnTo>
                    <a:pt x="1373124" y="169164"/>
                  </a:lnTo>
                  <a:lnTo>
                    <a:pt x="1288541" y="338328"/>
                  </a:lnTo>
                  <a:lnTo>
                    <a:pt x="84582" y="338328"/>
                  </a:lnTo>
                  <a:lnTo>
                    <a:pt x="0" y="169164"/>
                  </a:lnTo>
                  <a:close/>
                </a:path>
              </a:pathLst>
            </a:custGeom>
            <a:ln w="19050">
              <a:solidFill>
                <a:srgbClr val="00497E"/>
              </a:solidFill>
            </a:ln>
          </p:spPr>
          <p:txBody>
            <a:bodyPr wrap="square" lIns="0" tIns="0" rIns="0" bIns="0" rtlCol="0"/>
            <a:lstStyle/>
            <a:p>
              <a:endParaRPr/>
            </a:p>
          </p:txBody>
        </p:sp>
        <p:sp>
          <p:nvSpPr>
            <p:cNvPr id="23" name="object 23"/>
            <p:cNvSpPr/>
            <p:nvPr/>
          </p:nvSpPr>
          <p:spPr>
            <a:xfrm>
              <a:off x="6931151" y="264109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24" name="object 24"/>
            <p:cNvPicPr/>
            <p:nvPr/>
          </p:nvPicPr>
          <p:blipFill>
            <a:blip r:embed="rId5" cstate="print"/>
            <a:stretch>
              <a:fillRect/>
            </a:stretch>
          </p:blipFill>
          <p:spPr>
            <a:xfrm>
              <a:off x="2119883" y="3445764"/>
              <a:ext cx="363474" cy="372618"/>
            </a:xfrm>
            <a:prstGeom prst="rect">
              <a:avLst/>
            </a:prstGeom>
          </p:spPr>
        </p:pic>
        <p:pic>
          <p:nvPicPr>
            <p:cNvPr id="25" name="object 25"/>
            <p:cNvPicPr/>
            <p:nvPr/>
          </p:nvPicPr>
          <p:blipFill>
            <a:blip r:embed="rId6" cstate="print"/>
            <a:stretch>
              <a:fillRect/>
            </a:stretch>
          </p:blipFill>
          <p:spPr>
            <a:xfrm>
              <a:off x="2398775" y="3442703"/>
              <a:ext cx="909065" cy="398538"/>
            </a:xfrm>
            <a:prstGeom prst="rect">
              <a:avLst/>
            </a:prstGeom>
          </p:spPr>
        </p:pic>
        <p:pic>
          <p:nvPicPr>
            <p:cNvPr id="26" name="object 26"/>
            <p:cNvPicPr/>
            <p:nvPr/>
          </p:nvPicPr>
          <p:blipFill>
            <a:blip r:embed="rId7" cstate="print"/>
            <a:stretch>
              <a:fillRect/>
            </a:stretch>
          </p:blipFill>
          <p:spPr>
            <a:xfrm>
              <a:off x="3069336" y="3442703"/>
              <a:ext cx="1636014" cy="398538"/>
            </a:xfrm>
            <a:prstGeom prst="rect">
              <a:avLst/>
            </a:prstGeom>
          </p:spPr>
        </p:pic>
        <p:pic>
          <p:nvPicPr>
            <p:cNvPr id="27" name="object 27"/>
            <p:cNvPicPr/>
            <p:nvPr/>
          </p:nvPicPr>
          <p:blipFill>
            <a:blip r:embed="rId8" cstate="print"/>
            <a:stretch>
              <a:fillRect/>
            </a:stretch>
          </p:blipFill>
          <p:spPr>
            <a:xfrm>
              <a:off x="3176016" y="3672822"/>
              <a:ext cx="1422654" cy="31132"/>
            </a:xfrm>
            <a:prstGeom prst="rect">
              <a:avLst/>
            </a:prstGeom>
          </p:spPr>
        </p:pic>
        <p:pic>
          <p:nvPicPr>
            <p:cNvPr id="28" name="object 28"/>
            <p:cNvPicPr/>
            <p:nvPr/>
          </p:nvPicPr>
          <p:blipFill>
            <a:blip r:embed="rId9" cstate="print"/>
            <a:stretch>
              <a:fillRect/>
            </a:stretch>
          </p:blipFill>
          <p:spPr>
            <a:xfrm>
              <a:off x="4501895" y="3442703"/>
              <a:ext cx="2583942" cy="398538"/>
            </a:xfrm>
            <a:prstGeom prst="rect">
              <a:avLst/>
            </a:prstGeom>
          </p:spPr>
        </p:pic>
        <p:pic>
          <p:nvPicPr>
            <p:cNvPr id="29" name="object 29"/>
            <p:cNvPicPr/>
            <p:nvPr/>
          </p:nvPicPr>
          <p:blipFill>
            <a:blip r:embed="rId10" cstate="print"/>
            <a:stretch>
              <a:fillRect/>
            </a:stretch>
          </p:blipFill>
          <p:spPr>
            <a:xfrm>
              <a:off x="2119883" y="3814572"/>
              <a:ext cx="363474" cy="371106"/>
            </a:xfrm>
            <a:prstGeom prst="rect">
              <a:avLst/>
            </a:prstGeom>
          </p:spPr>
        </p:pic>
        <p:pic>
          <p:nvPicPr>
            <p:cNvPr id="30" name="object 30"/>
            <p:cNvPicPr/>
            <p:nvPr/>
          </p:nvPicPr>
          <p:blipFill>
            <a:blip r:embed="rId11" cstate="print"/>
            <a:stretch>
              <a:fillRect/>
            </a:stretch>
          </p:blipFill>
          <p:spPr>
            <a:xfrm>
              <a:off x="2398775" y="3810000"/>
              <a:ext cx="909065" cy="398538"/>
            </a:xfrm>
            <a:prstGeom prst="rect">
              <a:avLst/>
            </a:prstGeom>
          </p:spPr>
        </p:pic>
        <p:pic>
          <p:nvPicPr>
            <p:cNvPr id="31" name="object 31"/>
            <p:cNvPicPr/>
            <p:nvPr/>
          </p:nvPicPr>
          <p:blipFill>
            <a:blip r:embed="rId12" cstate="print"/>
            <a:stretch>
              <a:fillRect/>
            </a:stretch>
          </p:blipFill>
          <p:spPr>
            <a:xfrm>
              <a:off x="3069336" y="3810000"/>
              <a:ext cx="1703069" cy="398538"/>
            </a:xfrm>
            <a:prstGeom prst="rect">
              <a:avLst/>
            </a:prstGeom>
          </p:spPr>
        </p:pic>
        <p:pic>
          <p:nvPicPr>
            <p:cNvPr id="32" name="object 32"/>
            <p:cNvPicPr/>
            <p:nvPr/>
          </p:nvPicPr>
          <p:blipFill>
            <a:blip r:embed="rId13" cstate="print"/>
            <a:stretch>
              <a:fillRect/>
            </a:stretch>
          </p:blipFill>
          <p:spPr>
            <a:xfrm>
              <a:off x="3176016" y="4040118"/>
              <a:ext cx="1489709" cy="31132"/>
            </a:xfrm>
            <a:prstGeom prst="rect">
              <a:avLst/>
            </a:prstGeom>
          </p:spPr>
        </p:pic>
        <p:pic>
          <p:nvPicPr>
            <p:cNvPr id="33" name="object 33"/>
            <p:cNvPicPr/>
            <p:nvPr/>
          </p:nvPicPr>
          <p:blipFill>
            <a:blip r:embed="rId14" cstate="print"/>
            <a:stretch>
              <a:fillRect/>
            </a:stretch>
          </p:blipFill>
          <p:spPr>
            <a:xfrm>
              <a:off x="4568951" y="3810000"/>
              <a:ext cx="2196846" cy="398538"/>
            </a:xfrm>
            <a:prstGeom prst="rect">
              <a:avLst/>
            </a:prstGeom>
          </p:spPr>
        </p:pic>
        <p:pic>
          <p:nvPicPr>
            <p:cNvPr id="34" name="object 34"/>
            <p:cNvPicPr/>
            <p:nvPr/>
          </p:nvPicPr>
          <p:blipFill>
            <a:blip r:embed="rId15" cstate="print"/>
            <a:stretch>
              <a:fillRect/>
            </a:stretch>
          </p:blipFill>
          <p:spPr>
            <a:xfrm>
              <a:off x="2398775" y="4130040"/>
              <a:ext cx="662177" cy="398538"/>
            </a:xfrm>
            <a:prstGeom prst="rect">
              <a:avLst/>
            </a:prstGeom>
          </p:spPr>
        </p:pic>
      </p:grpSp>
      <p:sp>
        <p:nvSpPr>
          <p:cNvPr id="35" name="object 35"/>
          <p:cNvSpPr txBox="1"/>
          <p:nvPr/>
        </p:nvSpPr>
        <p:spPr>
          <a:xfrm>
            <a:off x="2212594" y="3003295"/>
            <a:ext cx="5104765" cy="1395730"/>
          </a:xfrm>
          <a:prstGeom prst="rect">
            <a:avLst/>
          </a:prstGeom>
        </p:spPr>
        <p:txBody>
          <a:bodyPr vert="horz" wrap="square" lIns="0" tIns="12700" rIns="0" bIns="0" rtlCol="0">
            <a:spAutoFit/>
          </a:bodyPr>
          <a:lstStyle/>
          <a:p>
            <a:pPr marL="2875915">
              <a:lnSpc>
                <a:spcPct val="100000"/>
              </a:lnSpc>
              <a:spcBef>
                <a:spcPts val="100"/>
              </a:spcBef>
              <a:tabLst>
                <a:tab pos="4574540" algn="l"/>
              </a:tabLst>
            </a:pPr>
            <a:r>
              <a:rPr sz="1200" spc="-30" dirty="0">
                <a:solidFill>
                  <a:srgbClr val="00607E"/>
                </a:solidFill>
                <a:latin typeface="Lucida Sans Unicode"/>
                <a:cs typeface="Lucida Sans Unicode"/>
              </a:rPr>
              <a:t>S</a:t>
            </a:r>
            <a:r>
              <a:rPr sz="1200" spc="-35" dirty="0">
                <a:solidFill>
                  <a:srgbClr val="00607E"/>
                </a:solidFill>
                <a:latin typeface="Lucida Sans Unicode"/>
                <a:cs typeface="Lucida Sans Unicode"/>
              </a:rPr>
              <a:t>a</a:t>
            </a:r>
            <a:r>
              <a:rPr sz="1200" spc="-70" dirty="0">
                <a:solidFill>
                  <a:srgbClr val="00607E"/>
                </a:solidFill>
                <a:latin typeface="Lucida Sans Unicode"/>
                <a:cs typeface="Lucida Sans Unicode"/>
              </a:rPr>
              <a:t>le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r>
              <a:rPr sz="1200" dirty="0">
                <a:solidFill>
                  <a:srgbClr val="00607E"/>
                </a:solidFill>
                <a:latin typeface="Lucida Sans Unicode"/>
                <a:cs typeface="Lucida Sans Unicode"/>
              </a:rPr>
              <a:t>	</a:t>
            </a:r>
            <a:r>
              <a:rPr sz="1800" spc="-112" baseline="2314" dirty="0">
                <a:solidFill>
                  <a:srgbClr val="00607E"/>
                </a:solidFill>
                <a:latin typeface="Lucida Sans Unicode"/>
                <a:cs typeface="Lucida Sans Unicode"/>
              </a:rPr>
              <a:t>H</a:t>
            </a:r>
            <a:r>
              <a:rPr sz="1800" spc="-30" baseline="2314" dirty="0">
                <a:solidFill>
                  <a:srgbClr val="00607E"/>
                </a:solidFill>
                <a:latin typeface="Lucida Sans Unicode"/>
                <a:cs typeface="Lucida Sans Unicode"/>
              </a:rPr>
              <a:t>R</a:t>
            </a:r>
            <a:r>
              <a:rPr sz="1800" spc="-187" baseline="2314" dirty="0">
                <a:solidFill>
                  <a:srgbClr val="00607E"/>
                </a:solidFill>
                <a:latin typeface="Lucida Sans Unicode"/>
                <a:cs typeface="Lucida Sans Unicode"/>
              </a:rPr>
              <a:t> </a:t>
            </a:r>
            <a:r>
              <a:rPr sz="1800" spc="-30" baseline="2314" dirty="0">
                <a:solidFill>
                  <a:srgbClr val="00607E"/>
                </a:solidFill>
                <a:latin typeface="Lucida Sans Unicode"/>
                <a:cs typeface="Lucida Sans Unicode"/>
              </a:rPr>
              <a:t>R</a:t>
            </a:r>
            <a:r>
              <a:rPr sz="1800" spc="-120" baseline="2314" dirty="0">
                <a:solidFill>
                  <a:srgbClr val="00607E"/>
                </a:solidFill>
                <a:latin typeface="Lucida Sans Unicode"/>
                <a:cs typeface="Lucida Sans Unicode"/>
              </a:rPr>
              <a:t>ole</a:t>
            </a:r>
            <a:endParaRPr sz="1800" baseline="2314">
              <a:latin typeface="Lucida Sans Unicode"/>
              <a:cs typeface="Lucida Sans Unicode"/>
            </a:endParaRPr>
          </a:p>
          <a:p>
            <a:pPr>
              <a:lnSpc>
                <a:spcPct val="100000"/>
              </a:lnSpc>
              <a:spcBef>
                <a:spcPts val="20"/>
              </a:spcBef>
            </a:pPr>
            <a:endParaRPr sz="1450">
              <a:latin typeface="Lucida Sans Unicode"/>
              <a:cs typeface="Lucida Sans Unicode"/>
            </a:endParaRPr>
          </a:p>
          <a:p>
            <a:pPr marL="299085" indent="-287020">
              <a:lnSpc>
                <a:spcPct val="100000"/>
              </a:lnSpc>
              <a:buClr>
                <a:srgbClr val="99D3FF"/>
              </a:buClr>
              <a:buFont typeface="Wingdings"/>
              <a:buChar char=""/>
              <a:tabLst>
                <a:tab pos="299085" algn="l"/>
                <a:tab pos="299720" algn="l"/>
              </a:tabLst>
            </a:pPr>
            <a:r>
              <a:rPr sz="1400" b="1" spc="-70" dirty="0">
                <a:solidFill>
                  <a:srgbClr val="D9D9D9"/>
                </a:solidFill>
                <a:latin typeface="Trebuchet MS"/>
                <a:cs typeface="Trebuchet MS"/>
              </a:rPr>
              <a:t>Create</a:t>
            </a:r>
            <a:r>
              <a:rPr sz="1400" b="1" spc="-145" dirty="0">
                <a:solidFill>
                  <a:srgbClr val="D9D9D9"/>
                </a:solidFill>
                <a:latin typeface="Trebuchet MS"/>
                <a:cs typeface="Trebuchet MS"/>
              </a:rPr>
              <a:t> </a:t>
            </a:r>
            <a:r>
              <a:rPr sz="1400" b="1" spc="-30" dirty="0">
                <a:solidFill>
                  <a:srgbClr val="D9D9D9"/>
                </a:solidFill>
                <a:latin typeface="Trebuchet MS"/>
                <a:cs typeface="Trebuchet MS"/>
              </a:rPr>
              <a:t>a</a:t>
            </a:r>
            <a:r>
              <a:rPr sz="1400" b="1" spc="-100" dirty="0">
                <a:solidFill>
                  <a:srgbClr val="D9D9D9"/>
                </a:solidFill>
                <a:latin typeface="Trebuchet MS"/>
                <a:cs typeface="Trebuchet MS"/>
              </a:rPr>
              <a:t> </a:t>
            </a:r>
            <a:r>
              <a:rPr sz="1400" b="1" u="sng" spc="-50" dirty="0">
                <a:solidFill>
                  <a:srgbClr val="D9D9D9"/>
                </a:solidFill>
                <a:uFill>
                  <a:solidFill>
                    <a:srgbClr val="D9D9D9"/>
                  </a:solidFill>
                </a:uFill>
                <a:latin typeface="Trebuchet MS"/>
                <a:cs typeface="Trebuchet MS"/>
              </a:rPr>
              <a:t>virtual</a:t>
            </a:r>
            <a:r>
              <a:rPr sz="1400" b="1" u="sng" spc="-130" dirty="0">
                <a:solidFill>
                  <a:srgbClr val="D9D9D9"/>
                </a:solidFill>
                <a:uFill>
                  <a:solidFill>
                    <a:srgbClr val="D9D9D9"/>
                  </a:solidFill>
                </a:uFill>
                <a:latin typeface="Trebuchet MS"/>
                <a:cs typeface="Trebuchet MS"/>
              </a:rPr>
              <a:t> </a:t>
            </a:r>
            <a:r>
              <a:rPr sz="1400" b="1" u="sng" spc="-45" dirty="0">
                <a:solidFill>
                  <a:srgbClr val="D9D9D9"/>
                </a:solidFill>
                <a:uFill>
                  <a:solidFill>
                    <a:srgbClr val="D9D9D9"/>
                  </a:solidFill>
                </a:uFill>
                <a:latin typeface="Trebuchet MS"/>
                <a:cs typeface="Trebuchet MS"/>
              </a:rPr>
              <a:t>warehouse</a:t>
            </a:r>
            <a:r>
              <a:rPr sz="1400" b="1" spc="-140" dirty="0">
                <a:solidFill>
                  <a:srgbClr val="D9D9D9"/>
                </a:solidFill>
                <a:latin typeface="Trebuchet MS"/>
                <a:cs typeface="Trebuchet MS"/>
              </a:rPr>
              <a:t> </a:t>
            </a:r>
            <a:r>
              <a:rPr sz="1400" b="1" spc="-5" dirty="0">
                <a:solidFill>
                  <a:srgbClr val="D9D9D9"/>
                </a:solidFill>
                <a:latin typeface="Trebuchet MS"/>
                <a:cs typeface="Trebuchet MS"/>
              </a:rPr>
              <a:t>&amp;</a:t>
            </a:r>
            <a:r>
              <a:rPr sz="1400" b="1" spc="-100" dirty="0">
                <a:solidFill>
                  <a:srgbClr val="D9D9D9"/>
                </a:solidFill>
                <a:latin typeface="Trebuchet MS"/>
                <a:cs typeface="Trebuchet MS"/>
              </a:rPr>
              <a:t> </a:t>
            </a:r>
            <a:r>
              <a:rPr sz="1400" b="1" dirty="0">
                <a:solidFill>
                  <a:srgbClr val="D9D9D9"/>
                </a:solidFill>
                <a:latin typeface="Trebuchet MS"/>
                <a:cs typeface="Trebuchet MS"/>
              </a:rPr>
              <a:t>assign</a:t>
            </a:r>
            <a:r>
              <a:rPr sz="1400" b="1" spc="-110" dirty="0">
                <a:solidFill>
                  <a:srgbClr val="D9D9D9"/>
                </a:solidFill>
                <a:latin typeface="Trebuchet MS"/>
                <a:cs typeface="Trebuchet MS"/>
              </a:rPr>
              <a:t> </a:t>
            </a:r>
            <a:r>
              <a:rPr sz="1400" b="1" spc="-50" dirty="0">
                <a:solidFill>
                  <a:srgbClr val="D9D9D9"/>
                </a:solidFill>
                <a:latin typeface="Trebuchet MS"/>
                <a:cs typeface="Trebuchet MS"/>
              </a:rPr>
              <a:t>it</a:t>
            </a:r>
            <a:r>
              <a:rPr sz="1400" b="1" spc="-105" dirty="0">
                <a:solidFill>
                  <a:srgbClr val="D9D9D9"/>
                </a:solidFill>
                <a:latin typeface="Trebuchet MS"/>
                <a:cs typeface="Trebuchet MS"/>
              </a:rPr>
              <a:t> </a:t>
            </a:r>
            <a:r>
              <a:rPr sz="1400" b="1" spc="-45" dirty="0">
                <a:solidFill>
                  <a:srgbClr val="D9D9D9"/>
                </a:solidFill>
                <a:latin typeface="Trebuchet MS"/>
                <a:cs typeface="Trebuchet MS"/>
              </a:rPr>
              <a:t>to</a:t>
            </a:r>
            <a:r>
              <a:rPr sz="1400" b="1" spc="-114"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0" dirty="0">
                <a:solidFill>
                  <a:srgbClr val="D9D9D9"/>
                </a:solidFill>
                <a:latin typeface="Trebuchet MS"/>
                <a:cs typeface="Trebuchet MS"/>
              </a:rPr>
              <a:t> </a:t>
            </a:r>
            <a:r>
              <a:rPr sz="1400" b="1" spc="-35" dirty="0">
                <a:solidFill>
                  <a:srgbClr val="D9D9D9"/>
                </a:solidFill>
                <a:latin typeface="Trebuchet MS"/>
                <a:cs typeface="Trebuchet MS"/>
              </a:rPr>
              <a:t>custom</a:t>
            </a:r>
            <a:r>
              <a:rPr sz="1400" b="1" spc="-114" dirty="0">
                <a:solidFill>
                  <a:srgbClr val="D9D9D9"/>
                </a:solidFill>
                <a:latin typeface="Trebuchet MS"/>
                <a:cs typeface="Trebuchet MS"/>
              </a:rPr>
              <a:t> </a:t>
            </a:r>
            <a:r>
              <a:rPr sz="1400" b="1" spc="-35" dirty="0">
                <a:solidFill>
                  <a:srgbClr val="D9D9D9"/>
                </a:solidFill>
                <a:latin typeface="Trebuchet MS"/>
                <a:cs typeface="Trebuchet MS"/>
              </a:rPr>
              <a:t>roles</a:t>
            </a:r>
            <a:endParaRPr sz="1400">
              <a:latin typeface="Trebuchet MS"/>
              <a:cs typeface="Trebuchet MS"/>
            </a:endParaRPr>
          </a:p>
          <a:p>
            <a:pPr marL="299085" indent="-287020">
              <a:lnSpc>
                <a:spcPct val="100000"/>
              </a:lnSpc>
              <a:spcBef>
                <a:spcPts val="1215"/>
              </a:spcBef>
              <a:buClr>
                <a:srgbClr val="99D3FF"/>
              </a:buClr>
              <a:buFont typeface="Wingdings"/>
              <a:buChar char=""/>
              <a:tabLst>
                <a:tab pos="299085" algn="l"/>
                <a:tab pos="299720" algn="l"/>
              </a:tabLst>
            </a:pPr>
            <a:r>
              <a:rPr sz="1400" b="1" spc="-70" dirty="0">
                <a:solidFill>
                  <a:srgbClr val="D9D9D9"/>
                </a:solidFill>
                <a:latin typeface="Trebuchet MS"/>
                <a:cs typeface="Trebuchet MS"/>
              </a:rPr>
              <a:t>Create</a:t>
            </a:r>
            <a:r>
              <a:rPr sz="1400" b="1" spc="-145" dirty="0">
                <a:solidFill>
                  <a:srgbClr val="D9D9D9"/>
                </a:solidFill>
                <a:latin typeface="Trebuchet MS"/>
                <a:cs typeface="Trebuchet MS"/>
              </a:rPr>
              <a:t> </a:t>
            </a:r>
            <a:r>
              <a:rPr sz="1400" b="1" spc="-30" dirty="0">
                <a:solidFill>
                  <a:srgbClr val="D9D9D9"/>
                </a:solidFill>
                <a:latin typeface="Trebuchet MS"/>
                <a:cs typeface="Trebuchet MS"/>
              </a:rPr>
              <a:t>a</a:t>
            </a:r>
            <a:r>
              <a:rPr sz="1400" b="1" spc="-105" dirty="0">
                <a:solidFill>
                  <a:srgbClr val="D9D9D9"/>
                </a:solidFill>
                <a:latin typeface="Trebuchet MS"/>
                <a:cs typeface="Trebuchet MS"/>
              </a:rPr>
              <a:t> </a:t>
            </a:r>
            <a:r>
              <a:rPr sz="1400" b="1" u="sng" spc="-35" dirty="0">
                <a:solidFill>
                  <a:srgbClr val="D9D9D9"/>
                </a:solidFill>
                <a:uFill>
                  <a:solidFill>
                    <a:srgbClr val="D9D9D9"/>
                  </a:solidFill>
                </a:uFill>
                <a:latin typeface="Trebuchet MS"/>
                <a:cs typeface="Trebuchet MS"/>
              </a:rPr>
              <a:t>database</a:t>
            </a:r>
            <a:r>
              <a:rPr sz="1400" b="1" u="sng" spc="-150" dirty="0">
                <a:solidFill>
                  <a:srgbClr val="D9D9D9"/>
                </a:solidFill>
                <a:uFill>
                  <a:solidFill>
                    <a:srgbClr val="D9D9D9"/>
                  </a:solidFill>
                </a:uFill>
                <a:latin typeface="Trebuchet MS"/>
                <a:cs typeface="Trebuchet MS"/>
              </a:rPr>
              <a:t> </a:t>
            </a:r>
            <a:r>
              <a:rPr sz="1400" b="1" u="sng" spc="-40" dirty="0">
                <a:solidFill>
                  <a:srgbClr val="D9D9D9"/>
                </a:solidFill>
                <a:uFill>
                  <a:solidFill>
                    <a:srgbClr val="D9D9D9"/>
                  </a:solidFill>
                </a:uFill>
                <a:latin typeface="Trebuchet MS"/>
                <a:cs typeface="Trebuchet MS"/>
              </a:rPr>
              <a:t>and</a:t>
            </a:r>
            <a:r>
              <a:rPr sz="1400" b="1" u="sng" spc="-125" dirty="0">
                <a:solidFill>
                  <a:srgbClr val="D9D9D9"/>
                </a:solidFill>
                <a:uFill>
                  <a:solidFill>
                    <a:srgbClr val="D9D9D9"/>
                  </a:solidFill>
                </a:uFill>
                <a:latin typeface="Trebuchet MS"/>
                <a:cs typeface="Trebuchet MS"/>
              </a:rPr>
              <a:t> </a:t>
            </a:r>
            <a:r>
              <a:rPr sz="1400" b="1" u="sng" spc="-50" dirty="0">
                <a:solidFill>
                  <a:srgbClr val="D9D9D9"/>
                </a:solidFill>
                <a:uFill>
                  <a:solidFill>
                    <a:srgbClr val="D9D9D9"/>
                  </a:solidFill>
                </a:uFill>
                <a:latin typeface="Trebuchet MS"/>
                <a:cs typeface="Trebuchet MS"/>
              </a:rPr>
              <a:t>table</a:t>
            </a:r>
            <a:r>
              <a:rPr sz="1400" b="1" spc="-140"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dirty="0">
                <a:solidFill>
                  <a:srgbClr val="D9D9D9"/>
                </a:solidFill>
                <a:latin typeface="Trebuchet MS"/>
                <a:cs typeface="Trebuchet MS"/>
              </a:rPr>
              <a:t>assign</a:t>
            </a:r>
            <a:r>
              <a:rPr sz="1400" b="1" spc="-105" dirty="0">
                <a:solidFill>
                  <a:srgbClr val="D9D9D9"/>
                </a:solidFill>
                <a:latin typeface="Trebuchet MS"/>
                <a:cs typeface="Trebuchet MS"/>
              </a:rPr>
              <a:t> </a:t>
            </a:r>
            <a:r>
              <a:rPr sz="1400" b="1" spc="-50" dirty="0">
                <a:solidFill>
                  <a:srgbClr val="D9D9D9"/>
                </a:solidFill>
                <a:latin typeface="Trebuchet MS"/>
                <a:cs typeface="Trebuchet MS"/>
              </a:rPr>
              <a:t>it</a:t>
            </a:r>
            <a:r>
              <a:rPr sz="1400" b="1" spc="-114" dirty="0">
                <a:solidFill>
                  <a:srgbClr val="D9D9D9"/>
                </a:solidFill>
                <a:latin typeface="Trebuchet MS"/>
                <a:cs typeface="Trebuchet MS"/>
              </a:rPr>
              <a:t> </a:t>
            </a:r>
            <a:r>
              <a:rPr sz="1400" b="1" spc="-45" dirty="0">
                <a:solidFill>
                  <a:srgbClr val="D9D9D9"/>
                </a:solidFill>
                <a:latin typeface="Trebuchet MS"/>
                <a:cs typeface="Trebuchet MS"/>
              </a:rPr>
              <a:t>to</a:t>
            </a:r>
            <a:r>
              <a:rPr sz="1400" b="1" spc="-105" dirty="0">
                <a:solidFill>
                  <a:srgbClr val="D9D9D9"/>
                </a:solidFill>
                <a:latin typeface="Trebuchet MS"/>
                <a:cs typeface="Trebuchet MS"/>
              </a:rPr>
              <a:t> </a:t>
            </a:r>
            <a:r>
              <a:rPr sz="1400" b="1" spc="-60" dirty="0">
                <a:solidFill>
                  <a:srgbClr val="D9D9D9"/>
                </a:solidFill>
                <a:latin typeface="Trebuchet MS"/>
                <a:cs typeface="Trebuchet MS"/>
              </a:rPr>
              <a:t>the</a:t>
            </a:r>
            <a:r>
              <a:rPr sz="1400" b="1" spc="-135" dirty="0">
                <a:solidFill>
                  <a:srgbClr val="D9D9D9"/>
                </a:solidFill>
                <a:latin typeface="Trebuchet MS"/>
                <a:cs typeface="Trebuchet MS"/>
              </a:rPr>
              <a:t> </a:t>
            </a:r>
            <a:r>
              <a:rPr sz="1400" b="1" spc="-35" dirty="0">
                <a:solidFill>
                  <a:srgbClr val="D9D9D9"/>
                </a:solidFill>
                <a:latin typeface="Trebuchet MS"/>
                <a:cs typeface="Trebuchet MS"/>
              </a:rPr>
              <a:t>custom</a:t>
            </a:r>
            <a:endParaRPr sz="1400">
              <a:latin typeface="Trebuchet MS"/>
              <a:cs typeface="Trebuchet MS"/>
            </a:endParaRPr>
          </a:p>
          <a:p>
            <a:pPr marL="299085">
              <a:lnSpc>
                <a:spcPct val="100000"/>
              </a:lnSpc>
              <a:spcBef>
                <a:spcPts val="845"/>
              </a:spcBef>
            </a:pPr>
            <a:r>
              <a:rPr sz="1400" b="1" spc="-40" dirty="0">
                <a:solidFill>
                  <a:srgbClr val="D9D9D9"/>
                </a:solidFill>
                <a:latin typeface="Trebuchet MS"/>
                <a:cs typeface="Trebuchet MS"/>
              </a:rPr>
              <a:t>roles</a:t>
            </a:r>
            <a:endParaRPr sz="1400">
              <a:latin typeface="Trebuchet MS"/>
              <a:cs typeface="Trebuchet MS"/>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4465" y="418338"/>
            <a:ext cx="2197100" cy="513715"/>
          </a:xfrm>
          <a:prstGeom prst="rect">
            <a:avLst/>
          </a:prstGeom>
        </p:spPr>
        <p:txBody>
          <a:bodyPr vert="horz" wrap="square" lIns="0" tIns="13335" rIns="0" bIns="0" rtlCol="0">
            <a:spAutoFit/>
          </a:bodyPr>
          <a:lstStyle/>
          <a:p>
            <a:pPr marL="12700">
              <a:lnSpc>
                <a:spcPct val="100000"/>
              </a:lnSpc>
              <a:spcBef>
                <a:spcPts val="105"/>
              </a:spcBef>
            </a:pPr>
            <a:r>
              <a:rPr spc="-5" dirty="0"/>
              <a:t>Custom</a:t>
            </a:r>
            <a:r>
              <a:rPr spc="-45" dirty="0"/>
              <a:t> </a:t>
            </a:r>
            <a:r>
              <a:rPr dirty="0"/>
              <a:t>roles</a:t>
            </a:r>
          </a:p>
        </p:txBody>
      </p:sp>
      <p:grpSp>
        <p:nvGrpSpPr>
          <p:cNvPr id="3" name="object 3"/>
          <p:cNvGrpSpPr/>
          <p:nvPr/>
        </p:nvGrpSpPr>
        <p:grpSpPr>
          <a:xfrm>
            <a:off x="2057400" y="1048511"/>
            <a:ext cx="4356735" cy="2529840"/>
            <a:chOff x="2057400" y="1048511"/>
            <a:chExt cx="4356735" cy="2529840"/>
          </a:xfrm>
        </p:grpSpPr>
        <p:pic>
          <p:nvPicPr>
            <p:cNvPr id="4" name="object 4"/>
            <p:cNvPicPr/>
            <p:nvPr/>
          </p:nvPicPr>
          <p:blipFill>
            <a:blip r:embed="rId2" cstate="print"/>
            <a:stretch>
              <a:fillRect/>
            </a:stretch>
          </p:blipFill>
          <p:spPr>
            <a:xfrm>
              <a:off x="2057400" y="1048511"/>
              <a:ext cx="3752088" cy="2529840"/>
            </a:xfrm>
            <a:prstGeom prst="rect">
              <a:avLst/>
            </a:prstGeom>
          </p:spPr>
        </p:pic>
        <p:pic>
          <p:nvPicPr>
            <p:cNvPr id="5" name="object 5"/>
            <p:cNvPicPr/>
            <p:nvPr/>
          </p:nvPicPr>
          <p:blipFill>
            <a:blip r:embed="rId3" cstate="print"/>
            <a:stretch>
              <a:fillRect/>
            </a:stretch>
          </p:blipFill>
          <p:spPr>
            <a:xfrm>
              <a:off x="4405883" y="2138108"/>
              <a:ext cx="2007742" cy="969962"/>
            </a:xfrm>
            <a:prstGeom prst="rect">
              <a:avLst/>
            </a:prstGeom>
          </p:spPr>
        </p:pic>
        <p:sp>
          <p:nvSpPr>
            <p:cNvPr id="6" name="object 6"/>
            <p:cNvSpPr/>
            <p:nvPr/>
          </p:nvSpPr>
          <p:spPr>
            <a:xfrm>
              <a:off x="4732782" y="2292858"/>
              <a:ext cx="1374775" cy="338455"/>
            </a:xfrm>
            <a:custGeom>
              <a:avLst/>
              <a:gdLst/>
              <a:ahLst/>
              <a:cxnLst/>
              <a:rect l="l" t="t" r="r" b="b"/>
              <a:pathLst>
                <a:path w="1374775" h="338455">
                  <a:moveTo>
                    <a:pt x="1290065" y="0"/>
                  </a:moveTo>
                  <a:lnTo>
                    <a:pt x="84581" y="0"/>
                  </a:lnTo>
                  <a:lnTo>
                    <a:pt x="0" y="169164"/>
                  </a:lnTo>
                  <a:lnTo>
                    <a:pt x="84581" y="338328"/>
                  </a:lnTo>
                  <a:lnTo>
                    <a:pt x="1290065" y="338328"/>
                  </a:lnTo>
                  <a:lnTo>
                    <a:pt x="1374647" y="169164"/>
                  </a:lnTo>
                  <a:lnTo>
                    <a:pt x="1290065" y="0"/>
                  </a:lnTo>
                  <a:close/>
                </a:path>
              </a:pathLst>
            </a:custGeom>
            <a:solidFill>
              <a:srgbClr val="BCBCBC"/>
            </a:solidFill>
          </p:spPr>
          <p:txBody>
            <a:bodyPr wrap="square" lIns="0" tIns="0" rIns="0" bIns="0" rtlCol="0"/>
            <a:lstStyle/>
            <a:p>
              <a:endParaRPr/>
            </a:p>
          </p:txBody>
        </p:sp>
        <p:sp>
          <p:nvSpPr>
            <p:cNvPr id="7" name="object 7"/>
            <p:cNvSpPr/>
            <p:nvPr/>
          </p:nvSpPr>
          <p:spPr>
            <a:xfrm>
              <a:off x="4732782" y="2292858"/>
              <a:ext cx="1374775" cy="338455"/>
            </a:xfrm>
            <a:custGeom>
              <a:avLst/>
              <a:gdLst/>
              <a:ahLst/>
              <a:cxnLst/>
              <a:rect l="l" t="t" r="r" b="b"/>
              <a:pathLst>
                <a:path w="1374775" h="338455">
                  <a:moveTo>
                    <a:pt x="0" y="169164"/>
                  </a:moveTo>
                  <a:lnTo>
                    <a:pt x="84581" y="0"/>
                  </a:lnTo>
                  <a:lnTo>
                    <a:pt x="1290065" y="0"/>
                  </a:lnTo>
                  <a:lnTo>
                    <a:pt x="1374647" y="169164"/>
                  </a:lnTo>
                  <a:lnTo>
                    <a:pt x="1290065" y="338328"/>
                  </a:lnTo>
                  <a:lnTo>
                    <a:pt x="84581" y="338328"/>
                  </a:lnTo>
                  <a:lnTo>
                    <a:pt x="0" y="169164"/>
                  </a:lnTo>
                  <a:close/>
                </a:path>
              </a:pathLst>
            </a:custGeom>
            <a:ln w="19050">
              <a:solidFill>
                <a:srgbClr val="00497E"/>
              </a:solidFill>
            </a:ln>
          </p:spPr>
          <p:txBody>
            <a:bodyPr wrap="square" lIns="0" tIns="0" rIns="0" bIns="0" rtlCol="0"/>
            <a:lstStyle/>
            <a:p>
              <a:endParaRPr/>
            </a:p>
          </p:txBody>
        </p:sp>
      </p:grpSp>
      <p:sp>
        <p:nvSpPr>
          <p:cNvPr id="8" name="object 8"/>
          <p:cNvSpPr txBox="1"/>
          <p:nvPr/>
        </p:nvSpPr>
        <p:spPr>
          <a:xfrm>
            <a:off x="4843017" y="2355037"/>
            <a:ext cx="113601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607E"/>
                </a:solidFill>
                <a:latin typeface="Lucida Sans Unicode"/>
                <a:cs typeface="Lucida Sans Unicode"/>
              </a:rPr>
              <a:t>S</a:t>
            </a:r>
            <a:r>
              <a:rPr sz="1200" spc="-85" dirty="0">
                <a:solidFill>
                  <a:srgbClr val="00607E"/>
                </a:solidFill>
                <a:latin typeface="Lucida Sans Unicode"/>
                <a:cs typeface="Lucida Sans Unicode"/>
              </a:rPr>
              <a:t>a</a:t>
            </a:r>
            <a:r>
              <a:rPr sz="1200" spc="-50" dirty="0">
                <a:solidFill>
                  <a:srgbClr val="00607E"/>
                </a:solidFill>
                <a:latin typeface="Lucida Sans Unicode"/>
                <a:cs typeface="Lucida Sans Unicode"/>
              </a:rPr>
              <a:t>l</a:t>
            </a:r>
            <a:r>
              <a:rPr sz="1200" spc="-65" dirty="0">
                <a:solidFill>
                  <a:srgbClr val="00607E"/>
                </a:solidFill>
                <a:latin typeface="Lucida Sans Unicode"/>
                <a:cs typeface="Lucida Sans Unicode"/>
              </a:rPr>
              <a:t>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120" dirty="0">
                <a:solidFill>
                  <a:srgbClr val="00607E"/>
                </a:solidFill>
                <a:latin typeface="Lucida Sans Unicode"/>
                <a:cs typeface="Lucida Sans Unicode"/>
              </a:rPr>
              <a:t>Adm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65" dirty="0">
                <a:solidFill>
                  <a:srgbClr val="00607E"/>
                </a:solidFill>
                <a:latin typeface="Lucida Sans Unicode"/>
                <a:cs typeface="Lucida Sans Unicode"/>
              </a:rPr>
              <a:t>Ro</a:t>
            </a:r>
            <a:r>
              <a:rPr sz="1200" spc="-70" dirty="0">
                <a:solidFill>
                  <a:srgbClr val="00607E"/>
                </a:solidFill>
                <a:latin typeface="Lucida Sans Unicode"/>
                <a:cs typeface="Lucida Sans Unicode"/>
              </a:rPr>
              <a:t>le</a:t>
            </a:r>
            <a:endParaRPr sz="1200">
              <a:latin typeface="Lucida Sans Unicode"/>
              <a:cs typeface="Lucida Sans Unicode"/>
            </a:endParaRPr>
          </a:p>
        </p:txBody>
      </p:sp>
      <p:grpSp>
        <p:nvGrpSpPr>
          <p:cNvPr id="9" name="object 9"/>
          <p:cNvGrpSpPr/>
          <p:nvPr/>
        </p:nvGrpSpPr>
        <p:grpSpPr>
          <a:xfrm>
            <a:off x="4405884" y="1985772"/>
            <a:ext cx="2007870" cy="1782445"/>
            <a:chOff x="4405884" y="1985772"/>
            <a:chExt cx="2007870" cy="1782445"/>
          </a:xfrm>
        </p:grpSpPr>
        <p:sp>
          <p:nvSpPr>
            <p:cNvPr id="10" name="object 10"/>
            <p:cNvSpPr/>
            <p:nvPr/>
          </p:nvSpPr>
          <p:spPr>
            <a:xfrm>
              <a:off x="5074920" y="198577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11" name="object 11"/>
            <p:cNvPicPr/>
            <p:nvPr/>
          </p:nvPicPr>
          <p:blipFill>
            <a:blip r:embed="rId3" cstate="print"/>
            <a:stretch>
              <a:fillRect/>
            </a:stretch>
          </p:blipFill>
          <p:spPr>
            <a:xfrm>
              <a:off x="4405884" y="2798000"/>
              <a:ext cx="2007742" cy="969962"/>
            </a:xfrm>
            <a:prstGeom prst="rect">
              <a:avLst/>
            </a:prstGeom>
          </p:spPr>
        </p:pic>
        <p:sp>
          <p:nvSpPr>
            <p:cNvPr id="12" name="object 12"/>
            <p:cNvSpPr/>
            <p:nvPr/>
          </p:nvSpPr>
          <p:spPr>
            <a:xfrm>
              <a:off x="4732782" y="2952750"/>
              <a:ext cx="1374775" cy="338455"/>
            </a:xfrm>
            <a:custGeom>
              <a:avLst/>
              <a:gdLst/>
              <a:ahLst/>
              <a:cxnLst/>
              <a:rect l="l" t="t" r="r" b="b"/>
              <a:pathLst>
                <a:path w="1374775" h="338454">
                  <a:moveTo>
                    <a:pt x="1290065" y="0"/>
                  </a:moveTo>
                  <a:lnTo>
                    <a:pt x="84581" y="0"/>
                  </a:lnTo>
                  <a:lnTo>
                    <a:pt x="0" y="169163"/>
                  </a:lnTo>
                  <a:lnTo>
                    <a:pt x="84581" y="338327"/>
                  </a:lnTo>
                  <a:lnTo>
                    <a:pt x="1290065" y="338327"/>
                  </a:lnTo>
                  <a:lnTo>
                    <a:pt x="1374647" y="169163"/>
                  </a:lnTo>
                  <a:lnTo>
                    <a:pt x="1290065" y="0"/>
                  </a:lnTo>
                  <a:close/>
                </a:path>
              </a:pathLst>
            </a:custGeom>
            <a:solidFill>
              <a:srgbClr val="BCBCBC"/>
            </a:solidFill>
          </p:spPr>
          <p:txBody>
            <a:bodyPr wrap="square" lIns="0" tIns="0" rIns="0" bIns="0" rtlCol="0"/>
            <a:lstStyle/>
            <a:p>
              <a:endParaRPr/>
            </a:p>
          </p:txBody>
        </p:sp>
        <p:sp>
          <p:nvSpPr>
            <p:cNvPr id="13" name="object 13"/>
            <p:cNvSpPr/>
            <p:nvPr/>
          </p:nvSpPr>
          <p:spPr>
            <a:xfrm>
              <a:off x="4732782" y="2952750"/>
              <a:ext cx="1374775" cy="338455"/>
            </a:xfrm>
            <a:custGeom>
              <a:avLst/>
              <a:gdLst/>
              <a:ahLst/>
              <a:cxnLst/>
              <a:rect l="l" t="t" r="r" b="b"/>
              <a:pathLst>
                <a:path w="1374775" h="338454">
                  <a:moveTo>
                    <a:pt x="0" y="169163"/>
                  </a:moveTo>
                  <a:lnTo>
                    <a:pt x="84581" y="0"/>
                  </a:lnTo>
                  <a:lnTo>
                    <a:pt x="1290065" y="0"/>
                  </a:lnTo>
                  <a:lnTo>
                    <a:pt x="1374647" y="169163"/>
                  </a:lnTo>
                  <a:lnTo>
                    <a:pt x="1290065" y="338327"/>
                  </a:lnTo>
                  <a:lnTo>
                    <a:pt x="84581" y="338327"/>
                  </a:lnTo>
                  <a:lnTo>
                    <a:pt x="0" y="169163"/>
                  </a:lnTo>
                  <a:close/>
                </a:path>
              </a:pathLst>
            </a:custGeom>
            <a:ln w="19049">
              <a:solidFill>
                <a:srgbClr val="00497E"/>
              </a:solidFill>
            </a:ln>
          </p:spPr>
          <p:txBody>
            <a:bodyPr wrap="square" lIns="0" tIns="0" rIns="0" bIns="0" rtlCol="0"/>
            <a:lstStyle/>
            <a:p>
              <a:endParaRPr/>
            </a:p>
          </p:txBody>
        </p:sp>
        <p:sp>
          <p:nvSpPr>
            <p:cNvPr id="14" name="object 14"/>
            <p:cNvSpPr/>
            <p:nvPr/>
          </p:nvSpPr>
          <p:spPr>
            <a:xfrm>
              <a:off x="5306568" y="2645663"/>
              <a:ext cx="76200" cy="310515"/>
            </a:xfrm>
            <a:custGeom>
              <a:avLst/>
              <a:gdLst/>
              <a:ahLst/>
              <a:cxnLst/>
              <a:rect l="l" t="t" r="r" b="b"/>
              <a:pathLst>
                <a:path w="76200" h="310514">
                  <a:moveTo>
                    <a:pt x="44450" y="63500"/>
                  </a:moveTo>
                  <a:lnTo>
                    <a:pt x="31750" y="63500"/>
                  </a:lnTo>
                  <a:lnTo>
                    <a:pt x="31750" y="310261"/>
                  </a:lnTo>
                  <a:lnTo>
                    <a:pt x="44450" y="310261"/>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15" name="object 15"/>
          <p:cNvSpPr txBox="1"/>
          <p:nvPr/>
        </p:nvSpPr>
        <p:spPr>
          <a:xfrm>
            <a:off x="5075935" y="3003295"/>
            <a:ext cx="68707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00607E"/>
                </a:solidFill>
                <a:latin typeface="Lucida Sans Unicode"/>
                <a:cs typeface="Lucida Sans Unicode"/>
              </a:rPr>
              <a:t>S</a:t>
            </a:r>
            <a:r>
              <a:rPr sz="1200" spc="-35" dirty="0">
                <a:solidFill>
                  <a:srgbClr val="00607E"/>
                </a:solidFill>
                <a:latin typeface="Lucida Sans Unicode"/>
                <a:cs typeface="Lucida Sans Unicode"/>
              </a:rPr>
              <a:t>a</a:t>
            </a:r>
            <a:r>
              <a:rPr sz="1200" spc="-70" dirty="0">
                <a:solidFill>
                  <a:srgbClr val="00607E"/>
                </a:solidFill>
                <a:latin typeface="Lucida Sans Unicode"/>
                <a:cs typeface="Lucida Sans Unicode"/>
              </a:rPr>
              <a:t>le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16" name="object 16"/>
          <p:cNvGrpSpPr/>
          <p:nvPr/>
        </p:nvGrpSpPr>
        <p:grpSpPr>
          <a:xfrm>
            <a:off x="6031991" y="2133536"/>
            <a:ext cx="2006600" cy="970280"/>
            <a:chOff x="6031991" y="2133536"/>
            <a:chExt cx="2006600" cy="970280"/>
          </a:xfrm>
        </p:grpSpPr>
        <p:pic>
          <p:nvPicPr>
            <p:cNvPr id="17" name="object 17"/>
            <p:cNvPicPr/>
            <p:nvPr/>
          </p:nvPicPr>
          <p:blipFill>
            <a:blip r:embed="rId4" cstate="print"/>
            <a:stretch>
              <a:fillRect/>
            </a:stretch>
          </p:blipFill>
          <p:spPr>
            <a:xfrm>
              <a:off x="6031991" y="2133536"/>
              <a:ext cx="2006218" cy="969962"/>
            </a:xfrm>
            <a:prstGeom prst="rect">
              <a:avLst/>
            </a:prstGeom>
          </p:spPr>
        </p:pic>
        <p:sp>
          <p:nvSpPr>
            <p:cNvPr id="18" name="object 18"/>
            <p:cNvSpPr/>
            <p:nvPr/>
          </p:nvSpPr>
          <p:spPr>
            <a:xfrm>
              <a:off x="6358889" y="2288285"/>
              <a:ext cx="1373505" cy="338455"/>
            </a:xfrm>
            <a:custGeom>
              <a:avLst/>
              <a:gdLst/>
              <a:ahLst/>
              <a:cxnLst/>
              <a:rect l="l" t="t" r="r" b="b"/>
              <a:pathLst>
                <a:path w="1373504" h="338455">
                  <a:moveTo>
                    <a:pt x="1288541" y="0"/>
                  </a:moveTo>
                  <a:lnTo>
                    <a:pt x="84582" y="0"/>
                  </a:lnTo>
                  <a:lnTo>
                    <a:pt x="0" y="169163"/>
                  </a:lnTo>
                  <a:lnTo>
                    <a:pt x="84582" y="338327"/>
                  </a:lnTo>
                  <a:lnTo>
                    <a:pt x="1288541" y="338327"/>
                  </a:lnTo>
                  <a:lnTo>
                    <a:pt x="1373124" y="169163"/>
                  </a:lnTo>
                  <a:lnTo>
                    <a:pt x="1288541" y="0"/>
                  </a:lnTo>
                  <a:close/>
                </a:path>
              </a:pathLst>
            </a:custGeom>
            <a:solidFill>
              <a:srgbClr val="BCBCBC"/>
            </a:solidFill>
          </p:spPr>
          <p:txBody>
            <a:bodyPr wrap="square" lIns="0" tIns="0" rIns="0" bIns="0" rtlCol="0"/>
            <a:lstStyle/>
            <a:p>
              <a:endParaRPr/>
            </a:p>
          </p:txBody>
        </p:sp>
        <p:sp>
          <p:nvSpPr>
            <p:cNvPr id="19" name="object 19"/>
            <p:cNvSpPr/>
            <p:nvPr/>
          </p:nvSpPr>
          <p:spPr>
            <a:xfrm>
              <a:off x="6358889" y="2288285"/>
              <a:ext cx="1373505" cy="338455"/>
            </a:xfrm>
            <a:custGeom>
              <a:avLst/>
              <a:gdLst/>
              <a:ahLst/>
              <a:cxnLst/>
              <a:rect l="l" t="t" r="r" b="b"/>
              <a:pathLst>
                <a:path w="1373504" h="338455">
                  <a:moveTo>
                    <a:pt x="0" y="169163"/>
                  </a:moveTo>
                  <a:lnTo>
                    <a:pt x="84582" y="0"/>
                  </a:lnTo>
                  <a:lnTo>
                    <a:pt x="1288541" y="0"/>
                  </a:lnTo>
                  <a:lnTo>
                    <a:pt x="1373124" y="169163"/>
                  </a:lnTo>
                  <a:lnTo>
                    <a:pt x="1288541" y="338327"/>
                  </a:lnTo>
                  <a:lnTo>
                    <a:pt x="84582" y="338327"/>
                  </a:lnTo>
                  <a:lnTo>
                    <a:pt x="0" y="169163"/>
                  </a:lnTo>
                  <a:close/>
                </a:path>
              </a:pathLst>
            </a:custGeom>
            <a:ln w="19050">
              <a:solidFill>
                <a:srgbClr val="00497E"/>
              </a:solidFill>
            </a:ln>
          </p:spPr>
          <p:txBody>
            <a:bodyPr wrap="square" lIns="0" tIns="0" rIns="0" bIns="0" rtlCol="0"/>
            <a:lstStyle/>
            <a:p>
              <a:endParaRPr/>
            </a:p>
          </p:txBody>
        </p:sp>
      </p:grpSp>
      <p:sp>
        <p:nvSpPr>
          <p:cNvPr id="20" name="object 20"/>
          <p:cNvSpPr txBox="1"/>
          <p:nvPr/>
        </p:nvSpPr>
        <p:spPr>
          <a:xfrm>
            <a:off x="6541769" y="2350770"/>
            <a:ext cx="989965"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00607E"/>
                </a:solidFill>
                <a:latin typeface="Lucida Sans Unicode"/>
                <a:cs typeface="Lucida Sans Unicode"/>
              </a:rPr>
              <a:t>H</a:t>
            </a:r>
            <a:r>
              <a:rPr sz="1200" spc="-20" dirty="0">
                <a:solidFill>
                  <a:srgbClr val="00607E"/>
                </a:solidFill>
                <a:latin typeface="Lucida Sans Unicode"/>
                <a:cs typeface="Lucida Sans Unicode"/>
              </a:rPr>
              <a:t>R</a:t>
            </a:r>
            <a:r>
              <a:rPr sz="1200" spc="-125" dirty="0">
                <a:solidFill>
                  <a:srgbClr val="00607E"/>
                </a:solidFill>
                <a:latin typeface="Lucida Sans Unicode"/>
                <a:cs typeface="Lucida Sans Unicode"/>
              </a:rPr>
              <a:t> </a:t>
            </a:r>
            <a:r>
              <a:rPr sz="1200" spc="-114" dirty="0">
                <a:solidFill>
                  <a:srgbClr val="00607E"/>
                </a:solidFill>
                <a:latin typeface="Lucida Sans Unicode"/>
                <a:cs typeface="Lucida Sans Unicode"/>
              </a:rPr>
              <a:t>A</a:t>
            </a:r>
            <a:r>
              <a:rPr sz="1200" spc="-120" dirty="0">
                <a:solidFill>
                  <a:srgbClr val="00607E"/>
                </a:solidFill>
                <a:latin typeface="Lucida Sans Unicode"/>
                <a:cs typeface="Lucida Sans Unicode"/>
              </a:rPr>
              <a:t>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21" name="object 21"/>
          <p:cNvGrpSpPr/>
          <p:nvPr/>
        </p:nvGrpSpPr>
        <p:grpSpPr>
          <a:xfrm>
            <a:off x="6031991" y="2641092"/>
            <a:ext cx="2006600" cy="1122680"/>
            <a:chOff x="6031991" y="2641092"/>
            <a:chExt cx="2006600" cy="1122680"/>
          </a:xfrm>
        </p:grpSpPr>
        <p:pic>
          <p:nvPicPr>
            <p:cNvPr id="22" name="object 22"/>
            <p:cNvPicPr/>
            <p:nvPr/>
          </p:nvPicPr>
          <p:blipFill>
            <a:blip r:embed="rId4" cstate="print"/>
            <a:stretch>
              <a:fillRect/>
            </a:stretch>
          </p:blipFill>
          <p:spPr>
            <a:xfrm>
              <a:off x="6031991" y="2793428"/>
              <a:ext cx="2006218" cy="969962"/>
            </a:xfrm>
            <a:prstGeom prst="rect">
              <a:avLst/>
            </a:prstGeom>
          </p:spPr>
        </p:pic>
        <p:sp>
          <p:nvSpPr>
            <p:cNvPr id="23" name="object 23"/>
            <p:cNvSpPr/>
            <p:nvPr/>
          </p:nvSpPr>
          <p:spPr>
            <a:xfrm>
              <a:off x="6358889" y="2948178"/>
              <a:ext cx="1373505" cy="338455"/>
            </a:xfrm>
            <a:custGeom>
              <a:avLst/>
              <a:gdLst/>
              <a:ahLst/>
              <a:cxnLst/>
              <a:rect l="l" t="t" r="r" b="b"/>
              <a:pathLst>
                <a:path w="1373504" h="338454">
                  <a:moveTo>
                    <a:pt x="1288541" y="0"/>
                  </a:moveTo>
                  <a:lnTo>
                    <a:pt x="84582" y="0"/>
                  </a:lnTo>
                  <a:lnTo>
                    <a:pt x="0" y="169164"/>
                  </a:lnTo>
                  <a:lnTo>
                    <a:pt x="84582" y="338328"/>
                  </a:lnTo>
                  <a:lnTo>
                    <a:pt x="1288541" y="338328"/>
                  </a:lnTo>
                  <a:lnTo>
                    <a:pt x="1373124" y="169164"/>
                  </a:lnTo>
                  <a:lnTo>
                    <a:pt x="1288541" y="0"/>
                  </a:lnTo>
                  <a:close/>
                </a:path>
              </a:pathLst>
            </a:custGeom>
            <a:solidFill>
              <a:srgbClr val="BCBCBC"/>
            </a:solidFill>
          </p:spPr>
          <p:txBody>
            <a:bodyPr wrap="square" lIns="0" tIns="0" rIns="0" bIns="0" rtlCol="0"/>
            <a:lstStyle/>
            <a:p>
              <a:endParaRPr/>
            </a:p>
          </p:txBody>
        </p:sp>
        <p:sp>
          <p:nvSpPr>
            <p:cNvPr id="24" name="object 24"/>
            <p:cNvSpPr/>
            <p:nvPr/>
          </p:nvSpPr>
          <p:spPr>
            <a:xfrm>
              <a:off x="6358889" y="2948178"/>
              <a:ext cx="1373505" cy="338455"/>
            </a:xfrm>
            <a:custGeom>
              <a:avLst/>
              <a:gdLst/>
              <a:ahLst/>
              <a:cxnLst/>
              <a:rect l="l" t="t" r="r" b="b"/>
              <a:pathLst>
                <a:path w="1373504" h="338454">
                  <a:moveTo>
                    <a:pt x="0" y="169164"/>
                  </a:moveTo>
                  <a:lnTo>
                    <a:pt x="84582" y="0"/>
                  </a:lnTo>
                  <a:lnTo>
                    <a:pt x="1288541" y="0"/>
                  </a:lnTo>
                  <a:lnTo>
                    <a:pt x="1373124" y="169164"/>
                  </a:lnTo>
                  <a:lnTo>
                    <a:pt x="1288541" y="338328"/>
                  </a:lnTo>
                  <a:lnTo>
                    <a:pt x="84582" y="338328"/>
                  </a:lnTo>
                  <a:lnTo>
                    <a:pt x="0" y="169164"/>
                  </a:lnTo>
                  <a:close/>
                </a:path>
              </a:pathLst>
            </a:custGeom>
            <a:ln w="19050">
              <a:solidFill>
                <a:srgbClr val="00497E"/>
              </a:solidFill>
            </a:ln>
          </p:spPr>
          <p:txBody>
            <a:bodyPr wrap="square" lIns="0" tIns="0" rIns="0" bIns="0" rtlCol="0"/>
            <a:lstStyle/>
            <a:p>
              <a:endParaRPr/>
            </a:p>
          </p:txBody>
        </p:sp>
        <p:sp>
          <p:nvSpPr>
            <p:cNvPr id="25" name="object 25"/>
            <p:cNvSpPr/>
            <p:nvPr/>
          </p:nvSpPr>
          <p:spPr>
            <a:xfrm>
              <a:off x="6931151" y="264109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26" name="object 26"/>
          <p:cNvSpPr txBox="1"/>
          <p:nvPr/>
        </p:nvSpPr>
        <p:spPr>
          <a:xfrm>
            <a:off x="6774560" y="2998723"/>
            <a:ext cx="542290"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00607E"/>
                </a:solidFill>
                <a:latin typeface="Lucida Sans Unicode"/>
                <a:cs typeface="Lucida Sans Unicode"/>
              </a:rPr>
              <a:t>H</a:t>
            </a:r>
            <a:r>
              <a:rPr sz="1200" spc="-20" dirty="0">
                <a:solidFill>
                  <a:srgbClr val="00607E"/>
                </a:solidFill>
                <a:latin typeface="Lucida Sans Unicode"/>
                <a:cs typeface="Lucida Sans Unicode"/>
              </a:rPr>
              <a:t>R</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27" name="object 27"/>
          <p:cNvGrpSpPr/>
          <p:nvPr/>
        </p:nvGrpSpPr>
        <p:grpSpPr>
          <a:xfrm>
            <a:off x="2043683" y="3521964"/>
            <a:ext cx="4705350" cy="1228090"/>
            <a:chOff x="2043683" y="3521964"/>
            <a:chExt cx="4705350" cy="1228090"/>
          </a:xfrm>
        </p:grpSpPr>
        <p:pic>
          <p:nvPicPr>
            <p:cNvPr id="28" name="object 28"/>
            <p:cNvPicPr/>
            <p:nvPr/>
          </p:nvPicPr>
          <p:blipFill>
            <a:blip r:embed="rId5" cstate="print"/>
            <a:stretch>
              <a:fillRect/>
            </a:stretch>
          </p:blipFill>
          <p:spPr>
            <a:xfrm>
              <a:off x="2043683" y="3526536"/>
              <a:ext cx="363474" cy="371106"/>
            </a:xfrm>
            <a:prstGeom prst="rect">
              <a:avLst/>
            </a:prstGeom>
          </p:spPr>
        </p:pic>
        <p:pic>
          <p:nvPicPr>
            <p:cNvPr id="29" name="object 29"/>
            <p:cNvPicPr/>
            <p:nvPr/>
          </p:nvPicPr>
          <p:blipFill>
            <a:blip r:embed="rId6" cstate="print"/>
            <a:stretch>
              <a:fillRect/>
            </a:stretch>
          </p:blipFill>
          <p:spPr>
            <a:xfrm>
              <a:off x="2322575" y="3521964"/>
              <a:ext cx="4426458" cy="398538"/>
            </a:xfrm>
            <a:prstGeom prst="rect">
              <a:avLst/>
            </a:prstGeom>
          </p:spPr>
        </p:pic>
        <p:pic>
          <p:nvPicPr>
            <p:cNvPr id="30" name="object 30"/>
            <p:cNvPicPr/>
            <p:nvPr/>
          </p:nvPicPr>
          <p:blipFill>
            <a:blip r:embed="rId7" cstate="print"/>
            <a:stretch>
              <a:fillRect/>
            </a:stretch>
          </p:blipFill>
          <p:spPr>
            <a:xfrm>
              <a:off x="2043683" y="3941064"/>
              <a:ext cx="363474" cy="371106"/>
            </a:xfrm>
            <a:prstGeom prst="rect">
              <a:avLst/>
            </a:prstGeom>
          </p:spPr>
        </p:pic>
        <p:pic>
          <p:nvPicPr>
            <p:cNvPr id="31" name="object 31"/>
            <p:cNvPicPr/>
            <p:nvPr/>
          </p:nvPicPr>
          <p:blipFill>
            <a:blip r:embed="rId8" cstate="print"/>
            <a:stretch>
              <a:fillRect/>
            </a:stretch>
          </p:blipFill>
          <p:spPr>
            <a:xfrm>
              <a:off x="2322575" y="3936492"/>
              <a:ext cx="4328922" cy="398538"/>
            </a:xfrm>
            <a:prstGeom prst="rect">
              <a:avLst/>
            </a:prstGeom>
          </p:spPr>
        </p:pic>
        <p:pic>
          <p:nvPicPr>
            <p:cNvPr id="32" name="object 32"/>
            <p:cNvPicPr/>
            <p:nvPr/>
          </p:nvPicPr>
          <p:blipFill>
            <a:blip r:embed="rId9" cstate="print"/>
            <a:stretch>
              <a:fillRect/>
            </a:stretch>
          </p:blipFill>
          <p:spPr>
            <a:xfrm>
              <a:off x="2043683" y="4355592"/>
              <a:ext cx="363474" cy="371106"/>
            </a:xfrm>
            <a:prstGeom prst="rect">
              <a:avLst/>
            </a:prstGeom>
          </p:spPr>
        </p:pic>
        <p:pic>
          <p:nvPicPr>
            <p:cNvPr id="33" name="object 33"/>
            <p:cNvPicPr/>
            <p:nvPr/>
          </p:nvPicPr>
          <p:blipFill>
            <a:blip r:embed="rId10" cstate="print"/>
            <a:stretch>
              <a:fillRect/>
            </a:stretch>
          </p:blipFill>
          <p:spPr>
            <a:xfrm>
              <a:off x="2322575" y="4351020"/>
              <a:ext cx="3589782" cy="398538"/>
            </a:xfrm>
            <a:prstGeom prst="rect">
              <a:avLst/>
            </a:prstGeom>
          </p:spPr>
        </p:pic>
      </p:grpSp>
      <p:sp>
        <p:nvSpPr>
          <p:cNvPr id="34" name="object 34"/>
          <p:cNvSpPr txBox="1"/>
          <p:nvPr/>
        </p:nvSpPr>
        <p:spPr>
          <a:xfrm>
            <a:off x="2136394" y="3551047"/>
            <a:ext cx="4498340" cy="1069340"/>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400" b="1" spc="-55" dirty="0">
                <a:solidFill>
                  <a:srgbClr val="D9D9D9"/>
                </a:solidFill>
                <a:latin typeface="Trebuchet MS"/>
                <a:cs typeface="Trebuchet MS"/>
              </a:rPr>
              <a:t>Customize</a:t>
            </a:r>
            <a:r>
              <a:rPr sz="1400" b="1" spc="-125" dirty="0">
                <a:solidFill>
                  <a:srgbClr val="D9D9D9"/>
                </a:solidFill>
                <a:latin typeface="Trebuchet MS"/>
                <a:cs typeface="Trebuchet MS"/>
              </a:rPr>
              <a:t> </a:t>
            </a:r>
            <a:r>
              <a:rPr sz="1400" b="1" spc="-40" dirty="0">
                <a:solidFill>
                  <a:srgbClr val="D9D9D9"/>
                </a:solidFill>
                <a:latin typeface="Trebuchet MS"/>
                <a:cs typeface="Trebuchet MS"/>
              </a:rPr>
              <a:t>roles</a:t>
            </a:r>
            <a:r>
              <a:rPr sz="1400" b="1" spc="-125" dirty="0">
                <a:solidFill>
                  <a:srgbClr val="D9D9D9"/>
                </a:solidFill>
                <a:latin typeface="Trebuchet MS"/>
                <a:cs typeface="Trebuchet MS"/>
              </a:rPr>
              <a:t> </a:t>
            </a:r>
            <a:r>
              <a:rPr sz="1400" b="1" spc="-45" dirty="0">
                <a:solidFill>
                  <a:srgbClr val="D9D9D9"/>
                </a:solidFill>
                <a:latin typeface="Trebuchet MS"/>
                <a:cs typeface="Trebuchet MS"/>
              </a:rPr>
              <a:t>to</a:t>
            </a:r>
            <a:r>
              <a:rPr sz="1400" b="1" spc="-105" dirty="0">
                <a:solidFill>
                  <a:srgbClr val="D9D9D9"/>
                </a:solidFill>
                <a:latin typeface="Trebuchet MS"/>
                <a:cs typeface="Trebuchet MS"/>
              </a:rPr>
              <a:t> </a:t>
            </a:r>
            <a:r>
              <a:rPr sz="1400" b="1" spc="-60" dirty="0">
                <a:solidFill>
                  <a:srgbClr val="D9D9D9"/>
                </a:solidFill>
                <a:latin typeface="Trebuchet MS"/>
                <a:cs typeface="Trebuchet MS"/>
              </a:rPr>
              <a:t>our</a:t>
            </a:r>
            <a:r>
              <a:rPr sz="1400" b="1" spc="-114" dirty="0">
                <a:solidFill>
                  <a:srgbClr val="D9D9D9"/>
                </a:solidFill>
                <a:latin typeface="Trebuchet MS"/>
                <a:cs typeface="Trebuchet MS"/>
              </a:rPr>
              <a:t> </a:t>
            </a:r>
            <a:r>
              <a:rPr sz="1400" b="1" spc="-45" dirty="0">
                <a:solidFill>
                  <a:srgbClr val="D9D9D9"/>
                </a:solidFill>
                <a:latin typeface="Trebuchet MS"/>
                <a:cs typeface="Trebuchet MS"/>
              </a:rPr>
              <a:t>needs</a:t>
            </a:r>
            <a:r>
              <a:rPr sz="1400" b="1" spc="-125"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spc="-70" dirty="0">
                <a:solidFill>
                  <a:srgbClr val="D9D9D9"/>
                </a:solidFill>
                <a:latin typeface="Trebuchet MS"/>
                <a:cs typeface="Trebuchet MS"/>
              </a:rPr>
              <a:t>create</a:t>
            </a:r>
            <a:r>
              <a:rPr sz="1400" b="1" spc="-130" dirty="0">
                <a:solidFill>
                  <a:srgbClr val="D9D9D9"/>
                </a:solidFill>
                <a:latin typeface="Trebuchet MS"/>
                <a:cs typeface="Trebuchet MS"/>
              </a:rPr>
              <a:t> </a:t>
            </a:r>
            <a:r>
              <a:rPr sz="1400" b="1" spc="-40" dirty="0">
                <a:solidFill>
                  <a:srgbClr val="D9D9D9"/>
                </a:solidFill>
                <a:latin typeface="Trebuchet MS"/>
                <a:cs typeface="Trebuchet MS"/>
              </a:rPr>
              <a:t>own</a:t>
            </a:r>
            <a:r>
              <a:rPr sz="1400" b="1" spc="-120" dirty="0">
                <a:solidFill>
                  <a:srgbClr val="D9D9D9"/>
                </a:solidFill>
                <a:latin typeface="Trebuchet MS"/>
                <a:cs typeface="Trebuchet MS"/>
              </a:rPr>
              <a:t> </a:t>
            </a:r>
            <a:r>
              <a:rPr sz="1400" b="1" spc="-55" dirty="0">
                <a:solidFill>
                  <a:srgbClr val="D9D9D9"/>
                </a:solidFill>
                <a:latin typeface="Trebuchet MS"/>
                <a:cs typeface="Trebuchet MS"/>
              </a:rPr>
              <a:t>hierarchies</a:t>
            </a:r>
            <a:endParaRPr sz="1400">
              <a:latin typeface="Trebuchet MS"/>
              <a:cs typeface="Trebuchet MS"/>
            </a:endParaRPr>
          </a:p>
          <a:p>
            <a:pPr marL="299085" indent="-287020">
              <a:lnSpc>
                <a:spcPct val="100000"/>
              </a:lnSpc>
              <a:spcBef>
                <a:spcPts val="1590"/>
              </a:spcBef>
              <a:buClr>
                <a:srgbClr val="99D3FF"/>
              </a:buClr>
              <a:buFont typeface="Wingdings"/>
              <a:buChar char=""/>
              <a:tabLst>
                <a:tab pos="299085" algn="l"/>
                <a:tab pos="299720" algn="l"/>
              </a:tabLst>
            </a:pPr>
            <a:r>
              <a:rPr sz="1400" b="1" spc="-35" dirty="0">
                <a:solidFill>
                  <a:srgbClr val="D9D9D9"/>
                </a:solidFill>
                <a:latin typeface="Trebuchet MS"/>
                <a:cs typeface="Trebuchet MS"/>
              </a:rPr>
              <a:t>Custom</a:t>
            </a:r>
            <a:r>
              <a:rPr sz="1400" b="1" spc="-130" dirty="0">
                <a:solidFill>
                  <a:srgbClr val="D9D9D9"/>
                </a:solidFill>
                <a:latin typeface="Trebuchet MS"/>
                <a:cs typeface="Trebuchet MS"/>
              </a:rPr>
              <a:t> </a:t>
            </a:r>
            <a:r>
              <a:rPr sz="1400" b="1" spc="-40" dirty="0">
                <a:solidFill>
                  <a:srgbClr val="D9D9D9"/>
                </a:solidFill>
                <a:latin typeface="Trebuchet MS"/>
                <a:cs typeface="Trebuchet MS"/>
              </a:rPr>
              <a:t>roles</a:t>
            </a:r>
            <a:r>
              <a:rPr sz="1400" b="1" spc="-110" dirty="0">
                <a:solidFill>
                  <a:srgbClr val="D9D9D9"/>
                </a:solidFill>
                <a:latin typeface="Trebuchet MS"/>
                <a:cs typeface="Trebuchet MS"/>
              </a:rPr>
              <a:t> </a:t>
            </a:r>
            <a:r>
              <a:rPr sz="1400" b="1" spc="-65" dirty="0">
                <a:solidFill>
                  <a:srgbClr val="D9D9D9"/>
                </a:solidFill>
                <a:latin typeface="Trebuchet MS"/>
                <a:cs typeface="Trebuchet MS"/>
              </a:rPr>
              <a:t>are</a:t>
            </a:r>
            <a:r>
              <a:rPr sz="1400" b="1" spc="-125" dirty="0">
                <a:solidFill>
                  <a:srgbClr val="D9D9D9"/>
                </a:solidFill>
                <a:latin typeface="Trebuchet MS"/>
                <a:cs typeface="Trebuchet MS"/>
              </a:rPr>
              <a:t> </a:t>
            </a:r>
            <a:r>
              <a:rPr sz="1400" b="1" spc="-30" dirty="0">
                <a:solidFill>
                  <a:srgbClr val="D9D9D9"/>
                </a:solidFill>
                <a:latin typeface="Trebuchet MS"/>
                <a:cs typeface="Trebuchet MS"/>
              </a:rPr>
              <a:t>usually</a:t>
            </a:r>
            <a:r>
              <a:rPr sz="1400" b="1" spc="-145" dirty="0">
                <a:solidFill>
                  <a:srgbClr val="D9D9D9"/>
                </a:solidFill>
                <a:latin typeface="Trebuchet MS"/>
                <a:cs typeface="Trebuchet MS"/>
              </a:rPr>
              <a:t> </a:t>
            </a:r>
            <a:r>
              <a:rPr sz="1400" b="1" spc="-65" dirty="0">
                <a:solidFill>
                  <a:srgbClr val="D9D9D9"/>
                </a:solidFill>
                <a:latin typeface="Trebuchet MS"/>
                <a:cs typeface="Trebuchet MS"/>
              </a:rPr>
              <a:t>created</a:t>
            </a:r>
            <a:r>
              <a:rPr sz="1400" b="1" spc="-145" dirty="0">
                <a:solidFill>
                  <a:srgbClr val="D9D9D9"/>
                </a:solidFill>
                <a:latin typeface="Trebuchet MS"/>
                <a:cs typeface="Trebuchet MS"/>
              </a:rPr>
              <a:t> </a:t>
            </a:r>
            <a:r>
              <a:rPr sz="1400" b="1" spc="-50" dirty="0">
                <a:solidFill>
                  <a:srgbClr val="D9D9D9"/>
                </a:solidFill>
                <a:latin typeface="Trebuchet MS"/>
                <a:cs typeface="Trebuchet MS"/>
              </a:rPr>
              <a:t>by</a:t>
            </a:r>
            <a:r>
              <a:rPr sz="1400" b="1" spc="-114" dirty="0">
                <a:solidFill>
                  <a:srgbClr val="D9D9D9"/>
                </a:solidFill>
                <a:latin typeface="Trebuchet MS"/>
                <a:cs typeface="Trebuchet MS"/>
              </a:rPr>
              <a:t> </a:t>
            </a:r>
            <a:r>
              <a:rPr sz="1400" b="1" spc="-15" dirty="0">
                <a:solidFill>
                  <a:srgbClr val="D9D9D9"/>
                </a:solidFill>
                <a:latin typeface="Trebuchet MS"/>
                <a:cs typeface="Trebuchet MS"/>
              </a:rPr>
              <a:t>SECURITYADMIN</a:t>
            </a:r>
            <a:endParaRPr sz="1400">
              <a:latin typeface="Trebuchet MS"/>
              <a:cs typeface="Trebuchet MS"/>
            </a:endParaRPr>
          </a:p>
          <a:p>
            <a:pPr marL="299085" indent="-287020">
              <a:lnSpc>
                <a:spcPct val="100000"/>
              </a:lnSpc>
              <a:spcBef>
                <a:spcPts val="1585"/>
              </a:spcBef>
              <a:buClr>
                <a:srgbClr val="99D3FF"/>
              </a:buClr>
              <a:buFont typeface="Wingdings"/>
              <a:buChar char=""/>
              <a:tabLst>
                <a:tab pos="299085" algn="l"/>
                <a:tab pos="299720" algn="l"/>
              </a:tabLst>
            </a:pPr>
            <a:r>
              <a:rPr sz="1400" b="1" spc="-5" dirty="0">
                <a:solidFill>
                  <a:srgbClr val="D9D9D9"/>
                </a:solidFill>
                <a:latin typeface="Trebuchet MS"/>
                <a:cs typeface="Trebuchet MS"/>
              </a:rPr>
              <a:t>Sh</a:t>
            </a:r>
            <a:r>
              <a:rPr sz="1400" b="1" spc="-45" dirty="0">
                <a:solidFill>
                  <a:srgbClr val="D9D9D9"/>
                </a:solidFill>
                <a:latin typeface="Trebuchet MS"/>
                <a:cs typeface="Trebuchet MS"/>
              </a:rPr>
              <a:t>ould</a:t>
            </a:r>
            <a:r>
              <a:rPr sz="1400" b="1" spc="-135" dirty="0">
                <a:solidFill>
                  <a:srgbClr val="D9D9D9"/>
                </a:solidFill>
                <a:latin typeface="Trebuchet MS"/>
                <a:cs typeface="Trebuchet MS"/>
              </a:rPr>
              <a:t> </a:t>
            </a:r>
            <a:r>
              <a:rPr sz="1400" b="1" spc="-70" dirty="0">
                <a:solidFill>
                  <a:srgbClr val="D9D9D9"/>
                </a:solidFill>
                <a:latin typeface="Trebuchet MS"/>
                <a:cs typeface="Trebuchet MS"/>
              </a:rPr>
              <a:t>be</a:t>
            </a:r>
            <a:r>
              <a:rPr sz="1400" b="1" spc="-120" dirty="0">
                <a:solidFill>
                  <a:srgbClr val="D9D9D9"/>
                </a:solidFill>
                <a:latin typeface="Trebuchet MS"/>
                <a:cs typeface="Trebuchet MS"/>
              </a:rPr>
              <a:t> </a:t>
            </a:r>
            <a:r>
              <a:rPr sz="1400" b="1" spc="-35" dirty="0">
                <a:solidFill>
                  <a:srgbClr val="D9D9D9"/>
                </a:solidFill>
                <a:latin typeface="Trebuchet MS"/>
                <a:cs typeface="Trebuchet MS"/>
              </a:rPr>
              <a:t>l</a:t>
            </a:r>
            <a:r>
              <a:rPr sz="1400" b="1" spc="-40" dirty="0">
                <a:solidFill>
                  <a:srgbClr val="D9D9D9"/>
                </a:solidFill>
                <a:latin typeface="Trebuchet MS"/>
                <a:cs typeface="Trebuchet MS"/>
              </a:rPr>
              <a:t>eading</a:t>
            </a:r>
            <a:r>
              <a:rPr sz="1400" b="1" spc="-145" dirty="0">
                <a:solidFill>
                  <a:srgbClr val="D9D9D9"/>
                </a:solidFill>
                <a:latin typeface="Trebuchet MS"/>
                <a:cs typeface="Trebuchet MS"/>
              </a:rPr>
              <a:t> </a:t>
            </a:r>
            <a:r>
              <a:rPr sz="1400" b="1" spc="-50" dirty="0">
                <a:solidFill>
                  <a:srgbClr val="D9D9D9"/>
                </a:solidFill>
                <a:latin typeface="Trebuchet MS"/>
                <a:cs typeface="Trebuchet MS"/>
              </a:rPr>
              <a:t>up</a:t>
            </a:r>
            <a:r>
              <a:rPr sz="1400" b="1" spc="-120" dirty="0">
                <a:solidFill>
                  <a:srgbClr val="D9D9D9"/>
                </a:solidFill>
                <a:latin typeface="Trebuchet MS"/>
                <a:cs typeface="Trebuchet MS"/>
              </a:rPr>
              <a:t> </a:t>
            </a:r>
            <a:r>
              <a:rPr sz="1400" b="1" spc="-45" dirty="0">
                <a:solidFill>
                  <a:srgbClr val="D9D9D9"/>
                </a:solidFill>
                <a:latin typeface="Trebuchet MS"/>
                <a:cs typeface="Trebuchet MS"/>
              </a:rPr>
              <a:t>to</a:t>
            </a:r>
            <a:r>
              <a:rPr sz="1400" b="1" spc="-114" dirty="0">
                <a:solidFill>
                  <a:srgbClr val="D9D9D9"/>
                </a:solidFill>
                <a:latin typeface="Trebuchet MS"/>
                <a:cs typeface="Trebuchet MS"/>
              </a:rPr>
              <a:t> </a:t>
            </a:r>
            <a:r>
              <a:rPr sz="1400" b="1" spc="-40" dirty="0">
                <a:solidFill>
                  <a:srgbClr val="D9D9D9"/>
                </a:solidFill>
                <a:latin typeface="Trebuchet MS"/>
                <a:cs typeface="Trebuchet MS"/>
              </a:rPr>
              <a:t>t</a:t>
            </a:r>
            <a:r>
              <a:rPr sz="1400" b="1" spc="-70" dirty="0">
                <a:solidFill>
                  <a:srgbClr val="D9D9D9"/>
                </a:solidFill>
                <a:latin typeface="Trebuchet MS"/>
                <a:cs typeface="Trebuchet MS"/>
              </a:rPr>
              <a:t>he</a:t>
            </a:r>
            <a:r>
              <a:rPr sz="1400" b="1" spc="-120" dirty="0">
                <a:solidFill>
                  <a:srgbClr val="D9D9D9"/>
                </a:solidFill>
                <a:latin typeface="Trebuchet MS"/>
                <a:cs typeface="Trebuchet MS"/>
              </a:rPr>
              <a:t> </a:t>
            </a:r>
            <a:r>
              <a:rPr sz="1400" b="1" spc="20" dirty="0">
                <a:solidFill>
                  <a:srgbClr val="D9D9D9"/>
                </a:solidFill>
                <a:latin typeface="Trebuchet MS"/>
                <a:cs typeface="Trebuchet MS"/>
              </a:rPr>
              <a:t>SYSAD</a:t>
            </a:r>
            <a:r>
              <a:rPr sz="1400" b="1" spc="15" dirty="0">
                <a:solidFill>
                  <a:srgbClr val="D9D9D9"/>
                </a:solidFill>
                <a:latin typeface="Trebuchet MS"/>
                <a:cs typeface="Trebuchet MS"/>
              </a:rPr>
              <a:t>M</a:t>
            </a:r>
            <a:r>
              <a:rPr sz="1400" b="1" dirty="0">
                <a:solidFill>
                  <a:srgbClr val="D9D9D9"/>
                </a:solidFill>
                <a:latin typeface="Trebuchet MS"/>
                <a:cs typeface="Trebuchet MS"/>
              </a:rPr>
              <a:t>I</a:t>
            </a:r>
            <a:r>
              <a:rPr sz="1400" b="1" spc="40" dirty="0">
                <a:solidFill>
                  <a:srgbClr val="D9D9D9"/>
                </a:solidFill>
                <a:latin typeface="Trebuchet MS"/>
                <a:cs typeface="Trebuchet MS"/>
              </a:rPr>
              <a:t>N</a:t>
            </a:r>
            <a:r>
              <a:rPr sz="1400" b="1" spc="-140" dirty="0">
                <a:solidFill>
                  <a:srgbClr val="D9D9D9"/>
                </a:solidFill>
                <a:latin typeface="Trebuchet MS"/>
                <a:cs typeface="Trebuchet MS"/>
              </a:rPr>
              <a:t> </a:t>
            </a:r>
            <a:r>
              <a:rPr sz="1400" b="1" spc="-75" dirty="0">
                <a:solidFill>
                  <a:srgbClr val="D9D9D9"/>
                </a:solidFill>
                <a:latin typeface="Trebuchet MS"/>
                <a:cs typeface="Trebuchet MS"/>
              </a:rPr>
              <a:t>r</a:t>
            </a:r>
            <a:r>
              <a:rPr sz="1400" b="1" spc="-55" dirty="0">
                <a:solidFill>
                  <a:srgbClr val="D9D9D9"/>
                </a:solidFill>
                <a:latin typeface="Trebuchet MS"/>
                <a:cs typeface="Trebuchet MS"/>
              </a:rPr>
              <a:t>ole</a:t>
            </a:r>
            <a:endParaRPr sz="1400">
              <a:latin typeface="Trebuchet MS"/>
              <a:cs typeface="Trebuchet MS"/>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7805" y="418338"/>
            <a:ext cx="2091689" cy="513715"/>
          </a:xfrm>
          <a:prstGeom prst="rect">
            <a:avLst/>
          </a:prstGeom>
        </p:spPr>
        <p:txBody>
          <a:bodyPr vert="horz" wrap="square" lIns="0" tIns="13335" rIns="0" bIns="0" rtlCol="0">
            <a:spAutoFit/>
          </a:bodyPr>
          <a:lstStyle/>
          <a:p>
            <a:pPr marL="12700">
              <a:lnSpc>
                <a:spcPct val="100000"/>
              </a:lnSpc>
              <a:spcBef>
                <a:spcPts val="105"/>
              </a:spcBef>
            </a:pPr>
            <a:r>
              <a:rPr spc="-5" dirty="0"/>
              <a:t>USERADMIN</a:t>
            </a:r>
          </a:p>
        </p:txBody>
      </p:sp>
      <p:grpSp>
        <p:nvGrpSpPr>
          <p:cNvPr id="3" name="object 3"/>
          <p:cNvGrpSpPr/>
          <p:nvPr/>
        </p:nvGrpSpPr>
        <p:grpSpPr>
          <a:xfrm>
            <a:off x="2057400" y="1048511"/>
            <a:ext cx="4356735" cy="2529840"/>
            <a:chOff x="2057400" y="1048511"/>
            <a:chExt cx="4356735" cy="2529840"/>
          </a:xfrm>
        </p:grpSpPr>
        <p:pic>
          <p:nvPicPr>
            <p:cNvPr id="4" name="object 4"/>
            <p:cNvPicPr/>
            <p:nvPr/>
          </p:nvPicPr>
          <p:blipFill>
            <a:blip r:embed="rId2" cstate="print"/>
            <a:stretch>
              <a:fillRect/>
            </a:stretch>
          </p:blipFill>
          <p:spPr>
            <a:xfrm>
              <a:off x="2057400" y="1048511"/>
              <a:ext cx="3752088" cy="2529840"/>
            </a:xfrm>
            <a:prstGeom prst="rect">
              <a:avLst/>
            </a:prstGeom>
          </p:spPr>
        </p:pic>
        <p:pic>
          <p:nvPicPr>
            <p:cNvPr id="5" name="object 5"/>
            <p:cNvPicPr/>
            <p:nvPr/>
          </p:nvPicPr>
          <p:blipFill>
            <a:blip r:embed="rId3" cstate="print"/>
            <a:stretch>
              <a:fillRect/>
            </a:stretch>
          </p:blipFill>
          <p:spPr>
            <a:xfrm>
              <a:off x="4405883" y="2138108"/>
              <a:ext cx="2007742" cy="969962"/>
            </a:xfrm>
            <a:prstGeom prst="rect">
              <a:avLst/>
            </a:prstGeom>
          </p:spPr>
        </p:pic>
        <p:sp>
          <p:nvSpPr>
            <p:cNvPr id="6" name="object 6"/>
            <p:cNvSpPr/>
            <p:nvPr/>
          </p:nvSpPr>
          <p:spPr>
            <a:xfrm>
              <a:off x="4732782" y="2292858"/>
              <a:ext cx="1374775" cy="338455"/>
            </a:xfrm>
            <a:custGeom>
              <a:avLst/>
              <a:gdLst/>
              <a:ahLst/>
              <a:cxnLst/>
              <a:rect l="l" t="t" r="r" b="b"/>
              <a:pathLst>
                <a:path w="1374775" h="338455">
                  <a:moveTo>
                    <a:pt x="1290065" y="0"/>
                  </a:moveTo>
                  <a:lnTo>
                    <a:pt x="84581" y="0"/>
                  </a:lnTo>
                  <a:lnTo>
                    <a:pt x="0" y="169164"/>
                  </a:lnTo>
                  <a:lnTo>
                    <a:pt x="84581" y="338328"/>
                  </a:lnTo>
                  <a:lnTo>
                    <a:pt x="1290065" y="338328"/>
                  </a:lnTo>
                  <a:lnTo>
                    <a:pt x="1374647" y="169164"/>
                  </a:lnTo>
                  <a:lnTo>
                    <a:pt x="1290065" y="0"/>
                  </a:lnTo>
                  <a:close/>
                </a:path>
              </a:pathLst>
            </a:custGeom>
            <a:solidFill>
              <a:srgbClr val="BCBCBC"/>
            </a:solidFill>
          </p:spPr>
          <p:txBody>
            <a:bodyPr wrap="square" lIns="0" tIns="0" rIns="0" bIns="0" rtlCol="0"/>
            <a:lstStyle/>
            <a:p>
              <a:endParaRPr/>
            </a:p>
          </p:txBody>
        </p:sp>
        <p:sp>
          <p:nvSpPr>
            <p:cNvPr id="7" name="object 7"/>
            <p:cNvSpPr/>
            <p:nvPr/>
          </p:nvSpPr>
          <p:spPr>
            <a:xfrm>
              <a:off x="4732782" y="2292858"/>
              <a:ext cx="1374775" cy="338455"/>
            </a:xfrm>
            <a:custGeom>
              <a:avLst/>
              <a:gdLst/>
              <a:ahLst/>
              <a:cxnLst/>
              <a:rect l="l" t="t" r="r" b="b"/>
              <a:pathLst>
                <a:path w="1374775" h="338455">
                  <a:moveTo>
                    <a:pt x="0" y="169164"/>
                  </a:moveTo>
                  <a:lnTo>
                    <a:pt x="84581" y="0"/>
                  </a:lnTo>
                  <a:lnTo>
                    <a:pt x="1290065" y="0"/>
                  </a:lnTo>
                  <a:lnTo>
                    <a:pt x="1374647" y="169164"/>
                  </a:lnTo>
                  <a:lnTo>
                    <a:pt x="1290065" y="338328"/>
                  </a:lnTo>
                  <a:lnTo>
                    <a:pt x="84581" y="338328"/>
                  </a:lnTo>
                  <a:lnTo>
                    <a:pt x="0" y="169164"/>
                  </a:lnTo>
                  <a:close/>
                </a:path>
              </a:pathLst>
            </a:custGeom>
            <a:ln w="19050">
              <a:solidFill>
                <a:srgbClr val="00497E"/>
              </a:solidFill>
            </a:ln>
          </p:spPr>
          <p:txBody>
            <a:bodyPr wrap="square" lIns="0" tIns="0" rIns="0" bIns="0" rtlCol="0"/>
            <a:lstStyle/>
            <a:p>
              <a:endParaRPr/>
            </a:p>
          </p:txBody>
        </p:sp>
      </p:grpSp>
      <p:sp>
        <p:nvSpPr>
          <p:cNvPr id="8" name="object 8"/>
          <p:cNvSpPr txBox="1"/>
          <p:nvPr/>
        </p:nvSpPr>
        <p:spPr>
          <a:xfrm>
            <a:off x="4843017" y="2355037"/>
            <a:ext cx="113601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607E"/>
                </a:solidFill>
                <a:latin typeface="Lucida Sans Unicode"/>
                <a:cs typeface="Lucida Sans Unicode"/>
              </a:rPr>
              <a:t>S</a:t>
            </a:r>
            <a:r>
              <a:rPr sz="1200" spc="-85" dirty="0">
                <a:solidFill>
                  <a:srgbClr val="00607E"/>
                </a:solidFill>
                <a:latin typeface="Lucida Sans Unicode"/>
                <a:cs typeface="Lucida Sans Unicode"/>
              </a:rPr>
              <a:t>a</a:t>
            </a:r>
            <a:r>
              <a:rPr sz="1200" spc="-50" dirty="0">
                <a:solidFill>
                  <a:srgbClr val="00607E"/>
                </a:solidFill>
                <a:latin typeface="Lucida Sans Unicode"/>
                <a:cs typeface="Lucida Sans Unicode"/>
              </a:rPr>
              <a:t>l</a:t>
            </a:r>
            <a:r>
              <a:rPr sz="1200" spc="-65" dirty="0">
                <a:solidFill>
                  <a:srgbClr val="00607E"/>
                </a:solidFill>
                <a:latin typeface="Lucida Sans Unicode"/>
                <a:cs typeface="Lucida Sans Unicode"/>
              </a:rPr>
              <a:t>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120" dirty="0">
                <a:solidFill>
                  <a:srgbClr val="00607E"/>
                </a:solidFill>
                <a:latin typeface="Lucida Sans Unicode"/>
                <a:cs typeface="Lucida Sans Unicode"/>
              </a:rPr>
              <a:t>Adm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65" dirty="0">
                <a:solidFill>
                  <a:srgbClr val="00607E"/>
                </a:solidFill>
                <a:latin typeface="Lucida Sans Unicode"/>
                <a:cs typeface="Lucida Sans Unicode"/>
              </a:rPr>
              <a:t>Ro</a:t>
            </a:r>
            <a:r>
              <a:rPr sz="1200" spc="-70" dirty="0">
                <a:solidFill>
                  <a:srgbClr val="00607E"/>
                </a:solidFill>
                <a:latin typeface="Lucida Sans Unicode"/>
                <a:cs typeface="Lucida Sans Unicode"/>
              </a:rPr>
              <a:t>le</a:t>
            </a:r>
            <a:endParaRPr sz="1200">
              <a:latin typeface="Lucida Sans Unicode"/>
              <a:cs typeface="Lucida Sans Unicode"/>
            </a:endParaRPr>
          </a:p>
        </p:txBody>
      </p:sp>
      <p:grpSp>
        <p:nvGrpSpPr>
          <p:cNvPr id="9" name="object 9"/>
          <p:cNvGrpSpPr/>
          <p:nvPr/>
        </p:nvGrpSpPr>
        <p:grpSpPr>
          <a:xfrm>
            <a:off x="4405884" y="1985772"/>
            <a:ext cx="2007870" cy="1782445"/>
            <a:chOff x="4405884" y="1985772"/>
            <a:chExt cx="2007870" cy="1782445"/>
          </a:xfrm>
        </p:grpSpPr>
        <p:sp>
          <p:nvSpPr>
            <p:cNvPr id="10" name="object 10"/>
            <p:cNvSpPr/>
            <p:nvPr/>
          </p:nvSpPr>
          <p:spPr>
            <a:xfrm>
              <a:off x="5074920" y="198577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11" name="object 11"/>
            <p:cNvPicPr/>
            <p:nvPr/>
          </p:nvPicPr>
          <p:blipFill>
            <a:blip r:embed="rId3" cstate="print"/>
            <a:stretch>
              <a:fillRect/>
            </a:stretch>
          </p:blipFill>
          <p:spPr>
            <a:xfrm>
              <a:off x="4405884" y="2798000"/>
              <a:ext cx="2007742" cy="969962"/>
            </a:xfrm>
            <a:prstGeom prst="rect">
              <a:avLst/>
            </a:prstGeom>
          </p:spPr>
        </p:pic>
        <p:sp>
          <p:nvSpPr>
            <p:cNvPr id="12" name="object 12"/>
            <p:cNvSpPr/>
            <p:nvPr/>
          </p:nvSpPr>
          <p:spPr>
            <a:xfrm>
              <a:off x="4732782" y="2952750"/>
              <a:ext cx="1374775" cy="338455"/>
            </a:xfrm>
            <a:custGeom>
              <a:avLst/>
              <a:gdLst/>
              <a:ahLst/>
              <a:cxnLst/>
              <a:rect l="l" t="t" r="r" b="b"/>
              <a:pathLst>
                <a:path w="1374775" h="338454">
                  <a:moveTo>
                    <a:pt x="1290065" y="0"/>
                  </a:moveTo>
                  <a:lnTo>
                    <a:pt x="84581" y="0"/>
                  </a:lnTo>
                  <a:lnTo>
                    <a:pt x="0" y="169163"/>
                  </a:lnTo>
                  <a:lnTo>
                    <a:pt x="84581" y="338327"/>
                  </a:lnTo>
                  <a:lnTo>
                    <a:pt x="1290065" y="338327"/>
                  </a:lnTo>
                  <a:lnTo>
                    <a:pt x="1374647" y="169163"/>
                  </a:lnTo>
                  <a:lnTo>
                    <a:pt x="1290065" y="0"/>
                  </a:lnTo>
                  <a:close/>
                </a:path>
              </a:pathLst>
            </a:custGeom>
            <a:solidFill>
              <a:srgbClr val="BCBCBC"/>
            </a:solidFill>
          </p:spPr>
          <p:txBody>
            <a:bodyPr wrap="square" lIns="0" tIns="0" rIns="0" bIns="0" rtlCol="0"/>
            <a:lstStyle/>
            <a:p>
              <a:endParaRPr/>
            </a:p>
          </p:txBody>
        </p:sp>
        <p:sp>
          <p:nvSpPr>
            <p:cNvPr id="13" name="object 13"/>
            <p:cNvSpPr/>
            <p:nvPr/>
          </p:nvSpPr>
          <p:spPr>
            <a:xfrm>
              <a:off x="4732782" y="2952750"/>
              <a:ext cx="1374775" cy="338455"/>
            </a:xfrm>
            <a:custGeom>
              <a:avLst/>
              <a:gdLst/>
              <a:ahLst/>
              <a:cxnLst/>
              <a:rect l="l" t="t" r="r" b="b"/>
              <a:pathLst>
                <a:path w="1374775" h="338454">
                  <a:moveTo>
                    <a:pt x="0" y="169163"/>
                  </a:moveTo>
                  <a:lnTo>
                    <a:pt x="84581" y="0"/>
                  </a:lnTo>
                  <a:lnTo>
                    <a:pt x="1290065" y="0"/>
                  </a:lnTo>
                  <a:lnTo>
                    <a:pt x="1374647" y="169163"/>
                  </a:lnTo>
                  <a:lnTo>
                    <a:pt x="1290065" y="338327"/>
                  </a:lnTo>
                  <a:lnTo>
                    <a:pt x="84581" y="338327"/>
                  </a:lnTo>
                  <a:lnTo>
                    <a:pt x="0" y="169163"/>
                  </a:lnTo>
                  <a:close/>
                </a:path>
              </a:pathLst>
            </a:custGeom>
            <a:ln w="19049">
              <a:solidFill>
                <a:srgbClr val="00497E"/>
              </a:solidFill>
            </a:ln>
          </p:spPr>
          <p:txBody>
            <a:bodyPr wrap="square" lIns="0" tIns="0" rIns="0" bIns="0" rtlCol="0"/>
            <a:lstStyle/>
            <a:p>
              <a:endParaRPr/>
            </a:p>
          </p:txBody>
        </p:sp>
        <p:sp>
          <p:nvSpPr>
            <p:cNvPr id="14" name="object 14"/>
            <p:cNvSpPr/>
            <p:nvPr/>
          </p:nvSpPr>
          <p:spPr>
            <a:xfrm>
              <a:off x="5306568" y="2645663"/>
              <a:ext cx="76200" cy="310515"/>
            </a:xfrm>
            <a:custGeom>
              <a:avLst/>
              <a:gdLst/>
              <a:ahLst/>
              <a:cxnLst/>
              <a:rect l="l" t="t" r="r" b="b"/>
              <a:pathLst>
                <a:path w="76200" h="310514">
                  <a:moveTo>
                    <a:pt x="44450" y="63500"/>
                  </a:moveTo>
                  <a:lnTo>
                    <a:pt x="31750" y="63500"/>
                  </a:lnTo>
                  <a:lnTo>
                    <a:pt x="31750" y="310261"/>
                  </a:lnTo>
                  <a:lnTo>
                    <a:pt x="44450" y="310261"/>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15" name="object 15"/>
          <p:cNvSpPr txBox="1"/>
          <p:nvPr/>
        </p:nvSpPr>
        <p:spPr>
          <a:xfrm>
            <a:off x="5075935" y="3003295"/>
            <a:ext cx="68707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00607E"/>
                </a:solidFill>
                <a:latin typeface="Lucida Sans Unicode"/>
                <a:cs typeface="Lucida Sans Unicode"/>
              </a:rPr>
              <a:t>S</a:t>
            </a:r>
            <a:r>
              <a:rPr sz="1200" spc="-35" dirty="0">
                <a:solidFill>
                  <a:srgbClr val="00607E"/>
                </a:solidFill>
                <a:latin typeface="Lucida Sans Unicode"/>
                <a:cs typeface="Lucida Sans Unicode"/>
              </a:rPr>
              <a:t>a</a:t>
            </a:r>
            <a:r>
              <a:rPr sz="1200" spc="-70" dirty="0">
                <a:solidFill>
                  <a:srgbClr val="00607E"/>
                </a:solidFill>
                <a:latin typeface="Lucida Sans Unicode"/>
                <a:cs typeface="Lucida Sans Unicode"/>
              </a:rPr>
              <a:t>le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16" name="object 16"/>
          <p:cNvGrpSpPr/>
          <p:nvPr/>
        </p:nvGrpSpPr>
        <p:grpSpPr>
          <a:xfrm>
            <a:off x="6031991" y="2133536"/>
            <a:ext cx="2006600" cy="970280"/>
            <a:chOff x="6031991" y="2133536"/>
            <a:chExt cx="2006600" cy="970280"/>
          </a:xfrm>
        </p:grpSpPr>
        <p:pic>
          <p:nvPicPr>
            <p:cNvPr id="17" name="object 17"/>
            <p:cNvPicPr/>
            <p:nvPr/>
          </p:nvPicPr>
          <p:blipFill>
            <a:blip r:embed="rId4" cstate="print"/>
            <a:stretch>
              <a:fillRect/>
            </a:stretch>
          </p:blipFill>
          <p:spPr>
            <a:xfrm>
              <a:off x="6031991" y="2133536"/>
              <a:ext cx="2006218" cy="969962"/>
            </a:xfrm>
            <a:prstGeom prst="rect">
              <a:avLst/>
            </a:prstGeom>
          </p:spPr>
        </p:pic>
        <p:sp>
          <p:nvSpPr>
            <p:cNvPr id="18" name="object 18"/>
            <p:cNvSpPr/>
            <p:nvPr/>
          </p:nvSpPr>
          <p:spPr>
            <a:xfrm>
              <a:off x="6358889" y="2288285"/>
              <a:ext cx="1373505" cy="338455"/>
            </a:xfrm>
            <a:custGeom>
              <a:avLst/>
              <a:gdLst/>
              <a:ahLst/>
              <a:cxnLst/>
              <a:rect l="l" t="t" r="r" b="b"/>
              <a:pathLst>
                <a:path w="1373504" h="338455">
                  <a:moveTo>
                    <a:pt x="1288541" y="0"/>
                  </a:moveTo>
                  <a:lnTo>
                    <a:pt x="84582" y="0"/>
                  </a:lnTo>
                  <a:lnTo>
                    <a:pt x="0" y="169163"/>
                  </a:lnTo>
                  <a:lnTo>
                    <a:pt x="84582" y="338327"/>
                  </a:lnTo>
                  <a:lnTo>
                    <a:pt x="1288541" y="338327"/>
                  </a:lnTo>
                  <a:lnTo>
                    <a:pt x="1373124" y="169163"/>
                  </a:lnTo>
                  <a:lnTo>
                    <a:pt x="1288541" y="0"/>
                  </a:lnTo>
                  <a:close/>
                </a:path>
              </a:pathLst>
            </a:custGeom>
            <a:solidFill>
              <a:srgbClr val="BCBCBC"/>
            </a:solidFill>
          </p:spPr>
          <p:txBody>
            <a:bodyPr wrap="square" lIns="0" tIns="0" rIns="0" bIns="0" rtlCol="0"/>
            <a:lstStyle/>
            <a:p>
              <a:endParaRPr/>
            </a:p>
          </p:txBody>
        </p:sp>
        <p:sp>
          <p:nvSpPr>
            <p:cNvPr id="19" name="object 19"/>
            <p:cNvSpPr/>
            <p:nvPr/>
          </p:nvSpPr>
          <p:spPr>
            <a:xfrm>
              <a:off x="6358889" y="2288285"/>
              <a:ext cx="1373505" cy="338455"/>
            </a:xfrm>
            <a:custGeom>
              <a:avLst/>
              <a:gdLst/>
              <a:ahLst/>
              <a:cxnLst/>
              <a:rect l="l" t="t" r="r" b="b"/>
              <a:pathLst>
                <a:path w="1373504" h="338455">
                  <a:moveTo>
                    <a:pt x="0" y="169163"/>
                  </a:moveTo>
                  <a:lnTo>
                    <a:pt x="84582" y="0"/>
                  </a:lnTo>
                  <a:lnTo>
                    <a:pt x="1288541" y="0"/>
                  </a:lnTo>
                  <a:lnTo>
                    <a:pt x="1373124" y="169163"/>
                  </a:lnTo>
                  <a:lnTo>
                    <a:pt x="1288541" y="338327"/>
                  </a:lnTo>
                  <a:lnTo>
                    <a:pt x="84582" y="338327"/>
                  </a:lnTo>
                  <a:lnTo>
                    <a:pt x="0" y="169163"/>
                  </a:lnTo>
                  <a:close/>
                </a:path>
              </a:pathLst>
            </a:custGeom>
            <a:ln w="19050">
              <a:solidFill>
                <a:srgbClr val="00497E"/>
              </a:solidFill>
            </a:ln>
          </p:spPr>
          <p:txBody>
            <a:bodyPr wrap="square" lIns="0" tIns="0" rIns="0" bIns="0" rtlCol="0"/>
            <a:lstStyle/>
            <a:p>
              <a:endParaRPr/>
            </a:p>
          </p:txBody>
        </p:sp>
      </p:grpSp>
      <p:sp>
        <p:nvSpPr>
          <p:cNvPr id="20" name="object 20"/>
          <p:cNvSpPr txBox="1"/>
          <p:nvPr/>
        </p:nvSpPr>
        <p:spPr>
          <a:xfrm>
            <a:off x="6541769" y="2350770"/>
            <a:ext cx="989965"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00607E"/>
                </a:solidFill>
                <a:latin typeface="Lucida Sans Unicode"/>
                <a:cs typeface="Lucida Sans Unicode"/>
              </a:rPr>
              <a:t>H</a:t>
            </a:r>
            <a:r>
              <a:rPr sz="1200" spc="-20" dirty="0">
                <a:solidFill>
                  <a:srgbClr val="00607E"/>
                </a:solidFill>
                <a:latin typeface="Lucida Sans Unicode"/>
                <a:cs typeface="Lucida Sans Unicode"/>
              </a:rPr>
              <a:t>R</a:t>
            </a:r>
            <a:r>
              <a:rPr sz="1200" spc="-125" dirty="0">
                <a:solidFill>
                  <a:srgbClr val="00607E"/>
                </a:solidFill>
                <a:latin typeface="Lucida Sans Unicode"/>
                <a:cs typeface="Lucida Sans Unicode"/>
              </a:rPr>
              <a:t> </a:t>
            </a:r>
            <a:r>
              <a:rPr sz="1200" spc="-114" dirty="0">
                <a:solidFill>
                  <a:srgbClr val="00607E"/>
                </a:solidFill>
                <a:latin typeface="Lucida Sans Unicode"/>
                <a:cs typeface="Lucida Sans Unicode"/>
              </a:rPr>
              <a:t>A</a:t>
            </a:r>
            <a:r>
              <a:rPr sz="1200" spc="-120" dirty="0">
                <a:solidFill>
                  <a:srgbClr val="00607E"/>
                </a:solidFill>
                <a:latin typeface="Lucida Sans Unicode"/>
                <a:cs typeface="Lucida Sans Unicode"/>
              </a:rPr>
              <a:t>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21" name="object 21"/>
          <p:cNvGrpSpPr/>
          <p:nvPr/>
        </p:nvGrpSpPr>
        <p:grpSpPr>
          <a:xfrm>
            <a:off x="6031991" y="2641092"/>
            <a:ext cx="2006600" cy="1122680"/>
            <a:chOff x="6031991" y="2641092"/>
            <a:chExt cx="2006600" cy="1122680"/>
          </a:xfrm>
        </p:grpSpPr>
        <p:pic>
          <p:nvPicPr>
            <p:cNvPr id="22" name="object 22"/>
            <p:cNvPicPr/>
            <p:nvPr/>
          </p:nvPicPr>
          <p:blipFill>
            <a:blip r:embed="rId4" cstate="print"/>
            <a:stretch>
              <a:fillRect/>
            </a:stretch>
          </p:blipFill>
          <p:spPr>
            <a:xfrm>
              <a:off x="6031991" y="2793428"/>
              <a:ext cx="2006218" cy="969962"/>
            </a:xfrm>
            <a:prstGeom prst="rect">
              <a:avLst/>
            </a:prstGeom>
          </p:spPr>
        </p:pic>
        <p:sp>
          <p:nvSpPr>
            <p:cNvPr id="23" name="object 23"/>
            <p:cNvSpPr/>
            <p:nvPr/>
          </p:nvSpPr>
          <p:spPr>
            <a:xfrm>
              <a:off x="6358889" y="2948178"/>
              <a:ext cx="1373505" cy="338455"/>
            </a:xfrm>
            <a:custGeom>
              <a:avLst/>
              <a:gdLst/>
              <a:ahLst/>
              <a:cxnLst/>
              <a:rect l="l" t="t" r="r" b="b"/>
              <a:pathLst>
                <a:path w="1373504" h="338454">
                  <a:moveTo>
                    <a:pt x="1288541" y="0"/>
                  </a:moveTo>
                  <a:lnTo>
                    <a:pt x="84582" y="0"/>
                  </a:lnTo>
                  <a:lnTo>
                    <a:pt x="0" y="169164"/>
                  </a:lnTo>
                  <a:lnTo>
                    <a:pt x="84582" y="338328"/>
                  </a:lnTo>
                  <a:lnTo>
                    <a:pt x="1288541" y="338328"/>
                  </a:lnTo>
                  <a:lnTo>
                    <a:pt x="1373124" y="169164"/>
                  </a:lnTo>
                  <a:lnTo>
                    <a:pt x="1288541" y="0"/>
                  </a:lnTo>
                  <a:close/>
                </a:path>
              </a:pathLst>
            </a:custGeom>
            <a:solidFill>
              <a:srgbClr val="BCBCBC"/>
            </a:solidFill>
          </p:spPr>
          <p:txBody>
            <a:bodyPr wrap="square" lIns="0" tIns="0" rIns="0" bIns="0" rtlCol="0"/>
            <a:lstStyle/>
            <a:p>
              <a:endParaRPr/>
            </a:p>
          </p:txBody>
        </p:sp>
        <p:sp>
          <p:nvSpPr>
            <p:cNvPr id="24" name="object 24"/>
            <p:cNvSpPr/>
            <p:nvPr/>
          </p:nvSpPr>
          <p:spPr>
            <a:xfrm>
              <a:off x="6358889" y="2948178"/>
              <a:ext cx="1373505" cy="338455"/>
            </a:xfrm>
            <a:custGeom>
              <a:avLst/>
              <a:gdLst/>
              <a:ahLst/>
              <a:cxnLst/>
              <a:rect l="l" t="t" r="r" b="b"/>
              <a:pathLst>
                <a:path w="1373504" h="338454">
                  <a:moveTo>
                    <a:pt x="0" y="169164"/>
                  </a:moveTo>
                  <a:lnTo>
                    <a:pt x="84582" y="0"/>
                  </a:lnTo>
                  <a:lnTo>
                    <a:pt x="1288541" y="0"/>
                  </a:lnTo>
                  <a:lnTo>
                    <a:pt x="1373124" y="169164"/>
                  </a:lnTo>
                  <a:lnTo>
                    <a:pt x="1288541" y="338328"/>
                  </a:lnTo>
                  <a:lnTo>
                    <a:pt x="84582" y="338328"/>
                  </a:lnTo>
                  <a:lnTo>
                    <a:pt x="0" y="169164"/>
                  </a:lnTo>
                  <a:close/>
                </a:path>
              </a:pathLst>
            </a:custGeom>
            <a:ln w="19050">
              <a:solidFill>
                <a:srgbClr val="00497E"/>
              </a:solidFill>
            </a:ln>
          </p:spPr>
          <p:txBody>
            <a:bodyPr wrap="square" lIns="0" tIns="0" rIns="0" bIns="0" rtlCol="0"/>
            <a:lstStyle/>
            <a:p>
              <a:endParaRPr/>
            </a:p>
          </p:txBody>
        </p:sp>
        <p:sp>
          <p:nvSpPr>
            <p:cNvPr id="25" name="object 25"/>
            <p:cNvSpPr/>
            <p:nvPr/>
          </p:nvSpPr>
          <p:spPr>
            <a:xfrm>
              <a:off x="6931151" y="264109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26" name="object 26"/>
          <p:cNvSpPr txBox="1"/>
          <p:nvPr/>
        </p:nvSpPr>
        <p:spPr>
          <a:xfrm>
            <a:off x="6774560" y="2998723"/>
            <a:ext cx="542290"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00607E"/>
                </a:solidFill>
                <a:latin typeface="Lucida Sans Unicode"/>
                <a:cs typeface="Lucida Sans Unicode"/>
              </a:rPr>
              <a:t>H</a:t>
            </a:r>
            <a:r>
              <a:rPr sz="1200" spc="-20" dirty="0">
                <a:solidFill>
                  <a:srgbClr val="00607E"/>
                </a:solidFill>
                <a:latin typeface="Lucida Sans Unicode"/>
                <a:cs typeface="Lucida Sans Unicode"/>
              </a:rPr>
              <a:t>R</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27" name="object 27"/>
          <p:cNvGrpSpPr/>
          <p:nvPr/>
        </p:nvGrpSpPr>
        <p:grpSpPr>
          <a:xfrm>
            <a:off x="2043683" y="3521964"/>
            <a:ext cx="4248150" cy="398780"/>
            <a:chOff x="2043683" y="3521964"/>
            <a:chExt cx="4248150" cy="398780"/>
          </a:xfrm>
        </p:grpSpPr>
        <p:pic>
          <p:nvPicPr>
            <p:cNvPr id="28" name="object 28"/>
            <p:cNvPicPr/>
            <p:nvPr/>
          </p:nvPicPr>
          <p:blipFill>
            <a:blip r:embed="rId5" cstate="print"/>
            <a:stretch>
              <a:fillRect/>
            </a:stretch>
          </p:blipFill>
          <p:spPr>
            <a:xfrm>
              <a:off x="2043683" y="3526536"/>
              <a:ext cx="363474" cy="371106"/>
            </a:xfrm>
            <a:prstGeom prst="rect">
              <a:avLst/>
            </a:prstGeom>
          </p:spPr>
        </p:pic>
        <p:pic>
          <p:nvPicPr>
            <p:cNvPr id="29" name="object 29"/>
            <p:cNvPicPr/>
            <p:nvPr/>
          </p:nvPicPr>
          <p:blipFill>
            <a:blip r:embed="rId6" cstate="print"/>
            <a:stretch>
              <a:fillRect/>
            </a:stretch>
          </p:blipFill>
          <p:spPr>
            <a:xfrm>
              <a:off x="2322575" y="3521964"/>
              <a:ext cx="3969258" cy="398538"/>
            </a:xfrm>
            <a:prstGeom prst="rect">
              <a:avLst/>
            </a:prstGeom>
          </p:spPr>
        </p:pic>
      </p:grpSp>
      <p:grpSp>
        <p:nvGrpSpPr>
          <p:cNvPr id="30" name="object 30"/>
          <p:cNvGrpSpPr/>
          <p:nvPr/>
        </p:nvGrpSpPr>
        <p:grpSpPr>
          <a:xfrm>
            <a:off x="2042160" y="3979164"/>
            <a:ext cx="4634230" cy="398780"/>
            <a:chOff x="2042160" y="3979164"/>
            <a:chExt cx="4634230" cy="398780"/>
          </a:xfrm>
        </p:grpSpPr>
        <p:pic>
          <p:nvPicPr>
            <p:cNvPr id="31" name="object 31"/>
            <p:cNvPicPr/>
            <p:nvPr/>
          </p:nvPicPr>
          <p:blipFill>
            <a:blip r:embed="rId7" cstate="print"/>
            <a:stretch>
              <a:fillRect/>
            </a:stretch>
          </p:blipFill>
          <p:spPr>
            <a:xfrm>
              <a:off x="2042160" y="3982212"/>
              <a:ext cx="363474" cy="372617"/>
            </a:xfrm>
            <a:prstGeom prst="rect">
              <a:avLst/>
            </a:prstGeom>
          </p:spPr>
        </p:pic>
        <p:pic>
          <p:nvPicPr>
            <p:cNvPr id="32" name="object 32"/>
            <p:cNvPicPr/>
            <p:nvPr/>
          </p:nvPicPr>
          <p:blipFill>
            <a:blip r:embed="rId8" cstate="print"/>
            <a:stretch>
              <a:fillRect/>
            </a:stretch>
          </p:blipFill>
          <p:spPr>
            <a:xfrm>
              <a:off x="2321052" y="3979164"/>
              <a:ext cx="4354830" cy="398538"/>
            </a:xfrm>
            <a:prstGeom prst="rect">
              <a:avLst/>
            </a:prstGeom>
          </p:spPr>
        </p:pic>
      </p:grpSp>
      <p:sp>
        <p:nvSpPr>
          <p:cNvPr id="33" name="object 33"/>
          <p:cNvSpPr txBox="1"/>
          <p:nvPr/>
        </p:nvSpPr>
        <p:spPr>
          <a:xfrm>
            <a:off x="2133980" y="3551047"/>
            <a:ext cx="4425950" cy="696595"/>
          </a:xfrm>
          <a:prstGeom prst="rect">
            <a:avLst/>
          </a:prstGeom>
        </p:spPr>
        <p:txBody>
          <a:bodyPr vert="horz" wrap="square" lIns="0" tIns="12700" rIns="0" bIns="0" rtlCol="0">
            <a:spAutoFit/>
          </a:bodyPr>
          <a:lstStyle/>
          <a:p>
            <a:pPr marL="301625" indent="-287020">
              <a:lnSpc>
                <a:spcPct val="100000"/>
              </a:lnSpc>
              <a:spcBef>
                <a:spcPts val="100"/>
              </a:spcBef>
              <a:buClr>
                <a:srgbClr val="99D3FF"/>
              </a:buClr>
              <a:buFont typeface="Wingdings"/>
              <a:buChar char=""/>
              <a:tabLst>
                <a:tab pos="300990" algn="l"/>
                <a:tab pos="301625" algn="l"/>
              </a:tabLst>
            </a:pPr>
            <a:r>
              <a:rPr sz="1400" b="1" spc="-95" dirty="0">
                <a:solidFill>
                  <a:srgbClr val="D9D9D9"/>
                </a:solidFill>
                <a:latin typeface="Trebuchet MS"/>
                <a:cs typeface="Trebuchet MS"/>
              </a:rPr>
              <a:t>C</a:t>
            </a:r>
            <a:r>
              <a:rPr sz="1400" b="1" spc="-80" dirty="0">
                <a:solidFill>
                  <a:srgbClr val="D9D9D9"/>
                </a:solidFill>
                <a:latin typeface="Trebuchet MS"/>
                <a:cs typeface="Trebuchet MS"/>
              </a:rPr>
              <a:t>r</a:t>
            </a:r>
            <a:r>
              <a:rPr sz="1400" b="1" spc="-65" dirty="0">
                <a:solidFill>
                  <a:srgbClr val="D9D9D9"/>
                </a:solidFill>
                <a:latin typeface="Trebuchet MS"/>
                <a:cs typeface="Trebuchet MS"/>
              </a:rPr>
              <a:t>e</a:t>
            </a:r>
            <a:r>
              <a:rPr sz="1400" b="1" spc="-55" dirty="0">
                <a:solidFill>
                  <a:srgbClr val="D9D9D9"/>
                </a:solidFill>
                <a:latin typeface="Trebuchet MS"/>
                <a:cs typeface="Trebuchet MS"/>
              </a:rPr>
              <a:t>a</a:t>
            </a:r>
            <a:r>
              <a:rPr sz="1400" b="1" spc="-45" dirty="0">
                <a:solidFill>
                  <a:srgbClr val="D9D9D9"/>
                </a:solidFill>
                <a:latin typeface="Trebuchet MS"/>
                <a:cs typeface="Trebuchet MS"/>
              </a:rPr>
              <a:t>t</a:t>
            </a:r>
            <a:r>
              <a:rPr sz="1400" b="1" spc="-90" dirty="0">
                <a:solidFill>
                  <a:srgbClr val="D9D9D9"/>
                </a:solidFill>
                <a:latin typeface="Trebuchet MS"/>
                <a:cs typeface="Trebuchet MS"/>
              </a:rPr>
              <a:t>e</a:t>
            </a:r>
            <a:r>
              <a:rPr sz="1400" b="1" spc="-145" dirty="0">
                <a:solidFill>
                  <a:srgbClr val="D9D9D9"/>
                </a:solidFill>
                <a:latin typeface="Trebuchet MS"/>
                <a:cs typeface="Trebuchet MS"/>
              </a:rPr>
              <a:t> </a:t>
            </a:r>
            <a:r>
              <a:rPr sz="1400" b="1" spc="-35" dirty="0">
                <a:solidFill>
                  <a:srgbClr val="D9D9D9"/>
                </a:solidFill>
                <a:latin typeface="Trebuchet MS"/>
                <a:cs typeface="Trebuchet MS"/>
              </a:rPr>
              <a:t>U</a:t>
            </a:r>
            <a:r>
              <a:rPr sz="1400" b="1" spc="-40" dirty="0">
                <a:solidFill>
                  <a:srgbClr val="D9D9D9"/>
                </a:solidFill>
                <a:latin typeface="Trebuchet MS"/>
                <a:cs typeface="Trebuchet MS"/>
              </a:rPr>
              <a:t>se</a:t>
            </a:r>
            <a:r>
              <a:rPr sz="1400" b="1" spc="-30" dirty="0">
                <a:solidFill>
                  <a:srgbClr val="D9D9D9"/>
                </a:solidFill>
                <a:latin typeface="Trebuchet MS"/>
                <a:cs typeface="Trebuchet MS"/>
              </a:rPr>
              <a:t>r</a:t>
            </a:r>
            <a:r>
              <a:rPr sz="1400" b="1" spc="55" dirty="0">
                <a:solidFill>
                  <a:srgbClr val="D9D9D9"/>
                </a:solidFill>
                <a:latin typeface="Trebuchet MS"/>
                <a:cs typeface="Trebuchet MS"/>
              </a:rPr>
              <a:t>s</a:t>
            </a:r>
            <a:r>
              <a:rPr sz="1400" b="1" spc="-125"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spc="20" dirty="0">
                <a:solidFill>
                  <a:srgbClr val="D9D9D9"/>
                </a:solidFill>
                <a:latin typeface="Trebuchet MS"/>
                <a:cs typeface="Trebuchet MS"/>
              </a:rPr>
              <a:t>R</a:t>
            </a:r>
            <a:r>
              <a:rPr sz="1400" b="1" spc="-60" dirty="0">
                <a:solidFill>
                  <a:srgbClr val="D9D9D9"/>
                </a:solidFill>
                <a:latin typeface="Trebuchet MS"/>
                <a:cs typeface="Trebuchet MS"/>
              </a:rPr>
              <a:t>ole</a:t>
            </a:r>
            <a:r>
              <a:rPr sz="1400" b="1" spc="55" dirty="0">
                <a:solidFill>
                  <a:srgbClr val="D9D9D9"/>
                </a:solidFill>
                <a:latin typeface="Trebuchet MS"/>
                <a:cs typeface="Trebuchet MS"/>
              </a:rPr>
              <a:t>s</a:t>
            </a:r>
            <a:r>
              <a:rPr sz="1400" b="1" spc="-140" dirty="0">
                <a:solidFill>
                  <a:srgbClr val="D9D9D9"/>
                </a:solidFill>
                <a:latin typeface="Trebuchet MS"/>
                <a:cs typeface="Trebuchet MS"/>
              </a:rPr>
              <a:t> </a:t>
            </a:r>
            <a:r>
              <a:rPr sz="1400" b="1" spc="-60" dirty="0">
                <a:solidFill>
                  <a:srgbClr val="D9D9D9"/>
                </a:solidFill>
                <a:latin typeface="Trebuchet MS"/>
                <a:cs typeface="Trebuchet MS"/>
              </a:rPr>
              <a:t>(U</a:t>
            </a:r>
            <a:r>
              <a:rPr sz="1400" b="1" spc="-35" dirty="0">
                <a:solidFill>
                  <a:srgbClr val="D9D9D9"/>
                </a:solidFill>
                <a:latin typeface="Trebuchet MS"/>
                <a:cs typeface="Trebuchet MS"/>
              </a:rPr>
              <a:t>ser</a:t>
            </a:r>
            <a:r>
              <a:rPr sz="1400" b="1" spc="-130" dirty="0">
                <a:solidFill>
                  <a:srgbClr val="D9D9D9"/>
                </a:solidFill>
                <a:latin typeface="Trebuchet MS"/>
                <a:cs typeface="Trebuchet MS"/>
              </a:rPr>
              <a:t> </a:t>
            </a:r>
            <a:r>
              <a:rPr sz="1400" b="1" spc="-5" dirty="0">
                <a:solidFill>
                  <a:srgbClr val="D9D9D9"/>
                </a:solidFill>
                <a:latin typeface="Trebuchet MS"/>
                <a:cs typeface="Trebuchet MS"/>
              </a:rPr>
              <a:t>&amp;</a:t>
            </a:r>
            <a:r>
              <a:rPr sz="1400" b="1" spc="-100" dirty="0">
                <a:solidFill>
                  <a:srgbClr val="D9D9D9"/>
                </a:solidFill>
                <a:latin typeface="Trebuchet MS"/>
                <a:cs typeface="Trebuchet MS"/>
              </a:rPr>
              <a:t> </a:t>
            </a:r>
            <a:r>
              <a:rPr sz="1400" b="1" spc="15" dirty="0">
                <a:solidFill>
                  <a:srgbClr val="D9D9D9"/>
                </a:solidFill>
                <a:latin typeface="Trebuchet MS"/>
                <a:cs typeface="Trebuchet MS"/>
              </a:rPr>
              <a:t>R</a:t>
            </a:r>
            <a:r>
              <a:rPr sz="1400" b="1" spc="-60" dirty="0">
                <a:solidFill>
                  <a:srgbClr val="D9D9D9"/>
                </a:solidFill>
                <a:latin typeface="Trebuchet MS"/>
                <a:cs typeface="Trebuchet MS"/>
              </a:rPr>
              <a:t>ole</a:t>
            </a:r>
            <a:r>
              <a:rPr sz="1400" b="1" spc="-130" dirty="0">
                <a:solidFill>
                  <a:srgbClr val="D9D9D9"/>
                </a:solidFill>
                <a:latin typeface="Trebuchet MS"/>
                <a:cs typeface="Trebuchet MS"/>
              </a:rPr>
              <a:t> </a:t>
            </a:r>
            <a:r>
              <a:rPr sz="1400" b="1" spc="155" dirty="0">
                <a:solidFill>
                  <a:srgbClr val="D9D9D9"/>
                </a:solidFill>
                <a:latin typeface="Trebuchet MS"/>
                <a:cs typeface="Trebuchet MS"/>
              </a:rPr>
              <a:t>M</a:t>
            </a:r>
            <a:r>
              <a:rPr sz="1400" b="1" spc="-40" dirty="0">
                <a:solidFill>
                  <a:srgbClr val="D9D9D9"/>
                </a:solidFill>
                <a:latin typeface="Trebuchet MS"/>
                <a:cs typeface="Trebuchet MS"/>
              </a:rPr>
              <a:t>anageme</a:t>
            </a:r>
            <a:r>
              <a:rPr sz="1400" b="1" spc="-35" dirty="0">
                <a:solidFill>
                  <a:srgbClr val="D9D9D9"/>
                </a:solidFill>
                <a:latin typeface="Trebuchet MS"/>
                <a:cs typeface="Trebuchet MS"/>
              </a:rPr>
              <a:t>n</a:t>
            </a:r>
            <a:r>
              <a:rPr sz="1400" b="1" spc="-55" dirty="0">
                <a:solidFill>
                  <a:srgbClr val="D9D9D9"/>
                </a:solidFill>
                <a:latin typeface="Trebuchet MS"/>
                <a:cs typeface="Trebuchet MS"/>
              </a:rPr>
              <a:t>t</a:t>
            </a:r>
            <a:r>
              <a:rPr sz="1400" b="1" spc="-85" dirty="0">
                <a:solidFill>
                  <a:srgbClr val="D9D9D9"/>
                </a:solidFill>
                <a:latin typeface="Trebuchet MS"/>
                <a:cs typeface="Trebuchet MS"/>
              </a:rPr>
              <a:t>)</a:t>
            </a:r>
            <a:endParaRPr sz="1400">
              <a:latin typeface="Trebuchet MS"/>
              <a:cs typeface="Trebuchet MS"/>
            </a:endParaRPr>
          </a:p>
          <a:p>
            <a:pPr>
              <a:lnSpc>
                <a:spcPct val="100000"/>
              </a:lnSpc>
              <a:spcBef>
                <a:spcPts val="5"/>
              </a:spcBef>
              <a:buClr>
                <a:srgbClr val="99D3FF"/>
              </a:buClr>
              <a:buFont typeface="Wingdings"/>
              <a:buChar char=""/>
            </a:pPr>
            <a:endParaRPr sz="16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20" dirty="0">
                <a:solidFill>
                  <a:srgbClr val="D9D9D9"/>
                </a:solidFill>
                <a:latin typeface="Trebuchet MS"/>
                <a:cs typeface="Trebuchet MS"/>
              </a:rPr>
              <a:t>Not</a:t>
            </a:r>
            <a:r>
              <a:rPr sz="1400" b="1" spc="-114" dirty="0">
                <a:solidFill>
                  <a:srgbClr val="D9D9D9"/>
                </a:solidFill>
                <a:latin typeface="Trebuchet MS"/>
                <a:cs typeface="Trebuchet MS"/>
              </a:rPr>
              <a:t> </a:t>
            </a:r>
            <a:r>
              <a:rPr sz="1400" b="1" spc="-45" dirty="0">
                <a:solidFill>
                  <a:srgbClr val="D9D9D9"/>
                </a:solidFill>
                <a:latin typeface="Trebuchet MS"/>
                <a:cs typeface="Trebuchet MS"/>
              </a:rPr>
              <a:t>for</a:t>
            </a:r>
            <a:r>
              <a:rPr sz="1400" b="1" spc="-110" dirty="0">
                <a:solidFill>
                  <a:srgbClr val="D9D9D9"/>
                </a:solidFill>
                <a:latin typeface="Trebuchet MS"/>
                <a:cs typeface="Trebuchet MS"/>
              </a:rPr>
              <a:t> </a:t>
            </a:r>
            <a:r>
              <a:rPr sz="1400" b="1" spc="-30" dirty="0">
                <a:solidFill>
                  <a:srgbClr val="D9D9D9"/>
                </a:solidFill>
                <a:latin typeface="Trebuchet MS"/>
                <a:cs typeface="Trebuchet MS"/>
              </a:rPr>
              <a:t>granting</a:t>
            </a:r>
            <a:r>
              <a:rPr sz="1400" b="1" spc="-120" dirty="0">
                <a:solidFill>
                  <a:srgbClr val="D9D9D9"/>
                </a:solidFill>
                <a:latin typeface="Trebuchet MS"/>
                <a:cs typeface="Trebuchet MS"/>
              </a:rPr>
              <a:t> </a:t>
            </a:r>
            <a:r>
              <a:rPr sz="1400" b="1" spc="-40" dirty="0">
                <a:solidFill>
                  <a:srgbClr val="D9D9D9"/>
                </a:solidFill>
                <a:latin typeface="Trebuchet MS"/>
                <a:cs typeface="Trebuchet MS"/>
              </a:rPr>
              <a:t>privileges</a:t>
            </a:r>
            <a:r>
              <a:rPr sz="1400" b="1" spc="-120" dirty="0">
                <a:solidFill>
                  <a:srgbClr val="D9D9D9"/>
                </a:solidFill>
                <a:latin typeface="Trebuchet MS"/>
                <a:cs typeface="Trebuchet MS"/>
              </a:rPr>
              <a:t> </a:t>
            </a:r>
            <a:r>
              <a:rPr sz="1400" b="1" spc="-55" dirty="0">
                <a:solidFill>
                  <a:srgbClr val="D9D9D9"/>
                </a:solidFill>
                <a:latin typeface="Trebuchet MS"/>
                <a:cs typeface="Trebuchet MS"/>
              </a:rPr>
              <a:t>(only</a:t>
            </a:r>
            <a:r>
              <a:rPr sz="1400" b="1" spc="-13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5" dirty="0">
                <a:solidFill>
                  <a:srgbClr val="D9D9D9"/>
                </a:solidFill>
                <a:latin typeface="Trebuchet MS"/>
                <a:cs typeface="Trebuchet MS"/>
              </a:rPr>
              <a:t> </a:t>
            </a:r>
            <a:r>
              <a:rPr sz="1400" b="1" spc="-65" dirty="0">
                <a:solidFill>
                  <a:srgbClr val="D9D9D9"/>
                </a:solidFill>
                <a:latin typeface="Trebuchet MS"/>
                <a:cs typeface="Trebuchet MS"/>
              </a:rPr>
              <a:t>one</a:t>
            </a:r>
            <a:r>
              <a:rPr sz="1400" b="1" spc="-114" dirty="0">
                <a:solidFill>
                  <a:srgbClr val="D9D9D9"/>
                </a:solidFill>
                <a:latin typeface="Trebuchet MS"/>
                <a:cs typeface="Trebuchet MS"/>
              </a:rPr>
              <a:t> </a:t>
            </a:r>
            <a:r>
              <a:rPr sz="1400" b="1" spc="-45" dirty="0">
                <a:solidFill>
                  <a:srgbClr val="D9D9D9"/>
                </a:solidFill>
                <a:latin typeface="Trebuchet MS"/>
                <a:cs typeface="Trebuchet MS"/>
              </a:rPr>
              <a:t>that</a:t>
            </a:r>
            <a:r>
              <a:rPr sz="1400" b="1" spc="-130" dirty="0">
                <a:solidFill>
                  <a:srgbClr val="D9D9D9"/>
                </a:solidFill>
                <a:latin typeface="Trebuchet MS"/>
                <a:cs typeface="Trebuchet MS"/>
              </a:rPr>
              <a:t> </a:t>
            </a:r>
            <a:r>
              <a:rPr sz="1400" b="1" dirty="0">
                <a:solidFill>
                  <a:srgbClr val="D9D9D9"/>
                </a:solidFill>
                <a:latin typeface="Trebuchet MS"/>
                <a:cs typeface="Trebuchet MS"/>
              </a:rPr>
              <a:t>is</a:t>
            </a:r>
            <a:r>
              <a:rPr sz="1400" b="1" spc="-105" dirty="0">
                <a:solidFill>
                  <a:srgbClr val="D9D9D9"/>
                </a:solidFill>
                <a:latin typeface="Trebuchet MS"/>
                <a:cs typeface="Trebuchet MS"/>
              </a:rPr>
              <a:t> </a:t>
            </a:r>
            <a:r>
              <a:rPr sz="1400" b="1" spc="-30" dirty="0">
                <a:solidFill>
                  <a:srgbClr val="D9D9D9"/>
                </a:solidFill>
                <a:latin typeface="Trebuchet MS"/>
                <a:cs typeface="Trebuchet MS"/>
              </a:rPr>
              <a:t>owns)</a:t>
            </a:r>
            <a:endParaRPr sz="1400">
              <a:latin typeface="Trebuchet MS"/>
              <a:cs typeface="Trebuchet M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8241" y="418338"/>
            <a:ext cx="1208405" cy="513715"/>
          </a:xfrm>
          <a:prstGeom prst="rect">
            <a:avLst/>
          </a:prstGeom>
        </p:spPr>
        <p:txBody>
          <a:bodyPr vert="horz" wrap="square" lIns="0" tIns="13335" rIns="0" bIns="0" rtlCol="0">
            <a:spAutoFit/>
          </a:bodyPr>
          <a:lstStyle/>
          <a:p>
            <a:pPr marL="12700">
              <a:lnSpc>
                <a:spcPct val="100000"/>
              </a:lnSpc>
              <a:spcBef>
                <a:spcPts val="105"/>
              </a:spcBef>
            </a:pPr>
            <a:r>
              <a:rPr dirty="0"/>
              <a:t>PUB</a:t>
            </a:r>
            <a:r>
              <a:rPr spc="-10" dirty="0"/>
              <a:t>L</a:t>
            </a:r>
            <a:r>
              <a:rPr dirty="0"/>
              <a:t>IC</a:t>
            </a:r>
          </a:p>
        </p:txBody>
      </p:sp>
      <p:grpSp>
        <p:nvGrpSpPr>
          <p:cNvPr id="3" name="object 3"/>
          <p:cNvGrpSpPr/>
          <p:nvPr/>
        </p:nvGrpSpPr>
        <p:grpSpPr>
          <a:xfrm>
            <a:off x="2057400" y="1048511"/>
            <a:ext cx="4356735" cy="2529840"/>
            <a:chOff x="2057400" y="1048511"/>
            <a:chExt cx="4356735" cy="2529840"/>
          </a:xfrm>
        </p:grpSpPr>
        <p:pic>
          <p:nvPicPr>
            <p:cNvPr id="4" name="object 4"/>
            <p:cNvPicPr/>
            <p:nvPr/>
          </p:nvPicPr>
          <p:blipFill>
            <a:blip r:embed="rId2" cstate="print"/>
            <a:stretch>
              <a:fillRect/>
            </a:stretch>
          </p:blipFill>
          <p:spPr>
            <a:xfrm>
              <a:off x="2057400" y="1048511"/>
              <a:ext cx="3752088" cy="2529840"/>
            </a:xfrm>
            <a:prstGeom prst="rect">
              <a:avLst/>
            </a:prstGeom>
          </p:spPr>
        </p:pic>
        <p:pic>
          <p:nvPicPr>
            <p:cNvPr id="5" name="object 5"/>
            <p:cNvPicPr/>
            <p:nvPr/>
          </p:nvPicPr>
          <p:blipFill>
            <a:blip r:embed="rId3" cstate="print"/>
            <a:stretch>
              <a:fillRect/>
            </a:stretch>
          </p:blipFill>
          <p:spPr>
            <a:xfrm>
              <a:off x="4405883" y="2138108"/>
              <a:ext cx="2007742" cy="969962"/>
            </a:xfrm>
            <a:prstGeom prst="rect">
              <a:avLst/>
            </a:prstGeom>
          </p:spPr>
        </p:pic>
        <p:sp>
          <p:nvSpPr>
            <p:cNvPr id="6" name="object 6"/>
            <p:cNvSpPr/>
            <p:nvPr/>
          </p:nvSpPr>
          <p:spPr>
            <a:xfrm>
              <a:off x="4732782" y="2292858"/>
              <a:ext cx="1374775" cy="338455"/>
            </a:xfrm>
            <a:custGeom>
              <a:avLst/>
              <a:gdLst/>
              <a:ahLst/>
              <a:cxnLst/>
              <a:rect l="l" t="t" r="r" b="b"/>
              <a:pathLst>
                <a:path w="1374775" h="338455">
                  <a:moveTo>
                    <a:pt x="1290065" y="0"/>
                  </a:moveTo>
                  <a:lnTo>
                    <a:pt x="84581" y="0"/>
                  </a:lnTo>
                  <a:lnTo>
                    <a:pt x="0" y="169164"/>
                  </a:lnTo>
                  <a:lnTo>
                    <a:pt x="84581" y="338328"/>
                  </a:lnTo>
                  <a:lnTo>
                    <a:pt x="1290065" y="338328"/>
                  </a:lnTo>
                  <a:lnTo>
                    <a:pt x="1374647" y="169164"/>
                  </a:lnTo>
                  <a:lnTo>
                    <a:pt x="1290065" y="0"/>
                  </a:lnTo>
                  <a:close/>
                </a:path>
              </a:pathLst>
            </a:custGeom>
            <a:solidFill>
              <a:srgbClr val="BCBCBC"/>
            </a:solidFill>
          </p:spPr>
          <p:txBody>
            <a:bodyPr wrap="square" lIns="0" tIns="0" rIns="0" bIns="0" rtlCol="0"/>
            <a:lstStyle/>
            <a:p>
              <a:endParaRPr/>
            </a:p>
          </p:txBody>
        </p:sp>
        <p:sp>
          <p:nvSpPr>
            <p:cNvPr id="7" name="object 7"/>
            <p:cNvSpPr/>
            <p:nvPr/>
          </p:nvSpPr>
          <p:spPr>
            <a:xfrm>
              <a:off x="4732782" y="2292858"/>
              <a:ext cx="1374775" cy="338455"/>
            </a:xfrm>
            <a:custGeom>
              <a:avLst/>
              <a:gdLst/>
              <a:ahLst/>
              <a:cxnLst/>
              <a:rect l="l" t="t" r="r" b="b"/>
              <a:pathLst>
                <a:path w="1374775" h="338455">
                  <a:moveTo>
                    <a:pt x="0" y="169164"/>
                  </a:moveTo>
                  <a:lnTo>
                    <a:pt x="84581" y="0"/>
                  </a:lnTo>
                  <a:lnTo>
                    <a:pt x="1290065" y="0"/>
                  </a:lnTo>
                  <a:lnTo>
                    <a:pt x="1374647" y="169164"/>
                  </a:lnTo>
                  <a:lnTo>
                    <a:pt x="1290065" y="338328"/>
                  </a:lnTo>
                  <a:lnTo>
                    <a:pt x="84581" y="338328"/>
                  </a:lnTo>
                  <a:lnTo>
                    <a:pt x="0" y="169164"/>
                  </a:lnTo>
                  <a:close/>
                </a:path>
              </a:pathLst>
            </a:custGeom>
            <a:ln w="19050">
              <a:solidFill>
                <a:srgbClr val="00497E"/>
              </a:solidFill>
            </a:ln>
          </p:spPr>
          <p:txBody>
            <a:bodyPr wrap="square" lIns="0" tIns="0" rIns="0" bIns="0" rtlCol="0"/>
            <a:lstStyle/>
            <a:p>
              <a:endParaRPr/>
            </a:p>
          </p:txBody>
        </p:sp>
      </p:grpSp>
      <p:sp>
        <p:nvSpPr>
          <p:cNvPr id="8" name="object 8"/>
          <p:cNvSpPr txBox="1"/>
          <p:nvPr/>
        </p:nvSpPr>
        <p:spPr>
          <a:xfrm>
            <a:off x="4843017" y="2355037"/>
            <a:ext cx="113601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607E"/>
                </a:solidFill>
                <a:latin typeface="Lucida Sans Unicode"/>
                <a:cs typeface="Lucida Sans Unicode"/>
              </a:rPr>
              <a:t>S</a:t>
            </a:r>
            <a:r>
              <a:rPr sz="1200" spc="-85" dirty="0">
                <a:solidFill>
                  <a:srgbClr val="00607E"/>
                </a:solidFill>
                <a:latin typeface="Lucida Sans Unicode"/>
                <a:cs typeface="Lucida Sans Unicode"/>
              </a:rPr>
              <a:t>a</a:t>
            </a:r>
            <a:r>
              <a:rPr sz="1200" spc="-50" dirty="0">
                <a:solidFill>
                  <a:srgbClr val="00607E"/>
                </a:solidFill>
                <a:latin typeface="Lucida Sans Unicode"/>
                <a:cs typeface="Lucida Sans Unicode"/>
              </a:rPr>
              <a:t>l</a:t>
            </a:r>
            <a:r>
              <a:rPr sz="1200" spc="-65" dirty="0">
                <a:solidFill>
                  <a:srgbClr val="00607E"/>
                </a:solidFill>
                <a:latin typeface="Lucida Sans Unicode"/>
                <a:cs typeface="Lucida Sans Unicode"/>
              </a:rPr>
              <a:t>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120" dirty="0">
                <a:solidFill>
                  <a:srgbClr val="00607E"/>
                </a:solidFill>
                <a:latin typeface="Lucida Sans Unicode"/>
                <a:cs typeface="Lucida Sans Unicode"/>
              </a:rPr>
              <a:t>Adm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65" dirty="0">
                <a:solidFill>
                  <a:srgbClr val="00607E"/>
                </a:solidFill>
                <a:latin typeface="Lucida Sans Unicode"/>
                <a:cs typeface="Lucida Sans Unicode"/>
              </a:rPr>
              <a:t>Ro</a:t>
            </a:r>
            <a:r>
              <a:rPr sz="1200" spc="-70" dirty="0">
                <a:solidFill>
                  <a:srgbClr val="00607E"/>
                </a:solidFill>
                <a:latin typeface="Lucida Sans Unicode"/>
                <a:cs typeface="Lucida Sans Unicode"/>
              </a:rPr>
              <a:t>le</a:t>
            </a:r>
            <a:endParaRPr sz="1200">
              <a:latin typeface="Lucida Sans Unicode"/>
              <a:cs typeface="Lucida Sans Unicode"/>
            </a:endParaRPr>
          </a:p>
        </p:txBody>
      </p:sp>
      <p:grpSp>
        <p:nvGrpSpPr>
          <p:cNvPr id="9" name="object 9"/>
          <p:cNvGrpSpPr/>
          <p:nvPr/>
        </p:nvGrpSpPr>
        <p:grpSpPr>
          <a:xfrm>
            <a:off x="4405884" y="1985772"/>
            <a:ext cx="2007870" cy="1782445"/>
            <a:chOff x="4405884" y="1985772"/>
            <a:chExt cx="2007870" cy="1782445"/>
          </a:xfrm>
        </p:grpSpPr>
        <p:sp>
          <p:nvSpPr>
            <p:cNvPr id="10" name="object 10"/>
            <p:cNvSpPr/>
            <p:nvPr/>
          </p:nvSpPr>
          <p:spPr>
            <a:xfrm>
              <a:off x="5074920" y="198577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11" name="object 11"/>
            <p:cNvPicPr/>
            <p:nvPr/>
          </p:nvPicPr>
          <p:blipFill>
            <a:blip r:embed="rId3" cstate="print"/>
            <a:stretch>
              <a:fillRect/>
            </a:stretch>
          </p:blipFill>
          <p:spPr>
            <a:xfrm>
              <a:off x="4405884" y="2798000"/>
              <a:ext cx="2007742" cy="969962"/>
            </a:xfrm>
            <a:prstGeom prst="rect">
              <a:avLst/>
            </a:prstGeom>
          </p:spPr>
        </p:pic>
        <p:sp>
          <p:nvSpPr>
            <p:cNvPr id="12" name="object 12"/>
            <p:cNvSpPr/>
            <p:nvPr/>
          </p:nvSpPr>
          <p:spPr>
            <a:xfrm>
              <a:off x="4732782" y="2952750"/>
              <a:ext cx="1374775" cy="338455"/>
            </a:xfrm>
            <a:custGeom>
              <a:avLst/>
              <a:gdLst/>
              <a:ahLst/>
              <a:cxnLst/>
              <a:rect l="l" t="t" r="r" b="b"/>
              <a:pathLst>
                <a:path w="1374775" h="338454">
                  <a:moveTo>
                    <a:pt x="1290065" y="0"/>
                  </a:moveTo>
                  <a:lnTo>
                    <a:pt x="84581" y="0"/>
                  </a:lnTo>
                  <a:lnTo>
                    <a:pt x="0" y="169163"/>
                  </a:lnTo>
                  <a:lnTo>
                    <a:pt x="84581" y="338327"/>
                  </a:lnTo>
                  <a:lnTo>
                    <a:pt x="1290065" y="338327"/>
                  </a:lnTo>
                  <a:lnTo>
                    <a:pt x="1374647" y="169163"/>
                  </a:lnTo>
                  <a:lnTo>
                    <a:pt x="1290065" y="0"/>
                  </a:lnTo>
                  <a:close/>
                </a:path>
              </a:pathLst>
            </a:custGeom>
            <a:solidFill>
              <a:srgbClr val="BCBCBC"/>
            </a:solidFill>
          </p:spPr>
          <p:txBody>
            <a:bodyPr wrap="square" lIns="0" tIns="0" rIns="0" bIns="0" rtlCol="0"/>
            <a:lstStyle/>
            <a:p>
              <a:endParaRPr/>
            </a:p>
          </p:txBody>
        </p:sp>
        <p:sp>
          <p:nvSpPr>
            <p:cNvPr id="13" name="object 13"/>
            <p:cNvSpPr/>
            <p:nvPr/>
          </p:nvSpPr>
          <p:spPr>
            <a:xfrm>
              <a:off x="4732782" y="2952750"/>
              <a:ext cx="1374775" cy="338455"/>
            </a:xfrm>
            <a:custGeom>
              <a:avLst/>
              <a:gdLst/>
              <a:ahLst/>
              <a:cxnLst/>
              <a:rect l="l" t="t" r="r" b="b"/>
              <a:pathLst>
                <a:path w="1374775" h="338454">
                  <a:moveTo>
                    <a:pt x="0" y="169163"/>
                  </a:moveTo>
                  <a:lnTo>
                    <a:pt x="84581" y="0"/>
                  </a:lnTo>
                  <a:lnTo>
                    <a:pt x="1290065" y="0"/>
                  </a:lnTo>
                  <a:lnTo>
                    <a:pt x="1374647" y="169163"/>
                  </a:lnTo>
                  <a:lnTo>
                    <a:pt x="1290065" y="338327"/>
                  </a:lnTo>
                  <a:lnTo>
                    <a:pt x="84581" y="338327"/>
                  </a:lnTo>
                  <a:lnTo>
                    <a:pt x="0" y="169163"/>
                  </a:lnTo>
                  <a:close/>
                </a:path>
              </a:pathLst>
            </a:custGeom>
            <a:ln w="19049">
              <a:solidFill>
                <a:srgbClr val="00497E"/>
              </a:solidFill>
            </a:ln>
          </p:spPr>
          <p:txBody>
            <a:bodyPr wrap="square" lIns="0" tIns="0" rIns="0" bIns="0" rtlCol="0"/>
            <a:lstStyle/>
            <a:p>
              <a:endParaRPr/>
            </a:p>
          </p:txBody>
        </p:sp>
        <p:sp>
          <p:nvSpPr>
            <p:cNvPr id="14" name="object 14"/>
            <p:cNvSpPr/>
            <p:nvPr/>
          </p:nvSpPr>
          <p:spPr>
            <a:xfrm>
              <a:off x="5306568" y="2645663"/>
              <a:ext cx="76200" cy="310515"/>
            </a:xfrm>
            <a:custGeom>
              <a:avLst/>
              <a:gdLst/>
              <a:ahLst/>
              <a:cxnLst/>
              <a:rect l="l" t="t" r="r" b="b"/>
              <a:pathLst>
                <a:path w="76200" h="310514">
                  <a:moveTo>
                    <a:pt x="44450" y="63500"/>
                  </a:moveTo>
                  <a:lnTo>
                    <a:pt x="31750" y="63500"/>
                  </a:lnTo>
                  <a:lnTo>
                    <a:pt x="31750" y="310261"/>
                  </a:lnTo>
                  <a:lnTo>
                    <a:pt x="44450" y="310261"/>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15" name="object 15"/>
          <p:cNvSpPr txBox="1"/>
          <p:nvPr/>
        </p:nvSpPr>
        <p:spPr>
          <a:xfrm>
            <a:off x="5075935" y="3003295"/>
            <a:ext cx="68707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00607E"/>
                </a:solidFill>
                <a:latin typeface="Lucida Sans Unicode"/>
                <a:cs typeface="Lucida Sans Unicode"/>
              </a:rPr>
              <a:t>S</a:t>
            </a:r>
            <a:r>
              <a:rPr sz="1200" spc="-35" dirty="0">
                <a:solidFill>
                  <a:srgbClr val="00607E"/>
                </a:solidFill>
                <a:latin typeface="Lucida Sans Unicode"/>
                <a:cs typeface="Lucida Sans Unicode"/>
              </a:rPr>
              <a:t>a</a:t>
            </a:r>
            <a:r>
              <a:rPr sz="1200" spc="-70" dirty="0">
                <a:solidFill>
                  <a:srgbClr val="00607E"/>
                </a:solidFill>
                <a:latin typeface="Lucida Sans Unicode"/>
                <a:cs typeface="Lucida Sans Unicode"/>
              </a:rPr>
              <a:t>le</a:t>
            </a:r>
            <a:r>
              <a:rPr sz="1200" spc="-55" dirty="0">
                <a:solidFill>
                  <a:srgbClr val="00607E"/>
                </a:solidFill>
                <a:latin typeface="Lucida Sans Unicode"/>
                <a:cs typeface="Lucida Sans Unicode"/>
              </a:rPr>
              <a:t>s</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16" name="object 16"/>
          <p:cNvGrpSpPr/>
          <p:nvPr/>
        </p:nvGrpSpPr>
        <p:grpSpPr>
          <a:xfrm>
            <a:off x="6031991" y="2133536"/>
            <a:ext cx="2006600" cy="970280"/>
            <a:chOff x="6031991" y="2133536"/>
            <a:chExt cx="2006600" cy="970280"/>
          </a:xfrm>
        </p:grpSpPr>
        <p:pic>
          <p:nvPicPr>
            <p:cNvPr id="17" name="object 17"/>
            <p:cNvPicPr/>
            <p:nvPr/>
          </p:nvPicPr>
          <p:blipFill>
            <a:blip r:embed="rId4" cstate="print"/>
            <a:stretch>
              <a:fillRect/>
            </a:stretch>
          </p:blipFill>
          <p:spPr>
            <a:xfrm>
              <a:off x="6031991" y="2133536"/>
              <a:ext cx="2006218" cy="969962"/>
            </a:xfrm>
            <a:prstGeom prst="rect">
              <a:avLst/>
            </a:prstGeom>
          </p:spPr>
        </p:pic>
        <p:sp>
          <p:nvSpPr>
            <p:cNvPr id="18" name="object 18"/>
            <p:cNvSpPr/>
            <p:nvPr/>
          </p:nvSpPr>
          <p:spPr>
            <a:xfrm>
              <a:off x="6358889" y="2288285"/>
              <a:ext cx="1373505" cy="338455"/>
            </a:xfrm>
            <a:custGeom>
              <a:avLst/>
              <a:gdLst/>
              <a:ahLst/>
              <a:cxnLst/>
              <a:rect l="l" t="t" r="r" b="b"/>
              <a:pathLst>
                <a:path w="1373504" h="338455">
                  <a:moveTo>
                    <a:pt x="1288541" y="0"/>
                  </a:moveTo>
                  <a:lnTo>
                    <a:pt x="84582" y="0"/>
                  </a:lnTo>
                  <a:lnTo>
                    <a:pt x="0" y="169163"/>
                  </a:lnTo>
                  <a:lnTo>
                    <a:pt x="84582" y="338327"/>
                  </a:lnTo>
                  <a:lnTo>
                    <a:pt x="1288541" y="338327"/>
                  </a:lnTo>
                  <a:lnTo>
                    <a:pt x="1373124" y="169163"/>
                  </a:lnTo>
                  <a:lnTo>
                    <a:pt x="1288541" y="0"/>
                  </a:lnTo>
                  <a:close/>
                </a:path>
              </a:pathLst>
            </a:custGeom>
            <a:solidFill>
              <a:srgbClr val="BCBCBC"/>
            </a:solidFill>
          </p:spPr>
          <p:txBody>
            <a:bodyPr wrap="square" lIns="0" tIns="0" rIns="0" bIns="0" rtlCol="0"/>
            <a:lstStyle/>
            <a:p>
              <a:endParaRPr/>
            </a:p>
          </p:txBody>
        </p:sp>
        <p:sp>
          <p:nvSpPr>
            <p:cNvPr id="19" name="object 19"/>
            <p:cNvSpPr/>
            <p:nvPr/>
          </p:nvSpPr>
          <p:spPr>
            <a:xfrm>
              <a:off x="6358889" y="2288285"/>
              <a:ext cx="1373505" cy="338455"/>
            </a:xfrm>
            <a:custGeom>
              <a:avLst/>
              <a:gdLst/>
              <a:ahLst/>
              <a:cxnLst/>
              <a:rect l="l" t="t" r="r" b="b"/>
              <a:pathLst>
                <a:path w="1373504" h="338455">
                  <a:moveTo>
                    <a:pt x="0" y="169163"/>
                  </a:moveTo>
                  <a:lnTo>
                    <a:pt x="84582" y="0"/>
                  </a:lnTo>
                  <a:lnTo>
                    <a:pt x="1288541" y="0"/>
                  </a:lnTo>
                  <a:lnTo>
                    <a:pt x="1373124" y="169163"/>
                  </a:lnTo>
                  <a:lnTo>
                    <a:pt x="1288541" y="338327"/>
                  </a:lnTo>
                  <a:lnTo>
                    <a:pt x="84582" y="338327"/>
                  </a:lnTo>
                  <a:lnTo>
                    <a:pt x="0" y="169163"/>
                  </a:lnTo>
                  <a:close/>
                </a:path>
              </a:pathLst>
            </a:custGeom>
            <a:ln w="19050">
              <a:solidFill>
                <a:srgbClr val="00497E"/>
              </a:solidFill>
            </a:ln>
          </p:spPr>
          <p:txBody>
            <a:bodyPr wrap="square" lIns="0" tIns="0" rIns="0" bIns="0" rtlCol="0"/>
            <a:lstStyle/>
            <a:p>
              <a:endParaRPr/>
            </a:p>
          </p:txBody>
        </p:sp>
      </p:grpSp>
      <p:sp>
        <p:nvSpPr>
          <p:cNvPr id="20" name="object 20"/>
          <p:cNvSpPr txBox="1"/>
          <p:nvPr/>
        </p:nvSpPr>
        <p:spPr>
          <a:xfrm>
            <a:off x="6541769" y="2350770"/>
            <a:ext cx="989965"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00607E"/>
                </a:solidFill>
                <a:latin typeface="Lucida Sans Unicode"/>
                <a:cs typeface="Lucida Sans Unicode"/>
              </a:rPr>
              <a:t>H</a:t>
            </a:r>
            <a:r>
              <a:rPr sz="1200" spc="-20" dirty="0">
                <a:solidFill>
                  <a:srgbClr val="00607E"/>
                </a:solidFill>
                <a:latin typeface="Lucida Sans Unicode"/>
                <a:cs typeface="Lucida Sans Unicode"/>
              </a:rPr>
              <a:t>R</a:t>
            </a:r>
            <a:r>
              <a:rPr sz="1200" spc="-125" dirty="0">
                <a:solidFill>
                  <a:srgbClr val="00607E"/>
                </a:solidFill>
                <a:latin typeface="Lucida Sans Unicode"/>
                <a:cs typeface="Lucida Sans Unicode"/>
              </a:rPr>
              <a:t> </a:t>
            </a:r>
            <a:r>
              <a:rPr sz="1200" spc="-114" dirty="0">
                <a:solidFill>
                  <a:srgbClr val="00607E"/>
                </a:solidFill>
                <a:latin typeface="Lucida Sans Unicode"/>
                <a:cs typeface="Lucida Sans Unicode"/>
              </a:rPr>
              <a:t>A</a:t>
            </a:r>
            <a:r>
              <a:rPr sz="1200" spc="-120" dirty="0">
                <a:solidFill>
                  <a:srgbClr val="00607E"/>
                </a:solidFill>
                <a:latin typeface="Lucida Sans Unicode"/>
                <a:cs typeface="Lucida Sans Unicode"/>
              </a:rPr>
              <a:t>dm</a:t>
            </a:r>
            <a:r>
              <a:rPr sz="1200" spc="-95" dirty="0">
                <a:solidFill>
                  <a:srgbClr val="00607E"/>
                </a:solidFill>
                <a:latin typeface="Lucida Sans Unicode"/>
                <a:cs typeface="Lucida Sans Unicode"/>
              </a:rPr>
              <a:t>in</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21" name="object 21"/>
          <p:cNvGrpSpPr/>
          <p:nvPr/>
        </p:nvGrpSpPr>
        <p:grpSpPr>
          <a:xfrm>
            <a:off x="6031991" y="2641092"/>
            <a:ext cx="2006600" cy="1122680"/>
            <a:chOff x="6031991" y="2641092"/>
            <a:chExt cx="2006600" cy="1122680"/>
          </a:xfrm>
        </p:grpSpPr>
        <p:pic>
          <p:nvPicPr>
            <p:cNvPr id="22" name="object 22"/>
            <p:cNvPicPr/>
            <p:nvPr/>
          </p:nvPicPr>
          <p:blipFill>
            <a:blip r:embed="rId4" cstate="print"/>
            <a:stretch>
              <a:fillRect/>
            </a:stretch>
          </p:blipFill>
          <p:spPr>
            <a:xfrm>
              <a:off x="6031991" y="2793428"/>
              <a:ext cx="2006218" cy="969962"/>
            </a:xfrm>
            <a:prstGeom prst="rect">
              <a:avLst/>
            </a:prstGeom>
          </p:spPr>
        </p:pic>
        <p:sp>
          <p:nvSpPr>
            <p:cNvPr id="23" name="object 23"/>
            <p:cNvSpPr/>
            <p:nvPr/>
          </p:nvSpPr>
          <p:spPr>
            <a:xfrm>
              <a:off x="6358889" y="2948178"/>
              <a:ext cx="1373505" cy="338455"/>
            </a:xfrm>
            <a:custGeom>
              <a:avLst/>
              <a:gdLst/>
              <a:ahLst/>
              <a:cxnLst/>
              <a:rect l="l" t="t" r="r" b="b"/>
              <a:pathLst>
                <a:path w="1373504" h="338454">
                  <a:moveTo>
                    <a:pt x="1288541" y="0"/>
                  </a:moveTo>
                  <a:lnTo>
                    <a:pt x="84582" y="0"/>
                  </a:lnTo>
                  <a:lnTo>
                    <a:pt x="0" y="169164"/>
                  </a:lnTo>
                  <a:lnTo>
                    <a:pt x="84582" y="338328"/>
                  </a:lnTo>
                  <a:lnTo>
                    <a:pt x="1288541" y="338328"/>
                  </a:lnTo>
                  <a:lnTo>
                    <a:pt x="1373124" y="169164"/>
                  </a:lnTo>
                  <a:lnTo>
                    <a:pt x="1288541" y="0"/>
                  </a:lnTo>
                  <a:close/>
                </a:path>
              </a:pathLst>
            </a:custGeom>
            <a:solidFill>
              <a:srgbClr val="BCBCBC"/>
            </a:solidFill>
          </p:spPr>
          <p:txBody>
            <a:bodyPr wrap="square" lIns="0" tIns="0" rIns="0" bIns="0" rtlCol="0"/>
            <a:lstStyle/>
            <a:p>
              <a:endParaRPr/>
            </a:p>
          </p:txBody>
        </p:sp>
        <p:sp>
          <p:nvSpPr>
            <p:cNvPr id="24" name="object 24"/>
            <p:cNvSpPr/>
            <p:nvPr/>
          </p:nvSpPr>
          <p:spPr>
            <a:xfrm>
              <a:off x="6358889" y="2948178"/>
              <a:ext cx="1373505" cy="338455"/>
            </a:xfrm>
            <a:custGeom>
              <a:avLst/>
              <a:gdLst/>
              <a:ahLst/>
              <a:cxnLst/>
              <a:rect l="l" t="t" r="r" b="b"/>
              <a:pathLst>
                <a:path w="1373504" h="338454">
                  <a:moveTo>
                    <a:pt x="0" y="169164"/>
                  </a:moveTo>
                  <a:lnTo>
                    <a:pt x="84582" y="0"/>
                  </a:lnTo>
                  <a:lnTo>
                    <a:pt x="1288541" y="0"/>
                  </a:lnTo>
                  <a:lnTo>
                    <a:pt x="1373124" y="169164"/>
                  </a:lnTo>
                  <a:lnTo>
                    <a:pt x="1288541" y="338328"/>
                  </a:lnTo>
                  <a:lnTo>
                    <a:pt x="84582" y="338328"/>
                  </a:lnTo>
                  <a:lnTo>
                    <a:pt x="0" y="169164"/>
                  </a:lnTo>
                  <a:close/>
                </a:path>
              </a:pathLst>
            </a:custGeom>
            <a:ln w="19050">
              <a:solidFill>
                <a:srgbClr val="00497E"/>
              </a:solidFill>
            </a:ln>
          </p:spPr>
          <p:txBody>
            <a:bodyPr wrap="square" lIns="0" tIns="0" rIns="0" bIns="0" rtlCol="0"/>
            <a:lstStyle/>
            <a:p>
              <a:endParaRPr/>
            </a:p>
          </p:txBody>
        </p:sp>
        <p:sp>
          <p:nvSpPr>
            <p:cNvPr id="25" name="object 25"/>
            <p:cNvSpPr/>
            <p:nvPr/>
          </p:nvSpPr>
          <p:spPr>
            <a:xfrm>
              <a:off x="6931151" y="264109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26" name="object 26"/>
          <p:cNvSpPr txBox="1"/>
          <p:nvPr/>
        </p:nvSpPr>
        <p:spPr>
          <a:xfrm>
            <a:off x="6774560" y="2998723"/>
            <a:ext cx="542290"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00607E"/>
                </a:solidFill>
                <a:latin typeface="Lucida Sans Unicode"/>
                <a:cs typeface="Lucida Sans Unicode"/>
              </a:rPr>
              <a:t>H</a:t>
            </a:r>
            <a:r>
              <a:rPr sz="1200" spc="-20" dirty="0">
                <a:solidFill>
                  <a:srgbClr val="00607E"/>
                </a:solidFill>
                <a:latin typeface="Lucida Sans Unicode"/>
                <a:cs typeface="Lucida Sans Unicode"/>
              </a:rPr>
              <a:t>R</a:t>
            </a:r>
            <a:r>
              <a:rPr sz="1200" spc="-125"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endParaRPr sz="1200">
              <a:latin typeface="Lucida Sans Unicode"/>
              <a:cs typeface="Lucida Sans Unicode"/>
            </a:endParaRPr>
          </a:p>
        </p:txBody>
      </p:sp>
      <p:grpSp>
        <p:nvGrpSpPr>
          <p:cNvPr id="27" name="object 27"/>
          <p:cNvGrpSpPr/>
          <p:nvPr/>
        </p:nvGrpSpPr>
        <p:grpSpPr>
          <a:xfrm>
            <a:off x="2043683" y="3521964"/>
            <a:ext cx="4248150" cy="398780"/>
            <a:chOff x="2043683" y="3521964"/>
            <a:chExt cx="4248150" cy="398780"/>
          </a:xfrm>
        </p:grpSpPr>
        <p:pic>
          <p:nvPicPr>
            <p:cNvPr id="28" name="object 28"/>
            <p:cNvPicPr/>
            <p:nvPr/>
          </p:nvPicPr>
          <p:blipFill>
            <a:blip r:embed="rId5" cstate="print"/>
            <a:stretch>
              <a:fillRect/>
            </a:stretch>
          </p:blipFill>
          <p:spPr>
            <a:xfrm>
              <a:off x="2043683" y="3526536"/>
              <a:ext cx="363474" cy="371106"/>
            </a:xfrm>
            <a:prstGeom prst="rect">
              <a:avLst/>
            </a:prstGeom>
          </p:spPr>
        </p:pic>
        <p:pic>
          <p:nvPicPr>
            <p:cNvPr id="29" name="object 29"/>
            <p:cNvPicPr/>
            <p:nvPr/>
          </p:nvPicPr>
          <p:blipFill>
            <a:blip r:embed="rId6" cstate="print"/>
            <a:stretch>
              <a:fillRect/>
            </a:stretch>
          </p:blipFill>
          <p:spPr>
            <a:xfrm>
              <a:off x="2322575" y="3521964"/>
              <a:ext cx="3969258" cy="398538"/>
            </a:xfrm>
            <a:prstGeom prst="rect">
              <a:avLst/>
            </a:prstGeom>
          </p:spPr>
        </p:pic>
      </p:grpSp>
      <p:grpSp>
        <p:nvGrpSpPr>
          <p:cNvPr id="30" name="object 30"/>
          <p:cNvGrpSpPr/>
          <p:nvPr/>
        </p:nvGrpSpPr>
        <p:grpSpPr>
          <a:xfrm>
            <a:off x="2042160" y="3979164"/>
            <a:ext cx="4634230" cy="398780"/>
            <a:chOff x="2042160" y="3979164"/>
            <a:chExt cx="4634230" cy="398780"/>
          </a:xfrm>
        </p:grpSpPr>
        <p:pic>
          <p:nvPicPr>
            <p:cNvPr id="31" name="object 31"/>
            <p:cNvPicPr/>
            <p:nvPr/>
          </p:nvPicPr>
          <p:blipFill>
            <a:blip r:embed="rId7" cstate="print"/>
            <a:stretch>
              <a:fillRect/>
            </a:stretch>
          </p:blipFill>
          <p:spPr>
            <a:xfrm>
              <a:off x="2042160" y="3982212"/>
              <a:ext cx="363474" cy="372617"/>
            </a:xfrm>
            <a:prstGeom prst="rect">
              <a:avLst/>
            </a:prstGeom>
          </p:spPr>
        </p:pic>
        <p:pic>
          <p:nvPicPr>
            <p:cNvPr id="32" name="object 32"/>
            <p:cNvPicPr/>
            <p:nvPr/>
          </p:nvPicPr>
          <p:blipFill>
            <a:blip r:embed="rId8" cstate="print"/>
            <a:stretch>
              <a:fillRect/>
            </a:stretch>
          </p:blipFill>
          <p:spPr>
            <a:xfrm>
              <a:off x="2321052" y="3979164"/>
              <a:ext cx="4354830" cy="398538"/>
            </a:xfrm>
            <a:prstGeom prst="rect">
              <a:avLst/>
            </a:prstGeom>
          </p:spPr>
        </p:pic>
      </p:grpSp>
      <p:sp>
        <p:nvSpPr>
          <p:cNvPr id="33" name="object 33"/>
          <p:cNvSpPr txBox="1"/>
          <p:nvPr/>
        </p:nvSpPr>
        <p:spPr>
          <a:xfrm>
            <a:off x="2133980" y="3551047"/>
            <a:ext cx="4425950" cy="696595"/>
          </a:xfrm>
          <a:prstGeom prst="rect">
            <a:avLst/>
          </a:prstGeom>
        </p:spPr>
        <p:txBody>
          <a:bodyPr vert="horz" wrap="square" lIns="0" tIns="12700" rIns="0" bIns="0" rtlCol="0">
            <a:spAutoFit/>
          </a:bodyPr>
          <a:lstStyle/>
          <a:p>
            <a:pPr marL="301625" indent="-287020">
              <a:lnSpc>
                <a:spcPct val="100000"/>
              </a:lnSpc>
              <a:spcBef>
                <a:spcPts val="100"/>
              </a:spcBef>
              <a:buClr>
                <a:srgbClr val="99D3FF"/>
              </a:buClr>
              <a:buFont typeface="Wingdings"/>
              <a:buChar char=""/>
              <a:tabLst>
                <a:tab pos="300990" algn="l"/>
                <a:tab pos="301625" algn="l"/>
              </a:tabLst>
            </a:pPr>
            <a:r>
              <a:rPr sz="1400" b="1" spc="-95" dirty="0">
                <a:solidFill>
                  <a:srgbClr val="D9D9D9"/>
                </a:solidFill>
                <a:latin typeface="Trebuchet MS"/>
                <a:cs typeface="Trebuchet MS"/>
              </a:rPr>
              <a:t>C</a:t>
            </a:r>
            <a:r>
              <a:rPr sz="1400" b="1" spc="-80" dirty="0">
                <a:solidFill>
                  <a:srgbClr val="D9D9D9"/>
                </a:solidFill>
                <a:latin typeface="Trebuchet MS"/>
                <a:cs typeface="Trebuchet MS"/>
              </a:rPr>
              <a:t>r</a:t>
            </a:r>
            <a:r>
              <a:rPr sz="1400" b="1" spc="-65" dirty="0">
                <a:solidFill>
                  <a:srgbClr val="D9D9D9"/>
                </a:solidFill>
                <a:latin typeface="Trebuchet MS"/>
                <a:cs typeface="Trebuchet MS"/>
              </a:rPr>
              <a:t>e</a:t>
            </a:r>
            <a:r>
              <a:rPr sz="1400" b="1" spc="-55" dirty="0">
                <a:solidFill>
                  <a:srgbClr val="D9D9D9"/>
                </a:solidFill>
                <a:latin typeface="Trebuchet MS"/>
                <a:cs typeface="Trebuchet MS"/>
              </a:rPr>
              <a:t>a</a:t>
            </a:r>
            <a:r>
              <a:rPr sz="1400" b="1" spc="-45" dirty="0">
                <a:solidFill>
                  <a:srgbClr val="D9D9D9"/>
                </a:solidFill>
                <a:latin typeface="Trebuchet MS"/>
                <a:cs typeface="Trebuchet MS"/>
              </a:rPr>
              <a:t>t</a:t>
            </a:r>
            <a:r>
              <a:rPr sz="1400" b="1" spc="-90" dirty="0">
                <a:solidFill>
                  <a:srgbClr val="D9D9D9"/>
                </a:solidFill>
                <a:latin typeface="Trebuchet MS"/>
                <a:cs typeface="Trebuchet MS"/>
              </a:rPr>
              <a:t>e</a:t>
            </a:r>
            <a:r>
              <a:rPr sz="1400" b="1" spc="-145" dirty="0">
                <a:solidFill>
                  <a:srgbClr val="D9D9D9"/>
                </a:solidFill>
                <a:latin typeface="Trebuchet MS"/>
                <a:cs typeface="Trebuchet MS"/>
              </a:rPr>
              <a:t> </a:t>
            </a:r>
            <a:r>
              <a:rPr sz="1400" b="1" spc="-35" dirty="0">
                <a:solidFill>
                  <a:srgbClr val="D9D9D9"/>
                </a:solidFill>
                <a:latin typeface="Trebuchet MS"/>
                <a:cs typeface="Trebuchet MS"/>
              </a:rPr>
              <a:t>U</a:t>
            </a:r>
            <a:r>
              <a:rPr sz="1400" b="1" spc="-40" dirty="0">
                <a:solidFill>
                  <a:srgbClr val="D9D9D9"/>
                </a:solidFill>
                <a:latin typeface="Trebuchet MS"/>
                <a:cs typeface="Trebuchet MS"/>
              </a:rPr>
              <a:t>se</a:t>
            </a:r>
            <a:r>
              <a:rPr sz="1400" b="1" spc="-30" dirty="0">
                <a:solidFill>
                  <a:srgbClr val="D9D9D9"/>
                </a:solidFill>
                <a:latin typeface="Trebuchet MS"/>
                <a:cs typeface="Trebuchet MS"/>
              </a:rPr>
              <a:t>r</a:t>
            </a:r>
            <a:r>
              <a:rPr sz="1400" b="1" spc="55" dirty="0">
                <a:solidFill>
                  <a:srgbClr val="D9D9D9"/>
                </a:solidFill>
                <a:latin typeface="Trebuchet MS"/>
                <a:cs typeface="Trebuchet MS"/>
              </a:rPr>
              <a:t>s</a:t>
            </a:r>
            <a:r>
              <a:rPr sz="1400" b="1" spc="-125"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spc="20" dirty="0">
                <a:solidFill>
                  <a:srgbClr val="D9D9D9"/>
                </a:solidFill>
                <a:latin typeface="Trebuchet MS"/>
                <a:cs typeface="Trebuchet MS"/>
              </a:rPr>
              <a:t>R</a:t>
            </a:r>
            <a:r>
              <a:rPr sz="1400" b="1" spc="-60" dirty="0">
                <a:solidFill>
                  <a:srgbClr val="D9D9D9"/>
                </a:solidFill>
                <a:latin typeface="Trebuchet MS"/>
                <a:cs typeface="Trebuchet MS"/>
              </a:rPr>
              <a:t>ole</a:t>
            </a:r>
            <a:r>
              <a:rPr sz="1400" b="1" spc="55" dirty="0">
                <a:solidFill>
                  <a:srgbClr val="D9D9D9"/>
                </a:solidFill>
                <a:latin typeface="Trebuchet MS"/>
                <a:cs typeface="Trebuchet MS"/>
              </a:rPr>
              <a:t>s</a:t>
            </a:r>
            <a:r>
              <a:rPr sz="1400" b="1" spc="-140" dirty="0">
                <a:solidFill>
                  <a:srgbClr val="D9D9D9"/>
                </a:solidFill>
                <a:latin typeface="Trebuchet MS"/>
                <a:cs typeface="Trebuchet MS"/>
              </a:rPr>
              <a:t> </a:t>
            </a:r>
            <a:r>
              <a:rPr sz="1400" b="1" spc="-60" dirty="0">
                <a:solidFill>
                  <a:srgbClr val="D9D9D9"/>
                </a:solidFill>
                <a:latin typeface="Trebuchet MS"/>
                <a:cs typeface="Trebuchet MS"/>
              </a:rPr>
              <a:t>(U</a:t>
            </a:r>
            <a:r>
              <a:rPr sz="1400" b="1" spc="-35" dirty="0">
                <a:solidFill>
                  <a:srgbClr val="D9D9D9"/>
                </a:solidFill>
                <a:latin typeface="Trebuchet MS"/>
                <a:cs typeface="Trebuchet MS"/>
              </a:rPr>
              <a:t>ser</a:t>
            </a:r>
            <a:r>
              <a:rPr sz="1400" b="1" spc="-130" dirty="0">
                <a:solidFill>
                  <a:srgbClr val="D9D9D9"/>
                </a:solidFill>
                <a:latin typeface="Trebuchet MS"/>
                <a:cs typeface="Trebuchet MS"/>
              </a:rPr>
              <a:t> </a:t>
            </a:r>
            <a:r>
              <a:rPr sz="1400" b="1" spc="-5" dirty="0">
                <a:solidFill>
                  <a:srgbClr val="D9D9D9"/>
                </a:solidFill>
                <a:latin typeface="Trebuchet MS"/>
                <a:cs typeface="Trebuchet MS"/>
              </a:rPr>
              <a:t>&amp;</a:t>
            </a:r>
            <a:r>
              <a:rPr sz="1400" b="1" spc="-100" dirty="0">
                <a:solidFill>
                  <a:srgbClr val="D9D9D9"/>
                </a:solidFill>
                <a:latin typeface="Trebuchet MS"/>
                <a:cs typeface="Trebuchet MS"/>
              </a:rPr>
              <a:t> </a:t>
            </a:r>
            <a:r>
              <a:rPr sz="1400" b="1" spc="15" dirty="0">
                <a:solidFill>
                  <a:srgbClr val="D9D9D9"/>
                </a:solidFill>
                <a:latin typeface="Trebuchet MS"/>
                <a:cs typeface="Trebuchet MS"/>
              </a:rPr>
              <a:t>R</a:t>
            </a:r>
            <a:r>
              <a:rPr sz="1400" b="1" spc="-60" dirty="0">
                <a:solidFill>
                  <a:srgbClr val="D9D9D9"/>
                </a:solidFill>
                <a:latin typeface="Trebuchet MS"/>
                <a:cs typeface="Trebuchet MS"/>
              </a:rPr>
              <a:t>ole</a:t>
            </a:r>
            <a:r>
              <a:rPr sz="1400" b="1" spc="-130" dirty="0">
                <a:solidFill>
                  <a:srgbClr val="D9D9D9"/>
                </a:solidFill>
                <a:latin typeface="Trebuchet MS"/>
                <a:cs typeface="Trebuchet MS"/>
              </a:rPr>
              <a:t> </a:t>
            </a:r>
            <a:r>
              <a:rPr sz="1400" b="1" spc="155" dirty="0">
                <a:solidFill>
                  <a:srgbClr val="D9D9D9"/>
                </a:solidFill>
                <a:latin typeface="Trebuchet MS"/>
                <a:cs typeface="Trebuchet MS"/>
              </a:rPr>
              <a:t>M</a:t>
            </a:r>
            <a:r>
              <a:rPr sz="1400" b="1" spc="-40" dirty="0">
                <a:solidFill>
                  <a:srgbClr val="D9D9D9"/>
                </a:solidFill>
                <a:latin typeface="Trebuchet MS"/>
                <a:cs typeface="Trebuchet MS"/>
              </a:rPr>
              <a:t>anageme</a:t>
            </a:r>
            <a:r>
              <a:rPr sz="1400" b="1" spc="-35" dirty="0">
                <a:solidFill>
                  <a:srgbClr val="D9D9D9"/>
                </a:solidFill>
                <a:latin typeface="Trebuchet MS"/>
                <a:cs typeface="Trebuchet MS"/>
              </a:rPr>
              <a:t>n</a:t>
            </a:r>
            <a:r>
              <a:rPr sz="1400" b="1" spc="-55" dirty="0">
                <a:solidFill>
                  <a:srgbClr val="D9D9D9"/>
                </a:solidFill>
                <a:latin typeface="Trebuchet MS"/>
                <a:cs typeface="Trebuchet MS"/>
              </a:rPr>
              <a:t>t</a:t>
            </a:r>
            <a:r>
              <a:rPr sz="1400" b="1" spc="-85" dirty="0">
                <a:solidFill>
                  <a:srgbClr val="D9D9D9"/>
                </a:solidFill>
                <a:latin typeface="Trebuchet MS"/>
                <a:cs typeface="Trebuchet MS"/>
              </a:rPr>
              <a:t>)</a:t>
            </a:r>
            <a:endParaRPr sz="1400">
              <a:latin typeface="Trebuchet MS"/>
              <a:cs typeface="Trebuchet MS"/>
            </a:endParaRPr>
          </a:p>
          <a:p>
            <a:pPr>
              <a:lnSpc>
                <a:spcPct val="100000"/>
              </a:lnSpc>
              <a:spcBef>
                <a:spcPts val="5"/>
              </a:spcBef>
              <a:buClr>
                <a:srgbClr val="99D3FF"/>
              </a:buClr>
              <a:buFont typeface="Wingdings"/>
              <a:buChar char=""/>
            </a:pPr>
            <a:endParaRPr sz="16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20" dirty="0">
                <a:solidFill>
                  <a:srgbClr val="D9D9D9"/>
                </a:solidFill>
                <a:latin typeface="Trebuchet MS"/>
                <a:cs typeface="Trebuchet MS"/>
              </a:rPr>
              <a:t>Not</a:t>
            </a:r>
            <a:r>
              <a:rPr sz="1400" b="1" spc="-114" dirty="0">
                <a:solidFill>
                  <a:srgbClr val="D9D9D9"/>
                </a:solidFill>
                <a:latin typeface="Trebuchet MS"/>
                <a:cs typeface="Trebuchet MS"/>
              </a:rPr>
              <a:t> </a:t>
            </a:r>
            <a:r>
              <a:rPr sz="1400" b="1" spc="-45" dirty="0">
                <a:solidFill>
                  <a:srgbClr val="D9D9D9"/>
                </a:solidFill>
                <a:latin typeface="Trebuchet MS"/>
                <a:cs typeface="Trebuchet MS"/>
              </a:rPr>
              <a:t>for</a:t>
            </a:r>
            <a:r>
              <a:rPr sz="1400" b="1" spc="-110" dirty="0">
                <a:solidFill>
                  <a:srgbClr val="D9D9D9"/>
                </a:solidFill>
                <a:latin typeface="Trebuchet MS"/>
                <a:cs typeface="Trebuchet MS"/>
              </a:rPr>
              <a:t> </a:t>
            </a:r>
            <a:r>
              <a:rPr sz="1400" b="1" spc="-30" dirty="0">
                <a:solidFill>
                  <a:srgbClr val="D9D9D9"/>
                </a:solidFill>
                <a:latin typeface="Trebuchet MS"/>
                <a:cs typeface="Trebuchet MS"/>
              </a:rPr>
              <a:t>granting</a:t>
            </a:r>
            <a:r>
              <a:rPr sz="1400" b="1" spc="-120" dirty="0">
                <a:solidFill>
                  <a:srgbClr val="D9D9D9"/>
                </a:solidFill>
                <a:latin typeface="Trebuchet MS"/>
                <a:cs typeface="Trebuchet MS"/>
              </a:rPr>
              <a:t> </a:t>
            </a:r>
            <a:r>
              <a:rPr sz="1400" b="1" spc="-40" dirty="0">
                <a:solidFill>
                  <a:srgbClr val="D9D9D9"/>
                </a:solidFill>
                <a:latin typeface="Trebuchet MS"/>
                <a:cs typeface="Trebuchet MS"/>
              </a:rPr>
              <a:t>privileges</a:t>
            </a:r>
            <a:r>
              <a:rPr sz="1400" b="1" spc="-120" dirty="0">
                <a:solidFill>
                  <a:srgbClr val="D9D9D9"/>
                </a:solidFill>
                <a:latin typeface="Trebuchet MS"/>
                <a:cs typeface="Trebuchet MS"/>
              </a:rPr>
              <a:t> </a:t>
            </a:r>
            <a:r>
              <a:rPr sz="1400" b="1" spc="-55" dirty="0">
                <a:solidFill>
                  <a:srgbClr val="D9D9D9"/>
                </a:solidFill>
                <a:latin typeface="Trebuchet MS"/>
                <a:cs typeface="Trebuchet MS"/>
              </a:rPr>
              <a:t>(only</a:t>
            </a:r>
            <a:r>
              <a:rPr sz="1400" b="1" spc="-13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5" dirty="0">
                <a:solidFill>
                  <a:srgbClr val="D9D9D9"/>
                </a:solidFill>
                <a:latin typeface="Trebuchet MS"/>
                <a:cs typeface="Trebuchet MS"/>
              </a:rPr>
              <a:t> </a:t>
            </a:r>
            <a:r>
              <a:rPr sz="1400" b="1" spc="-65" dirty="0">
                <a:solidFill>
                  <a:srgbClr val="D9D9D9"/>
                </a:solidFill>
                <a:latin typeface="Trebuchet MS"/>
                <a:cs typeface="Trebuchet MS"/>
              </a:rPr>
              <a:t>one</a:t>
            </a:r>
            <a:r>
              <a:rPr sz="1400" b="1" spc="-114" dirty="0">
                <a:solidFill>
                  <a:srgbClr val="D9D9D9"/>
                </a:solidFill>
                <a:latin typeface="Trebuchet MS"/>
                <a:cs typeface="Trebuchet MS"/>
              </a:rPr>
              <a:t> </a:t>
            </a:r>
            <a:r>
              <a:rPr sz="1400" b="1" spc="-45" dirty="0">
                <a:solidFill>
                  <a:srgbClr val="D9D9D9"/>
                </a:solidFill>
                <a:latin typeface="Trebuchet MS"/>
                <a:cs typeface="Trebuchet MS"/>
              </a:rPr>
              <a:t>that</a:t>
            </a:r>
            <a:r>
              <a:rPr sz="1400" b="1" spc="-130" dirty="0">
                <a:solidFill>
                  <a:srgbClr val="D9D9D9"/>
                </a:solidFill>
                <a:latin typeface="Trebuchet MS"/>
                <a:cs typeface="Trebuchet MS"/>
              </a:rPr>
              <a:t> </a:t>
            </a:r>
            <a:r>
              <a:rPr sz="1400" b="1" dirty="0">
                <a:solidFill>
                  <a:srgbClr val="D9D9D9"/>
                </a:solidFill>
                <a:latin typeface="Trebuchet MS"/>
                <a:cs typeface="Trebuchet MS"/>
              </a:rPr>
              <a:t>is</a:t>
            </a:r>
            <a:r>
              <a:rPr sz="1400" b="1" spc="-105" dirty="0">
                <a:solidFill>
                  <a:srgbClr val="D9D9D9"/>
                </a:solidFill>
                <a:latin typeface="Trebuchet MS"/>
                <a:cs typeface="Trebuchet MS"/>
              </a:rPr>
              <a:t> </a:t>
            </a:r>
            <a:r>
              <a:rPr sz="1400" b="1" spc="-30" dirty="0">
                <a:solidFill>
                  <a:srgbClr val="D9D9D9"/>
                </a:solidFill>
                <a:latin typeface="Trebuchet MS"/>
                <a:cs typeface="Trebuchet MS"/>
              </a:rPr>
              <a:t>owns)</a:t>
            </a:r>
            <a:endParaRPr sz="1400">
              <a:latin typeface="Trebuchet MS"/>
              <a:cs typeface="Trebuchet MS"/>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8241" y="418338"/>
            <a:ext cx="1208405" cy="513715"/>
          </a:xfrm>
          <a:prstGeom prst="rect">
            <a:avLst/>
          </a:prstGeom>
        </p:spPr>
        <p:txBody>
          <a:bodyPr vert="horz" wrap="square" lIns="0" tIns="13335" rIns="0" bIns="0" rtlCol="0">
            <a:spAutoFit/>
          </a:bodyPr>
          <a:lstStyle/>
          <a:p>
            <a:pPr marL="12700">
              <a:lnSpc>
                <a:spcPct val="100000"/>
              </a:lnSpc>
              <a:spcBef>
                <a:spcPts val="105"/>
              </a:spcBef>
            </a:pPr>
            <a:r>
              <a:rPr dirty="0"/>
              <a:t>PUB</a:t>
            </a:r>
            <a:r>
              <a:rPr spc="-10" dirty="0"/>
              <a:t>L</a:t>
            </a:r>
            <a:r>
              <a:rPr dirty="0"/>
              <a:t>IC</a:t>
            </a:r>
          </a:p>
        </p:txBody>
      </p:sp>
      <p:grpSp>
        <p:nvGrpSpPr>
          <p:cNvPr id="3" name="object 3"/>
          <p:cNvGrpSpPr/>
          <p:nvPr/>
        </p:nvGrpSpPr>
        <p:grpSpPr>
          <a:xfrm>
            <a:off x="2328672" y="1124711"/>
            <a:ext cx="4490085" cy="2216785"/>
            <a:chOff x="2328672" y="1124711"/>
            <a:chExt cx="4490085" cy="2216785"/>
          </a:xfrm>
        </p:grpSpPr>
        <p:pic>
          <p:nvPicPr>
            <p:cNvPr id="4" name="object 4"/>
            <p:cNvPicPr/>
            <p:nvPr/>
          </p:nvPicPr>
          <p:blipFill>
            <a:blip r:embed="rId2" cstate="print"/>
            <a:stretch>
              <a:fillRect/>
            </a:stretch>
          </p:blipFill>
          <p:spPr>
            <a:xfrm>
              <a:off x="2819400" y="1124711"/>
              <a:ext cx="3998976" cy="1828800"/>
            </a:xfrm>
            <a:prstGeom prst="rect">
              <a:avLst/>
            </a:prstGeom>
          </p:spPr>
        </p:pic>
        <p:pic>
          <p:nvPicPr>
            <p:cNvPr id="5" name="object 5"/>
            <p:cNvPicPr/>
            <p:nvPr/>
          </p:nvPicPr>
          <p:blipFill>
            <a:blip r:embed="rId3" cstate="print"/>
            <a:stretch>
              <a:fillRect/>
            </a:stretch>
          </p:blipFill>
          <p:spPr>
            <a:xfrm>
              <a:off x="2328672" y="2945891"/>
              <a:ext cx="363474" cy="372618"/>
            </a:xfrm>
            <a:prstGeom prst="rect">
              <a:avLst/>
            </a:prstGeom>
          </p:spPr>
        </p:pic>
        <p:pic>
          <p:nvPicPr>
            <p:cNvPr id="6" name="object 6"/>
            <p:cNvPicPr/>
            <p:nvPr/>
          </p:nvPicPr>
          <p:blipFill>
            <a:blip r:embed="rId4" cstate="print"/>
            <a:stretch>
              <a:fillRect/>
            </a:stretch>
          </p:blipFill>
          <p:spPr>
            <a:xfrm>
              <a:off x="2607563" y="2942831"/>
              <a:ext cx="3480054" cy="398538"/>
            </a:xfrm>
            <a:prstGeom prst="rect">
              <a:avLst/>
            </a:prstGeom>
          </p:spPr>
        </p:pic>
      </p:grpSp>
      <p:grpSp>
        <p:nvGrpSpPr>
          <p:cNvPr id="7" name="object 7"/>
          <p:cNvGrpSpPr/>
          <p:nvPr/>
        </p:nvGrpSpPr>
        <p:grpSpPr>
          <a:xfrm>
            <a:off x="2328672" y="3400031"/>
            <a:ext cx="4194810" cy="398780"/>
            <a:chOff x="2328672" y="3400031"/>
            <a:chExt cx="4194810" cy="398780"/>
          </a:xfrm>
        </p:grpSpPr>
        <p:pic>
          <p:nvPicPr>
            <p:cNvPr id="8" name="object 8"/>
            <p:cNvPicPr/>
            <p:nvPr/>
          </p:nvPicPr>
          <p:blipFill>
            <a:blip r:embed="rId3" cstate="print"/>
            <a:stretch>
              <a:fillRect/>
            </a:stretch>
          </p:blipFill>
          <p:spPr>
            <a:xfrm>
              <a:off x="2328672" y="3403091"/>
              <a:ext cx="363474" cy="372617"/>
            </a:xfrm>
            <a:prstGeom prst="rect">
              <a:avLst/>
            </a:prstGeom>
          </p:spPr>
        </p:pic>
        <p:pic>
          <p:nvPicPr>
            <p:cNvPr id="9" name="object 9"/>
            <p:cNvPicPr/>
            <p:nvPr/>
          </p:nvPicPr>
          <p:blipFill>
            <a:blip r:embed="rId5" cstate="print"/>
            <a:stretch>
              <a:fillRect/>
            </a:stretch>
          </p:blipFill>
          <p:spPr>
            <a:xfrm>
              <a:off x="2607563" y="3400031"/>
              <a:ext cx="3915917" cy="398538"/>
            </a:xfrm>
            <a:prstGeom prst="rect">
              <a:avLst/>
            </a:prstGeom>
          </p:spPr>
        </p:pic>
      </p:grpSp>
      <p:grpSp>
        <p:nvGrpSpPr>
          <p:cNvPr id="10" name="object 10"/>
          <p:cNvGrpSpPr/>
          <p:nvPr/>
        </p:nvGrpSpPr>
        <p:grpSpPr>
          <a:xfrm>
            <a:off x="2328672" y="3857244"/>
            <a:ext cx="1770380" cy="398780"/>
            <a:chOff x="2328672" y="3857244"/>
            <a:chExt cx="1770380" cy="398780"/>
          </a:xfrm>
        </p:grpSpPr>
        <p:pic>
          <p:nvPicPr>
            <p:cNvPr id="11" name="object 11"/>
            <p:cNvPicPr/>
            <p:nvPr/>
          </p:nvPicPr>
          <p:blipFill>
            <a:blip r:embed="rId3" cstate="print"/>
            <a:stretch>
              <a:fillRect/>
            </a:stretch>
          </p:blipFill>
          <p:spPr>
            <a:xfrm>
              <a:off x="2328672" y="3860292"/>
              <a:ext cx="363474" cy="372618"/>
            </a:xfrm>
            <a:prstGeom prst="rect">
              <a:avLst/>
            </a:prstGeom>
          </p:spPr>
        </p:pic>
        <p:pic>
          <p:nvPicPr>
            <p:cNvPr id="12" name="object 12"/>
            <p:cNvPicPr/>
            <p:nvPr/>
          </p:nvPicPr>
          <p:blipFill>
            <a:blip r:embed="rId6" cstate="print"/>
            <a:stretch>
              <a:fillRect/>
            </a:stretch>
          </p:blipFill>
          <p:spPr>
            <a:xfrm>
              <a:off x="2607563" y="3857244"/>
              <a:ext cx="1491234" cy="398538"/>
            </a:xfrm>
            <a:prstGeom prst="rect">
              <a:avLst/>
            </a:prstGeom>
          </p:spPr>
        </p:pic>
      </p:grpSp>
      <p:grpSp>
        <p:nvGrpSpPr>
          <p:cNvPr id="13" name="object 13"/>
          <p:cNvGrpSpPr/>
          <p:nvPr/>
        </p:nvGrpSpPr>
        <p:grpSpPr>
          <a:xfrm>
            <a:off x="2328672" y="4302252"/>
            <a:ext cx="3933190" cy="398780"/>
            <a:chOff x="2328672" y="4302252"/>
            <a:chExt cx="3933190" cy="398780"/>
          </a:xfrm>
        </p:grpSpPr>
        <p:pic>
          <p:nvPicPr>
            <p:cNvPr id="14" name="object 14"/>
            <p:cNvPicPr/>
            <p:nvPr/>
          </p:nvPicPr>
          <p:blipFill>
            <a:blip r:embed="rId7" cstate="print"/>
            <a:stretch>
              <a:fillRect/>
            </a:stretch>
          </p:blipFill>
          <p:spPr>
            <a:xfrm>
              <a:off x="2328672" y="4305300"/>
              <a:ext cx="363474" cy="372618"/>
            </a:xfrm>
            <a:prstGeom prst="rect">
              <a:avLst/>
            </a:prstGeom>
          </p:spPr>
        </p:pic>
        <p:pic>
          <p:nvPicPr>
            <p:cNvPr id="15" name="object 15"/>
            <p:cNvPicPr/>
            <p:nvPr/>
          </p:nvPicPr>
          <p:blipFill>
            <a:blip r:embed="rId8" cstate="print"/>
            <a:stretch>
              <a:fillRect/>
            </a:stretch>
          </p:blipFill>
          <p:spPr>
            <a:xfrm>
              <a:off x="2607563" y="4302252"/>
              <a:ext cx="3653790" cy="398538"/>
            </a:xfrm>
            <a:prstGeom prst="rect">
              <a:avLst/>
            </a:prstGeom>
          </p:spPr>
        </p:pic>
      </p:grpSp>
      <p:sp>
        <p:nvSpPr>
          <p:cNvPr id="16" name="object 16"/>
          <p:cNvSpPr txBox="1"/>
          <p:nvPr/>
        </p:nvSpPr>
        <p:spPr>
          <a:xfrm>
            <a:off x="2421382" y="2970987"/>
            <a:ext cx="3995420" cy="1599565"/>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45" dirty="0">
                <a:solidFill>
                  <a:srgbClr val="D9D9D9"/>
                </a:solidFill>
                <a:latin typeface="Trebuchet MS"/>
                <a:cs typeface="Trebuchet MS"/>
              </a:rPr>
              <a:t>Least</a:t>
            </a:r>
            <a:r>
              <a:rPr sz="1400" b="1" spc="-120" dirty="0">
                <a:solidFill>
                  <a:srgbClr val="D9D9D9"/>
                </a:solidFill>
                <a:latin typeface="Trebuchet MS"/>
                <a:cs typeface="Trebuchet MS"/>
              </a:rPr>
              <a:t> </a:t>
            </a:r>
            <a:r>
              <a:rPr sz="1400" b="1" spc="-50" dirty="0">
                <a:solidFill>
                  <a:srgbClr val="D9D9D9"/>
                </a:solidFill>
                <a:latin typeface="Trebuchet MS"/>
                <a:cs typeface="Trebuchet MS"/>
              </a:rPr>
              <a:t>privileged</a:t>
            </a:r>
            <a:r>
              <a:rPr sz="1400" b="1" spc="-135" dirty="0">
                <a:solidFill>
                  <a:srgbClr val="D9D9D9"/>
                </a:solidFill>
                <a:latin typeface="Trebuchet MS"/>
                <a:cs typeface="Trebuchet MS"/>
              </a:rPr>
              <a:t> </a:t>
            </a:r>
            <a:r>
              <a:rPr sz="1400" b="1" spc="-60" dirty="0">
                <a:solidFill>
                  <a:srgbClr val="D9D9D9"/>
                </a:solidFill>
                <a:latin typeface="Trebuchet MS"/>
                <a:cs typeface="Trebuchet MS"/>
              </a:rPr>
              <a:t>role</a:t>
            </a:r>
            <a:r>
              <a:rPr sz="1400" b="1" spc="-114" dirty="0">
                <a:solidFill>
                  <a:srgbClr val="D9D9D9"/>
                </a:solidFill>
                <a:latin typeface="Trebuchet MS"/>
                <a:cs typeface="Trebuchet MS"/>
              </a:rPr>
              <a:t> </a:t>
            </a:r>
            <a:r>
              <a:rPr sz="1400" b="1" spc="-50" dirty="0">
                <a:solidFill>
                  <a:srgbClr val="D9D9D9"/>
                </a:solidFill>
                <a:latin typeface="Trebuchet MS"/>
                <a:cs typeface="Trebuchet MS"/>
              </a:rPr>
              <a:t>(bottom</a:t>
            </a:r>
            <a:r>
              <a:rPr sz="1400" b="1" spc="-125" dirty="0">
                <a:solidFill>
                  <a:srgbClr val="D9D9D9"/>
                </a:solidFill>
                <a:latin typeface="Trebuchet MS"/>
                <a:cs typeface="Trebuchet MS"/>
              </a:rPr>
              <a:t> </a:t>
            </a:r>
            <a:r>
              <a:rPr sz="1400" b="1" spc="-30" dirty="0">
                <a:solidFill>
                  <a:srgbClr val="D9D9D9"/>
                </a:solidFill>
                <a:latin typeface="Trebuchet MS"/>
                <a:cs typeface="Trebuchet MS"/>
              </a:rPr>
              <a:t>of</a:t>
            </a:r>
            <a:r>
              <a:rPr sz="1400" b="1" spc="-95" dirty="0">
                <a:solidFill>
                  <a:srgbClr val="D9D9D9"/>
                </a:solidFill>
                <a:latin typeface="Trebuchet MS"/>
                <a:cs typeface="Trebuchet MS"/>
              </a:rPr>
              <a:t> </a:t>
            </a:r>
            <a:r>
              <a:rPr sz="1400" b="1" spc="-65" dirty="0">
                <a:solidFill>
                  <a:srgbClr val="D9D9D9"/>
                </a:solidFill>
                <a:latin typeface="Trebuchet MS"/>
                <a:cs typeface="Trebuchet MS"/>
              </a:rPr>
              <a:t>hierarchy)</a:t>
            </a:r>
            <a:endParaRPr sz="1400">
              <a:latin typeface="Trebuchet MS"/>
              <a:cs typeface="Trebuchet MS"/>
            </a:endParaRPr>
          </a:p>
          <a:p>
            <a:pPr>
              <a:lnSpc>
                <a:spcPct val="100000"/>
              </a:lnSpc>
              <a:spcBef>
                <a:spcPts val="5"/>
              </a:spcBef>
              <a:buClr>
                <a:srgbClr val="99D3FF"/>
              </a:buClr>
              <a:buFont typeface="Wingdings"/>
              <a:buChar char=""/>
            </a:pPr>
            <a:endParaRPr sz="16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20" dirty="0">
                <a:solidFill>
                  <a:srgbClr val="D9D9D9"/>
                </a:solidFill>
                <a:latin typeface="Trebuchet MS"/>
                <a:cs typeface="Trebuchet MS"/>
              </a:rPr>
              <a:t>E</a:t>
            </a:r>
            <a:r>
              <a:rPr sz="1400" b="1" spc="-65" dirty="0">
                <a:solidFill>
                  <a:srgbClr val="D9D9D9"/>
                </a:solidFill>
                <a:latin typeface="Trebuchet MS"/>
                <a:cs typeface="Trebuchet MS"/>
              </a:rPr>
              <a:t>ve</a:t>
            </a:r>
            <a:r>
              <a:rPr sz="1400" b="1" spc="-75" dirty="0">
                <a:solidFill>
                  <a:srgbClr val="D9D9D9"/>
                </a:solidFill>
                <a:latin typeface="Trebuchet MS"/>
                <a:cs typeface="Trebuchet MS"/>
              </a:rPr>
              <a:t>r</a:t>
            </a:r>
            <a:r>
              <a:rPr sz="1400" b="1" spc="-50" dirty="0">
                <a:solidFill>
                  <a:srgbClr val="D9D9D9"/>
                </a:solidFill>
                <a:latin typeface="Trebuchet MS"/>
                <a:cs typeface="Trebuchet MS"/>
              </a:rPr>
              <a:t>y</a:t>
            </a:r>
            <a:r>
              <a:rPr sz="1400" b="1" spc="-130" dirty="0">
                <a:solidFill>
                  <a:srgbClr val="D9D9D9"/>
                </a:solidFill>
                <a:latin typeface="Trebuchet MS"/>
                <a:cs typeface="Trebuchet MS"/>
              </a:rPr>
              <a:t> </a:t>
            </a:r>
            <a:r>
              <a:rPr sz="1400" b="1" spc="-55" dirty="0">
                <a:solidFill>
                  <a:srgbClr val="D9D9D9"/>
                </a:solidFill>
                <a:latin typeface="Trebuchet MS"/>
                <a:cs typeface="Trebuchet MS"/>
              </a:rPr>
              <a:t>u</a:t>
            </a:r>
            <a:r>
              <a:rPr sz="1400" b="1" spc="-15" dirty="0">
                <a:solidFill>
                  <a:srgbClr val="D9D9D9"/>
                </a:solidFill>
                <a:latin typeface="Trebuchet MS"/>
                <a:cs typeface="Trebuchet MS"/>
              </a:rPr>
              <a:t>se</a:t>
            </a:r>
            <a:r>
              <a:rPr sz="1400" b="1" spc="-80" dirty="0">
                <a:solidFill>
                  <a:srgbClr val="D9D9D9"/>
                </a:solidFill>
                <a:latin typeface="Trebuchet MS"/>
                <a:cs typeface="Trebuchet MS"/>
              </a:rPr>
              <a:t>r</a:t>
            </a:r>
            <a:r>
              <a:rPr sz="1400" b="1" spc="-114" dirty="0">
                <a:solidFill>
                  <a:srgbClr val="D9D9D9"/>
                </a:solidFill>
                <a:latin typeface="Trebuchet MS"/>
                <a:cs typeface="Trebuchet MS"/>
              </a:rPr>
              <a:t> </a:t>
            </a:r>
            <a:r>
              <a:rPr sz="1400" b="1" dirty="0">
                <a:solidFill>
                  <a:srgbClr val="D9D9D9"/>
                </a:solidFill>
                <a:latin typeface="Trebuchet MS"/>
                <a:cs typeface="Trebuchet MS"/>
              </a:rPr>
              <a:t>is</a:t>
            </a:r>
            <a:r>
              <a:rPr sz="1400" b="1" spc="-105" dirty="0">
                <a:solidFill>
                  <a:srgbClr val="D9D9D9"/>
                </a:solidFill>
                <a:latin typeface="Trebuchet MS"/>
                <a:cs typeface="Trebuchet MS"/>
              </a:rPr>
              <a:t> </a:t>
            </a:r>
            <a:r>
              <a:rPr sz="1400" b="1" spc="-30" dirty="0">
                <a:solidFill>
                  <a:srgbClr val="D9D9D9"/>
                </a:solidFill>
                <a:latin typeface="Trebuchet MS"/>
                <a:cs typeface="Trebuchet MS"/>
              </a:rPr>
              <a:t>a</a:t>
            </a:r>
            <a:r>
              <a:rPr sz="1400" b="1" spc="-55" dirty="0">
                <a:solidFill>
                  <a:srgbClr val="D9D9D9"/>
                </a:solidFill>
                <a:latin typeface="Trebuchet MS"/>
                <a:cs typeface="Trebuchet MS"/>
              </a:rPr>
              <a:t>u</a:t>
            </a:r>
            <a:r>
              <a:rPr sz="1400" b="1" spc="-40" dirty="0">
                <a:solidFill>
                  <a:srgbClr val="D9D9D9"/>
                </a:solidFill>
                <a:latin typeface="Trebuchet MS"/>
                <a:cs typeface="Trebuchet MS"/>
              </a:rPr>
              <a:t>t</a:t>
            </a:r>
            <a:r>
              <a:rPr sz="1400" b="1" spc="-35" dirty="0">
                <a:solidFill>
                  <a:srgbClr val="D9D9D9"/>
                </a:solidFill>
                <a:latin typeface="Trebuchet MS"/>
                <a:cs typeface="Trebuchet MS"/>
              </a:rPr>
              <a:t>oma</a:t>
            </a:r>
            <a:r>
              <a:rPr sz="1400" b="1" spc="-40" dirty="0">
                <a:solidFill>
                  <a:srgbClr val="D9D9D9"/>
                </a:solidFill>
                <a:latin typeface="Trebuchet MS"/>
                <a:cs typeface="Trebuchet MS"/>
              </a:rPr>
              <a:t>t</a:t>
            </a:r>
            <a:r>
              <a:rPr sz="1400" b="1" spc="-60" dirty="0">
                <a:solidFill>
                  <a:srgbClr val="D9D9D9"/>
                </a:solidFill>
                <a:latin typeface="Trebuchet MS"/>
                <a:cs typeface="Trebuchet MS"/>
              </a:rPr>
              <a:t>ica</a:t>
            </a:r>
            <a:r>
              <a:rPr sz="1400" b="1" spc="-35" dirty="0">
                <a:solidFill>
                  <a:srgbClr val="D9D9D9"/>
                </a:solidFill>
                <a:latin typeface="Trebuchet MS"/>
                <a:cs typeface="Trebuchet MS"/>
              </a:rPr>
              <a:t>l</a:t>
            </a:r>
            <a:r>
              <a:rPr sz="1400" b="1" spc="-45" dirty="0">
                <a:solidFill>
                  <a:srgbClr val="D9D9D9"/>
                </a:solidFill>
                <a:latin typeface="Trebuchet MS"/>
                <a:cs typeface="Trebuchet MS"/>
              </a:rPr>
              <a:t>l</a:t>
            </a:r>
            <a:r>
              <a:rPr sz="1400" b="1" spc="-50" dirty="0">
                <a:solidFill>
                  <a:srgbClr val="D9D9D9"/>
                </a:solidFill>
                <a:latin typeface="Trebuchet MS"/>
                <a:cs typeface="Trebuchet MS"/>
              </a:rPr>
              <a:t>y</a:t>
            </a:r>
            <a:r>
              <a:rPr sz="1400" b="1" spc="-140" dirty="0">
                <a:solidFill>
                  <a:srgbClr val="D9D9D9"/>
                </a:solidFill>
                <a:latin typeface="Trebuchet MS"/>
                <a:cs typeface="Trebuchet MS"/>
              </a:rPr>
              <a:t> </a:t>
            </a:r>
            <a:r>
              <a:rPr sz="1400" b="1" spc="-30" dirty="0">
                <a:solidFill>
                  <a:srgbClr val="D9D9D9"/>
                </a:solidFill>
                <a:latin typeface="Trebuchet MS"/>
                <a:cs typeface="Trebuchet MS"/>
              </a:rPr>
              <a:t>a</a:t>
            </a:r>
            <a:r>
              <a:rPr sz="1400" b="1" spc="25" dirty="0">
                <a:solidFill>
                  <a:srgbClr val="D9D9D9"/>
                </a:solidFill>
                <a:latin typeface="Trebuchet MS"/>
                <a:cs typeface="Trebuchet MS"/>
              </a:rPr>
              <a:t>ssi</a:t>
            </a:r>
            <a:r>
              <a:rPr sz="1400" b="1" spc="20" dirty="0">
                <a:solidFill>
                  <a:srgbClr val="D9D9D9"/>
                </a:solidFill>
                <a:latin typeface="Trebuchet MS"/>
                <a:cs typeface="Trebuchet MS"/>
              </a:rPr>
              <a:t>g</a:t>
            </a:r>
            <a:r>
              <a:rPr sz="1400" b="1" spc="-55" dirty="0">
                <a:solidFill>
                  <a:srgbClr val="D9D9D9"/>
                </a:solidFill>
                <a:latin typeface="Trebuchet MS"/>
                <a:cs typeface="Trebuchet MS"/>
              </a:rPr>
              <a:t>n</a:t>
            </a:r>
            <a:r>
              <a:rPr sz="1400" b="1" spc="-85" dirty="0">
                <a:solidFill>
                  <a:srgbClr val="D9D9D9"/>
                </a:solidFill>
                <a:latin typeface="Trebuchet MS"/>
                <a:cs typeface="Trebuchet MS"/>
              </a:rPr>
              <a:t>e</a:t>
            </a:r>
            <a:r>
              <a:rPr sz="1400" b="1" spc="-45" dirty="0">
                <a:solidFill>
                  <a:srgbClr val="D9D9D9"/>
                </a:solidFill>
                <a:latin typeface="Trebuchet MS"/>
                <a:cs typeface="Trebuchet MS"/>
              </a:rPr>
              <a:t>d</a:t>
            </a:r>
            <a:r>
              <a:rPr sz="1400" b="1" spc="-125" dirty="0">
                <a:solidFill>
                  <a:srgbClr val="D9D9D9"/>
                </a:solidFill>
                <a:latin typeface="Trebuchet MS"/>
                <a:cs typeface="Trebuchet MS"/>
              </a:rPr>
              <a:t> </a:t>
            </a:r>
            <a:r>
              <a:rPr sz="1400" b="1" spc="-40" dirty="0">
                <a:solidFill>
                  <a:srgbClr val="D9D9D9"/>
                </a:solidFill>
                <a:latin typeface="Trebuchet MS"/>
                <a:cs typeface="Trebuchet MS"/>
              </a:rPr>
              <a:t>t</a:t>
            </a:r>
            <a:r>
              <a:rPr sz="1400" b="1" spc="-50" dirty="0">
                <a:solidFill>
                  <a:srgbClr val="D9D9D9"/>
                </a:solidFill>
                <a:latin typeface="Trebuchet MS"/>
                <a:cs typeface="Trebuchet MS"/>
              </a:rPr>
              <a:t>o</a:t>
            </a:r>
            <a:r>
              <a:rPr sz="1400" b="1" spc="-114" dirty="0">
                <a:solidFill>
                  <a:srgbClr val="D9D9D9"/>
                </a:solidFill>
                <a:latin typeface="Trebuchet MS"/>
                <a:cs typeface="Trebuchet MS"/>
              </a:rPr>
              <a:t> </a:t>
            </a:r>
            <a:r>
              <a:rPr sz="1400" b="1" spc="-40" dirty="0">
                <a:solidFill>
                  <a:srgbClr val="D9D9D9"/>
                </a:solidFill>
                <a:latin typeface="Trebuchet MS"/>
                <a:cs typeface="Trebuchet MS"/>
              </a:rPr>
              <a:t>t</a:t>
            </a:r>
            <a:r>
              <a:rPr sz="1400" b="1" spc="-55" dirty="0">
                <a:solidFill>
                  <a:srgbClr val="D9D9D9"/>
                </a:solidFill>
                <a:latin typeface="Trebuchet MS"/>
                <a:cs typeface="Trebuchet MS"/>
              </a:rPr>
              <a:t>h</a:t>
            </a:r>
            <a:r>
              <a:rPr sz="1400" b="1" dirty="0">
                <a:solidFill>
                  <a:srgbClr val="D9D9D9"/>
                </a:solidFill>
                <a:latin typeface="Trebuchet MS"/>
                <a:cs typeface="Trebuchet MS"/>
              </a:rPr>
              <a:t>is</a:t>
            </a:r>
            <a:r>
              <a:rPr sz="1400" b="1" spc="-114" dirty="0">
                <a:solidFill>
                  <a:srgbClr val="D9D9D9"/>
                </a:solidFill>
                <a:latin typeface="Trebuchet MS"/>
                <a:cs typeface="Trebuchet MS"/>
              </a:rPr>
              <a:t> </a:t>
            </a:r>
            <a:r>
              <a:rPr sz="1400" b="1" spc="-75" dirty="0">
                <a:solidFill>
                  <a:srgbClr val="D9D9D9"/>
                </a:solidFill>
                <a:latin typeface="Trebuchet MS"/>
                <a:cs typeface="Trebuchet MS"/>
              </a:rPr>
              <a:t>r</a:t>
            </a:r>
            <a:r>
              <a:rPr sz="1400" b="1" spc="-40" dirty="0">
                <a:solidFill>
                  <a:srgbClr val="D9D9D9"/>
                </a:solidFill>
                <a:latin typeface="Trebuchet MS"/>
                <a:cs typeface="Trebuchet MS"/>
              </a:rPr>
              <a:t>ol</a:t>
            </a:r>
            <a:r>
              <a:rPr sz="1400" b="1" spc="-90" dirty="0">
                <a:solidFill>
                  <a:srgbClr val="D9D9D9"/>
                </a:solidFill>
                <a:latin typeface="Trebuchet MS"/>
                <a:cs typeface="Trebuchet MS"/>
              </a:rPr>
              <a:t>e</a:t>
            </a:r>
            <a:endParaRPr sz="1400">
              <a:latin typeface="Trebuchet MS"/>
              <a:cs typeface="Trebuchet MS"/>
            </a:endParaRPr>
          </a:p>
          <a:p>
            <a:pPr>
              <a:lnSpc>
                <a:spcPct val="100000"/>
              </a:lnSpc>
              <a:spcBef>
                <a:spcPts val="5"/>
              </a:spcBef>
              <a:buClr>
                <a:srgbClr val="99D3FF"/>
              </a:buClr>
              <a:buFont typeface="Wingdings"/>
              <a:buChar char=""/>
            </a:pPr>
            <a:endParaRPr sz="16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90" dirty="0">
                <a:solidFill>
                  <a:srgbClr val="D9D9D9"/>
                </a:solidFill>
                <a:latin typeface="Trebuchet MS"/>
                <a:cs typeface="Trebuchet MS"/>
              </a:rPr>
              <a:t>C</a:t>
            </a:r>
            <a:r>
              <a:rPr sz="1400" b="1" spc="-30" dirty="0">
                <a:solidFill>
                  <a:srgbClr val="D9D9D9"/>
                </a:solidFill>
                <a:latin typeface="Trebuchet MS"/>
                <a:cs typeface="Trebuchet MS"/>
              </a:rPr>
              <a:t>a</a:t>
            </a:r>
            <a:r>
              <a:rPr sz="1400" b="1" spc="-55" dirty="0">
                <a:solidFill>
                  <a:srgbClr val="D9D9D9"/>
                </a:solidFill>
                <a:latin typeface="Trebuchet MS"/>
                <a:cs typeface="Trebuchet MS"/>
              </a:rPr>
              <a:t>n</a:t>
            </a:r>
            <a:r>
              <a:rPr sz="1400" b="1" spc="-120" dirty="0">
                <a:solidFill>
                  <a:srgbClr val="D9D9D9"/>
                </a:solidFill>
                <a:latin typeface="Trebuchet MS"/>
                <a:cs typeface="Trebuchet MS"/>
              </a:rPr>
              <a:t> </a:t>
            </a:r>
            <a:r>
              <a:rPr sz="1400" b="1" spc="-40" dirty="0">
                <a:solidFill>
                  <a:srgbClr val="D9D9D9"/>
                </a:solidFill>
                <a:latin typeface="Trebuchet MS"/>
                <a:cs typeface="Trebuchet MS"/>
              </a:rPr>
              <a:t>own</a:t>
            </a:r>
            <a:r>
              <a:rPr sz="1400" b="1" spc="-120" dirty="0">
                <a:solidFill>
                  <a:srgbClr val="D9D9D9"/>
                </a:solidFill>
                <a:latin typeface="Trebuchet MS"/>
                <a:cs typeface="Trebuchet MS"/>
              </a:rPr>
              <a:t> </a:t>
            </a:r>
            <a:r>
              <a:rPr sz="1400" b="1" spc="-50" dirty="0">
                <a:solidFill>
                  <a:srgbClr val="D9D9D9"/>
                </a:solidFill>
                <a:latin typeface="Trebuchet MS"/>
                <a:cs typeface="Trebuchet MS"/>
              </a:rPr>
              <a:t>ob</a:t>
            </a:r>
            <a:r>
              <a:rPr sz="1400" b="1" spc="-100" dirty="0">
                <a:solidFill>
                  <a:srgbClr val="D9D9D9"/>
                </a:solidFill>
                <a:latin typeface="Trebuchet MS"/>
                <a:cs typeface="Trebuchet MS"/>
              </a:rPr>
              <a:t>jec</a:t>
            </a:r>
            <a:r>
              <a:rPr sz="1400" b="1" spc="-75" dirty="0">
                <a:solidFill>
                  <a:srgbClr val="D9D9D9"/>
                </a:solidFill>
                <a:latin typeface="Trebuchet MS"/>
                <a:cs typeface="Trebuchet MS"/>
              </a:rPr>
              <a:t>t</a:t>
            </a:r>
            <a:r>
              <a:rPr sz="1400" b="1" spc="55" dirty="0">
                <a:solidFill>
                  <a:srgbClr val="D9D9D9"/>
                </a:solidFill>
                <a:latin typeface="Trebuchet MS"/>
                <a:cs typeface="Trebuchet MS"/>
              </a:rPr>
              <a:t>s</a:t>
            </a:r>
            <a:endParaRPr sz="1400">
              <a:latin typeface="Trebuchet MS"/>
              <a:cs typeface="Trebuchet MS"/>
            </a:endParaRPr>
          </a:p>
          <a:p>
            <a:pPr marL="299085" indent="-287020">
              <a:lnSpc>
                <a:spcPct val="100000"/>
              </a:lnSpc>
              <a:spcBef>
                <a:spcPts val="1820"/>
              </a:spcBef>
              <a:buClr>
                <a:srgbClr val="99D3FF"/>
              </a:buClr>
              <a:buFont typeface="Wingdings"/>
              <a:buChar char=""/>
              <a:tabLst>
                <a:tab pos="299085" algn="l"/>
                <a:tab pos="299720" algn="l"/>
              </a:tabLst>
            </a:pPr>
            <a:r>
              <a:rPr sz="1400" b="1" spc="-60" dirty="0">
                <a:solidFill>
                  <a:srgbClr val="D9D9D9"/>
                </a:solidFill>
                <a:latin typeface="Trebuchet MS"/>
                <a:cs typeface="Trebuchet MS"/>
              </a:rPr>
              <a:t>These</a:t>
            </a:r>
            <a:r>
              <a:rPr sz="1400" b="1" spc="-130" dirty="0">
                <a:solidFill>
                  <a:srgbClr val="D9D9D9"/>
                </a:solidFill>
                <a:latin typeface="Trebuchet MS"/>
                <a:cs typeface="Trebuchet MS"/>
              </a:rPr>
              <a:t> </a:t>
            </a:r>
            <a:r>
              <a:rPr sz="1400" b="1" spc="-60" dirty="0">
                <a:solidFill>
                  <a:srgbClr val="D9D9D9"/>
                </a:solidFill>
                <a:latin typeface="Trebuchet MS"/>
                <a:cs typeface="Trebuchet MS"/>
              </a:rPr>
              <a:t>objects</a:t>
            </a:r>
            <a:r>
              <a:rPr sz="1400" b="1" spc="-114" dirty="0">
                <a:solidFill>
                  <a:srgbClr val="D9D9D9"/>
                </a:solidFill>
                <a:latin typeface="Trebuchet MS"/>
                <a:cs typeface="Trebuchet MS"/>
              </a:rPr>
              <a:t> </a:t>
            </a:r>
            <a:r>
              <a:rPr sz="1400" b="1" spc="-65" dirty="0">
                <a:solidFill>
                  <a:srgbClr val="D9D9D9"/>
                </a:solidFill>
                <a:latin typeface="Trebuchet MS"/>
                <a:cs typeface="Trebuchet MS"/>
              </a:rPr>
              <a:t>are</a:t>
            </a:r>
            <a:r>
              <a:rPr sz="1400" b="1" spc="-130" dirty="0">
                <a:solidFill>
                  <a:srgbClr val="D9D9D9"/>
                </a:solidFill>
                <a:latin typeface="Trebuchet MS"/>
                <a:cs typeface="Trebuchet MS"/>
              </a:rPr>
              <a:t> </a:t>
            </a:r>
            <a:r>
              <a:rPr sz="1400" b="1" spc="-60" dirty="0">
                <a:solidFill>
                  <a:srgbClr val="D9D9D9"/>
                </a:solidFill>
                <a:latin typeface="Trebuchet MS"/>
                <a:cs typeface="Trebuchet MS"/>
              </a:rPr>
              <a:t>then</a:t>
            </a:r>
            <a:r>
              <a:rPr sz="1400" b="1" spc="-120" dirty="0">
                <a:solidFill>
                  <a:srgbClr val="D9D9D9"/>
                </a:solidFill>
                <a:latin typeface="Trebuchet MS"/>
                <a:cs typeface="Trebuchet MS"/>
              </a:rPr>
              <a:t> </a:t>
            </a:r>
            <a:r>
              <a:rPr sz="1400" b="1" spc="-45" dirty="0">
                <a:solidFill>
                  <a:srgbClr val="D9D9D9"/>
                </a:solidFill>
                <a:latin typeface="Trebuchet MS"/>
                <a:cs typeface="Trebuchet MS"/>
              </a:rPr>
              <a:t>available</a:t>
            </a:r>
            <a:r>
              <a:rPr sz="1400" b="1" spc="-140" dirty="0">
                <a:solidFill>
                  <a:srgbClr val="D9D9D9"/>
                </a:solidFill>
                <a:latin typeface="Trebuchet MS"/>
                <a:cs typeface="Trebuchet MS"/>
              </a:rPr>
              <a:t> </a:t>
            </a:r>
            <a:r>
              <a:rPr sz="1400" b="1" spc="-45" dirty="0">
                <a:solidFill>
                  <a:srgbClr val="D9D9D9"/>
                </a:solidFill>
                <a:latin typeface="Trebuchet MS"/>
                <a:cs typeface="Trebuchet MS"/>
              </a:rPr>
              <a:t>to</a:t>
            </a:r>
            <a:r>
              <a:rPr sz="1400" b="1" spc="-114" dirty="0">
                <a:solidFill>
                  <a:srgbClr val="D9D9D9"/>
                </a:solidFill>
                <a:latin typeface="Trebuchet MS"/>
                <a:cs typeface="Trebuchet MS"/>
              </a:rPr>
              <a:t> </a:t>
            </a:r>
            <a:r>
              <a:rPr sz="1400" b="1" spc="-65" dirty="0">
                <a:solidFill>
                  <a:srgbClr val="D9D9D9"/>
                </a:solidFill>
                <a:latin typeface="Trebuchet MS"/>
                <a:cs typeface="Trebuchet MS"/>
              </a:rPr>
              <a:t>everyone</a:t>
            </a:r>
            <a:endParaRPr sz="1400">
              <a:latin typeface="Trebuchet MS"/>
              <a:cs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81000" y="590550"/>
            <a:ext cx="8458200" cy="3447098"/>
          </a:xfrm>
          <a:prstGeom prst="rect">
            <a:avLst/>
          </a:prstGeom>
        </p:spPr>
        <p:txBody>
          <a:bodyPr wrap="square">
            <a:spAutoFit/>
          </a:bodyPr>
          <a:lstStyle/>
          <a:p>
            <a:endParaRPr lang="en-US" dirty="0"/>
          </a:p>
          <a:p>
            <a:endParaRPr lang="en-US" sz="2000" dirty="0">
              <a:solidFill>
                <a:srgbClr val="00B0F0"/>
              </a:solidFill>
            </a:endParaRPr>
          </a:p>
          <a:p>
            <a:r>
              <a:rPr lang="en-US" sz="2000" dirty="0" smtClean="0">
                <a:solidFill>
                  <a:schemeClr val="bg1"/>
                </a:solidFill>
              </a:rPr>
              <a:t>Cloud </a:t>
            </a:r>
            <a:r>
              <a:rPr lang="en-US" sz="2000" dirty="0">
                <a:solidFill>
                  <a:schemeClr val="bg1"/>
                </a:solidFill>
              </a:rPr>
              <a:t>Services:</a:t>
            </a:r>
          </a:p>
          <a:p>
            <a:r>
              <a:rPr lang="en-US" sz="2000" dirty="0">
                <a:solidFill>
                  <a:schemeClr val="bg1"/>
                </a:solidFill>
              </a:rPr>
              <a:t>The cloud services layer contains a group of services that coordinates activities on the Snowflake cloud warehouse platform. </a:t>
            </a:r>
            <a:endParaRPr lang="en-US" sz="2000" dirty="0" smtClean="0">
              <a:solidFill>
                <a:schemeClr val="bg1"/>
              </a:solidFill>
            </a:endParaRPr>
          </a:p>
          <a:p>
            <a:endParaRPr lang="en-US" sz="2000" dirty="0">
              <a:solidFill>
                <a:schemeClr val="bg1"/>
              </a:solidFill>
            </a:endParaRPr>
          </a:p>
          <a:p>
            <a:r>
              <a:rPr lang="en-US" sz="2000" dirty="0" smtClean="0">
                <a:solidFill>
                  <a:schemeClr val="bg1"/>
                </a:solidFill>
              </a:rPr>
              <a:t>All </a:t>
            </a:r>
            <a:r>
              <a:rPr lang="en-US" sz="2000" dirty="0">
                <a:solidFill>
                  <a:schemeClr val="bg1"/>
                </a:solidFill>
              </a:rPr>
              <a:t>these services integrate different components of Snowflake to execute user requests right from the login to query dispatch</a:t>
            </a:r>
            <a:r>
              <a:rPr lang="en-US" sz="2000" dirty="0" smtClean="0">
                <a:solidFill>
                  <a:schemeClr val="bg1"/>
                </a:solidFill>
              </a:rPr>
              <a:t>.</a:t>
            </a:r>
          </a:p>
          <a:p>
            <a:endParaRPr lang="en-US" sz="2000" dirty="0" smtClean="0">
              <a:solidFill>
                <a:schemeClr val="bg1"/>
              </a:solidFill>
            </a:endParaRPr>
          </a:p>
          <a:p>
            <a:r>
              <a:rPr lang="en-US" sz="2000" dirty="0" smtClean="0">
                <a:solidFill>
                  <a:schemeClr val="bg1"/>
                </a:solidFill>
              </a:rPr>
              <a:t> </a:t>
            </a:r>
            <a:r>
              <a:rPr lang="en-US" sz="2000" dirty="0">
                <a:solidFill>
                  <a:schemeClr val="bg1"/>
                </a:solidFill>
              </a:rPr>
              <a:t>handles all other services in Snowflake including sessions, authentication, SQL compilation, encryption, </a:t>
            </a:r>
            <a:r>
              <a:rPr lang="en-US" sz="2000" dirty="0" err="1">
                <a:solidFill>
                  <a:schemeClr val="bg1"/>
                </a:solidFill>
              </a:rPr>
              <a:t>etc</a:t>
            </a:r>
            <a:endParaRPr lang="en-US" sz="2000" dirty="0">
              <a:solidFill>
                <a:schemeClr val="bg1"/>
              </a:solidFill>
            </a:endParaRPr>
          </a:p>
        </p:txBody>
      </p:sp>
    </p:spTree>
    <p:extLst>
      <p:ext uri="{BB962C8B-B14F-4D97-AF65-F5344CB8AC3E}">
        <p14:creationId xmlns:p14="http://schemas.microsoft.com/office/powerpoint/2010/main" xmlns="" val="29736129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7742" y="2339086"/>
            <a:ext cx="4124325" cy="513715"/>
          </a:xfrm>
          <a:prstGeom prst="rect">
            <a:avLst/>
          </a:prstGeom>
        </p:spPr>
        <p:txBody>
          <a:bodyPr vert="horz" wrap="square" lIns="0" tIns="12700" rIns="0" bIns="0" rtlCol="0">
            <a:spAutoFit/>
          </a:bodyPr>
          <a:lstStyle/>
          <a:p>
            <a:pPr marL="12700">
              <a:lnSpc>
                <a:spcPct val="100000"/>
              </a:lnSpc>
              <a:spcBef>
                <a:spcPts val="100"/>
              </a:spcBef>
            </a:pPr>
            <a:r>
              <a:rPr spc="-5" dirty="0"/>
              <a:t>Snowflake</a:t>
            </a:r>
            <a:r>
              <a:rPr spc="-35" dirty="0"/>
              <a:t> </a:t>
            </a:r>
            <a:r>
              <a:rPr dirty="0"/>
              <a:t>&amp;</a:t>
            </a:r>
            <a:r>
              <a:rPr spc="-20" dirty="0"/>
              <a:t> </a:t>
            </a:r>
            <a:r>
              <a:rPr dirty="0"/>
              <a:t>Other</a:t>
            </a:r>
            <a:r>
              <a:rPr spc="-15" dirty="0"/>
              <a:t> </a:t>
            </a:r>
            <a:r>
              <a:rPr spc="-5" dirty="0"/>
              <a:t>Tools</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51632" y="1299972"/>
            <a:ext cx="3575685" cy="3843654"/>
            <a:chOff x="3151632" y="1299972"/>
            <a:chExt cx="3575685" cy="3843654"/>
          </a:xfrm>
        </p:grpSpPr>
        <p:sp>
          <p:nvSpPr>
            <p:cNvPr id="3" name="object 3"/>
            <p:cNvSpPr/>
            <p:nvPr/>
          </p:nvSpPr>
          <p:spPr>
            <a:xfrm>
              <a:off x="4495800" y="1299972"/>
              <a:ext cx="360045" cy="360045"/>
            </a:xfrm>
            <a:custGeom>
              <a:avLst/>
              <a:gdLst/>
              <a:ahLst/>
              <a:cxnLst/>
              <a:rect l="l" t="t" r="r" b="b"/>
              <a:pathLst>
                <a:path w="360045" h="360044">
                  <a:moveTo>
                    <a:pt x="285241" y="42290"/>
                  </a:moveTo>
                  <a:lnTo>
                    <a:pt x="73405" y="42290"/>
                  </a:lnTo>
                  <a:lnTo>
                    <a:pt x="61438" y="44771"/>
                  </a:lnTo>
                  <a:lnTo>
                    <a:pt x="51577" y="51562"/>
                  </a:lnTo>
                  <a:lnTo>
                    <a:pt x="44884" y="61686"/>
                  </a:lnTo>
                  <a:lnTo>
                    <a:pt x="42417" y="74167"/>
                  </a:lnTo>
                  <a:lnTo>
                    <a:pt x="42417" y="84581"/>
                  </a:lnTo>
                  <a:lnTo>
                    <a:pt x="4699" y="84581"/>
                  </a:lnTo>
                  <a:lnTo>
                    <a:pt x="0" y="89280"/>
                  </a:lnTo>
                  <a:lnTo>
                    <a:pt x="0" y="100456"/>
                  </a:lnTo>
                  <a:lnTo>
                    <a:pt x="4699" y="105155"/>
                  </a:lnTo>
                  <a:lnTo>
                    <a:pt x="42417" y="105155"/>
                  </a:lnTo>
                  <a:lnTo>
                    <a:pt x="42417" y="126745"/>
                  </a:lnTo>
                  <a:lnTo>
                    <a:pt x="4699" y="126745"/>
                  </a:lnTo>
                  <a:lnTo>
                    <a:pt x="0" y="131444"/>
                  </a:lnTo>
                  <a:lnTo>
                    <a:pt x="0" y="143637"/>
                  </a:lnTo>
                  <a:lnTo>
                    <a:pt x="4699" y="148336"/>
                  </a:lnTo>
                  <a:lnTo>
                    <a:pt x="42417" y="148336"/>
                  </a:lnTo>
                  <a:lnTo>
                    <a:pt x="42417" y="169037"/>
                  </a:lnTo>
                  <a:lnTo>
                    <a:pt x="4699" y="169037"/>
                  </a:lnTo>
                  <a:lnTo>
                    <a:pt x="0" y="173736"/>
                  </a:lnTo>
                  <a:lnTo>
                    <a:pt x="0" y="185927"/>
                  </a:lnTo>
                  <a:lnTo>
                    <a:pt x="4699" y="190626"/>
                  </a:lnTo>
                  <a:lnTo>
                    <a:pt x="42417" y="190626"/>
                  </a:lnTo>
                  <a:lnTo>
                    <a:pt x="42417" y="211327"/>
                  </a:lnTo>
                  <a:lnTo>
                    <a:pt x="4699" y="211327"/>
                  </a:lnTo>
                  <a:lnTo>
                    <a:pt x="0" y="216026"/>
                  </a:lnTo>
                  <a:lnTo>
                    <a:pt x="0" y="228218"/>
                  </a:lnTo>
                  <a:lnTo>
                    <a:pt x="4699" y="232917"/>
                  </a:lnTo>
                  <a:lnTo>
                    <a:pt x="42417" y="232917"/>
                  </a:lnTo>
                  <a:lnTo>
                    <a:pt x="42417" y="253491"/>
                  </a:lnTo>
                  <a:lnTo>
                    <a:pt x="4699" y="253491"/>
                  </a:lnTo>
                  <a:lnTo>
                    <a:pt x="0" y="258190"/>
                  </a:lnTo>
                  <a:lnTo>
                    <a:pt x="0" y="270382"/>
                  </a:lnTo>
                  <a:lnTo>
                    <a:pt x="4699" y="275081"/>
                  </a:lnTo>
                  <a:lnTo>
                    <a:pt x="42417" y="275081"/>
                  </a:lnTo>
                  <a:lnTo>
                    <a:pt x="42417" y="285495"/>
                  </a:lnTo>
                  <a:lnTo>
                    <a:pt x="44884" y="297977"/>
                  </a:lnTo>
                  <a:lnTo>
                    <a:pt x="51577" y="308101"/>
                  </a:lnTo>
                  <a:lnTo>
                    <a:pt x="61438" y="314892"/>
                  </a:lnTo>
                  <a:lnTo>
                    <a:pt x="73405" y="317373"/>
                  </a:lnTo>
                  <a:lnTo>
                    <a:pt x="84709" y="317373"/>
                  </a:lnTo>
                  <a:lnTo>
                    <a:pt x="84709" y="354964"/>
                  </a:lnTo>
                  <a:lnTo>
                    <a:pt x="89408" y="359663"/>
                  </a:lnTo>
                  <a:lnTo>
                    <a:pt x="100711" y="359663"/>
                  </a:lnTo>
                  <a:lnTo>
                    <a:pt x="105410" y="354964"/>
                  </a:lnTo>
                  <a:lnTo>
                    <a:pt x="105410" y="314578"/>
                  </a:lnTo>
                  <a:lnTo>
                    <a:pt x="285241" y="314578"/>
                  </a:lnTo>
                  <a:lnTo>
                    <a:pt x="297797" y="312098"/>
                  </a:lnTo>
                  <a:lnTo>
                    <a:pt x="307959" y="305307"/>
                  </a:lnTo>
                  <a:lnTo>
                    <a:pt x="314763" y="295183"/>
                  </a:lnTo>
                  <a:lnTo>
                    <a:pt x="314821" y="294893"/>
                  </a:lnTo>
                  <a:lnTo>
                    <a:pt x="69723" y="294893"/>
                  </a:lnTo>
                  <a:lnTo>
                    <a:pt x="65912" y="290194"/>
                  </a:lnTo>
                  <a:lnTo>
                    <a:pt x="65912" y="69468"/>
                  </a:lnTo>
                  <a:lnTo>
                    <a:pt x="69723" y="64769"/>
                  </a:lnTo>
                  <a:lnTo>
                    <a:pt x="315376" y="64769"/>
                  </a:lnTo>
                  <a:lnTo>
                    <a:pt x="314763" y="61686"/>
                  </a:lnTo>
                  <a:lnTo>
                    <a:pt x="307959" y="51562"/>
                  </a:lnTo>
                  <a:lnTo>
                    <a:pt x="297797" y="44771"/>
                  </a:lnTo>
                  <a:lnTo>
                    <a:pt x="285241" y="42290"/>
                  </a:lnTo>
                  <a:close/>
                </a:path>
                <a:path w="360045" h="360044">
                  <a:moveTo>
                    <a:pt x="147827" y="314578"/>
                  </a:moveTo>
                  <a:lnTo>
                    <a:pt x="127126" y="314578"/>
                  </a:lnTo>
                  <a:lnTo>
                    <a:pt x="127126" y="352170"/>
                  </a:lnTo>
                  <a:lnTo>
                    <a:pt x="131825" y="356869"/>
                  </a:lnTo>
                  <a:lnTo>
                    <a:pt x="143128" y="356869"/>
                  </a:lnTo>
                  <a:lnTo>
                    <a:pt x="147827" y="352170"/>
                  </a:lnTo>
                  <a:lnTo>
                    <a:pt x="147827" y="314578"/>
                  </a:lnTo>
                  <a:close/>
                </a:path>
                <a:path w="360045" h="360044">
                  <a:moveTo>
                    <a:pt x="190246" y="314578"/>
                  </a:moveTo>
                  <a:lnTo>
                    <a:pt x="169417" y="314578"/>
                  </a:lnTo>
                  <a:lnTo>
                    <a:pt x="169417" y="352170"/>
                  </a:lnTo>
                  <a:lnTo>
                    <a:pt x="174244" y="356869"/>
                  </a:lnTo>
                  <a:lnTo>
                    <a:pt x="185420" y="356869"/>
                  </a:lnTo>
                  <a:lnTo>
                    <a:pt x="190246" y="352170"/>
                  </a:lnTo>
                  <a:lnTo>
                    <a:pt x="190246" y="314578"/>
                  </a:lnTo>
                  <a:close/>
                </a:path>
                <a:path w="360045" h="360044">
                  <a:moveTo>
                    <a:pt x="232537" y="314578"/>
                  </a:moveTo>
                  <a:lnTo>
                    <a:pt x="211836" y="314578"/>
                  </a:lnTo>
                  <a:lnTo>
                    <a:pt x="211836" y="352170"/>
                  </a:lnTo>
                  <a:lnTo>
                    <a:pt x="216535" y="356869"/>
                  </a:lnTo>
                  <a:lnTo>
                    <a:pt x="227837" y="356869"/>
                  </a:lnTo>
                  <a:lnTo>
                    <a:pt x="232537" y="352170"/>
                  </a:lnTo>
                  <a:lnTo>
                    <a:pt x="232537" y="314578"/>
                  </a:lnTo>
                  <a:close/>
                </a:path>
                <a:path w="360045" h="360044">
                  <a:moveTo>
                    <a:pt x="274954" y="314578"/>
                  </a:moveTo>
                  <a:lnTo>
                    <a:pt x="254253" y="314578"/>
                  </a:lnTo>
                  <a:lnTo>
                    <a:pt x="254253" y="352170"/>
                  </a:lnTo>
                  <a:lnTo>
                    <a:pt x="258952" y="356869"/>
                  </a:lnTo>
                  <a:lnTo>
                    <a:pt x="270255" y="356869"/>
                  </a:lnTo>
                  <a:lnTo>
                    <a:pt x="274954" y="352170"/>
                  </a:lnTo>
                  <a:lnTo>
                    <a:pt x="274954" y="314578"/>
                  </a:lnTo>
                  <a:close/>
                </a:path>
                <a:path w="360045" h="360044">
                  <a:moveTo>
                    <a:pt x="315376" y="64769"/>
                  </a:moveTo>
                  <a:lnTo>
                    <a:pt x="290957" y="64769"/>
                  </a:lnTo>
                  <a:lnTo>
                    <a:pt x="295655" y="69468"/>
                  </a:lnTo>
                  <a:lnTo>
                    <a:pt x="295655" y="290194"/>
                  </a:lnTo>
                  <a:lnTo>
                    <a:pt x="290957" y="294893"/>
                  </a:lnTo>
                  <a:lnTo>
                    <a:pt x="314821" y="294893"/>
                  </a:lnTo>
                  <a:lnTo>
                    <a:pt x="317246" y="282701"/>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2"/>
                  </a:lnTo>
                  <a:lnTo>
                    <a:pt x="354964" y="208533"/>
                  </a:lnTo>
                  <a:lnTo>
                    <a:pt x="317246" y="208533"/>
                  </a:lnTo>
                  <a:lnTo>
                    <a:pt x="317246" y="187832"/>
                  </a:lnTo>
                  <a:lnTo>
                    <a:pt x="354964" y="187832"/>
                  </a:lnTo>
                  <a:lnTo>
                    <a:pt x="359663" y="183133"/>
                  </a:lnTo>
                  <a:lnTo>
                    <a:pt x="359663" y="170941"/>
                  </a:lnTo>
                  <a:lnTo>
                    <a:pt x="354964" y="166242"/>
                  </a:lnTo>
                  <a:lnTo>
                    <a:pt x="317246" y="166242"/>
                  </a:lnTo>
                  <a:lnTo>
                    <a:pt x="317246" y="145541"/>
                  </a:lnTo>
                  <a:lnTo>
                    <a:pt x="357759" y="145541"/>
                  </a:lnTo>
                  <a:lnTo>
                    <a:pt x="359663" y="143637"/>
                  </a:lnTo>
                  <a:lnTo>
                    <a:pt x="359663" y="131444"/>
                  </a:lnTo>
                  <a:lnTo>
                    <a:pt x="354964" y="126745"/>
                  </a:lnTo>
                  <a:lnTo>
                    <a:pt x="317246" y="126745"/>
                  </a:lnTo>
                  <a:lnTo>
                    <a:pt x="317246" y="105155"/>
                  </a:lnTo>
                  <a:lnTo>
                    <a:pt x="354964" y="105155"/>
                  </a:lnTo>
                  <a:lnTo>
                    <a:pt x="359663" y="100456"/>
                  </a:lnTo>
                  <a:lnTo>
                    <a:pt x="359663" y="89280"/>
                  </a:lnTo>
                  <a:lnTo>
                    <a:pt x="354964" y="84581"/>
                  </a:lnTo>
                  <a:lnTo>
                    <a:pt x="317246" y="84581"/>
                  </a:lnTo>
                  <a:lnTo>
                    <a:pt x="317246" y="74167"/>
                  </a:lnTo>
                  <a:lnTo>
                    <a:pt x="315376" y="64769"/>
                  </a:lnTo>
                  <a:close/>
                </a:path>
                <a:path w="360045" h="360044">
                  <a:moveTo>
                    <a:pt x="357759" y="145541"/>
                  </a:moveTo>
                  <a:lnTo>
                    <a:pt x="349250" y="145541"/>
                  </a:lnTo>
                  <a:lnTo>
                    <a:pt x="349250" y="148336"/>
                  </a:lnTo>
                  <a:lnTo>
                    <a:pt x="354964" y="148336"/>
                  </a:lnTo>
                  <a:lnTo>
                    <a:pt x="357759" y="145541"/>
                  </a:lnTo>
                  <a:close/>
                </a:path>
                <a:path w="360045" h="360044">
                  <a:moveTo>
                    <a:pt x="100711" y="0"/>
                  </a:moveTo>
                  <a:lnTo>
                    <a:pt x="89408" y="0"/>
                  </a:lnTo>
                  <a:lnTo>
                    <a:pt x="84709" y="4699"/>
                  </a:lnTo>
                  <a:lnTo>
                    <a:pt x="84709" y="42290"/>
                  </a:lnTo>
                  <a:lnTo>
                    <a:pt x="105410" y="42290"/>
                  </a:lnTo>
                  <a:lnTo>
                    <a:pt x="105410" y="4699"/>
                  </a:lnTo>
                  <a:lnTo>
                    <a:pt x="100711" y="0"/>
                  </a:lnTo>
                  <a:close/>
                </a:path>
                <a:path w="360045" h="360044">
                  <a:moveTo>
                    <a:pt x="143128" y="0"/>
                  </a:moveTo>
                  <a:lnTo>
                    <a:pt x="131825" y="0"/>
                  </a:lnTo>
                  <a:lnTo>
                    <a:pt x="127126" y="4699"/>
                  </a:lnTo>
                  <a:lnTo>
                    <a:pt x="127126" y="42290"/>
                  </a:lnTo>
                  <a:lnTo>
                    <a:pt x="147827" y="42290"/>
                  </a:lnTo>
                  <a:lnTo>
                    <a:pt x="147827" y="4699"/>
                  </a:lnTo>
                  <a:lnTo>
                    <a:pt x="143128" y="0"/>
                  </a:lnTo>
                  <a:close/>
                </a:path>
                <a:path w="360045" h="360044">
                  <a:moveTo>
                    <a:pt x="185420" y="0"/>
                  </a:moveTo>
                  <a:lnTo>
                    <a:pt x="174244" y="0"/>
                  </a:lnTo>
                  <a:lnTo>
                    <a:pt x="169417" y="4699"/>
                  </a:lnTo>
                  <a:lnTo>
                    <a:pt x="169417" y="42290"/>
                  </a:lnTo>
                  <a:lnTo>
                    <a:pt x="190246" y="42290"/>
                  </a:lnTo>
                  <a:lnTo>
                    <a:pt x="190246" y="4699"/>
                  </a:lnTo>
                  <a:lnTo>
                    <a:pt x="185420" y="0"/>
                  </a:lnTo>
                  <a:close/>
                </a:path>
                <a:path w="360045" h="360044">
                  <a:moveTo>
                    <a:pt x="227837" y="0"/>
                  </a:moveTo>
                  <a:lnTo>
                    <a:pt x="216535" y="0"/>
                  </a:lnTo>
                  <a:lnTo>
                    <a:pt x="211836" y="4699"/>
                  </a:lnTo>
                  <a:lnTo>
                    <a:pt x="211836" y="42290"/>
                  </a:lnTo>
                  <a:lnTo>
                    <a:pt x="232537" y="42290"/>
                  </a:lnTo>
                  <a:lnTo>
                    <a:pt x="232537" y="4699"/>
                  </a:lnTo>
                  <a:lnTo>
                    <a:pt x="227837" y="0"/>
                  </a:lnTo>
                  <a:close/>
                </a:path>
                <a:path w="360045" h="360044">
                  <a:moveTo>
                    <a:pt x="270255" y="0"/>
                  </a:moveTo>
                  <a:lnTo>
                    <a:pt x="258952" y="0"/>
                  </a:lnTo>
                  <a:lnTo>
                    <a:pt x="254253" y="4699"/>
                  </a:lnTo>
                  <a:lnTo>
                    <a:pt x="254253" y="42290"/>
                  </a:lnTo>
                  <a:lnTo>
                    <a:pt x="274954" y="42290"/>
                  </a:lnTo>
                  <a:lnTo>
                    <a:pt x="274954" y="4699"/>
                  </a:lnTo>
                  <a:lnTo>
                    <a:pt x="270255" y="0"/>
                  </a:lnTo>
                  <a:close/>
                </a:path>
              </a:pathLst>
            </a:custGeom>
            <a:solidFill>
              <a:srgbClr val="99D3FF">
                <a:alpha val="76077"/>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4582668" y="1383792"/>
              <a:ext cx="188976" cy="188975"/>
            </a:xfrm>
            <a:prstGeom prst="rect">
              <a:avLst/>
            </a:prstGeom>
          </p:spPr>
        </p:pic>
        <p:pic>
          <p:nvPicPr>
            <p:cNvPr id="5" name="object 5"/>
            <p:cNvPicPr/>
            <p:nvPr/>
          </p:nvPicPr>
          <p:blipFill>
            <a:blip r:embed="rId3" cstate="print"/>
            <a:stretch>
              <a:fillRect/>
            </a:stretch>
          </p:blipFill>
          <p:spPr>
            <a:xfrm>
              <a:off x="3151632" y="1505712"/>
              <a:ext cx="3047999" cy="3637786"/>
            </a:xfrm>
            <a:prstGeom prst="rect">
              <a:avLst/>
            </a:prstGeom>
          </p:spPr>
        </p:pic>
        <p:sp>
          <p:nvSpPr>
            <p:cNvPr id="6" name="object 6"/>
            <p:cNvSpPr/>
            <p:nvPr/>
          </p:nvSpPr>
          <p:spPr>
            <a:xfrm>
              <a:off x="6019800" y="1962912"/>
              <a:ext cx="360045" cy="360045"/>
            </a:xfrm>
            <a:custGeom>
              <a:avLst/>
              <a:gdLst/>
              <a:ahLst/>
              <a:cxnLst/>
              <a:rect l="l" t="t" r="r" b="b"/>
              <a:pathLst>
                <a:path w="360045" h="360044">
                  <a:moveTo>
                    <a:pt x="285241" y="42290"/>
                  </a:moveTo>
                  <a:lnTo>
                    <a:pt x="73405" y="42290"/>
                  </a:lnTo>
                  <a:lnTo>
                    <a:pt x="61438" y="44771"/>
                  </a:lnTo>
                  <a:lnTo>
                    <a:pt x="51577" y="51562"/>
                  </a:lnTo>
                  <a:lnTo>
                    <a:pt x="44884" y="61686"/>
                  </a:lnTo>
                  <a:lnTo>
                    <a:pt x="42417" y="74168"/>
                  </a:lnTo>
                  <a:lnTo>
                    <a:pt x="42417" y="84581"/>
                  </a:lnTo>
                  <a:lnTo>
                    <a:pt x="4699" y="84581"/>
                  </a:lnTo>
                  <a:lnTo>
                    <a:pt x="0" y="89281"/>
                  </a:lnTo>
                  <a:lnTo>
                    <a:pt x="0" y="100456"/>
                  </a:lnTo>
                  <a:lnTo>
                    <a:pt x="4699" y="105156"/>
                  </a:lnTo>
                  <a:lnTo>
                    <a:pt x="42417" y="105156"/>
                  </a:lnTo>
                  <a:lnTo>
                    <a:pt x="42417" y="126745"/>
                  </a:lnTo>
                  <a:lnTo>
                    <a:pt x="4699" y="126745"/>
                  </a:lnTo>
                  <a:lnTo>
                    <a:pt x="0" y="131444"/>
                  </a:lnTo>
                  <a:lnTo>
                    <a:pt x="0" y="143637"/>
                  </a:lnTo>
                  <a:lnTo>
                    <a:pt x="4699" y="148336"/>
                  </a:lnTo>
                  <a:lnTo>
                    <a:pt x="42417" y="148336"/>
                  </a:lnTo>
                  <a:lnTo>
                    <a:pt x="42417" y="169037"/>
                  </a:lnTo>
                  <a:lnTo>
                    <a:pt x="4699" y="169037"/>
                  </a:lnTo>
                  <a:lnTo>
                    <a:pt x="0" y="173736"/>
                  </a:lnTo>
                  <a:lnTo>
                    <a:pt x="0" y="185927"/>
                  </a:lnTo>
                  <a:lnTo>
                    <a:pt x="4699" y="190626"/>
                  </a:lnTo>
                  <a:lnTo>
                    <a:pt x="42417" y="190626"/>
                  </a:lnTo>
                  <a:lnTo>
                    <a:pt x="42417" y="211327"/>
                  </a:lnTo>
                  <a:lnTo>
                    <a:pt x="4699" y="211327"/>
                  </a:lnTo>
                  <a:lnTo>
                    <a:pt x="0" y="216026"/>
                  </a:lnTo>
                  <a:lnTo>
                    <a:pt x="0" y="228219"/>
                  </a:lnTo>
                  <a:lnTo>
                    <a:pt x="4699" y="232918"/>
                  </a:lnTo>
                  <a:lnTo>
                    <a:pt x="42417" y="232918"/>
                  </a:lnTo>
                  <a:lnTo>
                    <a:pt x="42417" y="253492"/>
                  </a:lnTo>
                  <a:lnTo>
                    <a:pt x="4699" y="253492"/>
                  </a:lnTo>
                  <a:lnTo>
                    <a:pt x="0" y="258190"/>
                  </a:lnTo>
                  <a:lnTo>
                    <a:pt x="0" y="270382"/>
                  </a:lnTo>
                  <a:lnTo>
                    <a:pt x="4699" y="275081"/>
                  </a:lnTo>
                  <a:lnTo>
                    <a:pt x="42417" y="275081"/>
                  </a:lnTo>
                  <a:lnTo>
                    <a:pt x="42417" y="285495"/>
                  </a:lnTo>
                  <a:lnTo>
                    <a:pt x="44884" y="297977"/>
                  </a:lnTo>
                  <a:lnTo>
                    <a:pt x="51577" y="308101"/>
                  </a:lnTo>
                  <a:lnTo>
                    <a:pt x="61438" y="314892"/>
                  </a:lnTo>
                  <a:lnTo>
                    <a:pt x="73405" y="317373"/>
                  </a:lnTo>
                  <a:lnTo>
                    <a:pt x="84709" y="317373"/>
                  </a:lnTo>
                  <a:lnTo>
                    <a:pt x="84709" y="354964"/>
                  </a:lnTo>
                  <a:lnTo>
                    <a:pt x="89408" y="359663"/>
                  </a:lnTo>
                  <a:lnTo>
                    <a:pt x="100711" y="359663"/>
                  </a:lnTo>
                  <a:lnTo>
                    <a:pt x="105410" y="354964"/>
                  </a:lnTo>
                  <a:lnTo>
                    <a:pt x="105410" y="314579"/>
                  </a:lnTo>
                  <a:lnTo>
                    <a:pt x="285241"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1" y="42290"/>
                  </a:lnTo>
                  <a:close/>
                </a:path>
                <a:path w="360045" h="360044">
                  <a:moveTo>
                    <a:pt x="147827" y="314579"/>
                  </a:moveTo>
                  <a:lnTo>
                    <a:pt x="127126" y="314579"/>
                  </a:lnTo>
                  <a:lnTo>
                    <a:pt x="127126" y="352170"/>
                  </a:lnTo>
                  <a:lnTo>
                    <a:pt x="131825" y="356869"/>
                  </a:lnTo>
                  <a:lnTo>
                    <a:pt x="143128" y="356869"/>
                  </a:lnTo>
                  <a:lnTo>
                    <a:pt x="147827" y="352170"/>
                  </a:lnTo>
                  <a:lnTo>
                    <a:pt x="147827" y="314579"/>
                  </a:lnTo>
                  <a:close/>
                </a:path>
                <a:path w="360045" h="360044">
                  <a:moveTo>
                    <a:pt x="190246" y="314579"/>
                  </a:moveTo>
                  <a:lnTo>
                    <a:pt x="169417" y="314579"/>
                  </a:lnTo>
                  <a:lnTo>
                    <a:pt x="169417" y="352170"/>
                  </a:lnTo>
                  <a:lnTo>
                    <a:pt x="174244" y="356869"/>
                  </a:lnTo>
                  <a:lnTo>
                    <a:pt x="185420" y="356869"/>
                  </a:lnTo>
                  <a:lnTo>
                    <a:pt x="190246" y="352170"/>
                  </a:lnTo>
                  <a:lnTo>
                    <a:pt x="190246" y="314579"/>
                  </a:lnTo>
                  <a:close/>
                </a:path>
                <a:path w="360045" h="360044">
                  <a:moveTo>
                    <a:pt x="232537" y="314579"/>
                  </a:moveTo>
                  <a:lnTo>
                    <a:pt x="211836" y="314579"/>
                  </a:lnTo>
                  <a:lnTo>
                    <a:pt x="211836" y="352170"/>
                  </a:lnTo>
                  <a:lnTo>
                    <a:pt x="216535" y="356869"/>
                  </a:lnTo>
                  <a:lnTo>
                    <a:pt x="227837" y="356869"/>
                  </a:lnTo>
                  <a:lnTo>
                    <a:pt x="232537" y="352170"/>
                  </a:lnTo>
                  <a:lnTo>
                    <a:pt x="232537" y="314579"/>
                  </a:lnTo>
                  <a:close/>
                </a:path>
                <a:path w="360045" h="360044">
                  <a:moveTo>
                    <a:pt x="274954" y="314579"/>
                  </a:moveTo>
                  <a:lnTo>
                    <a:pt x="254253" y="314579"/>
                  </a:lnTo>
                  <a:lnTo>
                    <a:pt x="254253" y="352170"/>
                  </a:lnTo>
                  <a:lnTo>
                    <a:pt x="258952" y="356869"/>
                  </a:lnTo>
                  <a:lnTo>
                    <a:pt x="270255" y="356869"/>
                  </a:lnTo>
                  <a:lnTo>
                    <a:pt x="274954" y="352170"/>
                  </a:lnTo>
                  <a:lnTo>
                    <a:pt x="274954" y="314579"/>
                  </a:lnTo>
                  <a:close/>
                </a:path>
                <a:path w="360045" h="360044">
                  <a:moveTo>
                    <a:pt x="315376" y="64769"/>
                  </a:moveTo>
                  <a:lnTo>
                    <a:pt x="290957" y="64769"/>
                  </a:lnTo>
                  <a:lnTo>
                    <a:pt x="295655" y="69468"/>
                  </a:lnTo>
                  <a:lnTo>
                    <a:pt x="295655" y="290194"/>
                  </a:lnTo>
                  <a:lnTo>
                    <a:pt x="290957" y="294894"/>
                  </a:lnTo>
                  <a:lnTo>
                    <a:pt x="314821" y="294894"/>
                  </a:lnTo>
                  <a:lnTo>
                    <a:pt x="317246" y="282701"/>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2"/>
                  </a:lnTo>
                  <a:lnTo>
                    <a:pt x="354964" y="208533"/>
                  </a:lnTo>
                  <a:lnTo>
                    <a:pt x="317246" y="208533"/>
                  </a:lnTo>
                  <a:lnTo>
                    <a:pt x="317246" y="187832"/>
                  </a:lnTo>
                  <a:lnTo>
                    <a:pt x="354964" y="187832"/>
                  </a:lnTo>
                  <a:lnTo>
                    <a:pt x="359663" y="183133"/>
                  </a:lnTo>
                  <a:lnTo>
                    <a:pt x="359663" y="170942"/>
                  </a:lnTo>
                  <a:lnTo>
                    <a:pt x="354964" y="166243"/>
                  </a:lnTo>
                  <a:lnTo>
                    <a:pt x="317246" y="166243"/>
                  </a:lnTo>
                  <a:lnTo>
                    <a:pt x="317246" y="145542"/>
                  </a:lnTo>
                  <a:lnTo>
                    <a:pt x="357758" y="145542"/>
                  </a:lnTo>
                  <a:lnTo>
                    <a:pt x="359663" y="143637"/>
                  </a:lnTo>
                  <a:lnTo>
                    <a:pt x="359663" y="131444"/>
                  </a:lnTo>
                  <a:lnTo>
                    <a:pt x="354964" y="126745"/>
                  </a:lnTo>
                  <a:lnTo>
                    <a:pt x="317246" y="126745"/>
                  </a:lnTo>
                  <a:lnTo>
                    <a:pt x="317246" y="105156"/>
                  </a:lnTo>
                  <a:lnTo>
                    <a:pt x="354964" y="105156"/>
                  </a:lnTo>
                  <a:lnTo>
                    <a:pt x="359663" y="100456"/>
                  </a:lnTo>
                  <a:lnTo>
                    <a:pt x="359663" y="89281"/>
                  </a:lnTo>
                  <a:lnTo>
                    <a:pt x="354964" y="84581"/>
                  </a:lnTo>
                  <a:lnTo>
                    <a:pt x="317246" y="84581"/>
                  </a:lnTo>
                  <a:lnTo>
                    <a:pt x="317246" y="74168"/>
                  </a:lnTo>
                  <a:lnTo>
                    <a:pt x="315376" y="64769"/>
                  </a:lnTo>
                  <a:close/>
                </a:path>
                <a:path w="360045" h="360044">
                  <a:moveTo>
                    <a:pt x="357758" y="145542"/>
                  </a:moveTo>
                  <a:lnTo>
                    <a:pt x="349250" y="145542"/>
                  </a:lnTo>
                  <a:lnTo>
                    <a:pt x="349250" y="148336"/>
                  </a:lnTo>
                  <a:lnTo>
                    <a:pt x="354964" y="148336"/>
                  </a:lnTo>
                  <a:lnTo>
                    <a:pt x="357758" y="145542"/>
                  </a:lnTo>
                  <a:close/>
                </a:path>
                <a:path w="360045" h="360044">
                  <a:moveTo>
                    <a:pt x="100711" y="0"/>
                  </a:moveTo>
                  <a:lnTo>
                    <a:pt x="89408" y="0"/>
                  </a:lnTo>
                  <a:lnTo>
                    <a:pt x="84709" y="4699"/>
                  </a:lnTo>
                  <a:lnTo>
                    <a:pt x="84709" y="42290"/>
                  </a:lnTo>
                  <a:lnTo>
                    <a:pt x="105410" y="42290"/>
                  </a:lnTo>
                  <a:lnTo>
                    <a:pt x="105410" y="4699"/>
                  </a:lnTo>
                  <a:lnTo>
                    <a:pt x="100711" y="0"/>
                  </a:lnTo>
                  <a:close/>
                </a:path>
                <a:path w="360045" h="360044">
                  <a:moveTo>
                    <a:pt x="143128" y="0"/>
                  </a:moveTo>
                  <a:lnTo>
                    <a:pt x="131825" y="0"/>
                  </a:lnTo>
                  <a:lnTo>
                    <a:pt x="127126" y="4699"/>
                  </a:lnTo>
                  <a:lnTo>
                    <a:pt x="127126" y="42290"/>
                  </a:lnTo>
                  <a:lnTo>
                    <a:pt x="147827" y="42290"/>
                  </a:lnTo>
                  <a:lnTo>
                    <a:pt x="147827" y="4699"/>
                  </a:lnTo>
                  <a:lnTo>
                    <a:pt x="143128" y="0"/>
                  </a:lnTo>
                  <a:close/>
                </a:path>
                <a:path w="360045" h="360044">
                  <a:moveTo>
                    <a:pt x="185420" y="0"/>
                  </a:moveTo>
                  <a:lnTo>
                    <a:pt x="174244" y="0"/>
                  </a:lnTo>
                  <a:lnTo>
                    <a:pt x="169417" y="4699"/>
                  </a:lnTo>
                  <a:lnTo>
                    <a:pt x="169417" y="42290"/>
                  </a:lnTo>
                  <a:lnTo>
                    <a:pt x="190246" y="42290"/>
                  </a:lnTo>
                  <a:lnTo>
                    <a:pt x="190246" y="4699"/>
                  </a:lnTo>
                  <a:lnTo>
                    <a:pt x="185420" y="0"/>
                  </a:lnTo>
                  <a:close/>
                </a:path>
                <a:path w="360045" h="360044">
                  <a:moveTo>
                    <a:pt x="227837" y="0"/>
                  </a:moveTo>
                  <a:lnTo>
                    <a:pt x="216535" y="0"/>
                  </a:lnTo>
                  <a:lnTo>
                    <a:pt x="211836" y="4699"/>
                  </a:lnTo>
                  <a:lnTo>
                    <a:pt x="211836" y="42290"/>
                  </a:lnTo>
                  <a:lnTo>
                    <a:pt x="232537" y="42290"/>
                  </a:lnTo>
                  <a:lnTo>
                    <a:pt x="232537" y="4699"/>
                  </a:lnTo>
                  <a:lnTo>
                    <a:pt x="227837" y="0"/>
                  </a:lnTo>
                  <a:close/>
                </a:path>
                <a:path w="360045" h="360044">
                  <a:moveTo>
                    <a:pt x="270255" y="0"/>
                  </a:moveTo>
                  <a:lnTo>
                    <a:pt x="258952" y="0"/>
                  </a:lnTo>
                  <a:lnTo>
                    <a:pt x="254253" y="4699"/>
                  </a:lnTo>
                  <a:lnTo>
                    <a:pt x="254253" y="42290"/>
                  </a:lnTo>
                  <a:lnTo>
                    <a:pt x="274954" y="42290"/>
                  </a:lnTo>
                  <a:lnTo>
                    <a:pt x="274954" y="4699"/>
                  </a:lnTo>
                  <a:lnTo>
                    <a:pt x="270255" y="0"/>
                  </a:lnTo>
                  <a:close/>
                </a:path>
              </a:pathLst>
            </a:custGeom>
            <a:solidFill>
              <a:srgbClr val="99D3FF">
                <a:alpha val="76077"/>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6106667" y="2046731"/>
              <a:ext cx="188976" cy="188975"/>
            </a:xfrm>
            <a:prstGeom prst="rect">
              <a:avLst/>
            </a:prstGeom>
          </p:spPr>
        </p:pic>
        <p:sp>
          <p:nvSpPr>
            <p:cNvPr id="8" name="object 8"/>
            <p:cNvSpPr/>
            <p:nvPr/>
          </p:nvSpPr>
          <p:spPr>
            <a:xfrm>
              <a:off x="6367272" y="1961388"/>
              <a:ext cx="360045" cy="360045"/>
            </a:xfrm>
            <a:custGeom>
              <a:avLst/>
              <a:gdLst/>
              <a:ahLst/>
              <a:cxnLst/>
              <a:rect l="l" t="t" r="r" b="b"/>
              <a:pathLst>
                <a:path w="360045" h="360044">
                  <a:moveTo>
                    <a:pt x="285242" y="42291"/>
                  </a:moveTo>
                  <a:lnTo>
                    <a:pt x="73405" y="42291"/>
                  </a:lnTo>
                  <a:lnTo>
                    <a:pt x="61438" y="44771"/>
                  </a:lnTo>
                  <a:lnTo>
                    <a:pt x="51577" y="51562"/>
                  </a:lnTo>
                  <a:lnTo>
                    <a:pt x="44884" y="61686"/>
                  </a:lnTo>
                  <a:lnTo>
                    <a:pt x="42417" y="74168"/>
                  </a:lnTo>
                  <a:lnTo>
                    <a:pt x="42417" y="84581"/>
                  </a:lnTo>
                  <a:lnTo>
                    <a:pt x="4699" y="84581"/>
                  </a:lnTo>
                  <a:lnTo>
                    <a:pt x="0" y="89281"/>
                  </a:lnTo>
                  <a:lnTo>
                    <a:pt x="0" y="100456"/>
                  </a:lnTo>
                  <a:lnTo>
                    <a:pt x="4699" y="105156"/>
                  </a:lnTo>
                  <a:lnTo>
                    <a:pt x="42417" y="105156"/>
                  </a:lnTo>
                  <a:lnTo>
                    <a:pt x="42417" y="126745"/>
                  </a:lnTo>
                  <a:lnTo>
                    <a:pt x="4699" y="126745"/>
                  </a:lnTo>
                  <a:lnTo>
                    <a:pt x="0" y="131444"/>
                  </a:lnTo>
                  <a:lnTo>
                    <a:pt x="0" y="143637"/>
                  </a:lnTo>
                  <a:lnTo>
                    <a:pt x="4699" y="148336"/>
                  </a:lnTo>
                  <a:lnTo>
                    <a:pt x="42417" y="148336"/>
                  </a:lnTo>
                  <a:lnTo>
                    <a:pt x="42417" y="169037"/>
                  </a:lnTo>
                  <a:lnTo>
                    <a:pt x="4699" y="169037"/>
                  </a:lnTo>
                  <a:lnTo>
                    <a:pt x="0" y="173736"/>
                  </a:lnTo>
                  <a:lnTo>
                    <a:pt x="0" y="185928"/>
                  </a:lnTo>
                  <a:lnTo>
                    <a:pt x="4699" y="190626"/>
                  </a:lnTo>
                  <a:lnTo>
                    <a:pt x="42417" y="190626"/>
                  </a:lnTo>
                  <a:lnTo>
                    <a:pt x="42417" y="211328"/>
                  </a:lnTo>
                  <a:lnTo>
                    <a:pt x="4699" y="211328"/>
                  </a:lnTo>
                  <a:lnTo>
                    <a:pt x="0" y="216026"/>
                  </a:lnTo>
                  <a:lnTo>
                    <a:pt x="0" y="228219"/>
                  </a:lnTo>
                  <a:lnTo>
                    <a:pt x="4699" y="232918"/>
                  </a:lnTo>
                  <a:lnTo>
                    <a:pt x="42417" y="232918"/>
                  </a:lnTo>
                  <a:lnTo>
                    <a:pt x="42417" y="253492"/>
                  </a:lnTo>
                  <a:lnTo>
                    <a:pt x="4699" y="253492"/>
                  </a:lnTo>
                  <a:lnTo>
                    <a:pt x="0" y="258191"/>
                  </a:lnTo>
                  <a:lnTo>
                    <a:pt x="0" y="270382"/>
                  </a:lnTo>
                  <a:lnTo>
                    <a:pt x="4699" y="275081"/>
                  </a:lnTo>
                  <a:lnTo>
                    <a:pt x="42417" y="275081"/>
                  </a:lnTo>
                  <a:lnTo>
                    <a:pt x="42417" y="285495"/>
                  </a:lnTo>
                  <a:lnTo>
                    <a:pt x="44884" y="297977"/>
                  </a:lnTo>
                  <a:lnTo>
                    <a:pt x="51577" y="308101"/>
                  </a:lnTo>
                  <a:lnTo>
                    <a:pt x="61438" y="314892"/>
                  </a:lnTo>
                  <a:lnTo>
                    <a:pt x="73405" y="317373"/>
                  </a:lnTo>
                  <a:lnTo>
                    <a:pt x="84708" y="317373"/>
                  </a:lnTo>
                  <a:lnTo>
                    <a:pt x="84708" y="354964"/>
                  </a:lnTo>
                  <a:lnTo>
                    <a:pt x="89407" y="359663"/>
                  </a:lnTo>
                  <a:lnTo>
                    <a:pt x="100711" y="359663"/>
                  </a:lnTo>
                  <a:lnTo>
                    <a:pt x="105410" y="354964"/>
                  </a:lnTo>
                  <a:lnTo>
                    <a:pt x="105410" y="314579"/>
                  </a:lnTo>
                  <a:lnTo>
                    <a:pt x="285242"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1"/>
                  </a:lnTo>
                  <a:close/>
                </a:path>
                <a:path w="360045" h="360044">
                  <a:moveTo>
                    <a:pt x="147827" y="314579"/>
                  </a:moveTo>
                  <a:lnTo>
                    <a:pt x="127126" y="314579"/>
                  </a:lnTo>
                  <a:lnTo>
                    <a:pt x="127126" y="352170"/>
                  </a:lnTo>
                  <a:lnTo>
                    <a:pt x="131825" y="356869"/>
                  </a:lnTo>
                  <a:lnTo>
                    <a:pt x="143128" y="356869"/>
                  </a:lnTo>
                  <a:lnTo>
                    <a:pt x="147827" y="352170"/>
                  </a:lnTo>
                  <a:lnTo>
                    <a:pt x="147827" y="314579"/>
                  </a:lnTo>
                  <a:close/>
                </a:path>
                <a:path w="360045" h="360044">
                  <a:moveTo>
                    <a:pt x="190246" y="314579"/>
                  </a:moveTo>
                  <a:lnTo>
                    <a:pt x="169418" y="314579"/>
                  </a:lnTo>
                  <a:lnTo>
                    <a:pt x="169418" y="352170"/>
                  </a:lnTo>
                  <a:lnTo>
                    <a:pt x="174244" y="356869"/>
                  </a:lnTo>
                  <a:lnTo>
                    <a:pt x="185420" y="356869"/>
                  </a:lnTo>
                  <a:lnTo>
                    <a:pt x="190246" y="352170"/>
                  </a:lnTo>
                  <a:lnTo>
                    <a:pt x="190246" y="314579"/>
                  </a:lnTo>
                  <a:close/>
                </a:path>
                <a:path w="360045" h="360044">
                  <a:moveTo>
                    <a:pt x="232536" y="314579"/>
                  </a:moveTo>
                  <a:lnTo>
                    <a:pt x="211835" y="314579"/>
                  </a:lnTo>
                  <a:lnTo>
                    <a:pt x="211835" y="352170"/>
                  </a:lnTo>
                  <a:lnTo>
                    <a:pt x="216534" y="356869"/>
                  </a:lnTo>
                  <a:lnTo>
                    <a:pt x="227837" y="356869"/>
                  </a:lnTo>
                  <a:lnTo>
                    <a:pt x="232536" y="352170"/>
                  </a:lnTo>
                  <a:lnTo>
                    <a:pt x="232536" y="314579"/>
                  </a:lnTo>
                  <a:close/>
                </a:path>
                <a:path w="360045" h="360044">
                  <a:moveTo>
                    <a:pt x="274954" y="314579"/>
                  </a:moveTo>
                  <a:lnTo>
                    <a:pt x="254253" y="314579"/>
                  </a:lnTo>
                  <a:lnTo>
                    <a:pt x="254253" y="352170"/>
                  </a:lnTo>
                  <a:lnTo>
                    <a:pt x="258952" y="356869"/>
                  </a:lnTo>
                  <a:lnTo>
                    <a:pt x="270255" y="356869"/>
                  </a:lnTo>
                  <a:lnTo>
                    <a:pt x="274954" y="352170"/>
                  </a:lnTo>
                  <a:lnTo>
                    <a:pt x="274954" y="314579"/>
                  </a:lnTo>
                  <a:close/>
                </a:path>
                <a:path w="360045" h="360044">
                  <a:moveTo>
                    <a:pt x="315376" y="64769"/>
                  </a:moveTo>
                  <a:lnTo>
                    <a:pt x="290956" y="64769"/>
                  </a:lnTo>
                  <a:lnTo>
                    <a:pt x="295655" y="69468"/>
                  </a:lnTo>
                  <a:lnTo>
                    <a:pt x="295655" y="290194"/>
                  </a:lnTo>
                  <a:lnTo>
                    <a:pt x="290956" y="294894"/>
                  </a:lnTo>
                  <a:lnTo>
                    <a:pt x="314821" y="294894"/>
                  </a:lnTo>
                  <a:lnTo>
                    <a:pt x="317246" y="282701"/>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2"/>
                  </a:lnTo>
                  <a:lnTo>
                    <a:pt x="354964" y="208534"/>
                  </a:lnTo>
                  <a:lnTo>
                    <a:pt x="317246" y="208534"/>
                  </a:lnTo>
                  <a:lnTo>
                    <a:pt x="317246" y="187832"/>
                  </a:lnTo>
                  <a:lnTo>
                    <a:pt x="354964" y="187832"/>
                  </a:lnTo>
                  <a:lnTo>
                    <a:pt x="359663" y="183134"/>
                  </a:lnTo>
                  <a:lnTo>
                    <a:pt x="359663" y="170942"/>
                  </a:lnTo>
                  <a:lnTo>
                    <a:pt x="354964" y="166243"/>
                  </a:lnTo>
                  <a:lnTo>
                    <a:pt x="317246" y="166243"/>
                  </a:lnTo>
                  <a:lnTo>
                    <a:pt x="317246" y="145542"/>
                  </a:lnTo>
                  <a:lnTo>
                    <a:pt x="357758" y="145542"/>
                  </a:lnTo>
                  <a:lnTo>
                    <a:pt x="359663" y="143637"/>
                  </a:lnTo>
                  <a:lnTo>
                    <a:pt x="359663" y="131444"/>
                  </a:lnTo>
                  <a:lnTo>
                    <a:pt x="354964" y="126745"/>
                  </a:lnTo>
                  <a:lnTo>
                    <a:pt x="317246" y="126745"/>
                  </a:lnTo>
                  <a:lnTo>
                    <a:pt x="317246" y="105156"/>
                  </a:lnTo>
                  <a:lnTo>
                    <a:pt x="354964" y="105156"/>
                  </a:lnTo>
                  <a:lnTo>
                    <a:pt x="359663" y="100456"/>
                  </a:lnTo>
                  <a:lnTo>
                    <a:pt x="359663" y="89281"/>
                  </a:lnTo>
                  <a:lnTo>
                    <a:pt x="354964" y="84581"/>
                  </a:lnTo>
                  <a:lnTo>
                    <a:pt x="317246" y="84581"/>
                  </a:lnTo>
                  <a:lnTo>
                    <a:pt x="317246" y="74168"/>
                  </a:lnTo>
                  <a:lnTo>
                    <a:pt x="315376" y="64769"/>
                  </a:lnTo>
                  <a:close/>
                </a:path>
                <a:path w="360045" h="360044">
                  <a:moveTo>
                    <a:pt x="357758" y="145542"/>
                  </a:moveTo>
                  <a:lnTo>
                    <a:pt x="349250" y="145542"/>
                  </a:lnTo>
                  <a:lnTo>
                    <a:pt x="349250" y="148336"/>
                  </a:lnTo>
                  <a:lnTo>
                    <a:pt x="354964" y="148336"/>
                  </a:lnTo>
                  <a:lnTo>
                    <a:pt x="357758" y="145542"/>
                  </a:lnTo>
                  <a:close/>
                </a:path>
                <a:path w="360045" h="360044">
                  <a:moveTo>
                    <a:pt x="100711" y="0"/>
                  </a:moveTo>
                  <a:lnTo>
                    <a:pt x="89407" y="0"/>
                  </a:lnTo>
                  <a:lnTo>
                    <a:pt x="84708" y="4699"/>
                  </a:lnTo>
                  <a:lnTo>
                    <a:pt x="84708" y="42291"/>
                  </a:lnTo>
                  <a:lnTo>
                    <a:pt x="105410" y="42291"/>
                  </a:lnTo>
                  <a:lnTo>
                    <a:pt x="105410" y="4699"/>
                  </a:lnTo>
                  <a:lnTo>
                    <a:pt x="100711" y="0"/>
                  </a:lnTo>
                  <a:close/>
                </a:path>
                <a:path w="360045" h="360044">
                  <a:moveTo>
                    <a:pt x="143128" y="0"/>
                  </a:moveTo>
                  <a:lnTo>
                    <a:pt x="131825" y="0"/>
                  </a:lnTo>
                  <a:lnTo>
                    <a:pt x="127126" y="4699"/>
                  </a:lnTo>
                  <a:lnTo>
                    <a:pt x="127126" y="42291"/>
                  </a:lnTo>
                  <a:lnTo>
                    <a:pt x="147827" y="42291"/>
                  </a:lnTo>
                  <a:lnTo>
                    <a:pt x="147827" y="4699"/>
                  </a:lnTo>
                  <a:lnTo>
                    <a:pt x="143128" y="0"/>
                  </a:lnTo>
                  <a:close/>
                </a:path>
                <a:path w="360045" h="360044">
                  <a:moveTo>
                    <a:pt x="185420" y="0"/>
                  </a:moveTo>
                  <a:lnTo>
                    <a:pt x="174244" y="0"/>
                  </a:lnTo>
                  <a:lnTo>
                    <a:pt x="169418" y="4699"/>
                  </a:lnTo>
                  <a:lnTo>
                    <a:pt x="169418" y="42291"/>
                  </a:lnTo>
                  <a:lnTo>
                    <a:pt x="190246" y="42291"/>
                  </a:lnTo>
                  <a:lnTo>
                    <a:pt x="190246" y="4699"/>
                  </a:lnTo>
                  <a:lnTo>
                    <a:pt x="185420" y="0"/>
                  </a:lnTo>
                  <a:close/>
                </a:path>
                <a:path w="360045" h="360044">
                  <a:moveTo>
                    <a:pt x="227837" y="0"/>
                  </a:moveTo>
                  <a:lnTo>
                    <a:pt x="216534" y="0"/>
                  </a:lnTo>
                  <a:lnTo>
                    <a:pt x="211835" y="4699"/>
                  </a:lnTo>
                  <a:lnTo>
                    <a:pt x="211835" y="42291"/>
                  </a:lnTo>
                  <a:lnTo>
                    <a:pt x="232536" y="42291"/>
                  </a:lnTo>
                  <a:lnTo>
                    <a:pt x="232536" y="4699"/>
                  </a:lnTo>
                  <a:lnTo>
                    <a:pt x="227837" y="0"/>
                  </a:lnTo>
                  <a:close/>
                </a:path>
                <a:path w="360045" h="360044">
                  <a:moveTo>
                    <a:pt x="270255" y="0"/>
                  </a:moveTo>
                  <a:lnTo>
                    <a:pt x="258952" y="0"/>
                  </a:lnTo>
                  <a:lnTo>
                    <a:pt x="254253" y="4699"/>
                  </a:lnTo>
                  <a:lnTo>
                    <a:pt x="254253" y="42291"/>
                  </a:lnTo>
                  <a:lnTo>
                    <a:pt x="274954" y="42291"/>
                  </a:lnTo>
                  <a:lnTo>
                    <a:pt x="274954" y="4699"/>
                  </a:lnTo>
                  <a:lnTo>
                    <a:pt x="270255" y="0"/>
                  </a:lnTo>
                  <a:close/>
                </a:path>
              </a:pathLst>
            </a:custGeom>
            <a:solidFill>
              <a:srgbClr val="99D3FF">
                <a:alpha val="76077"/>
              </a:srgbClr>
            </a:solidFill>
          </p:spPr>
          <p:txBody>
            <a:bodyPr wrap="square" lIns="0" tIns="0" rIns="0" bIns="0" rtlCol="0"/>
            <a:lstStyle/>
            <a:p>
              <a:endParaRPr/>
            </a:p>
          </p:txBody>
        </p:sp>
        <p:pic>
          <p:nvPicPr>
            <p:cNvPr id="9" name="object 9"/>
            <p:cNvPicPr/>
            <p:nvPr/>
          </p:nvPicPr>
          <p:blipFill>
            <a:blip r:embed="rId5" cstate="print"/>
            <a:stretch>
              <a:fillRect/>
            </a:stretch>
          </p:blipFill>
          <p:spPr>
            <a:xfrm>
              <a:off x="6454140" y="2045208"/>
              <a:ext cx="188976" cy="188975"/>
            </a:xfrm>
            <a:prstGeom prst="rect">
              <a:avLst/>
            </a:prstGeom>
          </p:spPr>
        </p:pic>
      </p:grpSp>
      <p:grpSp>
        <p:nvGrpSpPr>
          <p:cNvPr id="10" name="object 10"/>
          <p:cNvGrpSpPr/>
          <p:nvPr/>
        </p:nvGrpSpPr>
        <p:grpSpPr>
          <a:xfrm>
            <a:off x="2624327" y="3390900"/>
            <a:ext cx="707390" cy="706120"/>
            <a:chOff x="2624327" y="3390900"/>
            <a:chExt cx="707390" cy="706120"/>
          </a:xfrm>
        </p:grpSpPr>
        <p:sp>
          <p:nvSpPr>
            <p:cNvPr id="11" name="object 11"/>
            <p:cNvSpPr/>
            <p:nvPr/>
          </p:nvSpPr>
          <p:spPr>
            <a:xfrm>
              <a:off x="2624327" y="3735324"/>
              <a:ext cx="360045" cy="361315"/>
            </a:xfrm>
            <a:custGeom>
              <a:avLst/>
              <a:gdLst/>
              <a:ahLst/>
              <a:cxnLst/>
              <a:rect l="l" t="t" r="r" b="b"/>
              <a:pathLst>
                <a:path w="360044" h="361314">
                  <a:moveTo>
                    <a:pt x="285242" y="42417"/>
                  </a:moveTo>
                  <a:lnTo>
                    <a:pt x="73406" y="42417"/>
                  </a:lnTo>
                  <a:lnTo>
                    <a:pt x="61438" y="44920"/>
                  </a:lnTo>
                  <a:lnTo>
                    <a:pt x="51577" y="51768"/>
                  </a:lnTo>
                  <a:lnTo>
                    <a:pt x="44884" y="61974"/>
                  </a:lnTo>
                  <a:lnTo>
                    <a:pt x="42418" y="74548"/>
                  </a:lnTo>
                  <a:lnTo>
                    <a:pt x="42418" y="84835"/>
                  </a:lnTo>
                  <a:lnTo>
                    <a:pt x="4699" y="84835"/>
                  </a:lnTo>
                  <a:lnTo>
                    <a:pt x="0" y="89662"/>
                  </a:lnTo>
                  <a:lnTo>
                    <a:pt x="0" y="100964"/>
                  </a:lnTo>
                  <a:lnTo>
                    <a:pt x="4699" y="105663"/>
                  </a:lnTo>
                  <a:lnTo>
                    <a:pt x="42418" y="105663"/>
                  </a:lnTo>
                  <a:lnTo>
                    <a:pt x="42418" y="127381"/>
                  </a:lnTo>
                  <a:lnTo>
                    <a:pt x="4699" y="127381"/>
                  </a:lnTo>
                  <a:lnTo>
                    <a:pt x="0" y="132079"/>
                  </a:lnTo>
                  <a:lnTo>
                    <a:pt x="0" y="144284"/>
                  </a:lnTo>
                  <a:lnTo>
                    <a:pt x="4699" y="149021"/>
                  </a:lnTo>
                  <a:lnTo>
                    <a:pt x="42418" y="149021"/>
                  </a:lnTo>
                  <a:lnTo>
                    <a:pt x="42418" y="169760"/>
                  </a:lnTo>
                  <a:lnTo>
                    <a:pt x="4699" y="169760"/>
                  </a:lnTo>
                  <a:lnTo>
                    <a:pt x="0" y="174459"/>
                  </a:lnTo>
                  <a:lnTo>
                    <a:pt x="0" y="186728"/>
                  </a:lnTo>
                  <a:lnTo>
                    <a:pt x="4699" y="191427"/>
                  </a:lnTo>
                  <a:lnTo>
                    <a:pt x="42418" y="191427"/>
                  </a:lnTo>
                  <a:lnTo>
                    <a:pt x="42418" y="212204"/>
                  </a:lnTo>
                  <a:lnTo>
                    <a:pt x="4699" y="212204"/>
                  </a:lnTo>
                  <a:lnTo>
                    <a:pt x="0" y="216903"/>
                  </a:lnTo>
                  <a:lnTo>
                    <a:pt x="0" y="229171"/>
                  </a:lnTo>
                  <a:lnTo>
                    <a:pt x="4699" y="233870"/>
                  </a:lnTo>
                  <a:lnTo>
                    <a:pt x="42418" y="233870"/>
                  </a:lnTo>
                  <a:lnTo>
                    <a:pt x="42418" y="254609"/>
                  </a:lnTo>
                  <a:lnTo>
                    <a:pt x="4699" y="254609"/>
                  </a:lnTo>
                  <a:lnTo>
                    <a:pt x="0" y="259334"/>
                  </a:lnTo>
                  <a:lnTo>
                    <a:pt x="0" y="271576"/>
                  </a:lnTo>
                  <a:lnTo>
                    <a:pt x="4699" y="276313"/>
                  </a:lnTo>
                  <a:lnTo>
                    <a:pt x="42418" y="276313"/>
                  </a:lnTo>
                  <a:lnTo>
                    <a:pt x="42418" y="286664"/>
                  </a:lnTo>
                  <a:lnTo>
                    <a:pt x="44884" y="299242"/>
                  </a:lnTo>
                  <a:lnTo>
                    <a:pt x="51577" y="309429"/>
                  </a:lnTo>
                  <a:lnTo>
                    <a:pt x="61438" y="316253"/>
                  </a:lnTo>
                  <a:lnTo>
                    <a:pt x="73406" y="318744"/>
                  </a:lnTo>
                  <a:lnTo>
                    <a:pt x="84709" y="318744"/>
                  </a:lnTo>
                  <a:lnTo>
                    <a:pt x="84709" y="356463"/>
                  </a:lnTo>
                  <a:lnTo>
                    <a:pt x="89408" y="361162"/>
                  </a:lnTo>
                  <a:lnTo>
                    <a:pt x="100711" y="361162"/>
                  </a:lnTo>
                  <a:lnTo>
                    <a:pt x="105410" y="356463"/>
                  </a:lnTo>
                  <a:lnTo>
                    <a:pt x="105410" y="315899"/>
                  </a:lnTo>
                  <a:lnTo>
                    <a:pt x="285242" y="315899"/>
                  </a:lnTo>
                  <a:lnTo>
                    <a:pt x="297797" y="313409"/>
                  </a:lnTo>
                  <a:lnTo>
                    <a:pt x="307959" y="306587"/>
                  </a:lnTo>
                  <a:lnTo>
                    <a:pt x="314763" y="296408"/>
                  </a:lnTo>
                  <a:lnTo>
                    <a:pt x="314826" y="296087"/>
                  </a:lnTo>
                  <a:lnTo>
                    <a:pt x="69723" y="296087"/>
                  </a:lnTo>
                  <a:lnTo>
                    <a:pt x="65913" y="291388"/>
                  </a:lnTo>
                  <a:lnTo>
                    <a:pt x="65913" y="69850"/>
                  </a:lnTo>
                  <a:lnTo>
                    <a:pt x="69723" y="65150"/>
                  </a:lnTo>
                  <a:lnTo>
                    <a:pt x="315390" y="65150"/>
                  </a:lnTo>
                  <a:lnTo>
                    <a:pt x="314763" y="61974"/>
                  </a:lnTo>
                  <a:lnTo>
                    <a:pt x="307959" y="51768"/>
                  </a:lnTo>
                  <a:lnTo>
                    <a:pt x="297797" y="44920"/>
                  </a:lnTo>
                  <a:lnTo>
                    <a:pt x="285242" y="42417"/>
                  </a:lnTo>
                  <a:close/>
                </a:path>
                <a:path w="360044" h="361314">
                  <a:moveTo>
                    <a:pt x="147828" y="315899"/>
                  </a:moveTo>
                  <a:lnTo>
                    <a:pt x="127127" y="315899"/>
                  </a:lnTo>
                  <a:lnTo>
                    <a:pt x="127127" y="353618"/>
                  </a:lnTo>
                  <a:lnTo>
                    <a:pt x="131826" y="358343"/>
                  </a:lnTo>
                  <a:lnTo>
                    <a:pt x="143129" y="358343"/>
                  </a:lnTo>
                  <a:lnTo>
                    <a:pt x="147828" y="353618"/>
                  </a:lnTo>
                  <a:lnTo>
                    <a:pt x="147828" y="315899"/>
                  </a:lnTo>
                  <a:close/>
                </a:path>
                <a:path w="360044" h="361314">
                  <a:moveTo>
                    <a:pt x="190246" y="315899"/>
                  </a:moveTo>
                  <a:lnTo>
                    <a:pt x="169418" y="315899"/>
                  </a:lnTo>
                  <a:lnTo>
                    <a:pt x="169418" y="353618"/>
                  </a:lnTo>
                  <a:lnTo>
                    <a:pt x="174244" y="358343"/>
                  </a:lnTo>
                  <a:lnTo>
                    <a:pt x="185420" y="358343"/>
                  </a:lnTo>
                  <a:lnTo>
                    <a:pt x="190246" y="353618"/>
                  </a:lnTo>
                  <a:lnTo>
                    <a:pt x="190246" y="315899"/>
                  </a:lnTo>
                  <a:close/>
                </a:path>
                <a:path w="360044" h="361314">
                  <a:moveTo>
                    <a:pt x="232537" y="315899"/>
                  </a:moveTo>
                  <a:lnTo>
                    <a:pt x="211836" y="315899"/>
                  </a:lnTo>
                  <a:lnTo>
                    <a:pt x="211836" y="353618"/>
                  </a:lnTo>
                  <a:lnTo>
                    <a:pt x="216535" y="358343"/>
                  </a:lnTo>
                  <a:lnTo>
                    <a:pt x="227838" y="358343"/>
                  </a:lnTo>
                  <a:lnTo>
                    <a:pt x="232537" y="353618"/>
                  </a:lnTo>
                  <a:lnTo>
                    <a:pt x="232537" y="315899"/>
                  </a:lnTo>
                  <a:close/>
                </a:path>
                <a:path w="360044" h="361314">
                  <a:moveTo>
                    <a:pt x="274955" y="315899"/>
                  </a:moveTo>
                  <a:lnTo>
                    <a:pt x="254254" y="315899"/>
                  </a:lnTo>
                  <a:lnTo>
                    <a:pt x="254254" y="353618"/>
                  </a:lnTo>
                  <a:lnTo>
                    <a:pt x="258953" y="358343"/>
                  </a:lnTo>
                  <a:lnTo>
                    <a:pt x="270256" y="358343"/>
                  </a:lnTo>
                  <a:lnTo>
                    <a:pt x="274955" y="353618"/>
                  </a:lnTo>
                  <a:lnTo>
                    <a:pt x="274955" y="315899"/>
                  </a:lnTo>
                  <a:close/>
                </a:path>
                <a:path w="360044" h="361314">
                  <a:moveTo>
                    <a:pt x="315390" y="65150"/>
                  </a:moveTo>
                  <a:lnTo>
                    <a:pt x="290957" y="65150"/>
                  </a:lnTo>
                  <a:lnTo>
                    <a:pt x="295656" y="69850"/>
                  </a:lnTo>
                  <a:lnTo>
                    <a:pt x="295656" y="291388"/>
                  </a:lnTo>
                  <a:lnTo>
                    <a:pt x="290957" y="296087"/>
                  </a:lnTo>
                  <a:lnTo>
                    <a:pt x="314826" y="296087"/>
                  </a:lnTo>
                  <a:lnTo>
                    <a:pt x="317246" y="283844"/>
                  </a:lnTo>
                  <a:lnTo>
                    <a:pt x="317246" y="273469"/>
                  </a:lnTo>
                  <a:lnTo>
                    <a:pt x="354965" y="273469"/>
                  </a:lnTo>
                  <a:lnTo>
                    <a:pt x="359664" y="268770"/>
                  </a:lnTo>
                  <a:lnTo>
                    <a:pt x="359664" y="257454"/>
                  </a:lnTo>
                  <a:lnTo>
                    <a:pt x="354965" y="252717"/>
                  </a:lnTo>
                  <a:lnTo>
                    <a:pt x="317246" y="252717"/>
                  </a:lnTo>
                  <a:lnTo>
                    <a:pt x="317246" y="231051"/>
                  </a:lnTo>
                  <a:lnTo>
                    <a:pt x="354965" y="231051"/>
                  </a:lnTo>
                  <a:lnTo>
                    <a:pt x="359664" y="226326"/>
                  </a:lnTo>
                  <a:lnTo>
                    <a:pt x="359664" y="214083"/>
                  </a:lnTo>
                  <a:lnTo>
                    <a:pt x="354965" y="209359"/>
                  </a:lnTo>
                  <a:lnTo>
                    <a:pt x="317246" y="209359"/>
                  </a:lnTo>
                  <a:lnTo>
                    <a:pt x="317246" y="188620"/>
                  </a:lnTo>
                  <a:lnTo>
                    <a:pt x="354965" y="188620"/>
                  </a:lnTo>
                  <a:lnTo>
                    <a:pt x="359664" y="183883"/>
                  </a:lnTo>
                  <a:lnTo>
                    <a:pt x="359664" y="171640"/>
                  </a:lnTo>
                  <a:lnTo>
                    <a:pt x="354965" y="166916"/>
                  </a:lnTo>
                  <a:lnTo>
                    <a:pt x="317246" y="166916"/>
                  </a:lnTo>
                  <a:lnTo>
                    <a:pt x="317246" y="146176"/>
                  </a:lnTo>
                  <a:lnTo>
                    <a:pt x="357786" y="146176"/>
                  </a:lnTo>
                  <a:lnTo>
                    <a:pt x="359664" y="144284"/>
                  </a:lnTo>
                  <a:lnTo>
                    <a:pt x="359664" y="132079"/>
                  </a:lnTo>
                  <a:lnTo>
                    <a:pt x="354965" y="127381"/>
                  </a:lnTo>
                  <a:lnTo>
                    <a:pt x="317246" y="127381"/>
                  </a:lnTo>
                  <a:lnTo>
                    <a:pt x="317246" y="105663"/>
                  </a:lnTo>
                  <a:lnTo>
                    <a:pt x="354965" y="105663"/>
                  </a:lnTo>
                  <a:lnTo>
                    <a:pt x="359664" y="100964"/>
                  </a:lnTo>
                  <a:lnTo>
                    <a:pt x="359664" y="89662"/>
                  </a:lnTo>
                  <a:lnTo>
                    <a:pt x="354965" y="84835"/>
                  </a:lnTo>
                  <a:lnTo>
                    <a:pt x="317246" y="84835"/>
                  </a:lnTo>
                  <a:lnTo>
                    <a:pt x="317246" y="74548"/>
                  </a:lnTo>
                  <a:lnTo>
                    <a:pt x="315390" y="65150"/>
                  </a:lnTo>
                  <a:close/>
                </a:path>
                <a:path w="360044" h="361314">
                  <a:moveTo>
                    <a:pt x="357786" y="146176"/>
                  </a:moveTo>
                  <a:lnTo>
                    <a:pt x="349250" y="146176"/>
                  </a:lnTo>
                  <a:lnTo>
                    <a:pt x="349250" y="149021"/>
                  </a:lnTo>
                  <a:lnTo>
                    <a:pt x="354965" y="149021"/>
                  </a:lnTo>
                  <a:lnTo>
                    <a:pt x="357786" y="146176"/>
                  </a:lnTo>
                  <a:close/>
                </a:path>
                <a:path w="360044" h="361314">
                  <a:moveTo>
                    <a:pt x="100711" y="0"/>
                  </a:moveTo>
                  <a:lnTo>
                    <a:pt x="89408" y="0"/>
                  </a:lnTo>
                  <a:lnTo>
                    <a:pt x="84709" y="4698"/>
                  </a:lnTo>
                  <a:lnTo>
                    <a:pt x="84709" y="42417"/>
                  </a:lnTo>
                  <a:lnTo>
                    <a:pt x="105410" y="42417"/>
                  </a:lnTo>
                  <a:lnTo>
                    <a:pt x="105410" y="4698"/>
                  </a:lnTo>
                  <a:lnTo>
                    <a:pt x="100711" y="0"/>
                  </a:lnTo>
                  <a:close/>
                </a:path>
                <a:path w="360044" h="361314">
                  <a:moveTo>
                    <a:pt x="143129" y="0"/>
                  </a:moveTo>
                  <a:lnTo>
                    <a:pt x="131826" y="0"/>
                  </a:lnTo>
                  <a:lnTo>
                    <a:pt x="127127" y="4698"/>
                  </a:lnTo>
                  <a:lnTo>
                    <a:pt x="127127" y="42417"/>
                  </a:lnTo>
                  <a:lnTo>
                    <a:pt x="147828" y="42417"/>
                  </a:lnTo>
                  <a:lnTo>
                    <a:pt x="147828" y="4698"/>
                  </a:lnTo>
                  <a:lnTo>
                    <a:pt x="143129" y="0"/>
                  </a:lnTo>
                  <a:close/>
                </a:path>
                <a:path w="360044" h="361314">
                  <a:moveTo>
                    <a:pt x="185420" y="0"/>
                  </a:moveTo>
                  <a:lnTo>
                    <a:pt x="174244" y="0"/>
                  </a:lnTo>
                  <a:lnTo>
                    <a:pt x="169418" y="4698"/>
                  </a:lnTo>
                  <a:lnTo>
                    <a:pt x="169418" y="42417"/>
                  </a:lnTo>
                  <a:lnTo>
                    <a:pt x="190246" y="42417"/>
                  </a:lnTo>
                  <a:lnTo>
                    <a:pt x="190246" y="4698"/>
                  </a:lnTo>
                  <a:lnTo>
                    <a:pt x="185420" y="0"/>
                  </a:lnTo>
                  <a:close/>
                </a:path>
                <a:path w="360044" h="361314">
                  <a:moveTo>
                    <a:pt x="227838" y="0"/>
                  </a:moveTo>
                  <a:lnTo>
                    <a:pt x="216535" y="0"/>
                  </a:lnTo>
                  <a:lnTo>
                    <a:pt x="211836" y="4698"/>
                  </a:lnTo>
                  <a:lnTo>
                    <a:pt x="211836" y="42417"/>
                  </a:lnTo>
                  <a:lnTo>
                    <a:pt x="232537" y="42417"/>
                  </a:lnTo>
                  <a:lnTo>
                    <a:pt x="232537" y="4698"/>
                  </a:lnTo>
                  <a:lnTo>
                    <a:pt x="227838" y="0"/>
                  </a:lnTo>
                  <a:close/>
                </a:path>
                <a:path w="360044" h="361314">
                  <a:moveTo>
                    <a:pt x="270256" y="0"/>
                  </a:moveTo>
                  <a:lnTo>
                    <a:pt x="258953" y="0"/>
                  </a:lnTo>
                  <a:lnTo>
                    <a:pt x="254254" y="4698"/>
                  </a:lnTo>
                  <a:lnTo>
                    <a:pt x="254254" y="42417"/>
                  </a:lnTo>
                  <a:lnTo>
                    <a:pt x="274955" y="42417"/>
                  </a:lnTo>
                  <a:lnTo>
                    <a:pt x="274955" y="4698"/>
                  </a:lnTo>
                  <a:lnTo>
                    <a:pt x="270256" y="0"/>
                  </a:lnTo>
                  <a:close/>
                </a:path>
              </a:pathLst>
            </a:custGeom>
            <a:solidFill>
              <a:srgbClr val="99D3FF">
                <a:alpha val="76077"/>
              </a:srgbClr>
            </a:solidFill>
          </p:spPr>
          <p:txBody>
            <a:bodyPr wrap="square" lIns="0" tIns="0" rIns="0" bIns="0" rtlCol="0"/>
            <a:lstStyle/>
            <a:p>
              <a:endParaRPr/>
            </a:p>
          </p:txBody>
        </p:sp>
        <p:pic>
          <p:nvPicPr>
            <p:cNvPr id="12" name="object 12"/>
            <p:cNvPicPr/>
            <p:nvPr/>
          </p:nvPicPr>
          <p:blipFill>
            <a:blip r:embed="rId6" cstate="print"/>
            <a:stretch>
              <a:fillRect/>
            </a:stretch>
          </p:blipFill>
          <p:spPr>
            <a:xfrm>
              <a:off x="2711195" y="3820668"/>
              <a:ext cx="188976" cy="188975"/>
            </a:xfrm>
            <a:prstGeom prst="rect">
              <a:avLst/>
            </a:prstGeom>
          </p:spPr>
        </p:pic>
        <p:sp>
          <p:nvSpPr>
            <p:cNvPr id="13" name="object 13"/>
            <p:cNvSpPr/>
            <p:nvPr/>
          </p:nvSpPr>
          <p:spPr>
            <a:xfrm>
              <a:off x="2971800" y="3733800"/>
              <a:ext cx="360045" cy="361315"/>
            </a:xfrm>
            <a:custGeom>
              <a:avLst/>
              <a:gdLst/>
              <a:ahLst/>
              <a:cxnLst/>
              <a:rect l="l" t="t" r="r" b="b"/>
              <a:pathLst>
                <a:path w="360045" h="361314">
                  <a:moveTo>
                    <a:pt x="285241" y="42418"/>
                  </a:moveTo>
                  <a:lnTo>
                    <a:pt x="73406" y="42418"/>
                  </a:lnTo>
                  <a:lnTo>
                    <a:pt x="61438" y="44920"/>
                  </a:lnTo>
                  <a:lnTo>
                    <a:pt x="51577" y="51768"/>
                  </a:lnTo>
                  <a:lnTo>
                    <a:pt x="44884" y="61974"/>
                  </a:lnTo>
                  <a:lnTo>
                    <a:pt x="42418" y="74549"/>
                  </a:lnTo>
                  <a:lnTo>
                    <a:pt x="42418" y="84836"/>
                  </a:lnTo>
                  <a:lnTo>
                    <a:pt x="4699" y="84836"/>
                  </a:lnTo>
                  <a:lnTo>
                    <a:pt x="0" y="89662"/>
                  </a:lnTo>
                  <a:lnTo>
                    <a:pt x="0" y="100965"/>
                  </a:lnTo>
                  <a:lnTo>
                    <a:pt x="4699" y="105663"/>
                  </a:lnTo>
                  <a:lnTo>
                    <a:pt x="42418" y="105663"/>
                  </a:lnTo>
                  <a:lnTo>
                    <a:pt x="42418" y="127381"/>
                  </a:lnTo>
                  <a:lnTo>
                    <a:pt x="4699" y="127381"/>
                  </a:lnTo>
                  <a:lnTo>
                    <a:pt x="0" y="132080"/>
                  </a:lnTo>
                  <a:lnTo>
                    <a:pt x="0" y="144284"/>
                  </a:lnTo>
                  <a:lnTo>
                    <a:pt x="4699" y="149021"/>
                  </a:lnTo>
                  <a:lnTo>
                    <a:pt x="42418" y="149021"/>
                  </a:lnTo>
                  <a:lnTo>
                    <a:pt x="42418" y="169760"/>
                  </a:lnTo>
                  <a:lnTo>
                    <a:pt x="4699" y="169760"/>
                  </a:lnTo>
                  <a:lnTo>
                    <a:pt x="0" y="174459"/>
                  </a:lnTo>
                  <a:lnTo>
                    <a:pt x="0" y="186728"/>
                  </a:lnTo>
                  <a:lnTo>
                    <a:pt x="4699" y="191427"/>
                  </a:lnTo>
                  <a:lnTo>
                    <a:pt x="42418" y="191427"/>
                  </a:lnTo>
                  <a:lnTo>
                    <a:pt x="42418" y="212204"/>
                  </a:lnTo>
                  <a:lnTo>
                    <a:pt x="4699" y="212204"/>
                  </a:lnTo>
                  <a:lnTo>
                    <a:pt x="0" y="216903"/>
                  </a:lnTo>
                  <a:lnTo>
                    <a:pt x="0" y="229171"/>
                  </a:lnTo>
                  <a:lnTo>
                    <a:pt x="4699" y="233870"/>
                  </a:lnTo>
                  <a:lnTo>
                    <a:pt x="42418" y="233870"/>
                  </a:lnTo>
                  <a:lnTo>
                    <a:pt x="42418" y="254609"/>
                  </a:lnTo>
                  <a:lnTo>
                    <a:pt x="4699" y="254609"/>
                  </a:lnTo>
                  <a:lnTo>
                    <a:pt x="0" y="259334"/>
                  </a:lnTo>
                  <a:lnTo>
                    <a:pt x="0" y="271576"/>
                  </a:lnTo>
                  <a:lnTo>
                    <a:pt x="4699" y="276313"/>
                  </a:lnTo>
                  <a:lnTo>
                    <a:pt x="42418" y="276313"/>
                  </a:lnTo>
                  <a:lnTo>
                    <a:pt x="42418" y="286664"/>
                  </a:lnTo>
                  <a:lnTo>
                    <a:pt x="44884" y="299242"/>
                  </a:lnTo>
                  <a:lnTo>
                    <a:pt x="51577" y="309429"/>
                  </a:lnTo>
                  <a:lnTo>
                    <a:pt x="61438" y="316253"/>
                  </a:lnTo>
                  <a:lnTo>
                    <a:pt x="73406" y="318744"/>
                  </a:lnTo>
                  <a:lnTo>
                    <a:pt x="84708" y="318744"/>
                  </a:lnTo>
                  <a:lnTo>
                    <a:pt x="84708" y="356463"/>
                  </a:lnTo>
                  <a:lnTo>
                    <a:pt x="89407" y="361162"/>
                  </a:lnTo>
                  <a:lnTo>
                    <a:pt x="100711" y="361162"/>
                  </a:lnTo>
                  <a:lnTo>
                    <a:pt x="105410" y="356463"/>
                  </a:lnTo>
                  <a:lnTo>
                    <a:pt x="105410" y="315899"/>
                  </a:lnTo>
                  <a:lnTo>
                    <a:pt x="285241" y="315899"/>
                  </a:lnTo>
                  <a:lnTo>
                    <a:pt x="297797" y="313409"/>
                  </a:lnTo>
                  <a:lnTo>
                    <a:pt x="307959" y="306587"/>
                  </a:lnTo>
                  <a:lnTo>
                    <a:pt x="314763" y="296408"/>
                  </a:lnTo>
                  <a:lnTo>
                    <a:pt x="314826" y="296087"/>
                  </a:lnTo>
                  <a:lnTo>
                    <a:pt x="69723" y="296087"/>
                  </a:lnTo>
                  <a:lnTo>
                    <a:pt x="65912" y="291388"/>
                  </a:lnTo>
                  <a:lnTo>
                    <a:pt x="65912" y="69850"/>
                  </a:lnTo>
                  <a:lnTo>
                    <a:pt x="69723" y="65150"/>
                  </a:lnTo>
                  <a:lnTo>
                    <a:pt x="315390" y="65150"/>
                  </a:lnTo>
                  <a:lnTo>
                    <a:pt x="314763" y="61974"/>
                  </a:lnTo>
                  <a:lnTo>
                    <a:pt x="307959" y="51768"/>
                  </a:lnTo>
                  <a:lnTo>
                    <a:pt x="297797" y="44920"/>
                  </a:lnTo>
                  <a:lnTo>
                    <a:pt x="285241" y="42418"/>
                  </a:lnTo>
                  <a:close/>
                </a:path>
                <a:path w="360045" h="361314">
                  <a:moveTo>
                    <a:pt x="147827" y="315899"/>
                  </a:moveTo>
                  <a:lnTo>
                    <a:pt x="127126" y="315899"/>
                  </a:lnTo>
                  <a:lnTo>
                    <a:pt x="127126" y="353618"/>
                  </a:lnTo>
                  <a:lnTo>
                    <a:pt x="131825" y="358343"/>
                  </a:lnTo>
                  <a:lnTo>
                    <a:pt x="143129" y="358343"/>
                  </a:lnTo>
                  <a:lnTo>
                    <a:pt x="147827" y="353618"/>
                  </a:lnTo>
                  <a:lnTo>
                    <a:pt x="147827" y="315899"/>
                  </a:lnTo>
                  <a:close/>
                </a:path>
                <a:path w="360045" h="361314">
                  <a:moveTo>
                    <a:pt x="190245" y="315899"/>
                  </a:moveTo>
                  <a:lnTo>
                    <a:pt x="169418" y="315899"/>
                  </a:lnTo>
                  <a:lnTo>
                    <a:pt x="169418" y="353618"/>
                  </a:lnTo>
                  <a:lnTo>
                    <a:pt x="174244" y="358343"/>
                  </a:lnTo>
                  <a:lnTo>
                    <a:pt x="185419" y="358343"/>
                  </a:lnTo>
                  <a:lnTo>
                    <a:pt x="190245" y="353618"/>
                  </a:lnTo>
                  <a:lnTo>
                    <a:pt x="190245" y="315899"/>
                  </a:lnTo>
                  <a:close/>
                </a:path>
                <a:path w="360045" h="361314">
                  <a:moveTo>
                    <a:pt x="232537" y="315899"/>
                  </a:moveTo>
                  <a:lnTo>
                    <a:pt x="211836" y="315899"/>
                  </a:lnTo>
                  <a:lnTo>
                    <a:pt x="211836" y="353618"/>
                  </a:lnTo>
                  <a:lnTo>
                    <a:pt x="216535" y="358343"/>
                  </a:lnTo>
                  <a:lnTo>
                    <a:pt x="227837" y="358343"/>
                  </a:lnTo>
                  <a:lnTo>
                    <a:pt x="232537" y="353618"/>
                  </a:lnTo>
                  <a:lnTo>
                    <a:pt x="232537" y="315899"/>
                  </a:lnTo>
                  <a:close/>
                </a:path>
                <a:path w="360045" h="361314">
                  <a:moveTo>
                    <a:pt x="274955" y="315899"/>
                  </a:moveTo>
                  <a:lnTo>
                    <a:pt x="254254" y="315899"/>
                  </a:lnTo>
                  <a:lnTo>
                    <a:pt x="254254" y="353618"/>
                  </a:lnTo>
                  <a:lnTo>
                    <a:pt x="258952" y="358343"/>
                  </a:lnTo>
                  <a:lnTo>
                    <a:pt x="270256" y="358343"/>
                  </a:lnTo>
                  <a:lnTo>
                    <a:pt x="274955" y="353618"/>
                  </a:lnTo>
                  <a:lnTo>
                    <a:pt x="274955" y="315899"/>
                  </a:lnTo>
                  <a:close/>
                </a:path>
                <a:path w="360045" h="361314">
                  <a:moveTo>
                    <a:pt x="315390" y="65150"/>
                  </a:moveTo>
                  <a:lnTo>
                    <a:pt x="290957" y="65150"/>
                  </a:lnTo>
                  <a:lnTo>
                    <a:pt x="295655" y="69850"/>
                  </a:lnTo>
                  <a:lnTo>
                    <a:pt x="295655" y="291388"/>
                  </a:lnTo>
                  <a:lnTo>
                    <a:pt x="290957" y="296087"/>
                  </a:lnTo>
                  <a:lnTo>
                    <a:pt x="314826" y="296087"/>
                  </a:lnTo>
                  <a:lnTo>
                    <a:pt x="317246" y="283844"/>
                  </a:lnTo>
                  <a:lnTo>
                    <a:pt x="317246" y="273469"/>
                  </a:lnTo>
                  <a:lnTo>
                    <a:pt x="354964" y="273469"/>
                  </a:lnTo>
                  <a:lnTo>
                    <a:pt x="359663" y="268770"/>
                  </a:lnTo>
                  <a:lnTo>
                    <a:pt x="359663" y="257454"/>
                  </a:lnTo>
                  <a:lnTo>
                    <a:pt x="354964" y="252717"/>
                  </a:lnTo>
                  <a:lnTo>
                    <a:pt x="317246" y="252717"/>
                  </a:lnTo>
                  <a:lnTo>
                    <a:pt x="317246" y="231051"/>
                  </a:lnTo>
                  <a:lnTo>
                    <a:pt x="354964" y="231051"/>
                  </a:lnTo>
                  <a:lnTo>
                    <a:pt x="359663" y="226326"/>
                  </a:lnTo>
                  <a:lnTo>
                    <a:pt x="359663" y="214083"/>
                  </a:lnTo>
                  <a:lnTo>
                    <a:pt x="354964" y="209359"/>
                  </a:lnTo>
                  <a:lnTo>
                    <a:pt x="317246" y="209359"/>
                  </a:lnTo>
                  <a:lnTo>
                    <a:pt x="317246" y="188620"/>
                  </a:lnTo>
                  <a:lnTo>
                    <a:pt x="354964" y="188620"/>
                  </a:lnTo>
                  <a:lnTo>
                    <a:pt x="359663" y="183883"/>
                  </a:lnTo>
                  <a:lnTo>
                    <a:pt x="359663" y="171640"/>
                  </a:lnTo>
                  <a:lnTo>
                    <a:pt x="354964" y="166916"/>
                  </a:lnTo>
                  <a:lnTo>
                    <a:pt x="317246" y="166916"/>
                  </a:lnTo>
                  <a:lnTo>
                    <a:pt x="317246" y="146177"/>
                  </a:lnTo>
                  <a:lnTo>
                    <a:pt x="357786" y="146177"/>
                  </a:lnTo>
                  <a:lnTo>
                    <a:pt x="359663" y="144284"/>
                  </a:lnTo>
                  <a:lnTo>
                    <a:pt x="359663" y="132080"/>
                  </a:lnTo>
                  <a:lnTo>
                    <a:pt x="354964" y="127381"/>
                  </a:lnTo>
                  <a:lnTo>
                    <a:pt x="317246" y="127381"/>
                  </a:lnTo>
                  <a:lnTo>
                    <a:pt x="317246" y="105663"/>
                  </a:lnTo>
                  <a:lnTo>
                    <a:pt x="354964" y="105663"/>
                  </a:lnTo>
                  <a:lnTo>
                    <a:pt x="359663" y="100965"/>
                  </a:lnTo>
                  <a:lnTo>
                    <a:pt x="359663" y="89662"/>
                  </a:lnTo>
                  <a:lnTo>
                    <a:pt x="354964" y="84836"/>
                  </a:lnTo>
                  <a:lnTo>
                    <a:pt x="317246" y="84836"/>
                  </a:lnTo>
                  <a:lnTo>
                    <a:pt x="317246" y="74549"/>
                  </a:lnTo>
                  <a:lnTo>
                    <a:pt x="315390" y="65150"/>
                  </a:lnTo>
                  <a:close/>
                </a:path>
                <a:path w="360045" h="361314">
                  <a:moveTo>
                    <a:pt x="357786" y="146177"/>
                  </a:moveTo>
                  <a:lnTo>
                    <a:pt x="349250" y="146177"/>
                  </a:lnTo>
                  <a:lnTo>
                    <a:pt x="349250" y="149021"/>
                  </a:lnTo>
                  <a:lnTo>
                    <a:pt x="354964" y="149021"/>
                  </a:lnTo>
                  <a:lnTo>
                    <a:pt x="357786" y="146177"/>
                  </a:lnTo>
                  <a:close/>
                </a:path>
                <a:path w="360045" h="361314">
                  <a:moveTo>
                    <a:pt x="100711" y="0"/>
                  </a:moveTo>
                  <a:lnTo>
                    <a:pt x="89407" y="0"/>
                  </a:lnTo>
                  <a:lnTo>
                    <a:pt x="84708" y="4699"/>
                  </a:lnTo>
                  <a:lnTo>
                    <a:pt x="84708" y="42418"/>
                  </a:lnTo>
                  <a:lnTo>
                    <a:pt x="105410" y="42418"/>
                  </a:lnTo>
                  <a:lnTo>
                    <a:pt x="105410" y="4699"/>
                  </a:lnTo>
                  <a:lnTo>
                    <a:pt x="100711" y="0"/>
                  </a:lnTo>
                  <a:close/>
                </a:path>
                <a:path w="360045" h="361314">
                  <a:moveTo>
                    <a:pt x="143129" y="0"/>
                  </a:moveTo>
                  <a:lnTo>
                    <a:pt x="131825" y="0"/>
                  </a:lnTo>
                  <a:lnTo>
                    <a:pt x="127126" y="4699"/>
                  </a:lnTo>
                  <a:lnTo>
                    <a:pt x="127126" y="42418"/>
                  </a:lnTo>
                  <a:lnTo>
                    <a:pt x="147827" y="42418"/>
                  </a:lnTo>
                  <a:lnTo>
                    <a:pt x="147827" y="4699"/>
                  </a:lnTo>
                  <a:lnTo>
                    <a:pt x="143129" y="0"/>
                  </a:lnTo>
                  <a:close/>
                </a:path>
                <a:path w="360045" h="361314">
                  <a:moveTo>
                    <a:pt x="185419" y="0"/>
                  </a:moveTo>
                  <a:lnTo>
                    <a:pt x="174244" y="0"/>
                  </a:lnTo>
                  <a:lnTo>
                    <a:pt x="169418" y="4699"/>
                  </a:lnTo>
                  <a:lnTo>
                    <a:pt x="169418" y="42418"/>
                  </a:lnTo>
                  <a:lnTo>
                    <a:pt x="190245" y="42418"/>
                  </a:lnTo>
                  <a:lnTo>
                    <a:pt x="190245" y="4699"/>
                  </a:lnTo>
                  <a:lnTo>
                    <a:pt x="185419" y="0"/>
                  </a:lnTo>
                  <a:close/>
                </a:path>
                <a:path w="360045" h="361314">
                  <a:moveTo>
                    <a:pt x="227837" y="0"/>
                  </a:moveTo>
                  <a:lnTo>
                    <a:pt x="216535" y="0"/>
                  </a:lnTo>
                  <a:lnTo>
                    <a:pt x="211836" y="4699"/>
                  </a:lnTo>
                  <a:lnTo>
                    <a:pt x="211836" y="42418"/>
                  </a:lnTo>
                  <a:lnTo>
                    <a:pt x="232537" y="42418"/>
                  </a:lnTo>
                  <a:lnTo>
                    <a:pt x="232537" y="4699"/>
                  </a:lnTo>
                  <a:lnTo>
                    <a:pt x="227837" y="0"/>
                  </a:lnTo>
                  <a:close/>
                </a:path>
                <a:path w="360045" h="361314">
                  <a:moveTo>
                    <a:pt x="270256" y="0"/>
                  </a:moveTo>
                  <a:lnTo>
                    <a:pt x="258952" y="0"/>
                  </a:lnTo>
                  <a:lnTo>
                    <a:pt x="254254" y="4699"/>
                  </a:lnTo>
                  <a:lnTo>
                    <a:pt x="254254" y="42418"/>
                  </a:lnTo>
                  <a:lnTo>
                    <a:pt x="274955" y="42418"/>
                  </a:lnTo>
                  <a:lnTo>
                    <a:pt x="274955" y="4699"/>
                  </a:lnTo>
                  <a:lnTo>
                    <a:pt x="270256" y="0"/>
                  </a:lnTo>
                  <a:close/>
                </a:path>
              </a:pathLst>
            </a:custGeom>
            <a:solidFill>
              <a:srgbClr val="99D3FF">
                <a:alpha val="76077"/>
              </a:srgbClr>
            </a:solidFill>
          </p:spPr>
          <p:txBody>
            <a:bodyPr wrap="square" lIns="0" tIns="0" rIns="0" bIns="0" rtlCol="0"/>
            <a:lstStyle/>
            <a:p>
              <a:endParaRPr/>
            </a:p>
          </p:txBody>
        </p:sp>
        <p:pic>
          <p:nvPicPr>
            <p:cNvPr id="14" name="object 14"/>
            <p:cNvPicPr/>
            <p:nvPr/>
          </p:nvPicPr>
          <p:blipFill>
            <a:blip r:embed="rId7" cstate="print"/>
            <a:stretch>
              <a:fillRect/>
            </a:stretch>
          </p:blipFill>
          <p:spPr>
            <a:xfrm>
              <a:off x="3058668" y="3819144"/>
              <a:ext cx="188975" cy="188975"/>
            </a:xfrm>
            <a:prstGeom prst="rect">
              <a:avLst/>
            </a:prstGeom>
          </p:spPr>
        </p:pic>
        <p:sp>
          <p:nvSpPr>
            <p:cNvPr id="15" name="object 15"/>
            <p:cNvSpPr/>
            <p:nvPr/>
          </p:nvSpPr>
          <p:spPr>
            <a:xfrm>
              <a:off x="2624327" y="3392423"/>
              <a:ext cx="360045" cy="360045"/>
            </a:xfrm>
            <a:custGeom>
              <a:avLst/>
              <a:gdLst/>
              <a:ahLst/>
              <a:cxnLst/>
              <a:rect l="l" t="t" r="r" b="b"/>
              <a:pathLst>
                <a:path w="360044" h="360045">
                  <a:moveTo>
                    <a:pt x="285242" y="42290"/>
                  </a:moveTo>
                  <a:lnTo>
                    <a:pt x="73406" y="42290"/>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5"/>
                  </a:lnTo>
                  <a:lnTo>
                    <a:pt x="42418" y="148335"/>
                  </a:lnTo>
                  <a:lnTo>
                    <a:pt x="42418" y="169037"/>
                  </a:lnTo>
                  <a:lnTo>
                    <a:pt x="4699" y="169037"/>
                  </a:lnTo>
                  <a:lnTo>
                    <a:pt x="0" y="173735"/>
                  </a:lnTo>
                  <a:lnTo>
                    <a:pt x="0" y="185928"/>
                  </a:lnTo>
                  <a:lnTo>
                    <a:pt x="4699" y="190626"/>
                  </a:lnTo>
                  <a:lnTo>
                    <a:pt x="42418" y="190626"/>
                  </a:lnTo>
                  <a:lnTo>
                    <a:pt x="42418" y="211328"/>
                  </a:lnTo>
                  <a:lnTo>
                    <a:pt x="4699" y="211328"/>
                  </a:lnTo>
                  <a:lnTo>
                    <a:pt x="0" y="216026"/>
                  </a:lnTo>
                  <a:lnTo>
                    <a:pt x="0" y="228219"/>
                  </a:lnTo>
                  <a:lnTo>
                    <a:pt x="4699" y="232917"/>
                  </a:lnTo>
                  <a:lnTo>
                    <a:pt x="42418" y="232917"/>
                  </a:lnTo>
                  <a:lnTo>
                    <a:pt x="42418" y="253491"/>
                  </a:lnTo>
                  <a:lnTo>
                    <a:pt x="4699" y="253491"/>
                  </a:lnTo>
                  <a:lnTo>
                    <a:pt x="0" y="258190"/>
                  </a:lnTo>
                  <a:lnTo>
                    <a:pt x="0" y="270382"/>
                  </a:lnTo>
                  <a:lnTo>
                    <a:pt x="4699" y="275081"/>
                  </a:lnTo>
                  <a:lnTo>
                    <a:pt x="42418" y="275081"/>
                  </a:lnTo>
                  <a:lnTo>
                    <a:pt x="42418" y="285495"/>
                  </a:lnTo>
                  <a:lnTo>
                    <a:pt x="44884" y="297977"/>
                  </a:lnTo>
                  <a:lnTo>
                    <a:pt x="51577" y="308102"/>
                  </a:lnTo>
                  <a:lnTo>
                    <a:pt x="61438" y="314892"/>
                  </a:lnTo>
                  <a:lnTo>
                    <a:pt x="73406" y="317372"/>
                  </a:lnTo>
                  <a:lnTo>
                    <a:pt x="84709" y="317372"/>
                  </a:lnTo>
                  <a:lnTo>
                    <a:pt x="84709" y="354964"/>
                  </a:lnTo>
                  <a:lnTo>
                    <a:pt x="89408" y="359663"/>
                  </a:lnTo>
                  <a:lnTo>
                    <a:pt x="100711" y="359663"/>
                  </a:lnTo>
                  <a:lnTo>
                    <a:pt x="105410" y="354964"/>
                  </a:lnTo>
                  <a:lnTo>
                    <a:pt x="105410" y="314578"/>
                  </a:lnTo>
                  <a:lnTo>
                    <a:pt x="285242" y="314578"/>
                  </a:lnTo>
                  <a:lnTo>
                    <a:pt x="297797" y="312098"/>
                  </a:lnTo>
                  <a:lnTo>
                    <a:pt x="307959" y="305307"/>
                  </a:lnTo>
                  <a:lnTo>
                    <a:pt x="314763" y="295183"/>
                  </a:lnTo>
                  <a:lnTo>
                    <a:pt x="314821" y="294894"/>
                  </a:lnTo>
                  <a:lnTo>
                    <a:pt x="69723" y="294894"/>
                  </a:lnTo>
                  <a:lnTo>
                    <a:pt x="65913" y="290194"/>
                  </a:lnTo>
                  <a:lnTo>
                    <a:pt x="65913" y="69468"/>
                  </a:lnTo>
                  <a:lnTo>
                    <a:pt x="69723" y="64769"/>
                  </a:lnTo>
                  <a:lnTo>
                    <a:pt x="315376" y="64769"/>
                  </a:lnTo>
                  <a:lnTo>
                    <a:pt x="314763" y="61686"/>
                  </a:lnTo>
                  <a:lnTo>
                    <a:pt x="307959" y="51562"/>
                  </a:lnTo>
                  <a:lnTo>
                    <a:pt x="297797" y="44771"/>
                  </a:lnTo>
                  <a:lnTo>
                    <a:pt x="285242" y="42290"/>
                  </a:lnTo>
                  <a:close/>
                </a:path>
                <a:path w="360044" h="360045">
                  <a:moveTo>
                    <a:pt x="147828" y="314578"/>
                  </a:moveTo>
                  <a:lnTo>
                    <a:pt x="127127" y="314578"/>
                  </a:lnTo>
                  <a:lnTo>
                    <a:pt x="127127" y="352170"/>
                  </a:lnTo>
                  <a:lnTo>
                    <a:pt x="131826" y="356869"/>
                  </a:lnTo>
                  <a:lnTo>
                    <a:pt x="143129" y="356869"/>
                  </a:lnTo>
                  <a:lnTo>
                    <a:pt x="147828" y="352170"/>
                  </a:lnTo>
                  <a:lnTo>
                    <a:pt x="147828" y="314578"/>
                  </a:lnTo>
                  <a:close/>
                </a:path>
                <a:path w="360044" h="360045">
                  <a:moveTo>
                    <a:pt x="190246" y="314578"/>
                  </a:moveTo>
                  <a:lnTo>
                    <a:pt x="169418" y="314578"/>
                  </a:lnTo>
                  <a:lnTo>
                    <a:pt x="169418" y="352170"/>
                  </a:lnTo>
                  <a:lnTo>
                    <a:pt x="174244" y="356869"/>
                  </a:lnTo>
                  <a:lnTo>
                    <a:pt x="185420" y="356869"/>
                  </a:lnTo>
                  <a:lnTo>
                    <a:pt x="190246" y="352170"/>
                  </a:lnTo>
                  <a:lnTo>
                    <a:pt x="190246" y="314578"/>
                  </a:lnTo>
                  <a:close/>
                </a:path>
                <a:path w="360044" h="360045">
                  <a:moveTo>
                    <a:pt x="232537" y="314578"/>
                  </a:moveTo>
                  <a:lnTo>
                    <a:pt x="211836" y="314578"/>
                  </a:lnTo>
                  <a:lnTo>
                    <a:pt x="211836" y="352170"/>
                  </a:lnTo>
                  <a:lnTo>
                    <a:pt x="216535" y="356869"/>
                  </a:lnTo>
                  <a:lnTo>
                    <a:pt x="227838" y="356869"/>
                  </a:lnTo>
                  <a:lnTo>
                    <a:pt x="232537" y="352170"/>
                  </a:lnTo>
                  <a:lnTo>
                    <a:pt x="232537" y="314578"/>
                  </a:lnTo>
                  <a:close/>
                </a:path>
                <a:path w="360044" h="360045">
                  <a:moveTo>
                    <a:pt x="274955" y="314578"/>
                  </a:moveTo>
                  <a:lnTo>
                    <a:pt x="254254" y="314578"/>
                  </a:lnTo>
                  <a:lnTo>
                    <a:pt x="254254" y="352170"/>
                  </a:lnTo>
                  <a:lnTo>
                    <a:pt x="258953" y="356869"/>
                  </a:lnTo>
                  <a:lnTo>
                    <a:pt x="270256" y="356869"/>
                  </a:lnTo>
                  <a:lnTo>
                    <a:pt x="274955" y="352170"/>
                  </a:lnTo>
                  <a:lnTo>
                    <a:pt x="274955" y="314578"/>
                  </a:lnTo>
                  <a:close/>
                </a:path>
                <a:path w="360044" h="360045">
                  <a:moveTo>
                    <a:pt x="315376" y="64769"/>
                  </a:moveTo>
                  <a:lnTo>
                    <a:pt x="290957" y="64769"/>
                  </a:lnTo>
                  <a:lnTo>
                    <a:pt x="295656" y="69468"/>
                  </a:lnTo>
                  <a:lnTo>
                    <a:pt x="295656" y="290194"/>
                  </a:lnTo>
                  <a:lnTo>
                    <a:pt x="290957" y="294894"/>
                  </a:lnTo>
                  <a:lnTo>
                    <a:pt x="314821" y="294894"/>
                  </a:lnTo>
                  <a:lnTo>
                    <a:pt x="317246" y="282701"/>
                  </a:lnTo>
                  <a:lnTo>
                    <a:pt x="317246" y="272288"/>
                  </a:lnTo>
                  <a:lnTo>
                    <a:pt x="354965" y="272288"/>
                  </a:lnTo>
                  <a:lnTo>
                    <a:pt x="359664" y="267588"/>
                  </a:lnTo>
                  <a:lnTo>
                    <a:pt x="359664" y="256412"/>
                  </a:lnTo>
                  <a:lnTo>
                    <a:pt x="354965" y="251713"/>
                  </a:lnTo>
                  <a:lnTo>
                    <a:pt x="317246" y="251713"/>
                  </a:lnTo>
                  <a:lnTo>
                    <a:pt x="317246" y="230123"/>
                  </a:lnTo>
                  <a:lnTo>
                    <a:pt x="354965" y="230123"/>
                  </a:lnTo>
                  <a:lnTo>
                    <a:pt x="359664" y="225425"/>
                  </a:lnTo>
                  <a:lnTo>
                    <a:pt x="359664" y="213232"/>
                  </a:lnTo>
                  <a:lnTo>
                    <a:pt x="354965" y="208534"/>
                  </a:lnTo>
                  <a:lnTo>
                    <a:pt x="317246" y="208534"/>
                  </a:lnTo>
                  <a:lnTo>
                    <a:pt x="317246" y="187832"/>
                  </a:lnTo>
                  <a:lnTo>
                    <a:pt x="354965" y="187832"/>
                  </a:lnTo>
                  <a:lnTo>
                    <a:pt x="359664" y="183134"/>
                  </a:lnTo>
                  <a:lnTo>
                    <a:pt x="359664" y="170941"/>
                  </a:lnTo>
                  <a:lnTo>
                    <a:pt x="354965" y="166242"/>
                  </a:lnTo>
                  <a:lnTo>
                    <a:pt x="317246" y="166242"/>
                  </a:lnTo>
                  <a:lnTo>
                    <a:pt x="317246" y="145541"/>
                  </a:lnTo>
                  <a:lnTo>
                    <a:pt x="357759" y="145541"/>
                  </a:lnTo>
                  <a:lnTo>
                    <a:pt x="359664" y="143637"/>
                  </a:lnTo>
                  <a:lnTo>
                    <a:pt x="359664" y="131444"/>
                  </a:lnTo>
                  <a:lnTo>
                    <a:pt x="354965" y="126745"/>
                  </a:lnTo>
                  <a:lnTo>
                    <a:pt x="317246" y="126745"/>
                  </a:lnTo>
                  <a:lnTo>
                    <a:pt x="317246" y="105156"/>
                  </a:lnTo>
                  <a:lnTo>
                    <a:pt x="354965" y="105156"/>
                  </a:lnTo>
                  <a:lnTo>
                    <a:pt x="359664" y="100456"/>
                  </a:lnTo>
                  <a:lnTo>
                    <a:pt x="359664" y="89281"/>
                  </a:lnTo>
                  <a:lnTo>
                    <a:pt x="354965" y="84581"/>
                  </a:lnTo>
                  <a:lnTo>
                    <a:pt x="317246" y="84581"/>
                  </a:lnTo>
                  <a:lnTo>
                    <a:pt x="317246" y="74168"/>
                  </a:lnTo>
                  <a:lnTo>
                    <a:pt x="315376" y="64769"/>
                  </a:lnTo>
                  <a:close/>
                </a:path>
                <a:path w="360044" h="360045">
                  <a:moveTo>
                    <a:pt x="357759" y="145541"/>
                  </a:moveTo>
                  <a:lnTo>
                    <a:pt x="349250" y="145541"/>
                  </a:lnTo>
                  <a:lnTo>
                    <a:pt x="349250" y="148335"/>
                  </a:lnTo>
                  <a:lnTo>
                    <a:pt x="354965" y="148335"/>
                  </a:lnTo>
                  <a:lnTo>
                    <a:pt x="357759" y="145541"/>
                  </a:lnTo>
                  <a:close/>
                </a:path>
                <a:path w="360044" h="360045">
                  <a:moveTo>
                    <a:pt x="100711" y="0"/>
                  </a:moveTo>
                  <a:lnTo>
                    <a:pt x="89408" y="0"/>
                  </a:lnTo>
                  <a:lnTo>
                    <a:pt x="84709" y="4699"/>
                  </a:lnTo>
                  <a:lnTo>
                    <a:pt x="84709" y="42290"/>
                  </a:lnTo>
                  <a:lnTo>
                    <a:pt x="105410" y="42290"/>
                  </a:lnTo>
                  <a:lnTo>
                    <a:pt x="105410" y="4699"/>
                  </a:lnTo>
                  <a:lnTo>
                    <a:pt x="100711" y="0"/>
                  </a:lnTo>
                  <a:close/>
                </a:path>
                <a:path w="360044" h="360045">
                  <a:moveTo>
                    <a:pt x="143129" y="0"/>
                  </a:moveTo>
                  <a:lnTo>
                    <a:pt x="131826" y="0"/>
                  </a:lnTo>
                  <a:lnTo>
                    <a:pt x="127127" y="4699"/>
                  </a:lnTo>
                  <a:lnTo>
                    <a:pt x="127127" y="42290"/>
                  </a:lnTo>
                  <a:lnTo>
                    <a:pt x="147828" y="42290"/>
                  </a:lnTo>
                  <a:lnTo>
                    <a:pt x="147828" y="4699"/>
                  </a:lnTo>
                  <a:lnTo>
                    <a:pt x="143129" y="0"/>
                  </a:lnTo>
                  <a:close/>
                </a:path>
                <a:path w="360044" h="360045">
                  <a:moveTo>
                    <a:pt x="185420" y="0"/>
                  </a:moveTo>
                  <a:lnTo>
                    <a:pt x="174244" y="0"/>
                  </a:lnTo>
                  <a:lnTo>
                    <a:pt x="169418" y="4699"/>
                  </a:lnTo>
                  <a:lnTo>
                    <a:pt x="169418" y="42290"/>
                  </a:lnTo>
                  <a:lnTo>
                    <a:pt x="190246" y="42290"/>
                  </a:lnTo>
                  <a:lnTo>
                    <a:pt x="190246" y="4699"/>
                  </a:lnTo>
                  <a:lnTo>
                    <a:pt x="185420" y="0"/>
                  </a:lnTo>
                  <a:close/>
                </a:path>
                <a:path w="360044" h="360045">
                  <a:moveTo>
                    <a:pt x="227838" y="0"/>
                  </a:moveTo>
                  <a:lnTo>
                    <a:pt x="216535" y="0"/>
                  </a:lnTo>
                  <a:lnTo>
                    <a:pt x="211836" y="4699"/>
                  </a:lnTo>
                  <a:lnTo>
                    <a:pt x="211836" y="42290"/>
                  </a:lnTo>
                  <a:lnTo>
                    <a:pt x="232537" y="42290"/>
                  </a:lnTo>
                  <a:lnTo>
                    <a:pt x="232537" y="4699"/>
                  </a:lnTo>
                  <a:lnTo>
                    <a:pt x="227838" y="0"/>
                  </a:lnTo>
                  <a:close/>
                </a:path>
                <a:path w="360044" h="360045">
                  <a:moveTo>
                    <a:pt x="270256" y="0"/>
                  </a:moveTo>
                  <a:lnTo>
                    <a:pt x="258953" y="0"/>
                  </a:lnTo>
                  <a:lnTo>
                    <a:pt x="254254" y="4699"/>
                  </a:lnTo>
                  <a:lnTo>
                    <a:pt x="254254" y="42290"/>
                  </a:lnTo>
                  <a:lnTo>
                    <a:pt x="274955" y="42290"/>
                  </a:lnTo>
                  <a:lnTo>
                    <a:pt x="274955" y="4699"/>
                  </a:lnTo>
                  <a:lnTo>
                    <a:pt x="270256" y="0"/>
                  </a:lnTo>
                  <a:close/>
                </a:path>
              </a:pathLst>
            </a:custGeom>
            <a:solidFill>
              <a:srgbClr val="99D3FF">
                <a:alpha val="76077"/>
              </a:srgbClr>
            </a:solidFill>
          </p:spPr>
          <p:txBody>
            <a:bodyPr wrap="square" lIns="0" tIns="0" rIns="0" bIns="0" rtlCol="0"/>
            <a:lstStyle/>
            <a:p>
              <a:endParaRPr/>
            </a:p>
          </p:txBody>
        </p:sp>
        <p:pic>
          <p:nvPicPr>
            <p:cNvPr id="16" name="object 16"/>
            <p:cNvPicPr/>
            <p:nvPr/>
          </p:nvPicPr>
          <p:blipFill>
            <a:blip r:embed="rId8" cstate="print"/>
            <a:stretch>
              <a:fillRect/>
            </a:stretch>
          </p:blipFill>
          <p:spPr>
            <a:xfrm>
              <a:off x="2711195" y="3477768"/>
              <a:ext cx="188976" cy="188975"/>
            </a:xfrm>
            <a:prstGeom prst="rect">
              <a:avLst/>
            </a:prstGeom>
          </p:spPr>
        </p:pic>
        <p:sp>
          <p:nvSpPr>
            <p:cNvPr id="17" name="object 17"/>
            <p:cNvSpPr/>
            <p:nvPr/>
          </p:nvSpPr>
          <p:spPr>
            <a:xfrm>
              <a:off x="2971800" y="3390900"/>
              <a:ext cx="360045" cy="360045"/>
            </a:xfrm>
            <a:custGeom>
              <a:avLst/>
              <a:gdLst/>
              <a:ahLst/>
              <a:cxnLst/>
              <a:rect l="l" t="t" r="r" b="b"/>
              <a:pathLst>
                <a:path w="360045" h="360045">
                  <a:moveTo>
                    <a:pt x="285241" y="42291"/>
                  </a:moveTo>
                  <a:lnTo>
                    <a:pt x="73406" y="42291"/>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8"/>
                  </a:lnTo>
                  <a:lnTo>
                    <a:pt x="4699" y="190627"/>
                  </a:lnTo>
                  <a:lnTo>
                    <a:pt x="42418" y="190627"/>
                  </a:lnTo>
                  <a:lnTo>
                    <a:pt x="42418" y="211328"/>
                  </a:lnTo>
                  <a:lnTo>
                    <a:pt x="4699" y="211328"/>
                  </a:lnTo>
                  <a:lnTo>
                    <a:pt x="0" y="216027"/>
                  </a:lnTo>
                  <a:lnTo>
                    <a:pt x="0" y="228219"/>
                  </a:lnTo>
                  <a:lnTo>
                    <a:pt x="4699" y="232918"/>
                  </a:lnTo>
                  <a:lnTo>
                    <a:pt x="42418" y="232918"/>
                  </a:lnTo>
                  <a:lnTo>
                    <a:pt x="42418" y="253491"/>
                  </a:lnTo>
                  <a:lnTo>
                    <a:pt x="4699" y="253491"/>
                  </a:lnTo>
                  <a:lnTo>
                    <a:pt x="0" y="258190"/>
                  </a:lnTo>
                  <a:lnTo>
                    <a:pt x="0" y="270383"/>
                  </a:lnTo>
                  <a:lnTo>
                    <a:pt x="4699" y="275081"/>
                  </a:lnTo>
                  <a:lnTo>
                    <a:pt x="42418" y="275081"/>
                  </a:lnTo>
                  <a:lnTo>
                    <a:pt x="42418" y="285496"/>
                  </a:lnTo>
                  <a:lnTo>
                    <a:pt x="44884" y="297977"/>
                  </a:lnTo>
                  <a:lnTo>
                    <a:pt x="51577" y="308101"/>
                  </a:lnTo>
                  <a:lnTo>
                    <a:pt x="61438" y="314892"/>
                  </a:lnTo>
                  <a:lnTo>
                    <a:pt x="73406" y="317372"/>
                  </a:lnTo>
                  <a:lnTo>
                    <a:pt x="84708" y="317372"/>
                  </a:lnTo>
                  <a:lnTo>
                    <a:pt x="84708" y="354965"/>
                  </a:lnTo>
                  <a:lnTo>
                    <a:pt x="89407" y="359663"/>
                  </a:lnTo>
                  <a:lnTo>
                    <a:pt x="100711" y="359663"/>
                  </a:lnTo>
                  <a:lnTo>
                    <a:pt x="105410" y="354965"/>
                  </a:lnTo>
                  <a:lnTo>
                    <a:pt x="105410" y="314578"/>
                  </a:lnTo>
                  <a:lnTo>
                    <a:pt x="285241" y="314578"/>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1" y="42291"/>
                  </a:lnTo>
                  <a:close/>
                </a:path>
                <a:path w="360045" h="360045">
                  <a:moveTo>
                    <a:pt x="147827" y="314578"/>
                  </a:moveTo>
                  <a:lnTo>
                    <a:pt x="127126" y="314578"/>
                  </a:lnTo>
                  <a:lnTo>
                    <a:pt x="127126" y="352171"/>
                  </a:lnTo>
                  <a:lnTo>
                    <a:pt x="131825" y="356869"/>
                  </a:lnTo>
                  <a:lnTo>
                    <a:pt x="143129" y="356869"/>
                  </a:lnTo>
                  <a:lnTo>
                    <a:pt x="147827" y="352171"/>
                  </a:lnTo>
                  <a:lnTo>
                    <a:pt x="147827" y="314578"/>
                  </a:lnTo>
                  <a:close/>
                </a:path>
                <a:path w="360045" h="360045">
                  <a:moveTo>
                    <a:pt x="190245" y="314578"/>
                  </a:moveTo>
                  <a:lnTo>
                    <a:pt x="169418" y="314578"/>
                  </a:lnTo>
                  <a:lnTo>
                    <a:pt x="169418" y="352171"/>
                  </a:lnTo>
                  <a:lnTo>
                    <a:pt x="174244" y="356869"/>
                  </a:lnTo>
                  <a:lnTo>
                    <a:pt x="185419" y="356869"/>
                  </a:lnTo>
                  <a:lnTo>
                    <a:pt x="190245" y="352171"/>
                  </a:lnTo>
                  <a:lnTo>
                    <a:pt x="190245" y="314578"/>
                  </a:lnTo>
                  <a:close/>
                </a:path>
                <a:path w="360045" h="360045">
                  <a:moveTo>
                    <a:pt x="232537" y="314578"/>
                  </a:moveTo>
                  <a:lnTo>
                    <a:pt x="211836" y="314578"/>
                  </a:lnTo>
                  <a:lnTo>
                    <a:pt x="211836" y="352171"/>
                  </a:lnTo>
                  <a:lnTo>
                    <a:pt x="216535" y="356869"/>
                  </a:lnTo>
                  <a:lnTo>
                    <a:pt x="227837" y="356869"/>
                  </a:lnTo>
                  <a:lnTo>
                    <a:pt x="232537" y="352171"/>
                  </a:lnTo>
                  <a:lnTo>
                    <a:pt x="232537" y="314578"/>
                  </a:lnTo>
                  <a:close/>
                </a:path>
                <a:path w="360045" h="360045">
                  <a:moveTo>
                    <a:pt x="274955" y="314578"/>
                  </a:moveTo>
                  <a:lnTo>
                    <a:pt x="254254" y="314578"/>
                  </a:lnTo>
                  <a:lnTo>
                    <a:pt x="254254" y="352171"/>
                  </a:lnTo>
                  <a:lnTo>
                    <a:pt x="258952" y="356869"/>
                  </a:lnTo>
                  <a:lnTo>
                    <a:pt x="270256" y="356869"/>
                  </a:lnTo>
                  <a:lnTo>
                    <a:pt x="274955" y="352171"/>
                  </a:lnTo>
                  <a:lnTo>
                    <a:pt x="274955" y="314578"/>
                  </a:lnTo>
                  <a:close/>
                </a:path>
                <a:path w="360045" h="360045">
                  <a:moveTo>
                    <a:pt x="315376" y="64769"/>
                  </a:moveTo>
                  <a:lnTo>
                    <a:pt x="290957" y="64769"/>
                  </a:lnTo>
                  <a:lnTo>
                    <a:pt x="295655" y="69468"/>
                  </a:lnTo>
                  <a:lnTo>
                    <a:pt x="295655" y="290194"/>
                  </a:lnTo>
                  <a:lnTo>
                    <a:pt x="290957" y="294894"/>
                  </a:lnTo>
                  <a:lnTo>
                    <a:pt x="314821" y="294894"/>
                  </a:lnTo>
                  <a:lnTo>
                    <a:pt x="317246" y="282702"/>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3"/>
                  </a:lnTo>
                  <a:lnTo>
                    <a:pt x="354964" y="208534"/>
                  </a:lnTo>
                  <a:lnTo>
                    <a:pt x="317246" y="208534"/>
                  </a:lnTo>
                  <a:lnTo>
                    <a:pt x="317246" y="187833"/>
                  </a:lnTo>
                  <a:lnTo>
                    <a:pt x="354964" y="187833"/>
                  </a:lnTo>
                  <a:lnTo>
                    <a:pt x="359663" y="183134"/>
                  </a:lnTo>
                  <a:lnTo>
                    <a:pt x="359663" y="170941"/>
                  </a:lnTo>
                  <a:lnTo>
                    <a:pt x="354964" y="166243"/>
                  </a:lnTo>
                  <a:lnTo>
                    <a:pt x="317246" y="166243"/>
                  </a:lnTo>
                  <a:lnTo>
                    <a:pt x="317246" y="145541"/>
                  </a:lnTo>
                  <a:lnTo>
                    <a:pt x="357759" y="145541"/>
                  </a:lnTo>
                  <a:lnTo>
                    <a:pt x="359663" y="143637"/>
                  </a:lnTo>
                  <a:lnTo>
                    <a:pt x="359663" y="131444"/>
                  </a:lnTo>
                  <a:lnTo>
                    <a:pt x="354964" y="126745"/>
                  </a:lnTo>
                  <a:lnTo>
                    <a:pt x="317246" y="126745"/>
                  </a:lnTo>
                  <a:lnTo>
                    <a:pt x="317246" y="105156"/>
                  </a:lnTo>
                  <a:lnTo>
                    <a:pt x="354964" y="105156"/>
                  </a:lnTo>
                  <a:lnTo>
                    <a:pt x="359663" y="100456"/>
                  </a:lnTo>
                  <a:lnTo>
                    <a:pt x="359663" y="89281"/>
                  </a:lnTo>
                  <a:lnTo>
                    <a:pt x="354964" y="84581"/>
                  </a:lnTo>
                  <a:lnTo>
                    <a:pt x="317246" y="84581"/>
                  </a:lnTo>
                  <a:lnTo>
                    <a:pt x="317246" y="74168"/>
                  </a:lnTo>
                  <a:lnTo>
                    <a:pt x="315376" y="64769"/>
                  </a:lnTo>
                  <a:close/>
                </a:path>
                <a:path w="360045" h="360045">
                  <a:moveTo>
                    <a:pt x="357759" y="145541"/>
                  </a:moveTo>
                  <a:lnTo>
                    <a:pt x="349250" y="145541"/>
                  </a:lnTo>
                  <a:lnTo>
                    <a:pt x="349250" y="148336"/>
                  </a:lnTo>
                  <a:lnTo>
                    <a:pt x="354964" y="148336"/>
                  </a:lnTo>
                  <a:lnTo>
                    <a:pt x="357759" y="145541"/>
                  </a:lnTo>
                  <a:close/>
                </a:path>
                <a:path w="360045" h="360045">
                  <a:moveTo>
                    <a:pt x="100711" y="0"/>
                  </a:moveTo>
                  <a:lnTo>
                    <a:pt x="89407" y="0"/>
                  </a:lnTo>
                  <a:lnTo>
                    <a:pt x="84708" y="4699"/>
                  </a:lnTo>
                  <a:lnTo>
                    <a:pt x="84708" y="42291"/>
                  </a:lnTo>
                  <a:lnTo>
                    <a:pt x="105410" y="42291"/>
                  </a:lnTo>
                  <a:lnTo>
                    <a:pt x="105410" y="4699"/>
                  </a:lnTo>
                  <a:lnTo>
                    <a:pt x="100711" y="0"/>
                  </a:lnTo>
                  <a:close/>
                </a:path>
                <a:path w="360045" h="360045">
                  <a:moveTo>
                    <a:pt x="143129" y="0"/>
                  </a:moveTo>
                  <a:lnTo>
                    <a:pt x="131825" y="0"/>
                  </a:lnTo>
                  <a:lnTo>
                    <a:pt x="127126" y="4699"/>
                  </a:lnTo>
                  <a:lnTo>
                    <a:pt x="127126" y="42291"/>
                  </a:lnTo>
                  <a:lnTo>
                    <a:pt x="147827" y="42291"/>
                  </a:lnTo>
                  <a:lnTo>
                    <a:pt x="147827" y="4699"/>
                  </a:lnTo>
                  <a:lnTo>
                    <a:pt x="143129" y="0"/>
                  </a:lnTo>
                  <a:close/>
                </a:path>
                <a:path w="360045" h="360045">
                  <a:moveTo>
                    <a:pt x="185419" y="0"/>
                  </a:moveTo>
                  <a:lnTo>
                    <a:pt x="174244" y="0"/>
                  </a:lnTo>
                  <a:lnTo>
                    <a:pt x="169418" y="4699"/>
                  </a:lnTo>
                  <a:lnTo>
                    <a:pt x="169418" y="42291"/>
                  </a:lnTo>
                  <a:lnTo>
                    <a:pt x="190245" y="42291"/>
                  </a:lnTo>
                  <a:lnTo>
                    <a:pt x="190245" y="4699"/>
                  </a:lnTo>
                  <a:lnTo>
                    <a:pt x="185419" y="0"/>
                  </a:lnTo>
                  <a:close/>
                </a:path>
                <a:path w="360045" h="360045">
                  <a:moveTo>
                    <a:pt x="227837" y="0"/>
                  </a:moveTo>
                  <a:lnTo>
                    <a:pt x="216535" y="0"/>
                  </a:lnTo>
                  <a:lnTo>
                    <a:pt x="211836" y="4699"/>
                  </a:lnTo>
                  <a:lnTo>
                    <a:pt x="211836" y="42291"/>
                  </a:lnTo>
                  <a:lnTo>
                    <a:pt x="232537" y="42291"/>
                  </a:lnTo>
                  <a:lnTo>
                    <a:pt x="232537" y="4699"/>
                  </a:lnTo>
                  <a:lnTo>
                    <a:pt x="227837" y="0"/>
                  </a:lnTo>
                  <a:close/>
                </a:path>
                <a:path w="360045" h="360045">
                  <a:moveTo>
                    <a:pt x="270256" y="0"/>
                  </a:moveTo>
                  <a:lnTo>
                    <a:pt x="258952" y="0"/>
                  </a:lnTo>
                  <a:lnTo>
                    <a:pt x="254254" y="4699"/>
                  </a:lnTo>
                  <a:lnTo>
                    <a:pt x="254254" y="42291"/>
                  </a:lnTo>
                  <a:lnTo>
                    <a:pt x="274955" y="42291"/>
                  </a:lnTo>
                  <a:lnTo>
                    <a:pt x="274955" y="4699"/>
                  </a:lnTo>
                  <a:lnTo>
                    <a:pt x="270256" y="0"/>
                  </a:lnTo>
                  <a:close/>
                </a:path>
              </a:pathLst>
            </a:custGeom>
            <a:solidFill>
              <a:srgbClr val="99D3FF">
                <a:alpha val="76077"/>
              </a:srgbClr>
            </a:solidFill>
          </p:spPr>
          <p:txBody>
            <a:bodyPr wrap="square" lIns="0" tIns="0" rIns="0" bIns="0" rtlCol="0"/>
            <a:lstStyle/>
            <a:p>
              <a:endParaRPr/>
            </a:p>
          </p:txBody>
        </p:sp>
        <p:pic>
          <p:nvPicPr>
            <p:cNvPr id="18" name="object 18"/>
            <p:cNvPicPr/>
            <p:nvPr/>
          </p:nvPicPr>
          <p:blipFill>
            <a:blip r:embed="rId9" cstate="print"/>
            <a:stretch>
              <a:fillRect/>
            </a:stretch>
          </p:blipFill>
          <p:spPr>
            <a:xfrm>
              <a:off x="3058668" y="3476243"/>
              <a:ext cx="188975" cy="188975"/>
            </a:xfrm>
            <a:prstGeom prst="rect">
              <a:avLst/>
            </a:prstGeom>
          </p:spPr>
        </p:pic>
      </p:grpSp>
      <p:grpSp>
        <p:nvGrpSpPr>
          <p:cNvPr id="19" name="object 19"/>
          <p:cNvGrpSpPr/>
          <p:nvPr/>
        </p:nvGrpSpPr>
        <p:grpSpPr>
          <a:xfrm>
            <a:off x="6051803" y="3528059"/>
            <a:ext cx="706120" cy="361315"/>
            <a:chOff x="6051803" y="3528059"/>
            <a:chExt cx="706120" cy="361315"/>
          </a:xfrm>
        </p:grpSpPr>
        <p:sp>
          <p:nvSpPr>
            <p:cNvPr id="20" name="object 20"/>
            <p:cNvSpPr/>
            <p:nvPr/>
          </p:nvSpPr>
          <p:spPr>
            <a:xfrm>
              <a:off x="6051803" y="3529583"/>
              <a:ext cx="358140" cy="360045"/>
            </a:xfrm>
            <a:custGeom>
              <a:avLst/>
              <a:gdLst/>
              <a:ahLst/>
              <a:cxnLst/>
              <a:rect l="l" t="t" r="r" b="b"/>
              <a:pathLst>
                <a:path w="358139" h="360045">
                  <a:moveTo>
                    <a:pt x="284099" y="42290"/>
                  </a:moveTo>
                  <a:lnTo>
                    <a:pt x="73151" y="42290"/>
                  </a:lnTo>
                  <a:lnTo>
                    <a:pt x="61184" y="44771"/>
                  </a:lnTo>
                  <a:lnTo>
                    <a:pt x="51323" y="51561"/>
                  </a:lnTo>
                  <a:lnTo>
                    <a:pt x="44630" y="61686"/>
                  </a:lnTo>
                  <a:lnTo>
                    <a:pt x="42163" y="74167"/>
                  </a:lnTo>
                  <a:lnTo>
                    <a:pt x="42163" y="84581"/>
                  </a:lnTo>
                  <a:lnTo>
                    <a:pt x="4699" y="84581"/>
                  </a:lnTo>
                  <a:lnTo>
                    <a:pt x="0" y="89280"/>
                  </a:lnTo>
                  <a:lnTo>
                    <a:pt x="0" y="100456"/>
                  </a:lnTo>
                  <a:lnTo>
                    <a:pt x="4699" y="105155"/>
                  </a:lnTo>
                  <a:lnTo>
                    <a:pt x="42163" y="105155"/>
                  </a:lnTo>
                  <a:lnTo>
                    <a:pt x="42163" y="126745"/>
                  </a:lnTo>
                  <a:lnTo>
                    <a:pt x="4699" y="126745"/>
                  </a:lnTo>
                  <a:lnTo>
                    <a:pt x="0" y="131444"/>
                  </a:lnTo>
                  <a:lnTo>
                    <a:pt x="0" y="143636"/>
                  </a:lnTo>
                  <a:lnTo>
                    <a:pt x="4699" y="148335"/>
                  </a:lnTo>
                  <a:lnTo>
                    <a:pt x="42163" y="148335"/>
                  </a:lnTo>
                  <a:lnTo>
                    <a:pt x="42163" y="169036"/>
                  </a:lnTo>
                  <a:lnTo>
                    <a:pt x="4699" y="169036"/>
                  </a:lnTo>
                  <a:lnTo>
                    <a:pt x="0" y="173735"/>
                  </a:lnTo>
                  <a:lnTo>
                    <a:pt x="0" y="185927"/>
                  </a:lnTo>
                  <a:lnTo>
                    <a:pt x="4699" y="190626"/>
                  </a:lnTo>
                  <a:lnTo>
                    <a:pt x="42163" y="190626"/>
                  </a:lnTo>
                  <a:lnTo>
                    <a:pt x="42163" y="211327"/>
                  </a:lnTo>
                  <a:lnTo>
                    <a:pt x="4699" y="211327"/>
                  </a:lnTo>
                  <a:lnTo>
                    <a:pt x="0" y="216026"/>
                  </a:lnTo>
                  <a:lnTo>
                    <a:pt x="0" y="228218"/>
                  </a:lnTo>
                  <a:lnTo>
                    <a:pt x="4699" y="232917"/>
                  </a:lnTo>
                  <a:lnTo>
                    <a:pt x="42163" y="232917"/>
                  </a:lnTo>
                  <a:lnTo>
                    <a:pt x="42163" y="253491"/>
                  </a:lnTo>
                  <a:lnTo>
                    <a:pt x="4699" y="253491"/>
                  </a:lnTo>
                  <a:lnTo>
                    <a:pt x="0" y="258190"/>
                  </a:lnTo>
                  <a:lnTo>
                    <a:pt x="0" y="270382"/>
                  </a:lnTo>
                  <a:lnTo>
                    <a:pt x="4699" y="275081"/>
                  </a:lnTo>
                  <a:lnTo>
                    <a:pt x="42163" y="275081"/>
                  </a:lnTo>
                  <a:lnTo>
                    <a:pt x="42163" y="285495"/>
                  </a:lnTo>
                  <a:lnTo>
                    <a:pt x="44630" y="297977"/>
                  </a:lnTo>
                  <a:lnTo>
                    <a:pt x="51323" y="308101"/>
                  </a:lnTo>
                  <a:lnTo>
                    <a:pt x="61184" y="314892"/>
                  </a:lnTo>
                  <a:lnTo>
                    <a:pt x="73151" y="317372"/>
                  </a:lnTo>
                  <a:lnTo>
                    <a:pt x="84328" y="317372"/>
                  </a:lnTo>
                  <a:lnTo>
                    <a:pt x="84328" y="354952"/>
                  </a:lnTo>
                  <a:lnTo>
                    <a:pt x="89026" y="359638"/>
                  </a:lnTo>
                  <a:lnTo>
                    <a:pt x="100330" y="359638"/>
                  </a:lnTo>
                  <a:lnTo>
                    <a:pt x="105029" y="354952"/>
                  </a:lnTo>
                  <a:lnTo>
                    <a:pt x="105029" y="314578"/>
                  </a:lnTo>
                  <a:lnTo>
                    <a:pt x="284099" y="314578"/>
                  </a:lnTo>
                  <a:lnTo>
                    <a:pt x="296580" y="312098"/>
                  </a:lnTo>
                  <a:lnTo>
                    <a:pt x="306705" y="305307"/>
                  </a:lnTo>
                  <a:lnTo>
                    <a:pt x="313495" y="295183"/>
                  </a:lnTo>
                  <a:lnTo>
                    <a:pt x="313553" y="294893"/>
                  </a:lnTo>
                  <a:lnTo>
                    <a:pt x="69342" y="294893"/>
                  </a:lnTo>
                  <a:lnTo>
                    <a:pt x="65659" y="290194"/>
                  </a:lnTo>
                  <a:lnTo>
                    <a:pt x="65659" y="69468"/>
                  </a:lnTo>
                  <a:lnTo>
                    <a:pt x="69342" y="64769"/>
                  </a:lnTo>
                  <a:lnTo>
                    <a:pt x="314108" y="64769"/>
                  </a:lnTo>
                  <a:lnTo>
                    <a:pt x="313495" y="61686"/>
                  </a:lnTo>
                  <a:lnTo>
                    <a:pt x="306705" y="51561"/>
                  </a:lnTo>
                  <a:lnTo>
                    <a:pt x="296580" y="44771"/>
                  </a:lnTo>
                  <a:lnTo>
                    <a:pt x="284099" y="42290"/>
                  </a:lnTo>
                  <a:close/>
                </a:path>
                <a:path w="358139" h="360045">
                  <a:moveTo>
                    <a:pt x="147193" y="314578"/>
                  </a:moveTo>
                  <a:lnTo>
                    <a:pt x="126619" y="314578"/>
                  </a:lnTo>
                  <a:lnTo>
                    <a:pt x="126619" y="352120"/>
                  </a:lnTo>
                  <a:lnTo>
                    <a:pt x="131191" y="356831"/>
                  </a:lnTo>
                  <a:lnTo>
                    <a:pt x="142494" y="356831"/>
                  </a:lnTo>
                  <a:lnTo>
                    <a:pt x="147193" y="352120"/>
                  </a:lnTo>
                  <a:lnTo>
                    <a:pt x="147193" y="314578"/>
                  </a:lnTo>
                  <a:close/>
                </a:path>
                <a:path w="358139" h="360045">
                  <a:moveTo>
                    <a:pt x="189357" y="314578"/>
                  </a:moveTo>
                  <a:lnTo>
                    <a:pt x="168783" y="314578"/>
                  </a:lnTo>
                  <a:lnTo>
                    <a:pt x="168783" y="352120"/>
                  </a:lnTo>
                  <a:lnTo>
                    <a:pt x="173482" y="356831"/>
                  </a:lnTo>
                  <a:lnTo>
                    <a:pt x="184658" y="356831"/>
                  </a:lnTo>
                  <a:lnTo>
                    <a:pt x="189357" y="352120"/>
                  </a:lnTo>
                  <a:lnTo>
                    <a:pt x="189357" y="314578"/>
                  </a:lnTo>
                  <a:close/>
                </a:path>
                <a:path w="358139" h="360045">
                  <a:moveTo>
                    <a:pt x="231521" y="314578"/>
                  </a:moveTo>
                  <a:lnTo>
                    <a:pt x="210947" y="314578"/>
                  </a:lnTo>
                  <a:lnTo>
                    <a:pt x="210947" y="352120"/>
                  </a:lnTo>
                  <a:lnTo>
                    <a:pt x="215646" y="356831"/>
                  </a:lnTo>
                  <a:lnTo>
                    <a:pt x="226949" y="356831"/>
                  </a:lnTo>
                  <a:lnTo>
                    <a:pt x="231521" y="352120"/>
                  </a:lnTo>
                  <a:lnTo>
                    <a:pt x="231521" y="314578"/>
                  </a:lnTo>
                  <a:close/>
                </a:path>
                <a:path w="358139" h="360045">
                  <a:moveTo>
                    <a:pt x="273812" y="314578"/>
                  </a:moveTo>
                  <a:lnTo>
                    <a:pt x="253111" y="314578"/>
                  </a:lnTo>
                  <a:lnTo>
                    <a:pt x="253111" y="352120"/>
                  </a:lnTo>
                  <a:lnTo>
                    <a:pt x="257810" y="356831"/>
                  </a:lnTo>
                  <a:lnTo>
                    <a:pt x="269113" y="356831"/>
                  </a:lnTo>
                  <a:lnTo>
                    <a:pt x="273812" y="352120"/>
                  </a:lnTo>
                  <a:lnTo>
                    <a:pt x="273812" y="314578"/>
                  </a:lnTo>
                  <a:close/>
                </a:path>
                <a:path w="358139" h="360045">
                  <a:moveTo>
                    <a:pt x="314108" y="64769"/>
                  </a:moveTo>
                  <a:lnTo>
                    <a:pt x="289687" y="64769"/>
                  </a:lnTo>
                  <a:lnTo>
                    <a:pt x="294386" y="69468"/>
                  </a:lnTo>
                  <a:lnTo>
                    <a:pt x="294386" y="290194"/>
                  </a:lnTo>
                  <a:lnTo>
                    <a:pt x="289687" y="294893"/>
                  </a:lnTo>
                  <a:lnTo>
                    <a:pt x="313553" y="294893"/>
                  </a:lnTo>
                  <a:lnTo>
                    <a:pt x="315975" y="282701"/>
                  </a:lnTo>
                  <a:lnTo>
                    <a:pt x="315975" y="272287"/>
                  </a:lnTo>
                  <a:lnTo>
                    <a:pt x="353441" y="272287"/>
                  </a:lnTo>
                  <a:lnTo>
                    <a:pt x="358140" y="267588"/>
                  </a:lnTo>
                  <a:lnTo>
                    <a:pt x="358140" y="256412"/>
                  </a:lnTo>
                  <a:lnTo>
                    <a:pt x="353441" y="251713"/>
                  </a:lnTo>
                  <a:lnTo>
                    <a:pt x="315975" y="251713"/>
                  </a:lnTo>
                  <a:lnTo>
                    <a:pt x="315975" y="230123"/>
                  </a:lnTo>
                  <a:lnTo>
                    <a:pt x="353441" y="230123"/>
                  </a:lnTo>
                  <a:lnTo>
                    <a:pt x="358140" y="225424"/>
                  </a:lnTo>
                  <a:lnTo>
                    <a:pt x="358140" y="213232"/>
                  </a:lnTo>
                  <a:lnTo>
                    <a:pt x="353441" y="208533"/>
                  </a:lnTo>
                  <a:lnTo>
                    <a:pt x="315975" y="208533"/>
                  </a:lnTo>
                  <a:lnTo>
                    <a:pt x="315975" y="187832"/>
                  </a:lnTo>
                  <a:lnTo>
                    <a:pt x="353441" y="187832"/>
                  </a:lnTo>
                  <a:lnTo>
                    <a:pt x="358140" y="183133"/>
                  </a:lnTo>
                  <a:lnTo>
                    <a:pt x="358140" y="170941"/>
                  </a:lnTo>
                  <a:lnTo>
                    <a:pt x="353441" y="166242"/>
                  </a:lnTo>
                  <a:lnTo>
                    <a:pt x="315975" y="166242"/>
                  </a:lnTo>
                  <a:lnTo>
                    <a:pt x="315975" y="145541"/>
                  </a:lnTo>
                  <a:lnTo>
                    <a:pt x="356235" y="145541"/>
                  </a:lnTo>
                  <a:lnTo>
                    <a:pt x="358140" y="143636"/>
                  </a:lnTo>
                  <a:lnTo>
                    <a:pt x="358140" y="131444"/>
                  </a:lnTo>
                  <a:lnTo>
                    <a:pt x="353441" y="126745"/>
                  </a:lnTo>
                  <a:lnTo>
                    <a:pt x="315975" y="126745"/>
                  </a:lnTo>
                  <a:lnTo>
                    <a:pt x="315975" y="105155"/>
                  </a:lnTo>
                  <a:lnTo>
                    <a:pt x="353441" y="105155"/>
                  </a:lnTo>
                  <a:lnTo>
                    <a:pt x="358140" y="100456"/>
                  </a:lnTo>
                  <a:lnTo>
                    <a:pt x="358140" y="89280"/>
                  </a:lnTo>
                  <a:lnTo>
                    <a:pt x="353441" y="84581"/>
                  </a:lnTo>
                  <a:lnTo>
                    <a:pt x="315975" y="84581"/>
                  </a:lnTo>
                  <a:lnTo>
                    <a:pt x="315975" y="74167"/>
                  </a:lnTo>
                  <a:lnTo>
                    <a:pt x="314108" y="64769"/>
                  </a:lnTo>
                  <a:close/>
                </a:path>
                <a:path w="358139" h="360045">
                  <a:moveTo>
                    <a:pt x="356235" y="145541"/>
                  </a:moveTo>
                  <a:lnTo>
                    <a:pt x="347853" y="145541"/>
                  </a:lnTo>
                  <a:lnTo>
                    <a:pt x="347853" y="148335"/>
                  </a:lnTo>
                  <a:lnTo>
                    <a:pt x="353441" y="148335"/>
                  </a:lnTo>
                  <a:lnTo>
                    <a:pt x="356235" y="145541"/>
                  </a:lnTo>
                  <a:close/>
                </a:path>
                <a:path w="358139" h="360045">
                  <a:moveTo>
                    <a:pt x="100330" y="0"/>
                  </a:moveTo>
                  <a:lnTo>
                    <a:pt x="89026" y="0"/>
                  </a:lnTo>
                  <a:lnTo>
                    <a:pt x="84328" y="4698"/>
                  </a:lnTo>
                  <a:lnTo>
                    <a:pt x="84328" y="42290"/>
                  </a:lnTo>
                  <a:lnTo>
                    <a:pt x="105029" y="42290"/>
                  </a:lnTo>
                  <a:lnTo>
                    <a:pt x="105029" y="4698"/>
                  </a:lnTo>
                  <a:lnTo>
                    <a:pt x="100330" y="0"/>
                  </a:lnTo>
                  <a:close/>
                </a:path>
                <a:path w="358139" h="360045">
                  <a:moveTo>
                    <a:pt x="142494" y="0"/>
                  </a:moveTo>
                  <a:lnTo>
                    <a:pt x="131191" y="0"/>
                  </a:lnTo>
                  <a:lnTo>
                    <a:pt x="126619" y="4698"/>
                  </a:lnTo>
                  <a:lnTo>
                    <a:pt x="126619" y="42290"/>
                  </a:lnTo>
                  <a:lnTo>
                    <a:pt x="147193" y="42290"/>
                  </a:lnTo>
                  <a:lnTo>
                    <a:pt x="147193" y="4698"/>
                  </a:lnTo>
                  <a:lnTo>
                    <a:pt x="142494" y="0"/>
                  </a:lnTo>
                  <a:close/>
                </a:path>
                <a:path w="358139" h="360045">
                  <a:moveTo>
                    <a:pt x="184658" y="0"/>
                  </a:moveTo>
                  <a:lnTo>
                    <a:pt x="173482" y="0"/>
                  </a:lnTo>
                  <a:lnTo>
                    <a:pt x="168783" y="4698"/>
                  </a:lnTo>
                  <a:lnTo>
                    <a:pt x="168783" y="42290"/>
                  </a:lnTo>
                  <a:lnTo>
                    <a:pt x="189357" y="42290"/>
                  </a:lnTo>
                  <a:lnTo>
                    <a:pt x="189357" y="4698"/>
                  </a:lnTo>
                  <a:lnTo>
                    <a:pt x="184658" y="0"/>
                  </a:lnTo>
                  <a:close/>
                </a:path>
                <a:path w="358139" h="360045">
                  <a:moveTo>
                    <a:pt x="226949" y="0"/>
                  </a:moveTo>
                  <a:lnTo>
                    <a:pt x="215646" y="0"/>
                  </a:lnTo>
                  <a:lnTo>
                    <a:pt x="210947" y="4698"/>
                  </a:lnTo>
                  <a:lnTo>
                    <a:pt x="210947" y="42290"/>
                  </a:lnTo>
                  <a:lnTo>
                    <a:pt x="231521" y="42290"/>
                  </a:lnTo>
                  <a:lnTo>
                    <a:pt x="231521" y="4698"/>
                  </a:lnTo>
                  <a:lnTo>
                    <a:pt x="226949" y="0"/>
                  </a:lnTo>
                  <a:close/>
                </a:path>
                <a:path w="358139" h="360045">
                  <a:moveTo>
                    <a:pt x="269113" y="0"/>
                  </a:moveTo>
                  <a:lnTo>
                    <a:pt x="257810" y="0"/>
                  </a:lnTo>
                  <a:lnTo>
                    <a:pt x="253111" y="4698"/>
                  </a:lnTo>
                  <a:lnTo>
                    <a:pt x="253111" y="42290"/>
                  </a:lnTo>
                  <a:lnTo>
                    <a:pt x="273812" y="42290"/>
                  </a:lnTo>
                  <a:lnTo>
                    <a:pt x="273812" y="4698"/>
                  </a:lnTo>
                  <a:lnTo>
                    <a:pt x="269113" y="0"/>
                  </a:lnTo>
                  <a:close/>
                </a:path>
              </a:pathLst>
            </a:custGeom>
            <a:solidFill>
              <a:srgbClr val="99D3FF">
                <a:alpha val="76077"/>
              </a:srgbClr>
            </a:solidFill>
          </p:spPr>
          <p:txBody>
            <a:bodyPr wrap="square" lIns="0" tIns="0" rIns="0" bIns="0" rtlCol="0"/>
            <a:lstStyle/>
            <a:p>
              <a:endParaRPr/>
            </a:p>
          </p:txBody>
        </p:sp>
        <p:pic>
          <p:nvPicPr>
            <p:cNvPr id="21" name="object 21"/>
            <p:cNvPicPr/>
            <p:nvPr/>
          </p:nvPicPr>
          <p:blipFill>
            <a:blip r:embed="rId10" cstate="print"/>
            <a:stretch>
              <a:fillRect/>
            </a:stretch>
          </p:blipFill>
          <p:spPr>
            <a:xfrm>
              <a:off x="6137147" y="3613403"/>
              <a:ext cx="188975" cy="188976"/>
            </a:xfrm>
            <a:prstGeom prst="rect">
              <a:avLst/>
            </a:prstGeom>
          </p:spPr>
        </p:pic>
        <p:sp>
          <p:nvSpPr>
            <p:cNvPr id="22" name="object 22"/>
            <p:cNvSpPr/>
            <p:nvPr/>
          </p:nvSpPr>
          <p:spPr>
            <a:xfrm>
              <a:off x="6399275" y="3528059"/>
              <a:ext cx="358140" cy="360045"/>
            </a:xfrm>
            <a:custGeom>
              <a:avLst/>
              <a:gdLst/>
              <a:ahLst/>
              <a:cxnLst/>
              <a:rect l="l" t="t" r="r" b="b"/>
              <a:pathLst>
                <a:path w="358140" h="360045">
                  <a:moveTo>
                    <a:pt x="284099" y="42290"/>
                  </a:moveTo>
                  <a:lnTo>
                    <a:pt x="73151" y="42290"/>
                  </a:lnTo>
                  <a:lnTo>
                    <a:pt x="61184" y="44771"/>
                  </a:lnTo>
                  <a:lnTo>
                    <a:pt x="51323" y="51561"/>
                  </a:lnTo>
                  <a:lnTo>
                    <a:pt x="44630" y="61686"/>
                  </a:lnTo>
                  <a:lnTo>
                    <a:pt x="42163" y="74167"/>
                  </a:lnTo>
                  <a:lnTo>
                    <a:pt x="42163" y="84581"/>
                  </a:lnTo>
                  <a:lnTo>
                    <a:pt x="4699" y="84581"/>
                  </a:lnTo>
                  <a:lnTo>
                    <a:pt x="0" y="89280"/>
                  </a:lnTo>
                  <a:lnTo>
                    <a:pt x="0" y="100456"/>
                  </a:lnTo>
                  <a:lnTo>
                    <a:pt x="4699" y="105155"/>
                  </a:lnTo>
                  <a:lnTo>
                    <a:pt x="42163" y="105155"/>
                  </a:lnTo>
                  <a:lnTo>
                    <a:pt x="42163" y="126745"/>
                  </a:lnTo>
                  <a:lnTo>
                    <a:pt x="4699" y="126745"/>
                  </a:lnTo>
                  <a:lnTo>
                    <a:pt x="0" y="131444"/>
                  </a:lnTo>
                  <a:lnTo>
                    <a:pt x="0" y="143636"/>
                  </a:lnTo>
                  <a:lnTo>
                    <a:pt x="4699" y="148335"/>
                  </a:lnTo>
                  <a:lnTo>
                    <a:pt x="42163" y="148335"/>
                  </a:lnTo>
                  <a:lnTo>
                    <a:pt x="42163" y="169036"/>
                  </a:lnTo>
                  <a:lnTo>
                    <a:pt x="4699" y="169036"/>
                  </a:lnTo>
                  <a:lnTo>
                    <a:pt x="0" y="173735"/>
                  </a:lnTo>
                  <a:lnTo>
                    <a:pt x="0" y="185927"/>
                  </a:lnTo>
                  <a:lnTo>
                    <a:pt x="4699" y="190626"/>
                  </a:lnTo>
                  <a:lnTo>
                    <a:pt x="42163" y="190626"/>
                  </a:lnTo>
                  <a:lnTo>
                    <a:pt x="42163" y="211327"/>
                  </a:lnTo>
                  <a:lnTo>
                    <a:pt x="4699" y="211327"/>
                  </a:lnTo>
                  <a:lnTo>
                    <a:pt x="0" y="216026"/>
                  </a:lnTo>
                  <a:lnTo>
                    <a:pt x="0" y="228218"/>
                  </a:lnTo>
                  <a:lnTo>
                    <a:pt x="4699" y="232917"/>
                  </a:lnTo>
                  <a:lnTo>
                    <a:pt x="42163" y="232917"/>
                  </a:lnTo>
                  <a:lnTo>
                    <a:pt x="42163" y="253491"/>
                  </a:lnTo>
                  <a:lnTo>
                    <a:pt x="4699" y="253491"/>
                  </a:lnTo>
                  <a:lnTo>
                    <a:pt x="0" y="258190"/>
                  </a:lnTo>
                  <a:lnTo>
                    <a:pt x="0" y="270382"/>
                  </a:lnTo>
                  <a:lnTo>
                    <a:pt x="4699" y="275081"/>
                  </a:lnTo>
                  <a:lnTo>
                    <a:pt x="42163" y="275081"/>
                  </a:lnTo>
                  <a:lnTo>
                    <a:pt x="42163" y="285495"/>
                  </a:lnTo>
                  <a:lnTo>
                    <a:pt x="44630" y="297977"/>
                  </a:lnTo>
                  <a:lnTo>
                    <a:pt x="51323" y="308102"/>
                  </a:lnTo>
                  <a:lnTo>
                    <a:pt x="61184" y="314892"/>
                  </a:lnTo>
                  <a:lnTo>
                    <a:pt x="73151" y="317372"/>
                  </a:lnTo>
                  <a:lnTo>
                    <a:pt x="84327" y="317372"/>
                  </a:lnTo>
                  <a:lnTo>
                    <a:pt x="84327" y="354952"/>
                  </a:lnTo>
                  <a:lnTo>
                    <a:pt x="89026" y="359638"/>
                  </a:lnTo>
                  <a:lnTo>
                    <a:pt x="100329" y="359638"/>
                  </a:lnTo>
                  <a:lnTo>
                    <a:pt x="105028" y="354952"/>
                  </a:lnTo>
                  <a:lnTo>
                    <a:pt x="105028" y="314578"/>
                  </a:lnTo>
                  <a:lnTo>
                    <a:pt x="284099" y="314578"/>
                  </a:lnTo>
                  <a:lnTo>
                    <a:pt x="296580" y="312098"/>
                  </a:lnTo>
                  <a:lnTo>
                    <a:pt x="306704" y="305307"/>
                  </a:lnTo>
                  <a:lnTo>
                    <a:pt x="313495" y="295183"/>
                  </a:lnTo>
                  <a:lnTo>
                    <a:pt x="313553" y="294893"/>
                  </a:lnTo>
                  <a:lnTo>
                    <a:pt x="69341" y="294893"/>
                  </a:lnTo>
                  <a:lnTo>
                    <a:pt x="65659" y="290194"/>
                  </a:lnTo>
                  <a:lnTo>
                    <a:pt x="65659" y="69468"/>
                  </a:lnTo>
                  <a:lnTo>
                    <a:pt x="69341" y="64769"/>
                  </a:lnTo>
                  <a:lnTo>
                    <a:pt x="314108" y="64769"/>
                  </a:lnTo>
                  <a:lnTo>
                    <a:pt x="313495" y="61686"/>
                  </a:lnTo>
                  <a:lnTo>
                    <a:pt x="306704" y="51561"/>
                  </a:lnTo>
                  <a:lnTo>
                    <a:pt x="296580" y="44771"/>
                  </a:lnTo>
                  <a:lnTo>
                    <a:pt x="284099" y="42290"/>
                  </a:lnTo>
                  <a:close/>
                </a:path>
                <a:path w="358140" h="360045">
                  <a:moveTo>
                    <a:pt x="147193" y="314578"/>
                  </a:moveTo>
                  <a:lnTo>
                    <a:pt x="126619" y="314578"/>
                  </a:lnTo>
                  <a:lnTo>
                    <a:pt x="126619" y="352120"/>
                  </a:lnTo>
                  <a:lnTo>
                    <a:pt x="131191" y="356831"/>
                  </a:lnTo>
                  <a:lnTo>
                    <a:pt x="142494" y="356831"/>
                  </a:lnTo>
                  <a:lnTo>
                    <a:pt x="147193" y="352120"/>
                  </a:lnTo>
                  <a:lnTo>
                    <a:pt x="147193" y="314578"/>
                  </a:lnTo>
                  <a:close/>
                </a:path>
                <a:path w="358140" h="360045">
                  <a:moveTo>
                    <a:pt x="189356" y="314578"/>
                  </a:moveTo>
                  <a:lnTo>
                    <a:pt x="168782" y="314578"/>
                  </a:lnTo>
                  <a:lnTo>
                    <a:pt x="168782" y="352120"/>
                  </a:lnTo>
                  <a:lnTo>
                    <a:pt x="173481" y="356831"/>
                  </a:lnTo>
                  <a:lnTo>
                    <a:pt x="184657" y="356831"/>
                  </a:lnTo>
                  <a:lnTo>
                    <a:pt x="189356" y="352120"/>
                  </a:lnTo>
                  <a:lnTo>
                    <a:pt x="189356" y="314578"/>
                  </a:lnTo>
                  <a:close/>
                </a:path>
                <a:path w="358140" h="360045">
                  <a:moveTo>
                    <a:pt x="231521" y="314578"/>
                  </a:moveTo>
                  <a:lnTo>
                    <a:pt x="210947" y="314578"/>
                  </a:lnTo>
                  <a:lnTo>
                    <a:pt x="210947" y="352120"/>
                  </a:lnTo>
                  <a:lnTo>
                    <a:pt x="215646" y="356831"/>
                  </a:lnTo>
                  <a:lnTo>
                    <a:pt x="226949" y="356831"/>
                  </a:lnTo>
                  <a:lnTo>
                    <a:pt x="231521" y="352120"/>
                  </a:lnTo>
                  <a:lnTo>
                    <a:pt x="231521" y="314578"/>
                  </a:lnTo>
                  <a:close/>
                </a:path>
                <a:path w="358140" h="360045">
                  <a:moveTo>
                    <a:pt x="273812" y="314578"/>
                  </a:moveTo>
                  <a:lnTo>
                    <a:pt x="253110" y="314578"/>
                  </a:lnTo>
                  <a:lnTo>
                    <a:pt x="253110" y="352120"/>
                  </a:lnTo>
                  <a:lnTo>
                    <a:pt x="257809" y="356831"/>
                  </a:lnTo>
                  <a:lnTo>
                    <a:pt x="269113" y="356831"/>
                  </a:lnTo>
                  <a:lnTo>
                    <a:pt x="273812" y="352120"/>
                  </a:lnTo>
                  <a:lnTo>
                    <a:pt x="273812" y="314578"/>
                  </a:lnTo>
                  <a:close/>
                </a:path>
                <a:path w="358140" h="360045">
                  <a:moveTo>
                    <a:pt x="314108" y="64769"/>
                  </a:moveTo>
                  <a:lnTo>
                    <a:pt x="289687" y="64769"/>
                  </a:lnTo>
                  <a:lnTo>
                    <a:pt x="294385" y="69468"/>
                  </a:lnTo>
                  <a:lnTo>
                    <a:pt x="294385" y="290194"/>
                  </a:lnTo>
                  <a:lnTo>
                    <a:pt x="289687" y="294893"/>
                  </a:lnTo>
                  <a:lnTo>
                    <a:pt x="313553" y="294893"/>
                  </a:lnTo>
                  <a:lnTo>
                    <a:pt x="315975" y="282701"/>
                  </a:lnTo>
                  <a:lnTo>
                    <a:pt x="315975" y="272287"/>
                  </a:lnTo>
                  <a:lnTo>
                    <a:pt x="353441" y="272287"/>
                  </a:lnTo>
                  <a:lnTo>
                    <a:pt x="358140" y="267588"/>
                  </a:lnTo>
                  <a:lnTo>
                    <a:pt x="358140" y="256412"/>
                  </a:lnTo>
                  <a:lnTo>
                    <a:pt x="353441" y="251713"/>
                  </a:lnTo>
                  <a:lnTo>
                    <a:pt x="315975" y="251713"/>
                  </a:lnTo>
                  <a:lnTo>
                    <a:pt x="315975" y="230123"/>
                  </a:lnTo>
                  <a:lnTo>
                    <a:pt x="353441" y="230123"/>
                  </a:lnTo>
                  <a:lnTo>
                    <a:pt x="358140" y="225424"/>
                  </a:lnTo>
                  <a:lnTo>
                    <a:pt x="358140" y="213232"/>
                  </a:lnTo>
                  <a:lnTo>
                    <a:pt x="353441" y="208533"/>
                  </a:lnTo>
                  <a:lnTo>
                    <a:pt x="315975" y="208533"/>
                  </a:lnTo>
                  <a:lnTo>
                    <a:pt x="315975" y="187832"/>
                  </a:lnTo>
                  <a:lnTo>
                    <a:pt x="353441" y="187832"/>
                  </a:lnTo>
                  <a:lnTo>
                    <a:pt x="358140" y="183133"/>
                  </a:lnTo>
                  <a:lnTo>
                    <a:pt x="358140" y="170941"/>
                  </a:lnTo>
                  <a:lnTo>
                    <a:pt x="353441" y="166242"/>
                  </a:lnTo>
                  <a:lnTo>
                    <a:pt x="315975" y="166242"/>
                  </a:lnTo>
                  <a:lnTo>
                    <a:pt x="315975" y="145541"/>
                  </a:lnTo>
                  <a:lnTo>
                    <a:pt x="356235" y="145541"/>
                  </a:lnTo>
                  <a:lnTo>
                    <a:pt x="358140" y="143636"/>
                  </a:lnTo>
                  <a:lnTo>
                    <a:pt x="358140" y="131444"/>
                  </a:lnTo>
                  <a:lnTo>
                    <a:pt x="353441" y="126745"/>
                  </a:lnTo>
                  <a:lnTo>
                    <a:pt x="315975" y="126745"/>
                  </a:lnTo>
                  <a:lnTo>
                    <a:pt x="315975" y="105155"/>
                  </a:lnTo>
                  <a:lnTo>
                    <a:pt x="353441" y="105155"/>
                  </a:lnTo>
                  <a:lnTo>
                    <a:pt x="358140" y="100456"/>
                  </a:lnTo>
                  <a:lnTo>
                    <a:pt x="358140" y="89280"/>
                  </a:lnTo>
                  <a:lnTo>
                    <a:pt x="353441" y="84581"/>
                  </a:lnTo>
                  <a:lnTo>
                    <a:pt x="315975" y="84581"/>
                  </a:lnTo>
                  <a:lnTo>
                    <a:pt x="315975" y="74167"/>
                  </a:lnTo>
                  <a:lnTo>
                    <a:pt x="314108" y="64769"/>
                  </a:lnTo>
                  <a:close/>
                </a:path>
                <a:path w="358140" h="360045">
                  <a:moveTo>
                    <a:pt x="356235" y="145541"/>
                  </a:moveTo>
                  <a:lnTo>
                    <a:pt x="347852" y="145541"/>
                  </a:lnTo>
                  <a:lnTo>
                    <a:pt x="347852" y="148335"/>
                  </a:lnTo>
                  <a:lnTo>
                    <a:pt x="353441" y="148335"/>
                  </a:lnTo>
                  <a:lnTo>
                    <a:pt x="356235" y="145541"/>
                  </a:lnTo>
                  <a:close/>
                </a:path>
                <a:path w="358140" h="360045">
                  <a:moveTo>
                    <a:pt x="100329" y="0"/>
                  </a:moveTo>
                  <a:lnTo>
                    <a:pt x="89026" y="0"/>
                  </a:lnTo>
                  <a:lnTo>
                    <a:pt x="84327" y="4698"/>
                  </a:lnTo>
                  <a:lnTo>
                    <a:pt x="84327" y="42290"/>
                  </a:lnTo>
                  <a:lnTo>
                    <a:pt x="105028" y="42290"/>
                  </a:lnTo>
                  <a:lnTo>
                    <a:pt x="105028" y="4698"/>
                  </a:lnTo>
                  <a:lnTo>
                    <a:pt x="100329" y="0"/>
                  </a:lnTo>
                  <a:close/>
                </a:path>
                <a:path w="358140" h="360045">
                  <a:moveTo>
                    <a:pt x="142494" y="0"/>
                  </a:moveTo>
                  <a:lnTo>
                    <a:pt x="131191" y="0"/>
                  </a:lnTo>
                  <a:lnTo>
                    <a:pt x="126619" y="4698"/>
                  </a:lnTo>
                  <a:lnTo>
                    <a:pt x="126619" y="42290"/>
                  </a:lnTo>
                  <a:lnTo>
                    <a:pt x="147193" y="42290"/>
                  </a:lnTo>
                  <a:lnTo>
                    <a:pt x="147193" y="4698"/>
                  </a:lnTo>
                  <a:lnTo>
                    <a:pt x="142494" y="0"/>
                  </a:lnTo>
                  <a:close/>
                </a:path>
                <a:path w="358140" h="360045">
                  <a:moveTo>
                    <a:pt x="184657" y="0"/>
                  </a:moveTo>
                  <a:lnTo>
                    <a:pt x="173481" y="0"/>
                  </a:lnTo>
                  <a:lnTo>
                    <a:pt x="168782" y="4698"/>
                  </a:lnTo>
                  <a:lnTo>
                    <a:pt x="168782" y="42290"/>
                  </a:lnTo>
                  <a:lnTo>
                    <a:pt x="189356" y="42290"/>
                  </a:lnTo>
                  <a:lnTo>
                    <a:pt x="189356" y="4698"/>
                  </a:lnTo>
                  <a:lnTo>
                    <a:pt x="184657" y="0"/>
                  </a:lnTo>
                  <a:close/>
                </a:path>
                <a:path w="358140" h="360045">
                  <a:moveTo>
                    <a:pt x="226949" y="0"/>
                  </a:moveTo>
                  <a:lnTo>
                    <a:pt x="215646" y="0"/>
                  </a:lnTo>
                  <a:lnTo>
                    <a:pt x="210947" y="4698"/>
                  </a:lnTo>
                  <a:lnTo>
                    <a:pt x="210947" y="42290"/>
                  </a:lnTo>
                  <a:lnTo>
                    <a:pt x="231521" y="42290"/>
                  </a:lnTo>
                  <a:lnTo>
                    <a:pt x="231521" y="4698"/>
                  </a:lnTo>
                  <a:lnTo>
                    <a:pt x="226949" y="0"/>
                  </a:lnTo>
                  <a:close/>
                </a:path>
                <a:path w="358140" h="360045">
                  <a:moveTo>
                    <a:pt x="269113" y="0"/>
                  </a:moveTo>
                  <a:lnTo>
                    <a:pt x="257809" y="0"/>
                  </a:lnTo>
                  <a:lnTo>
                    <a:pt x="253110" y="4698"/>
                  </a:lnTo>
                  <a:lnTo>
                    <a:pt x="253110" y="42290"/>
                  </a:lnTo>
                  <a:lnTo>
                    <a:pt x="273812" y="42290"/>
                  </a:lnTo>
                  <a:lnTo>
                    <a:pt x="273812" y="4698"/>
                  </a:lnTo>
                  <a:lnTo>
                    <a:pt x="269113" y="0"/>
                  </a:lnTo>
                  <a:close/>
                </a:path>
              </a:pathLst>
            </a:custGeom>
            <a:solidFill>
              <a:srgbClr val="99D3FF">
                <a:alpha val="76077"/>
              </a:srgbClr>
            </a:solidFill>
          </p:spPr>
          <p:txBody>
            <a:bodyPr wrap="square" lIns="0" tIns="0" rIns="0" bIns="0" rtlCol="0"/>
            <a:lstStyle/>
            <a:p>
              <a:endParaRPr/>
            </a:p>
          </p:txBody>
        </p:sp>
        <p:pic>
          <p:nvPicPr>
            <p:cNvPr id="23" name="object 23"/>
            <p:cNvPicPr/>
            <p:nvPr/>
          </p:nvPicPr>
          <p:blipFill>
            <a:blip r:embed="rId11" cstate="print"/>
            <a:stretch>
              <a:fillRect/>
            </a:stretch>
          </p:blipFill>
          <p:spPr>
            <a:xfrm>
              <a:off x="6484619" y="3611879"/>
              <a:ext cx="188975" cy="188975"/>
            </a:xfrm>
            <a:prstGeom prst="rect">
              <a:avLst/>
            </a:prstGeom>
          </p:spPr>
        </p:pic>
      </p:grpSp>
      <p:grpSp>
        <p:nvGrpSpPr>
          <p:cNvPr id="24" name="object 24"/>
          <p:cNvGrpSpPr/>
          <p:nvPr/>
        </p:nvGrpSpPr>
        <p:grpSpPr>
          <a:xfrm>
            <a:off x="4438677" y="2601937"/>
            <a:ext cx="488950" cy="573405"/>
            <a:chOff x="4438677" y="2601937"/>
            <a:chExt cx="488950" cy="573405"/>
          </a:xfrm>
        </p:grpSpPr>
        <p:sp>
          <p:nvSpPr>
            <p:cNvPr id="25" name="object 25"/>
            <p:cNvSpPr/>
            <p:nvPr/>
          </p:nvSpPr>
          <p:spPr>
            <a:xfrm>
              <a:off x="4438675" y="2601937"/>
              <a:ext cx="488950" cy="314325"/>
            </a:xfrm>
            <a:custGeom>
              <a:avLst/>
              <a:gdLst/>
              <a:ahLst/>
              <a:cxnLst/>
              <a:rect l="l" t="t" r="r" b="b"/>
              <a:pathLst>
                <a:path w="488950" h="314325">
                  <a:moveTo>
                    <a:pt x="420954" y="152349"/>
                  </a:moveTo>
                  <a:lnTo>
                    <a:pt x="416699" y="153924"/>
                  </a:lnTo>
                  <a:lnTo>
                    <a:pt x="367233" y="164858"/>
                  </a:lnTo>
                  <a:lnTo>
                    <a:pt x="308940" y="171919"/>
                  </a:lnTo>
                  <a:lnTo>
                    <a:pt x="244221" y="174421"/>
                  </a:lnTo>
                  <a:lnTo>
                    <a:pt x="179489" y="171919"/>
                  </a:lnTo>
                  <a:lnTo>
                    <a:pt x="121196" y="164858"/>
                  </a:lnTo>
                  <a:lnTo>
                    <a:pt x="71729" y="153924"/>
                  </a:lnTo>
                  <a:lnTo>
                    <a:pt x="33464" y="139788"/>
                  </a:lnTo>
                  <a:lnTo>
                    <a:pt x="0" y="104648"/>
                  </a:lnTo>
                  <a:lnTo>
                    <a:pt x="0" y="244208"/>
                  </a:lnTo>
                  <a:lnTo>
                    <a:pt x="33464" y="279349"/>
                  </a:lnTo>
                  <a:lnTo>
                    <a:pt x="71729" y="293484"/>
                  </a:lnTo>
                  <a:lnTo>
                    <a:pt x="121196" y="304419"/>
                  </a:lnTo>
                  <a:lnTo>
                    <a:pt x="179489" y="311480"/>
                  </a:lnTo>
                  <a:lnTo>
                    <a:pt x="244221" y="313982"/>
                  </a:lnTo>
                  <a:lnTo>
                    <a:pt x="259930" y="313372"/>
                  </a:lnTo>
                  <a:lnTo>
                    <a:pt x="398881" y="174421"/>
                  </a:lnTo>
                  <a:lnTo>
                    <a:pt x="420954" y="152349"/>
                  </a:lnTo>
                  <a:close/>
                </a:path>
                <a:path w="488950" h="314325">
                  <a:moveTo>
                    <a:pt x="488442" y="69761"/>
                  </a:moveTo>
                  <a:lnTo>
                    <a:pt x="455091" y="34544"/>
                  </a:lnTo>
                  <a:lnTo>
                    <a:pt x="416902" y="20434"/>
                  </a:lnTo>
                  <a:lnTo>
                    <a:pt x="367474" y="9525"/>
                  </a:lnTo>
                  <a:lnTo>
                    <a:pt x="309143" y="2501"/>
                  </a:lnTo>
                  <a:lnTo>
                    <a:pt x="244221" y="0"/>
                  </a:lnTo>
                  <a:lnTo>
                    <a:pt x="179298" y="2501"/>
                  </a:lnTo>
                  <a:lnTo>
                    <a:pt x="120954" y="9525"/>
                  </a:lnTo>
                  <a:lnTo>
                    <a:pt x="71526" y="20434"/>
                  </a:lnTo>
                  <a:lnTo>
                    <a:pt x="33337" y="34544"/>
                  </a:lnTo>
                  <a:lnTo>
                    <a:pt x="0" y="69761"/>
                  </a:lnTo>
                  <a:lnTo>
                    <a:pt x="8724" y="88303"/>
                  </a:lnTo>
                  <a:lnTo>
                    <a:pt x="71526" y="119100"/>
                  </a:lnTo>
                  <a:lnTo>
                    <a:pt x="120954" y="130009"/>
                  </a:lnTo>
                  <a:lnTo>
                    <a:pt x="179298" y="137045"/>
                  </a:lnTo>
                  <a:lnTo>
                    <a:pt x="244221" y="139534"/>
                  </a:lnTo>
                  <a:lnTo>
                    <a:pt x="309143" y="137045"/>
                  </a:lnTo>
                  <a:lnTo>
                    <a:pt x="367474" y="130009"/>
                  </a:lnTo>
                  <a:lnTo>
                    <a:pt x="416902" y="119100"/>
                  </a:lnTo>
                  <a:lnTo>
                    <a:pt x="455091" y="104978"/>
                  </a:lnTo>
                  <a:lnTo>
                    <a:pt x="488442" y="69761"/>
                  </a:lnTo>
                  <a:close/>
                </a:path>
              </a:pathLst>
            </a:custGeom>
            <a:solidFill>
              <a:srgbClr val="66BEFF"/>
            </a:solidFill>
          </p:spPr>
          <p:txBody>
            <a:bodyPr wrap="square" lIns="0" tIns="0" rIns="0" bIns="0" rtlCol="0"/>
            <a:lstStyle/>
            <a:p>
              <a:endParaRPr/>
            </a:p>
          </p:txBody>
        </p:sp>
        <p:pic>
          <p:nvPicPr>
            <p:cNvPr id="26" name="object 26"/>
            <p:cNvPicPr/>
            <p:nvPr/>
          </p:nvPicPr>
          <p:blipFill>
            <a:blip r:embed="rId12" cstate="print"/>
            <a:stretch>
              <a:fillRect/>
            </a:stretch>
          </p:blipFill>
          <p:spPr>
            <a:xfrm>
              <a:off x="4438677" y="2881026"/>
              <a:ext cx="225171" cy="294205"/>
            </a:xfrm>
            <a:prstGeom prst="rect">
              <a:avLst/>
            </a:prstGeom>
          </p:spPr>
        </p:pic>
      </p:grpSp>
      <p:pic>
        <p:nvPicPr>
          <p:cNvPr id="27" name="object 27"/>
          <p:cNvPicPr/>
          <p:nvPr/>
        </p:nvPicPr>
        <p:blipFill>
          <a:blip r:embed="rId13" cstate="print"/>
          <a:stretch>
            <a:fillRect/>
          </a:stretch>
        </p:blipFill>
        <p:spPr>
          <a:xfrm>
            <a:off x="757427" y="1472183"/>
            <a:ext cx="1072134" cy="345186"/>
          </a:xfrm>
          <a:prstGeom prst="rect">
            <a:avLst/>
          </a:prstGeom>
        </p:spPr>
      </p:pic>
      <p:sp>
        <p:nvSpPr>
          <p:cNvPr id="28" name="object 28"/>
          <p:cNvSpPr txBox="1"/>
          <p:nvPr/>
        </p:nvSpPr>
        <p:spPr>
          <a:xfrm>
            <a:off x="843178" y="1500327"/>
            <a:ext cx="88963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Data</a:t>
            </a:r>
            <a:r>
              <a:rPr sz="1200" spc="-55" dirty="0">
                <a:solidFill>
                  <a:srgbClr val="FFFFFF"/>
                </a:solidFill>
                <a:latin typeface="Calibri"/>
                <a:cs typeface="Calibri"/>
              </a:rPr>
              <a:t> </a:t>
            </a:r>
            <a:r>
              <a:rPr sz="1200" spc="-5" dirty="0">
                <a:solidFill>
                  <a:srgbClr val="FFFFFF"/>
                </a:solidFill>
                <a:latin typeface="Calibri"/>
                <a:cs typeface="Calibri"/>
              </a:rPr>
              <a:t>scources</a:t>
            </a:r>
            <a:endParaRPr sz="1200">
              <a:latin typeface="Calibri"/>
              <a:cs typeface="Calibri"/>
            </a:endParaRPr>
          </a:p>
        </p:txBody>
      </p:sp>
      <p:grpSp>
        <p:nvGrpSpPr>
          <p:cNvPr id="29" name="object 29"/>
          <p:cNvGrpSpPr/>
          <p:nvPr/>
        </p:nvGrpSpPr>
        <p:grpSpPr>
          <a:xfrm>
            <a:off x="763523" y="1728216"/>
            <a:ext cx="2153920" cy="982980"/>
            <a:chOff x="763523" y="1728216"/>
            <a:chExt cx="2153920" cy="982980"/>
          </a:xfrm>
        </p:grpSpPr>
        <p:pic>
          <p:nvPicPr>
            <p:cNvPr id="30" name="object 30"/>
            <p:cNvPicPr/>
            <p:nvPr/>
          </p:nvPicPr>
          <p:blipFill>
            <a:blip r:embed="rId14" cstate="print"/>
            <a:stretch>
              <a:fillRect/>
            </a:stretch>
          </p:blipFill>
          <p:spPr>
            <a:xfrm>
              <a:off x="763523" y="1728216"/>
              <a:ext cx="425195" cy="982980"/>
            </a:xfrm>
            <a:prstGeom prst="rect">
              <a:avLst/>
            </a:prstGeom>
          </p:spPr>
        </p:pic>
        <p:pic>
          <p:nvPicPr>
            <p:cNvPr id="31" name="object 31"/>
            <p:cNvPicPr/>
            <p:nvPr/>
          </p:nvPicPr>
          <p:blipFill>
            <a:blip r:embed="rId15" cstate="print"/>
            <a:stretch>
              <a:fillRect/>
            </a:stretch>
          </p:blipFill>
          <p:spPr>
            <a:xfrm>
              <a:off x="1426463" y="2074138"/>
              <a:ext cx="1490472" cy="222529"/>
            </a:xfrm>
            <a:prstGeom prst="rect">
              <a:avLst/>
            </a:prstGeom>
          </p:spPr>
        </p:pic>
        <p:pic>
          <p:nvPicPr>
            <p:cNvPr id="32" name="object 32"/>
            <p:cNvPicPr/>
            <p:nvPr/>
          </p:nvPicPr>
          <p:blipFill>
            <a:blip r:embed="rId16" cstate="print"/>
            <a:stretch>
              <a:fillRect/>
            </a:stretch>
          </p:blipFill>
          <p:spPr>
            <a:xfrm>
              <a:off x="1473707" y="2107692"/>
              <a:ext cx="1399031" cy="118871"/>
            </a:xfrm>
            <a:prstGeom prst="rect">
              <a:avLst/>
            </a:prstGeom>
          </p:spPr>
        </p:pic>
        <p:sp>
          <p:nvSpPr>
            <p:cNvPr id="33" name="object 33"/>
            <p:cNvSpPr/>
            <p:nvPr/>
          </p:nvSpPr>
          <p:spPr>
            <a:xfrm>
              <a:off x="1473707" y="2107692"/>
              <a:ext cx="1399540" cy="119380"/>
            </a:xfrm>
            <a:custGeom>
              <a:avLst/>
              <a:gdLst/>
              <a:ahLst/>
              <a:cxnLst/>
              <a:rect l="l" t="t" r="r" b="b"/>
              <a:pathLst>
                <a:path w="1399539" h="119380">
                  <a:moveTo>
                    <a:pt x="0" y="29718"/>
                  </a:moveTo>
                  <a:lnTo>
                    <a:pt x="1339596" y="29718"/>
                  </a:lnTo>
                  <a:lnTo>
                    <a:pt x="1339596" y="0"/>
                  </a:lnTo>
                  <a:lnTo>
                    <a:pt x="1399031" y="59435"/>
                  </a:lnTo>
                  <a:lnTo>
                    <a:pt x="1339596" y="118871"/>
                  </a:lnTo>
                  <a:lnTo>
                    <a:pt x="1339596" y="89153"/>
                  </a:lnTo>
                  <a:lnTo>
                    <a:pt x="0" y="89153"/>
                  </a:lnTo>
                  <a:lnTo>
                    <a:pt x="0" y="29718"/>
                  </a:lnTo>
                  <a:close/>
                </a:path>
              </a:pathLst>
            </a:custGeom>
            <a:ln w="9524">
              <a:solidFill>
                <a:srgbClr val="373737"/>
              </a:solidFill>
            </a:ln>
          </p:spPr>
          <p:txBody>
            <a:bodyPr wrap="square" lIns="0" tIns="0" rIns="0" bIns="0" rtlCol="0"/>
            <a:lstStyle/>
            <a:p>
              <a:endParaRPr/>
            </a:p>
          </p:txBody>
        </p:sp>
      </p:grpSp>
      <p:sp>
        <p:nvSpPr>
          <p:cNvPr id="34" name="object 34"/>
          <p:cNvSpPr txBox="1"/>
          <p:nvPr/>
        </p:nvSpPr>
        <p:spPr>
          <a:xfrm>
            <a:off x="1859407" y="1862073"/>
            <a:ext cx="51054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E</a:t>
            </a:r>
            <a:r>
              <a:rPr sz="1200" dirty="0">
                <a:solidFill>
                  <a:srgbClr val="FFFFFF"/>
                </a:solidFill>
                <a:latin typeface="Calibri"/>
                <a:cs typeface="Calibri"/>
              </a:rPr>
              <a:t>T</a:t>
            </a:r>
            <a:r>
              <a:rPr sz="1200" spc="-5" dirty="0">
                <a:solidFill>
                  <a:srgbClr val="FFFFFF"/>
                </a:solidFill>
                <a:latin typeface="Calibri"/>
                <a:cs typeface="Calibri"/>
              </a:rPr>
              <a:t>L</a:t>
            </a:r>
            <a:r>
              <a:rPr sz="1200" dirty="0">
                <a:solidFill>
                  <a:srgbClr val="FFFFFF"/>
                </a:solidFill>
                <a:latin typeface="Calibri"/>
                <a:cs typeface="Calibri"/>
              </a:rPr>
              <a:t>/</a:t>
            </a:r>
            <a:r>
              <a:rPr sz="1200" spc="-5" dirty="0">
                <a:solidFill>
                  <a:srgbClr val="FFFFFF"/>
                </a:solidFill>
                <a:latin typeface="Calibri"/>
                <a:cs typeface="Calibri"/>
              </a:rPr>
              <a:t>ELT</a:t>
            </a:r>
            <a:endParaRPr sz="1200">
              <a:latin typeface="Calibri"/>
              <a:cs typeface="Calibri"/>
            </a:endParaRPr>
          </a:p>
        </p:txBody>
      </p:sp>
      <p:pic>
        <p:nvPicPr>
          <p:cNvPr id="35" name="object 35"/>
          <p:cNvPicPr/>
          <p:nvPr/>
        </p:nvPicPr>
        <p:blipFill>
          <a:blip r:embed="rId17" cstate="print"/>
          <a:stretch>
            <a:fillRect/>
          </a:stretch>
        </p:blipFill>
        <p:spPr>
          <a:xfrm>
            <a:off x="4603067" y="791591"/>
            <a:ext cx="145830" cy="172192"/>
          </a:xfrm>
          <a:prstGeom prst="rect">
            <a:avLst/>
          </a:prstGeom>
        </p:spPr>
      </p:pic>
      <p:pic>
        <p:nvPicPr>
          <p:cNvPr id="36" name="object 36"/>
          <p:cNvPicPr/>
          <p:nvPr/>
        </p:nvPicPr>
        <p:blipFill>
          <a:blip r:embed="rId18" cstate="print"/>
          <a:stretch>
            <a:fillRect/>
          </a:stretch>
        </p:blipFill>
        <p:spPr>
          <a:xfrm>
            <a:off x="1656588" y="3390900"/>
            <a:ext cx="659892" cy="342900"/>
          </a:xfrm>
          <a:prstGeom prst="rect">
            <a:avLst/>
          </a:prstGeom>
        </p:spPr>
      </p:pic>
      <p:pic>
        <p:nvPicPr>
          <p:cNvPr id="37" name="object 37"/>
          <p:cNvPicPr/>
          <p:nvPr/>
        </p:nvPicPr>
        <p:blipFill>
          <a:blip r:embed="rId19" cstate="print"/>
          <a:stretch>
            <a:fillRect/>
          </a:stretch>
        </p:blipFill>
        <p:spPr>
          <a:xfrm>
            <a:off x="1519427" y="3845052"/>
            <a:ext cx="838199" cy="246887"/>
          </a:xfrm>
          <a:prstGeom prst="rect">
            <a:avLst/>
          </a:prstGeom>
        </p:spPr>
      </p:pic>
      <p:grpSp>
        <p:nvGrpSpPr>
          <p:cNvPr id="38" name="object 38"/>
          <p:cNvGrpSpPr/>
          <p:nvPr/>
        </p:nvGrpSpPr>
        <p:grpSpPr>
          <a:xfrm>
            <a:off x="1583436" y="2212848"/>
            <a:ext cx="1015365" cy="530860"/>
            <a:chOff x="1583436" y="2212848"/>
            <a:chExt cx="1015365" cy="530860"/>
          </a:xfrm>
        </p:grpSpPr>
        <p:pic>
          <p:nvPicPr>
            <p:cNvPr id="39" name="object 39"/>
            <p:cNvPicPr/>
            <p:nvPr/>
          </p:nvPicPr>
          <p:blipFill>
            <a:blip r:embed="rId20" cstate="print"/>
            <a:stretch>
              <a:fillRect/>
            </a:stretch>
          </p:blipFill>
          <p:spPr>
            <a:xfrm>
              <a:off x="1583436" y="2372868"/>
              <a:ext cx="1014984" cy="370331"/>
            </a:xfrm>
            <a:prstGeom prst="rect">
              <a:avLst/>
            </a:prstGeom>
          </p:spPr>
        </p:pic>
        <p:pic>
          <p:nvPicPr>
            <p:cNvPr id="40" name="object 40"/>
            <p:cNvPicPr/>
            <p:nvPr/>
          </p:nvPicPr>
          <p:blipFill>
            <a:blip r:embed="rId21" cstate="print"/>
            <a:stretch>
              <a:fillRect/>
            </a:stretch>
          </p:blipFill>
          <p:spPr>
            <a:xfrm>
              <a:off x="1911095" y="2212848"/>
              <a:ext cx="492251" cy="246887"/>
            </a:xfrm>
            <a:prstGeom prst="rect">
              <a:avLst/>
            </a:prstGeom>
          </p:spPr>
        </p:pic>
      </p:grpSp>
      <p:pic>
        <p:nvPicPr>
          <p:cNvPr id="41" name="object 41"/>
          <p:cNvPicPr/>
          <p:nvPr/>
        </p:nvPicPr>
        <p:blipFill>
          <a:blip r:embed="rId22" cstate="print"/>
          <a:stretch>
            <a:fillRect/>
          </a:stretch>
        </p:blipFill>
        <p:spPr>
          <a:xfrm>
            <a:off x="6935723" y="3531108"/>
            <a:ext cx="1522476" cy="316992"/>
          </a:xfrm>
          <a:prstGeom prst="rect">
            <a:avLst/>
          </a:prstGeom>
        </p:spPr>
      </p:pic>
      <p:pic>
        <p:nvPicPr>
          <p:cNvPr id="42" name="object 42"/>
          <p:cNvPicPr/>
          <p:nvPr/>
        </p:nvPicPr>
        <p:blipFill>
          <a:blip r:embed="rId23" cstate="print"/>
          <a:stretch>
            <a:fillRect/>
          </a:stretch>
        </p:blipFill>
        <p:spPr>
          <a:xfrm>
            <a:off x="7060692" y="1879092"/>
            <a:ext cx="463296" cy="463296"/>
          </a:xfrm>
          <a:prstGeom prst="rect">
            <a:avLst/>
          </a:prstGeom>
        </p:spPr>
      </p:pic>
      <p:grpSp>
        <p:nvGrpSpPr>
          <p:cNvPr id="43" name="object 43"/>
          <p:cNvGrpSpPr/>
          <p:nvPr/>
        </p:nvGrpSpPr>
        <p:grpSpPr>
          <a:xfrm>
            <a:off x="2997707" y="1627632"/>
            <a:ext cx="3061970" cy="2070100"/>
            <a:chOff x="2997707" y="1627632"/>
            <a:chExt cx="3061970" cy="2070100"/>
          </a:xfrm>
        </p:grpSpPr>
        <p:sp>
          <p:nvSpPr>
            <p:cNvPr id="44" name="object 44"/>
            <p:cNvSpPr/>
            <p:nvPr/>
          </p:nvSpPr>
          <p:spPr>
            <a:xfrm>
              <a:off x="2997707" y="2008632"/>
              <a:ext cx="358140" cy="360045"/>
            </a:xfrm>
            <a:custGeom>
              <a:avLst/>
              <a:gdLst/>
              <a:ahLst/>
              <a:cxnLst/>
              <a:rect l="l" t="t" r="r" b="b"/>
              <a:pathLst>
                <a:path w="358139" h="360044">
                  <a:moveTo>
                    <a:pt x="284099" y="42291"/>
                  </a:moveTo>
                  <a:lnTo>
                    <a:pt x="73152" y="42291"/>
                  </a:lnTo>
                  <a:lnTo>
                    <a:pt x="61184" y="44771"/>
                  </a:lnTo>
                  <a:lnTo>
                    <a:pt x="51323" y="51562"/>
                  </a:lnTo>
                  <a:lnTo>
                    <a:pt x="44630" y="61686"/>
                  </a:lnTo>
                  <a:lnTo>
                    <a:pt x="42164" y="74168"/>
                  </a:lnTo>
                  <a:lnTo>
                    <a:pt x="42164" y="84581"/>
                  </a:lnTo>
                  <a:lnTo>
                    <a:pt x="4699" y="84581"/>
                  </a:lnTo>
                  <a:lnTo>
                    <a:pt x="0" y="89281"/>
                  </a:lnTo>
                  <a:lnTo>
                    <a:pt x="0" y="100456"/>
                  </a:lnTo>
                  <a:lnTo>
                    <a:pt x="4699" y="105156"/>
                  </a:lnTo>
                  <a:lnTo>
                    <a:pt x="42164" y="105156"/>
                  </a:lnTo>
                  <a:lnTo>
                    <a:pt x="42164" y="126745"/>
                  </a:lnTo>
                  <a:lnTo>
                    <a:pt x="4699" y="126745"/>
                  </a:lnTo>
                  <a:lnTo>
                    <a:pt x="0" y="131444"/>
                  </a:lnTo>
                  <a:lnTo>
                    <a:pt x="0" y="143637"/>
                  </a:lnTo>
                  <a:lnTo>
                    <a:pt x="4699" y="148336"/>
                  </a:lnTo>
                  <a:lnTo>
                    <a:pt x="42164" y="148336"/>
                  </a:lnTo>
                  <a:lnTo>
                    <a:pt x="42164" y="169037"/>
                  </a:lnTo>
                  <a:lnTo>
                    <a:pt x="4699" y="169037"/>
                  </a:lnTo>
                  <a:lnTo>
                    <a:pt x="0" y="173736"/>
                  </a:lnTo>
                  <a:lnTo>
                    <a:pt x="0" y="185928"/>
                  </a:lnTo>
                  <a:lnTo>
                    <a:pt x="4699" y="190626"/>
                  </a:lnTo>
                  <a:lnTo>
                    <a:pt x="42164" y="190626"/>
                  </a:lnTo>
                  <a:lnTo>
                    <a:pt x="42164" y="211328"/>
                  </a:lnTo>
                  <a:lnTo>
                    <a:pt x="4699" y="211328"/>
                  </a:lnTo>
                  <a:lnTo>
                    <a:pt x="0" y="216026"/>
                  </a:lnTo>
                  <a:lnTo>
                    <a:pt x="0" y="228219"/>
                  </a:lnTo>
                  <a:lnTo>
                    <a:pt x="4699" y="232918"/>
                  </a:lnTo>
                  <a:lnTo>
                    <a:pt x="42164" y="232918"/>
                  </a:lnTo>
                  <a:lnTo>
                    <a:pt x="42164" y="253492"/>
                  </a:lnTo>
                  <a:lnTo>
                    <a:pt x="4699" y="253492"/>
                  </a:lnTo>
                  <a:lnTo>
                    <a:pt x="0" y="258191"/>
                  </a:lnTo>
                  <a:lnTo>
                    <a:pt x="0" y="270382"/>
                  </a:lnTo>
                  <a:lnTo>
                    <a:pt x="4699" y="275081"/>
                  </a:lnTo>
                  <a:lnTo>
                    <a:pt x="42164" y="275081"/>
                  </a:lnTo>
                  <a:lnTo>
                    <a:pt x="42164" y="285495"/>
                  </a:lnTo>
                  <a:lnTo>
                    <a:pt x="44630" y="297977"/>
                  </a:lnTo>
                  <a:lnTo>
                    <a:pt x="51323" y="308101"/>
                  </a:lnTo>
                  <a:lnTo>
                    <a:pt x="61184" y="314892"/>
                  </a:lnTo>
                  <a:lnTo>
                    <a:pt x="73152" y="317373"/>
                  </a:lnTo>
                  <a:lnTo>
                    <a:pt x="84328" y="317373"/>
                  </a:lnTo>
                  <a:lnTo>
                    <a:pt x="84328" y="354965"/>
                  </a:lnTo>
                  <a:lnTo>
                    <a:pt x="89027" y="359663"/>
                  </a:lnTo>
                  <a:lnTo>
                    <a:pt x="100330" y="359663"/>
                  </a:lnTo>
                  <a:lnTo>
                    <a:pt x="105029" y="354965"/>
                  </a:lnTo>
                  <a:lnTo>
                    <a:pt x="105029" y="314579"/>
                  </a:lnTo>
                  <a:lnTo>
                    <a:pt x="284099" y="314579"/>
                  </a:lnTo>
                  <a:lnTo>
                    <a:pt x="296580" y="312098"/>
                  </a:lnTo>
                  <a:lnTo>
                    <a:pt x="306705" y="305307"/>
                  </a:lnTo>
                  <a:lnTo>
                    <a:pt x="313495" y="295183"/>
                  </a:lnTo>
                  <a:lnTo>
                    <a:pt x="313553" y="294894"/>
                  </a:lnTo>
                  <a:lnTo>
                    <a:pt x="69342" y="294894"/>
                  </a:lnTo>
                  <a:lnTo>
                    <a:pt x="65659" y="290194"/>
                  </a:lnTo>
                  <a:lnTo>
                    <a:pt x="65659" y="69468"/>
                  </a:lnTo>
                  <a:lnTo>
                    <a:pt x="69342" y="64769"/>
                  </a:lnTo>
                  <a:lnTo>
                    <a:pt x="314108" y="64769"/>
                  </a:lnTo>
                  <a:lnTo>
                    <a:pt x="313495" y="61686"/>
                  </a:lnTo>
                  <a:lnTo>
                    <a:pt x="306705" y="51562"/>
                  </a:lnTo>
                  <a:lnTo>
                    <a:pt x="296580" y="44771"/>
                  </a:lnTo>
                  <a:lnTo>
                    <a:pt x="284099" y="42291"/>
                  </a:lnTo>
                  <a:close/>
                </a:path>
                <a:path w="358139" h="360044">
                  <a:moveTo>
                    <a:pt x="147193" y="314579"/>
                  </a:moveTo>
                  <a:lnTo>
                    <a:pt x="126618" y="314579"/>
                  </a:lnTo>
                  <a:lnTo>
                    <a:pt x="126618" y="352170"/>
                  </a:lnTo>
                  <a:lnTo>
                    <a:pt x="131191" y="356869"/>
                  </a:lnTo>
                  <a:lnTo>
                    <a:pt x="142494" y="356869"/>
                  </a:lnTo>
                  <a:lnTo>
                    <a:pt x="147193" y="352170"/>
                  </a:lnTo>
                  <a:lnTo>
                    <a:pt x="147193" y="314579"/>
                  </a:lnTo>
                  <a:close/>
                </a:path>
                <a:path w="358139" h="360044">
                  <a:moveTo>
                    <a:pt x="189356" y="314579"/>
                  </a:moveTo>
                  <a:lnTo>
                    <a:pt x="168783" y="314579"/>
                  </a:lnTo>
                  <a:lnTo>
                    <a:pt x="168783" y="352170"/>
                  </a:lnTo>
                  <a:lnTo>
                    <a:pt x="173481" y="356869"/>
                  </a:lnTo>
                  <a:lnTo>
                    <a:pt x="184658" y="356869"/>
                  </a:lnTo>
                  <a:lnTo>
                    <a:pt x="189356" y="352170"/>
                  </a:lnTo>
                  <a:lnTo>
                    <a:pt x="189356" y="314579"/>
                  </a:lnTo>
                  <a:close/>
                </a:path>
                <a:path w="358139" h="360044">
                  <a:moveTo>
                    <a:pt x="231521" y="314579"/>
                  </a:moveTo>
                  <a:lnTo>
                    <a:pt x="210947" y="314579"/>
                  </a:lnTo>
                  <a:lnTo>
                    <a:pt x="210947" y="352170"/>
                  </a:lnTo>
                  <a:lnTo>
                    <a:pt x="215646" y="356869"/>
                  </a:lnTo>
                  <a:lnTo>
                    <a:pt x="226949" y="356869"/>
                  </a:lnTo>
                  <a:lnTo>
                    <a:pt x="231521" y="352170"/>
                  </a:lnTo>
                  <a:lnTo>
                    <a:pt x="231521" y="314579"/>
                  </a:lnTo>
                  <a:close/>
                </a:path>
                <a:path w="358139" h="360044">
                  <a:moveTo>
                    <a:pt x="273812" y="314579"/>
                  </a:moveTo>
                  <a:lnTo>
                    <a:pt x="253111" y="314579"/>
                  </a:lnTo>
                  <a:lnTo>
                    <a:pt x="253111" y="352170"/>
                  </a:lnTo>
                  <a:lnTo>
                    <a:pt x="257809" y="356869"/>
                  </a:lnTo>
                  <a:lnTo>
                    <a:pt x="269113" y="356869"/>
                  </a:lnTo>
                  <a:lnTo>
                    <a:pt x="273812" y="352170"/>
                  </a:lnTo>
                  <a:lnTo>
                    <a:pt x="273812" y="314579"/>
                  </a:lnTo>
                  <a:close/>
                </a:path>
                <a:path w="358139" h="360044">
                  <a:moveTo>
                    <a:pt x="314108" y="64769"/>
                  </a:moveTo>
                  <a:lnTo>
                    <a:pt x="289687" y="64769"/>
                  </a:lnTo>
                  <a:lnTo>
                    <a:pt x="294386" y="69468"/>
                  </a:lnTo>
                  <a:lnTo>
                    <a:pt x="294386" y="290194"/>
                  </a:lnTo>
                  <a:lnTo>
                    <a:pt x="289687" y="294894"/>
                  </a:lnTo>
                  <a:lnTo>
                    <a:pt x="313553" y="294894"/>
                  </a:lnTo>
                  <a:lnTo>
                    <a:pt x="315976" y="282701"/>
                  </a:lnTo>
                  <a:lnTo>
                    <a:pt x="315976" y="272288"/>
                  </a:lnTo>
                  <a:lnTo>
                    <a:pt x="353441" y="272288"/>
                  </a:lnTo>
                  <a:lnTo>
                    <a:pt x="358140" y="267588"/>
                  </a:lnTo>
                  <a:lnTo>
                    <a:pt x="358140" y="256412"/>
                  </a:lnTo>
                  <a:lnTo>
                    <a:pt x="353441" y="251713"/>
                  </a:lnTo>
                  <a:lnTo>
                    <a:pt x="315976" y="251713"/>
                  </a:lnTo>
                  <a:lnTo>
                    <a:pt x="315976" y="230124"/>
                  </a:lnTo>
                  <a:lnTo>
                    <a:pt x="353441" y="230124"/>
                  </a:lnTo>
                  <a:lnTo>
                    <a:pt x="358140" y="225425"/>
                  </a:lnTo>
                  <a:lnTo>
                    <a:pt x="358140" y="213232"/>
                  </a:lnTo>
                  <a:lnTo>
                    <a:pt x="353441" y="208534"/>
                  </a:lnTo>
                  <a:lnTo>
                    <a:pt x="315976" y="208534"/>
                  </a:lnTo>
                  <a:lnTo>
                    <a:pt x="315976" y="187832"/>
                  </a:lnTo>
                  <a:lnTo>
                    <a:pt x="353441" y="187832"/>
                  </a:lnTo>
                  <a:lnTo>
                    <a:pt x="358140" y="183134"/>
                  </a:lnTo>
                  <a:lnTo>
                    <a:pt x="358140" y="170942"/>
                  </a:lnTo>
                  <a:lnTo>
                    <a:pt x="353441" y="166243"/>
                  </a:lnTo>
                  <a:lnTo>
                    <a:pt x="315976" y="166243"/>
                  </a:lnTo>
                  <a:lnTo>
                    <a:pt x="315976" y="145542"/>
                  </a:lnTo>
                  <a:lnTo>
                    <a:pt x="356235" y="145542"/>
                  </a:lnTo>
                  <a:lnTo>
                    <a:pt x="358140" y="143637"/>
                  </a:lnTo>
                  <a:lnTo>
                    <a:pt x="358140" y="131444"/>
                  </a:lnTo>
                  <a:lnTo>
                    <a:pt x="353441" y="126745"/>
                  </a:lnTo>
                  <a:lnTo>
                    <a:pt x="315976" y="126745"/>
                  </a:lnTo>
                  <a:lnTo>
                    <a:pt x="315976" y="105156"/>
                  </a:lnTo>
                  <a:lnTo>
                    <a:pt x="353441" y="105156"/>
                  </a:lnTo>
                  <a:lnTo>
                    <a:pt x="358140" y="100456"/>
                  </a:lnTo>
                  <a:lnTo>
                    <a:pt x="358140" y="89281"/>
                  </a:lnTo>
                  <a:lnTo>
                    <a:pt x="353441" y="84581"/>
                  </a:lnTo>
                  <a:lnTo>
                    <a:pt x="315976" y="84581"/>
                  </a:lnTo>
                  <a:lnTo>
                    <a:pt x="315976" y="74168"/>
                  </a:lnTo>
                  <a:lnTo>
                    <a:pt x="314108" y="64769"/>
                  </a:lnTo>
                  <a:close/>
                </a:path>
                <a:path w="358139" h="360044">
                  <a:moveTo>
                    <a:pt x="356235" y="145542"/>
                  </a:moveTo>
                  <a:lnTo>
                    <a:pt x="347853" y="145542"/>
                  </a:lnTo>
                  <a:lnTo>
                    <a:pt x="347853" y="148336"/>
                  </a:lnTo>
                  <a:lnTo>
                    <a:pt x="353441" y="148336"/>
                  </a:lnTo>
                  <a:lnTo>
                    <a:pt x="356235" y="145542"/>
                  </a:lnTo>
                  <a:close/>
                </a:path>
                <a:path w="358139" h="360044">
                  <a:moveTo>
                    <a:pt x="100330" y="0"/>
                  </a:moveTo>
                  <a:lnTo>
                    <a:pt x="89027" y="0"/>
                  </a:lnTo>
                  <a:lnTo>
                    <a:pt x="84328" y="4699"/>
                  </a:lnTo>
                  <a:lnTo>
                    <a:pt x="84328" y="42291"/>
                  </a:lnTo>
                  <a:lnTo>
                    <a:pt x="105029" y="42291"/>
                  </a:lnTo>
                  <a:lnTo>
                    <a:pt x="105029" y="4699"/>
                  </a:lnTo>
                  <a:lnTo>
                    <a:pt x="100330" y="0"/>
                  </a:lnTo>
                  <a:close/>
                </a:path>
                <a:path w="358139" h="360044">
                  <a:moveTo>
                    <a:pt x="142494" y="0"/>
                  </a:moveTo>
                  <a:lnTo>
                    <a:pt x="131191" y="0"/>
                  </a:lnTo>
                  <a:lnTo>
                    <a:pt x="126618" y="4699"/>
                  </a:lnTo>
                  <a:lnTo>
                    <a:pt x="126618" y="42291"/>
                  </a:lnTo>
                  <a:lnTo>
                    <a:pt x="147193" y="42291"/>
                  </a:lnTo>
                  <a:lnTo>
                    <a:pt x="147193" y="4699"/>
                  </a:lnTo>
                  <a:lnTo>
                    <a:pt x="142494" y="0"/>
                  </a:lnTo>
                  <a:close/>
                </a:path>
                <a:path w="358139" h="360044">
                  <a:moveTo>
                    <a:pt x="184658" y="0"/>
                  </a:moveTo>
                  <a:lnTo>
                    <a:pt x="173481" y="0"/>
                  </a:lnTo>
                  <a:lnTo>
                    <a:pt x="168783" y="4699"/>
                  </a:lnTo>
                  <a:lnTo>
                    <a:pt x="168783" y="42291"/>
                  </a:lnTo>
                  <a:lnTo>
                    <a:pt x="189356" y="42291"/>
                  </a:lnTo>
                  <a:lnTo>
                    <a:pt x="189356" y="4699"/>
                  </a:lnTo>
                  <a:lnTo>
                    <a:pt x="184658" y="0"/>
                  </a:lnTo>
                  <a:close/>
                </a:path>
                <a:path w="358139" h="360044">
                  <a:moveTo>
                    <a:pt x="226949" y="0"/>
                  </a:moveTo>
                  <a:lnTo>
                    <a:pt x="215646" y="0"/>
                  </a:lnTo>
                  <a:lnTo>
                    <a:pt x="210947" y="4699"/>
                  </a:lnTo>
                  <a:lnTo>
                    <a:pt x="210947" y="42291"/>
                  </a:lnTo>
                  <a:lnTo>
                    <a:pt x="231521" y="42291"/>
                  </a:lnTo>
                  <a:lnTo>
                    <a:pt x="231521" y="4699"/>
                  </a:lnTo>
                  <a:lnTo>
                    <a:pt x="226949" y="0"/>
                  </a:lnTo>
                  <a:close/>
                </a:path>
                <a:path w="358139" h="360044">
                  <a:moveTo>
                    <a:pt x="269113" y="0"/>
                  </a:moveTo>
                  <a:lnTo>
                    <a:pt x="257809" y="0"/>
                  </a:lnTo>
                  <a:lnTo>
                    <a:pt x="253111" y="4699"/>
                  </a:lnTo>
                  <a:lnTo>
                    <a:pt x="253111" y="42291"/>
                  </a:lnTo>
                  <a:lnTo>
                    <a:pt x="273812" y="42291"/>
                  </a:lnTo>
                  <a:lnTo>
                    <a:pt x="273812" y="4699"/>
                  </a:lnTo>
                  <a:lnTo>
                    <a:pt x="269113" y="0"/>
                  </a:lnTo>
                  <a:close/>
                </a:path>
              </a:pathLst>
            </a:custGeom>
            <a:solidFill>
              <a:srgbClr val="99D3FF">
                <a:alpha val="76077"/>
              </a:srgbClr>
            </a:solidFill>
          </p:spPr>
          <p:txBody>
            <a:bodyPr wrap="square" lIns="0" tIns="0" rIns="0" bIns="0" rtlCol="0"/>
            <a:lstStyle/>
            <a:p>
              <a:endParaRPr/>
            </a:p>
          </p:txBody>
        </p:sp>
        <p:pic>
          <p:nvPicPr>
            <p:cNvPr id="45" name="object 45"/>
            <p:cNvPicPr/>
            <p:nvPr/>
          </p:nvPicPr>
          <p:blipFill>
            <a:blip r:embed="rId24" cstate="print"/>
            <a:stretch>
              <a:fillRect/>
            </a:stretch>
          </p:blipFill>
          <p:spPr>
            <a:xfrm>
              <a:off x="3083051" y="2092452"/>
              <a:ext cx="188975" cy="188975"/>
            </a:xfrm>
            <a:prstGeom prst="rect">
              <a:avLst/>
            </a:prstGeom>
          </p:spPr>
        </p:pic>
        <p:pic>
          <p:nvPicPr>
            <p:cNvPr id="46" name="object 46"/>
            <p:cNvPicPr/>
            <p:nvPr/>
          </p:nvPicPr>
          <p:blipFill>
            <a:blip r:embed="rId25" cstate="print"/>
            <a:stretch>
              <a:fillRect/>
            </a:stretch>
          </p:blipFill>
          <p:spPr>
            <a:xfrm>
              <a:off x="4770119" y="2253996"/>
              <a:ext cx="1258824" cy="736092"/>
            </a:xfrm>
            <a:prstGeom prst="rect">
              <a:avLst/>
            </a:prstGeom>
          </p:spPr>
        </p:pic>
        <p:pic>
          <p:nvPicPr>
            <p:cNvPr id="47" name="object 47"/>
            <p:cNvPicPr/>
            <p:nvPr/>
          </p:nvPicPr>
          <p:blipFill>
            <a:blip r:embed="rId26" cstate="print"/>
            <a:stretch>
              <a:fillRect/>
            </a:stretch>
          </p:blipFill>
          <p:spPr>
            <a:xfrm>
              <a:off x="4819141" y="2284349"/>
              <a:ext cx="1165860" cy="640461"/>
            </a:xfrm>
            <a:prstGeom prst="rect">
              <a:avLst/>
            </a:prstGeom>
          </p:spPr>
        </p:pic>
        <p:sp>
          <p:nvSpPr>
            <p:cNvPr id="48" name="object 48"/>
            <p:cNvSpPr/>
            <p:nvPr/>
          </p:nvSpPr>
          <p:spPr>
            <a:xfrm>
              <a:off x="4819141" y="2284349"/>
              <a:ext cx="1165860" cy="640715"/>
            </a:xfrm>
            <a:custGeom>
              <a:avLst/>
              <a:gdLst/>
              <a:ahLst/>
              <a:cxnLst/>
              <a:rect l="l" t="t" r="r" b="b"/>
              <a:pathLst>
                <a:path w="1165860" h="640714">
                  <a:moveTo>
                    <a:pt x="0" y="584707"/>
                  </a:moveTo>
                  <a:lnTo>
                    <a:pt x="1095883" y="27939"/>
                  </a:lnTo>
                  <a:lnTo>
                    <a:pt x="1081659" y="0"/>
                  </a:lnTo>
                  <a:lnTo>
                    <a:pt x="1165860" y="27431"/>
                  </a:lnTo>
                  <a:lnTo>
                    <a:pt x="1138428" y="111632"/>
                  </a:lnTo>
                  <a:lnTo>
                    <a:pt x="1124204" y="83693"/>
                  </a:lnTo>
                  <a:lnTo>
                    <a:pt x="28321" y="640461"/>
                  </a:lnTo>
                  <a:lnTo>
                    <a:pt x="0" y="584707"/>
                  </a:lnTo>
                  <a:close/>
                </a:path>
              </a:pathLst>
            </a:custGeom>
            <a:ln w="9525">
              <a:solidFill>
                <a:srgbClr val="373737"/>
              </a:solidFill>
            </a:ln>
          </p:spPr>
          <p:txBody>
            <a:bodyPr wrap="square" lIns="0" tIns="0" rIns="0" bIns="0" rtlCol="0"/>
            <a:lstStyle/>
            <a:p>
              <a:endParaRPr/>
            </a:p>
          </p:txBody>
        </p:sp>
        <p:pic>
          <p:nvPicPr>
            <p:cNvPr id="49" name="object 49"/>
            <p:cNvPicPr/>
            <p:nvPr/>
          </p:nvPicPr>
          <p:blipFill>
            <a:blip r:embed="rId27" cstate="print"/>
            <a:stretch>
              <a:fillRect/>
            </a:stretch>
          </p:blipFill>
          <p:spPr>
            <a:xfrm>
              <a:off x="4792979" y="2974822"/>
              <a:ext cx="1266444" cy="722401"/>
            </a:xfrm>
            <a:prstGeom prst="rect">
              <a:avLst/>
            </a:prstGeom>
          </p:spPr>
        </p:pic>
        <p:pic>
          <p:nvPicPr>
            <p:cNvPr id="50" name="object 50"/>
            <p:cNvPicPr/>
            <p:nvPr/>
          </p:nvPicPr>
          <p:blipFill>
            <a:blip r:embed="rId28" cstate="print"/>
            <a:stretch>
              <a:fillRect/>
            </a:stretch>
          </p:blipFill>
          <p:spPr>
            <a:xfrm>
              <a:off x="4842001" y="3003423"/>
              <a:ext cx="1172972" cy="626998"/>
            </a:xfrm>
            <a:prstGeom prst="rect">
              <a:avLst/>
            </a:prstGeom>
          </p:spPr>
        </p:pic>
        <p:sp>
          <p:nvSpPr>
            <p:cNvPr id="51" name="object 51"/>
            <p:cNvSpPr/>
            <p:nvPr/>
          </p:nvSpPr>
          <p:spPr>
            <a:xfrm>
              <a:off x="4842001" y="3003423"/>
              <a:ext cx="1173480" cy="627380"/>
            </a:xfrm>
            <a:custGeom>
              <a:avLst/>
              <a:gdLst/>
              <a:ahLst/>
              <a:cxnLst/>
              <a:rect l="l" t="t" r="r" b="b"/>
              <a:pathLst>
                <a:path w="1173479" h="627379">
                  <a:moveTo>
                    <a:pt x="27686" y="0"/>
                  </a:moveTo>
                  <a:lnTo>
                    <a:pt x="1130553" y="542797"/>
                  </a:lnTo>
                  <a:lnTo>
                    <a:pt x="1144397" y="514730"/>
                  </a:lnTo>
                  <a:lnTo>
                    <a:pt x="1172972" y="598551"/>
                  </a:lnTo>
                  <a:lnTo>
                    <a:pt x="1089152" y="626998"/>
                  </a:lnTo>
                  <a:lnTo>
                    <a:pt x="1102995" y="598932"/>
                  </a:lnTo>
                  <a:lnTo>
                    <a:pt x="0" y="56260"/>
                  </a:lnTo>
                  <a:lnTo>
                    <a:pt x="27686" y="0"/>
                  </a:lnTo>
                  <a:close/>
                </a:path>
              </a:pathLst>
            </a:custGeom>
            <a:ln w="9524">
              <a:solidFill>
                <a:srgbClr val="373737"/>
              </a:solidFill>
            </a:ln>
          </p:spPr>
          <p:txBody>
            <a:bodyPr wrap="square" lIns="0" tIns="0" rIns="0" bIns="0" rtlCol="0"/>
            <a:lstStyle/>
            <a:p>
              <a:endParaRPr/>
            </a:p>
          </p:txBody>
        </p:sp>
        <p:pic>
          <p:nvPicPr>
            <p:cNvPr id="52" name="object 52"/>
            <p:cNvPicPr/>
            <p:nvPr/>
          </p:nvPicPr>
          <p:blipFill>
            <a:blip r:embed="rId29" cstate="print"/>
            <a:stretch>
              <a:fillRect/>
            </a:stretch>
          </p:blipFill>
          <p:spPr>
            <a:xfrm>
              <a:off x="4564379" y="1627632"/>
              <a:ext cx="227012" cy="1146047"/>
            </a:xfrm>
            <a:prstGeom prst="rect">
              <a:avLst/>
            </a:prstGeom>
          </p:spPr>
        </p:pic>
        <p:pic>
          <p:nvPicPr>
            <p:cNvPr id="53" name="object 53"/>
            <p:cNvPicPr/>
            <p:nvPr/>
          </p:nvPicPr>
          <p:blipFill>
            <a:blip r:embed="rId30" cstate="print"/>
            <a:stretch>
              <a:fillRect/>
            </a:stretch>
          </p:blipFill>
          <p:spPr>
            <a:xfrm>
              <a:off x="4619243" y="1656588"/>
              <a:ext cx="121919" cy="1054608"/>
            </a:xfrm>
            <a:prstGeom prst="rect">
              <a:avLst/>
            </a:prstGeom>
          </p:spPr>
        </p:pic>
        <p:sp>
          <p:nvSpPr>
            <p:cNvPr id="54" name="object 54"/>
            <p:cNvSpPr/>
            <p:nvPr/>
          </p:nvSpPr>
          <p:spPr>
            <a:xfrm>
              <a:off x="4619243" y="1656588"/>
              <a:ext cx="121920" cy="1054735"/>
            </a:xfrm>
            <a:custGeom>
              <a:avLst/>
              <a:gdLst/>
              <a:ahLst/>
              <a:cxnLst/>
              <a:rect l="l" t="t" r="r" b="b"/>
              <a:pathLst>
                <a:path w="121920" h="1054735">
                  <a:moveTo>
                    <a:pt x="30479" y="1054608"/>
                  </a:moveTo>
                  <a:lnTo>
                    <a:pt x="30479" y="60960"/>
                  </a:lnTo>
                  <a:lnTo>
                    <a:pt x="0" y="60960"/>
                  </a:lnTo>
                  <a:lnTo>
                    <a:pt x="60959" y="0"/>
                  </a:lnTo>
                  <a:lnTo>
                    <a:pt x="121919" y="60960"/>
                  </a:lnTo>
                  <a:lnTo>
                    <a:pt x="91439" y="60960"/>
                  </a:lnTo>
                  <a:lnTo>
                    <a:pt x="91439" y="1054608"/>
                  </a:lnTo>
                  <a:lnTo>
                    <a:pt x="30479" y="1054608"/>
                  </a:lnTo>
                  <a:close/>
                </a:path>
              </a:pathLst>
            </a:custGeom>
            <a:ln w="9525">
              <a:solidFill>
                <a:srgbClr val="373737"/>
              </a:solidFill>
            </a:ln>
          </p:spPr>
          <p:txBody>
            <a:bodyPr wrap="square" lIns="0" tIns="0" rIns="0" bIns="0" rtlCol="0"/>
            <a:lstStyle/>
            <a:p>
              <a:endParaRPr/>
            </a:p>
          </p:txBody>
        </p:sp>
        <p:pic>
          <p:nvPicPr>
            <p:cNvPr id="55" name="object 55"/>
            <p:cNvPicPr/>
            <p:nvPr/>
          </p:nvPicPr>
          <p:blipFill>
            <a:blip r:embed="rId31" cstate="print"/>
            <a:stretch>
              <a:fillRect/>
            </a:stretch>
          </p:blipFill>
          <p:spPr>
            <a:xfrm>
              <a:off x="3354323" y="2974822"/>
              <a:ext cx="1225308" cy="678205"/>
            </a:xfrm>
            <a:prstGeom prst="rect">
              <a:avLst/>
            </a:prstGeom>
          </p:spPr>
        </p:pic>
        <p:pic>
          <p:nvPicPr>
            <p:cNvPr id="56" name="object 56"/>
            <p:cNvPicPr/>
            <p:nvPr/>
          </p:nvPicPr>
          <p:blipFill>
            <a:blip r:embed="rId32" cstate="print"/>
            <a:stretch>
              <a:fillRect/>
            </a:stretch>
          </p:blipFill>
          <p:spPr>
            <a:xfrm>
              <a:off x="3403345" y="3003804"/>
              <a:ext cx="1132586" cy="583437"/>
            </a:xfrm>
            <a:prstGeom prst="rect">
              <a:avLst/>
            </a:prstGeom>
          </p:spPr>
        </p:pic>
        <p:sp>
          <p:nvSpPr>
            <p:cNvPr id="57" name="object 57"/>
            <p:cNvSpPr/>
            <p:nvPr/>
          </p:nvSpPr>
          <p:spPr>
            <a:xfrm>
              <a:off x="3403345" y="3003804"/>
              <a:ext cx="1132840" cy="583565"/>
            </a:xfrm>
            <a:custGeom>
              <a:avLst/>
              <a:gdLst/>
              <a:ahLst/>
              <a:cxnLst/>
              <a:rect l="l" t="t" r="r" b="b"/>
              <a:pathLst>
                <a:path w="1132839" h="583564">
                  <a:moveTo>
                    <a:pt x="1132586" y="55498"/>
                  </a:moveTo>
                  <a:lnTo>
                    <a:pt x="68579" y="555624"/>
                  </a:lnTo>
                  <a:lnTo>
                    <a:pt x="81661" y="583437"/>
                  </a:lnTo>
                  <a:lnTo>
                    <a:pt x="0" y="553973"/>
                  </a:lnTo>
                  <a:lnTo>
                    <a:pt x="29463" y="472439"/>
                  </a:lnTo>
                  <a:lnTo>
                    <a:pt x="42544" y="500125"/>
                  </a:lnTo>
                  <a:lnTo>
                    <a:pt x="1106424" y="0"/>
                  </a:lnTo>
                  <a:lnTo>
                    <a:pt x="1132586" y="55498"/>
                  </a:lnTo>
                  <a:close/>
                </a:path>
              </a:pathLst>
            </a:custGeom>
            <a:ln w="9524">
              <a:solidFill>
                <a:srgbClr val="373737"/>
              </a:solidFill>
            </a:ln>
          </p:spPr>
          <p:txBody>
            <a:bodyPr wrap="square" lIns="0" tIns="0" rIns="0" bIns="0" rtlCol="0"/>
            <a:lstStyle/>
            <a:p>
              <a:endParaRPr/>
            </a:p>
          </p:txBody>
        </p:sp>
      </p:grpSp>
      <p:sp>
        <p:nvSpPr>
          <p:cNvPr id="58" name="object 58"/>
          <p:cNvSpPr txBox="1"/>
          <p:nvPr/>
        </p:nvSpPr>
        <p:spPr>
          <a:xfrm>
            <a:off x="3921378" y="1027557"/>
            <a:ext cx="154749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a:t>
            </a:r>
            <a:r>
              <a:rPr sz="1200" spc="5" dirty="0">
                <a:solidFill>
                  <a:srgbClr val="FFFFFF"/>
                </a:solidFill>
                <a:latin typeface="Calibri"/>
                <a:cs typeface="Calibri"/>
              </a:rPr>
              <a:t>t</a:t>
            </a:r>
            <a:r>
              <a:rPr sz="1200" dirty="0">
                <a:solidFill>
                  <a:srgbClr val="FFFFFF"/>
                </a:solidFill>
                <a:latin typeface="Calibri"/>
                <a:cs typeface="Calibri"/>
              </a:rPr>
              <a:t>a</a:t>
            </a:r>
            <a:r>
              <a:rPr sz="1200" spc="5" dirty="0">
                <a:solidFill>
                  <a:srgbClr val="FFFFFF"/>
                </a:solidFill>
                <a:latin typeface="Calibri"/>
                <a:cs typeface="Calibri"/>
              </a:rPr>
              <a:t>b</a:t>
            </a:r>
            <a:r>
              <a:rPr sz="1200" dirty="0">
                <a:solidFill>
                  <a:srgbClr val="FFFFFF"/>
                </a:solidFill>
                <a:latin typeface="Calibri"/>
                <a:cs typeface="Calibri"/>
              </a:rPr>
              <a:t>ase</a:t>
            </a:r>
            <a:r>
              <a:rPr sz="1200" spc="-20" dirty="0">
                <a:solidFill>
                  <a:srgbClr val="FFFFFF"/>
                </a:solidFill>
                <a:latin typeface="Calibri"/>
                <a:cs typeface="Calibri"/>
              </a:rPr>
              <a:t> </a:t>
            </a:r>
            <a:r>
              <a:rPr sz="1200" dirty="0">
                <a:solidFill>
                  <a:srgbClr val="FFFFFF"/>
                </a:solidFill>
                <a:latin typeface="Calibri"/>
                <a:cs typeface="Calibri"/>
              </a:rPr>
              <a:t>a</a:t>
            </a:r>
            <a:r>
              <a:rPr sz="1200" spc="5" dirty="0">
                <a:solidFill>
                  <a:srgbClr val="FFFFFF"/>
                </a:solidFill>
                <a:latin typeface="Calibri"/>
                <a:cs typeface="Calibri"/>
              </a:rPr>
              <a:t>d</a:t>
            </a:r>
            <a:r>
              <a:rPr sz="1200" dirty="0">
                <a:solidFill>
                  <a:srgbClr val="FFFFFF"/>
                </a:solidFill>
                <a:latin typeface="Calibri"/>
                <a:cs typeface="Calibri"/>
              </a:rPr>
              <a:t>mi</a:t>
            </a:r>
            <a:r>
              <a:rPr sz="1200" spc="5" dirty="0">
                <a:solidFill>
                  <a:srgbClr val="FFFFFF"/>
                </a:solidFill>
                <a:latin typeface="Calibri"/>
                <a:cs typeface="Calibri"/>
              </a:rPr>
              <a:t>n</a:t>
            </a:r>
            <a:r>
              <a:rPr sz="1200" dirty="0">
                <a:solidFill>
                  <a:srgbClr val="FFFFFF"/>
                </a:solidFill>
                <a:latin typeface="Calibri"/>
                <a:cs typeface="Calibri"/>
              </a:rPr>
              <a:t>istra</a:t>
            </a:r>
            <a:r>
              <a:rPr sz="1200" spc="5" dirty="0">
                <a:solidFill>
                  <a:srgbClr val="FFFFFF"/>
                </a:solidFill>
                <a:latin typeface="Calibri"/>
                <a:cs typeface="Calibri"/>
              </a:rPr>
              <a:t>t</a:t>
            </a:r>
            <a:r>
              <a:rPr sz="1200" spc="-5" dirty="0">
                <a:solidFill>
                  <a:srgbClr val="FFFFFF"/>
                </a:solidFill>
                <a:latin typeface="Calibri"/>
                <a:cs typeface="Calibri"/>
              </a:rPr>
              <a:t>o</a:t>
            </a:r>
            <a:r>
              <a:rPr sz="1200" spc="-10" dirty="0">
                <a:solidFill>
                  <a:srgbClr val="FFFFFF"/>
                </a:solidFill>
                <a:latin typeface="Calibri"/>
                <a:cs typeface="Calibri"/>
              </a:rPr>
              <a:t>r</a:t>
            </a:r>
            <a:r>
              <a:rPr sz="1200" dirty="0">
                <a:solidFill>
                  <a:srgbClr val="FFFFFF"/>
                </a:solidFill>
                <a:latin typeface="Calibri"/>
                <a:cs typeface="Calibri"/>
              </a:rPr>
              <a:t>s</a:t>
            </a:r>
            <a:endParaRPr sz="1200">
              <a:latin typeface="Calibri"/>
              <a:cs typeface="Calibri"/>
            </a:endParaRPr>
          </a:p>
        </p:txBody>
      </p:sp>
      <p:sp>
        <p:nvSpPr>
          <p:cNvPr id="59" name="object 59"/>
          <p:cNvSpPr txBox="1"/>
          <p:nvPr/>
        </p:nvSpPr>
        <p:spPr>
          <a:xfrm>
            <a:off x="6033896" y="1614678"/>
            <a:ext cx="6381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Rep</a:t>
            </a:r>
            <a:r>
              <a:rPr sz="1200" spc="-5" dirty="0">
                <a:solidFill>
                  <a:srgbClr val="FFFFFF"/>
                </a:solidFill>
                <a:latin typeface="Calibri"/>
                <a:cs typeface="Calibri"/>
              </a:rPr>
              <a:t>o</a:t>
            </a:r>
            <a:r>
              <a:rPr sz="1200" dirty="0">
                <a:solidFill>
                  <a:srgbClr val="FFFFFF"/>
                </a:solidFill>
                <a:latin typeface="Calibri"/>
                <a:cs typeface="Calibri"/>
              </a:rPr>
              <a:t>rti</a:t>
            </a:r>
            <a:r>
              <a:rPr sz="1200" spc="5" dirty="0">
                <a:solidFill>
                  <a:srgbClr val="FFFFFF"/>
                </a:solidFill>
                <a:latin typeface="Calibri"/>
                <a:cs typeface="Calibri"/>
              </a:rPr>
              <a:t>n</a:t>
            </a:r>
            <a:r>
              <a:rPr sz="1200" dirty="0">
                <a:solidFill>
                  <a:srgbClr val="FFFFFF"/>
                </a:solidFill>
                <a:latin typeface="Calibri"/>
                <a:cs typeface="Calibri"/>
              </a:rPr>
              <a:t>g</a:t>
            </a:r>
            <a:endParaRPr sz="1200">
              <a:latin typeface="Calibri"/>
              <a:cs typeface="Calibri"/>
            </a:endParaRPr>
          </a:p>
        </p:txBody>
      </p:sp>
      <p:sp>
        <p:nvSpPr>
          <p:cNvPr id="60" name="object 60"/>
          <p:cNvSpPr txBox="1"/>
          <p:nvPr/>
        </p:nvSpPr>
        <p:spPr>
          <a:xfrm>
            <a:off x="6068314" y="3218179"/>
            <a:ext cx="66865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M</a:t>
            </a:r>
            <a:r>
              <a:rPr sz="1200" dirty="0">
                <a:solidFill>
                  <a:srgbClr val="FFFFFF"/>
                </a:solidFill>
                <a:latin typeface="Calibri"/>
                <a:cs typeface="Calibri"/>
              </a:rPr>
              <a:t>arke</a:t>
            </a:r>
            <a:r>
              <a:rPr sz="1200" spc="5" dirty="0">
                <a:solidFill>
                  <a:srgbClr val="FFFFFF"/>
                </a:solidFill>
                <a:latin typeface="Calibri"/>
                <a:cs typeface="Calibri"/>
              </a:rPr>
              <a:t>t</a:t>
            </a:r>
            <a:r>
              <a:rPr sz="1200" dirty="0">
                <a:solidFill>
                  <a:srgbClr val="FFFFFF"/>
                </a:solidFill>
                <a:latin typeface="Calibri"/>
                <a:cs typeface="Calibri"/>
              </a:rPr>
              <a:t>i</a:t>
            </a:r>
            <a:r>
              <a:rPr sz="1200" spc="5" dirty="0">
                <a:solidFill>
                  <a:srgbClr val="FFFFFF"/>
                </a:solidFill>
                <a:latin typeface="Calibri"/>
                <a:cs typeface="Calibri"/>
              </a:rPr>
              <a:t>n</a:t>
            </a:r>
            <a:r>
              <a:rPr sz="1200" dirty="0">
                <a:solidFill>
                  <a:srgbClr val="FFFFFF"/>
                </a:solidFill>
                <a:latin typeface="Calibri"/>
                <a:cs typeface="Calibri"/>
              </a:rPr>
              <a:t>g</a:t>
            </a:r>
            <a:endParaRPr sz="1200">
              <a:latin typeface="Calibri"/>
              <a:cs typeface="Calibri"/>
            </a:endParaRPr>
          </a:p>
        </p:txBody>
      </p:sp>
      <p:sp>
        <p:nvSpPr>
          <p:cNvPr id="61" name="object 61"/>
          <p:cNvSpPr txBox="1"/>
          <p:nvPr/>
        </p:nvSpPr>
        <p:spPr>
          <a:xfrm>
            <a:off x="2585466" y="4177385"/>
            <a:ext cx="817244"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Data</a:t>
            </a:r>
            <a:r>
              <a:rPr sz="1200" spc="-70" dirty="0">
                <a:solidFill>
                  <a:srgbClr val="FFFFFF"/>
                </a:solidFill>
                <a:latin typeface="Calibri"/>
                <a:cs typeface="Calibri"/>
              </a:rPr>
              <a:t> </a:t>
            </a:r>
            <a:r>
              <a:rPr sz="1200" spc="-5" dirty="0">
                <a:solidFill>
                  <a:srgbClr val="FFFFFF"/>
                </a:solidFill>
                <a:latin typeface="Calibri"/>
                <a:cs typeface="Calibri"/>
              </a:rPr>
              <a:t>Science</a:t>
            </a:r>
            <a:endParaRPr sz="1200">
              <a:latin typeface="Calibri"/>
              <a:cs typeface="Calibri"/>
            </a:endParaRPr>
          </a:p>
        </p:txBody>
      </p:sp>
      <p:sp>
        <p:nvSpPr>
          <p:cNvPr id="62" name="object 62"/>
          <p:cNvSpPr txBox="1"/>
          <p:nvPr/>
        </p:nvSpPr>
        <p:spPr>
          <a:xfrm>
            <a:off x="3102610" y="1699640"/>
            <a:ext cx="14605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BI</a:t>
            </a:r>
            <a:endParaRPr sz="1200">
              <a:latin typeface="Calibri"/>
              <a:cs typeface="Calibri"/>
            </a:endParaRPr>
          </a:p>
        </p:txBody>
      </p:sp>
      <p:grpSp>
        <p:nvGrpSpPr>
          <p:cNvPr id="63" name="object 63"/>
          <p:cNvGrpSpPr/>
          <p:nvPr/>
        </p:nvGrpSpPr>
        <p:grpSpPr>
          <a:xfrm>
            <a:off x="3334511" y="2273807"/>
            <a:ext cx="1268095" cy="718185"/>
            <a:chOff x="3334511" y="2273807"/>
            <a:chExt cx="1268095" cy="718185"/>
          </a:xfrm>
        </p:grpSpPr>
        <p:pic>
          <p:nvPicPr>
            <p:cNvPr id="64" name="object 64"/>
            <p:cNvPicPr/>
            <p:nvPr/>
          </p:nvPicPr>
          <p:blipFill>
            <a:blip r:embed="rId33" cstate="print"/>
            <a:stretch>
              <a:fillRect/>
            </a:stretch>
          </p:blipFill>
          <p:spPr>
            <a:xfrm>
              <a:off x="3334511" y="2273807"/>
              <a:ext cx="1267967" cy="717804"/>
            </a:xfrm>
            <a:prstGeom prst="rect">
              <a:avLst/>
            </a:prstGeom>
          </p:spPr>
        </p:pic>
        <p:pic>
          <p:nvPicPr>
            <p:cNvPr id="65" name="object 65"/>
            <p:cNvPicPr/>
            <p:nvPr/>
          </p:nvPicPr>
          <p:blipFill>
            <a:blip r:embed="rId34" cstate="print"/>
            <a:stretch>
              <a:fillRect/>
            </a:stretch>
          </p:blipFill>
          <p:spPr>
            <a:xfrm>
              <a:off x="3383787" y="2302890"/>
              <a:ext cx="1175003" cy="622807"/>
            </a:xfrm>
            <a:prstGeom prst="rect">
              <a:avLst/>
            </a:prstGeom>
          </p:spPr>
        </p:pic>
        <p:sp>
          <p:nvSpPr>
            <p:cNvPr id="66" name="object 66"/>
            <p:cNvSpPr/>
            <p:nvPr/>
          </p:nvSpPr>
          <p:spPr>
            <a:xfrm>
              <a:off x="3383787" y="2302890"/>
              <a:ext cx="1175385" cy="622935"/>
            </a:xfrm>
            <a:custGeom>
              <a:avLst/>
              <a:gdLst/>
              <a:ahLst/>
              <a:cxnLst/>
              <a:rect l="l" t="t" r="r" b="b"/>
              <a:pathLst>
                <a:path w="1175385" h="622935">
                  <a:moveTo>
                    <a:pt x="27432" y="0"/>
                  </a:moveTo>
                  <a:lnTo>
                    <a:pt x="1132459" y="538352"/>
                  </a:lnTo>
                  <a:lnTo>
                    <a:pt x="1146175" y="510285"/>
                  </a:lnTo>
                  <a:lnTo>
                    <a:pt x="1175003" y="593851"/>
                  </a:lnTo>
                  <a:lnTo>
                    <a:pt x="1091311" y="622807"/>
                  </a:lnTo>
                  <a:lnTo>
                    <a:pt x="1105027" y="594613"/>
                  </a:lnTo>
                  <a:lnTo>
                    <a:pt x="0" y="56260"/>
                  </a:lnTo>
                  <a:lnTo>
                    <a:pt x="27432" y="0"/>
                  </a:lnTo>
                  <a:close/>
                </a:path>
              </a:pathLst>
            </a:custGeom>
            <a:ln w="9524">
              <a:solidFill>
                <a:srgbClr val="373737"/>
              </a:solidFill>
            </a:ln>
          </p:spPr>
          <p:txBody>
            <a:bodyPr wrap="square" lIns="0" tIns="0" rIns="0" bIns="0" rtlCol="0"/>
            <a:lstStyle/>
            <a:p>
              <a:endParaRPr/>
            </a:p>
          </p:txBody>
        </p:sp>
      </p:grpSp>
      <p:sp>
        <p:nvSpPr>
          <p:cNvPr id="67" name="object 67"/>
          <p:cNvSpPr txBox="1">
            <a:spLocks noGrp="1"/>
          </p:cNvSpPr>
          <p:nvPr>
            <p:ph type="title"/>
          </p:nvPr>
        </p:nvSpPr>
        <p:spPr>
          <a:xfrm>
            <a:off x="2954273" y="84277"/>
            <a:ext cx="3507104" cy="452120"/>
          </a:xfrm>
          <a:prstGeom prst="rect">
            <a:avLst/>
          </a:prstGeom>
        </p:spPr>
        <p:txBody>
          <a:bodyPr vert="horz" wrap="square" lIns="0" tIns="12065" rIns="0" bIns="0" rtlCol="0">
            <a:spAutoFit/>
          </a:bodyPr>
          <a:lstStyle/>
          <a:p>
            <a:pPr marL="12700">
              <a:lnSpc>
                <a:spcPct val="100000"/>
              </a:lnSpc>
              <a:spcBef>
                <a:spcPts val="95"/>
              </a:spcBef>
            </a:pPr>
            <a:r>
              <a:rPr sz="2800" spc="-10" dirty="0"/>
              <a:t>Snowflake</a:t>
            </a:r>
            <a:r>
              <a:rPr sz="2800" spc="-15" dirty="0"/>
              <a:t> </a:t>
            </a:r>
            <a:r>
              <a:rPr sz="2800" spc="-5" dirty="0"/>
              <a:t>&amp;</a:t>
            </a:r>
            <a:r>
              <a:rPr sz="2800" spc="5" dirty="0"/>
              <a:t> </a:t>
            </a:r>
            <a:r>
              <a:rPr sz="2800" spc="-5" dirty="0"/>
              <a:t>other</a:t>
            </a:r>
            <a:r>
              <a:rPr sz="2800" spc="-10" dirty="0"/>
              <a:t> </a:t>
            </a:r>
            <a:r>
              <a:rPr sz="2800" spc="-5" dirty="0"/>
              <a:t>tools</a:t>
            </a:r>
            <a:endParaRPr sz="280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90800" y="630936"/>
            <a:ext cx="4745355" cy="4512945"/>
            <a:chOff x="2590800" y="630936"/>
            <a:chExt cx="4745355" cy="4512945"/>
          </a:xfrm>
        </p:grpSpPr>
        <p:pic>
          <p:nvPicPr>
            <p:cNvPr id="3" name="object 3"/>
            <p:cNvPicPr/>
            <p:nvPr/>
          </p:nvPicPr>
          <p:blipFill>
            <a:blip r:embed="rId2" cstate="print"/>
            <a:stretch>
              <a:fillRect/>
            </a:stretch>
          </p:blipFill>
          <p:spPr>
            <a:xfrm>
              <a:off x="3151631" y="1505711"/>
              <a:ext cx="3047999" cy="3637786"/>
            </a:xfrm>
            <a:prstGeom prst="rect">
              <a:avLst/>
            </a:prstGeom>
          </p:spPr>
        </p:pic>
        <p:pic>
          <p:nvPicPr>
            <p:cNvPr id="4" name="object 4"/>
            <p:cNvPicPr/>
            <p:nvPr/>
          </p:nvPicPr>
          <p:blipFill>
            <a:blip r:embed="rId3" cstate="print"/>
            <a:stretch>
              <a:fillRect/>
            </a:stretch>
          </p:blipFill>
          <p:spPr>
            <a:xfrm>
              <a:off x="2805684" y="2641091"/>
              <a:ext cx="363474" cy="372618"/>
            </a:xfrm>
            <a:prstGeom prst="rect">
              <a:avLst/>
            </a:prstGeom>
          </p:spPr>
        </p:pic>
        <p:pic>
          <p:nvPicPr>
            <p:cNvPr id="5" name="object 5"/>
            <p:cNvPicPr/>
            <p:nvPr/>
          </p:nvPicPr>
          <p:blipFill>
            <a:blip r:embed="rId4" cstate="print"/>
            <a:stretch>
              <a:fillRect/>
            </a:stretch>
          </p:blipFill>
          <p:spPr>
            <a:xfrm>
              <a:off x="3084576" y="2638031"/>
              <a:ext cx="4251198" cy="398538"/>
            </a:xfrm>
            <a:prstGeom prst="rect">
              <a:avLst/>
            </a:prstGeom>
          </p:spPr>
        </p:pic>
        <p:pic>
          <p:nvPicPr>
            <p:cNvPr id="6" name="object 6"/>
            <p:cNvPicPr/>
            <p:nvPr/>
          </p:nvPicPr>
          <p:blipFill>
            <a:blip r:embed="rId5" cstate="print"/>
            <a:stretch>
              <a:fillRect/>
            </a:stretch>
          </p:blipFill>
          <p:spPr>
            <a:xfrm>
              <a:off x="2590800" y="630936"/>
              <a:ext cx="4081272" cy="1970532"/>
            </a:xfrm>
            <a:prstGeom prst="rect">
              <a:avLst/>
            </a:prstGeom>
          </p:spPr>
        </p:pic>
        <p:pic>
          <p:nvPicPr>
            <p:cNvPr id="7" name="object 7"/>
            <p:cNvPicPr/>
            <p:nvPr/>
          </p:nvPicPr>
          <p:blipFill>
            <a:blip r:embed="rId6" cstate="print"/>
            <a:stretch>
              <a:fillRect/>
            </a:stretch>
          </p:blipFill>
          <p:spPr>
            <a:xfrm>
              <a:off x="2784347" y="3169907"/>
              <a:ext cx="363474" cy="371106"/>
            </a:xfrm>
            <a:prstGeom prst="rect">
              <a:avLst/>
            </a:prstGeom>
          </p:spPr>
        </p:pic>
        <p:pic>
          <p:nvPicPr>
            <p:cNvPr id="8" name="object 8"/>
            <p:cNvPicPr/>
            <p:nvPr/>
          </p:nvPicPr>
          <p:blipFill>
            <a:blip r:embed="rId7" cstate="print"/>
            <a:stretch>
              <a:fillRect/>
            </a:stretch>
          </p:blipFill>
          <p:spPr>
            <a:xfrm>
              <a:off x="3063240" y="3165335"/>
              <a:ext cx="2548890" cy="398538"/>
            </a:xfrm>
            <a:prstGeom prst="rect">
              <a:avLst/>
            </a:prstGeom>
          </p:spPr>
        </p:pic>
        <p:pic>
          <p:nvPicPr>
            <p:cNvPr id="9" name="object 9"/>
            <p:cNvPicPr/>
            <p:nvPr/>
          </p:nvPicPr>
          <p:blipFill>
            <a:blip r:embed="rId8" cstate="print"/>
            <a:stretch>
              <a:fillRect/>
            </a:stretch>
          </p:blipFill>
          <p:spPr>
            <a:xfrm>
              <a:off x="5408676" y="3183623"/>
              <a:ext cx="278117" cy="275094"/>
            </a:xfrm>
            <a:prstGeom prst="rect">
              <a:avLst/>
            </a:prstGeom>
          </p:spPr>
        </p:pic>
        <p:pic>
          <p:nvPicPr>
            <p:cNvPr id="10" name="object 10"/>
            <p:cNvPicPr/>
            <p:nvPr/>
          </p:nvPicPr>
          <p:blipFill>
            <a:blip r:embed="rId9" cstate="print"/>
            <a:stretch>
              <a:fillRect/>
            </a:stretch>
          </p:blipFill>
          <p:spPr>
            <a:xfrm>
              <a:off x="5483351" y="3165335"/>
              <a:ext cx="311670" cy="398538"/>
            </a:xfrm>
            <a:prstGeom prst="rect">
              <a:avLst/>
            </a:prstGeom>
          </p:spPr>
        </p:pic>
        <p:pic>
          <p:nvPicPr>
            <p:cNvPr id="11" name="object 11"/>
            <p:cNvPicPr/>
            <p:nvPr/>
          </p:nvPicPr>
          <p:blipFill>
            <a:blip r:embed="rId10" cstate="print"/>
            <a:stretch>
              <a:fillRect/>
            </a:stretch>
          </p:blipFill>
          <p:spPr>
            <a:xfrm>
              <a:off x="5556504" y="3165335"/>
              <a:ext cx="1072133" cy="398538"/>
            </a:xfrm>
            <a:prstGeom prst="rect">
              <a:avLst/>
            </a:prstGeom>
          </p:spPr>
        </p:pic>
      </p:grpSp>
      <p:sp>
        <p:nvSpPr>
          <p:cNvPr id="12" name="object 12"/>
          <p:cNvSpPr txBox="1">
            <a:spLocks noGrp="1"/>
          </p:cNvSpPr>
          <p:nvPr>
            <p:ph type="title"/>
          </p:nvPr>
        </p:nvSpPr>
        <p:spPr>
          <a:xfrm>
            <a:off x="2954273" y="84277"/>
            <a:ext cx="3507104" cy="452120"/>
          </a:xfrm>
          <a:prstGeom prst="rect">
            <a:avLst/>
          </a:prstGeom>
        </p:spPr>
        <p:txBody>
          <a:bodyPr vert="horz" wrap="square" lIns="0" tIns="12065" rIns="0" bIns="0" rtlCol="0">
            <a:spAutoFit/>
          </a:bodyPr>
          <a:lstStyle/>
          <a:p>
            <a:pPr marL="12700">
              <a:lnSpc>
                <a:spcPct val="100000"/>
              </a:lnSpc>
              <a:spcBef>
                <a:spcPts val="95"/>
              </a:spcBef>
            </a:pPr>
            <a:r>
              <a:rPr sz="2800" spc="-10" dirty="0"/>
              <a:t>Snowflake</a:t>
            </a:r>
            <a:r>
              <a:rPr sz="2800" spc="-15" dirty="0"/>
              <a:t> </a:t>
            </a:r>
            <a:r>
              <a:rPr sz="2800" spc="-5" dirty="0"/>
              <a:t>&amp;</a:t>
            </a:r>
            <a:r>
              <a:rPr sz="2800" spc="5" dirty="0"/>
              <a:t> </a:t>
            </a:r>
            <a:r>
              <a:rPr sz="2800" spc="-5" dirty="0"/>
              <a:t>other</a:t>
            </a:r>
            <a:r>
              <a:rPr sz="2800" spc="-10" dirty="0"/>
              <a:t> </a:t>
            </a:r>
            <a:r>
              <a:rPr sz="2800" spc="-5" dirty="0"/>
              <a:t>tools</a:t>
            </a:r>
            <a:endParaRPr sz="2800"/>
          </a:p>
        </p:txBody>
      </p:sp>
      <p:sp>
        <p:nvSpPr>
          <p:cNvPr id="13" name="object 13"/>
          <p:cNvSpPr txBox="1"/>
          <p:nvPr/>
        </p:nvSpPr>
        <p:spPr>
          <a:xfrm>
            <a:off x="2838069" y="2666492"/>
            <a:ext cx="4395470" cy="767715"/>
          </a:xfrm>
          <a:prstGeom prst="rect">
            <a:avLst/>
          </a:prstGeom>
        </p:spPr>
        <p:txBody>
          <a:bodyPr vert="horz" wrap="square" lIns="0" tIns="12700" rIns="0" bIns="0" rtlCol="0">
            <a:spAutoFit/>
          </a:bodyPr>
          <a:lstStyle/>
          <a:p>
            <a:pPr marL="359410" indent="-287020">
              <a:lnSpc>
                <a:spcPct val="100000"/>
              </a:lnSpc>
              <a:spcBef>
                <a:spcPts val="100"/>
              </a:spcBef>
              <a:buClr>
                <a:srgbClr val="99D3FF"/>
              </a:buClr>
              <a:buFont typeface="Wingdings"/>
              <a:buChar char=""/>
              <a:tabLst>
                <a:tab pos="359410" algn="l"/>
                <a:tab pos="360045" algn="l"/>
              </a:tabLst>
            </a:pPr>
            <a:r>
              <a:rPr sz="1400" b="1" spc="-70" dirty="0">
                <a:solidFill>
                  <a:srgbClr val="D9D9D9"/>
                </a:solidFill>
                <a:latin typeface="Trebuchet MS"/>
                <a:cs typeface="Trebuchet MS"/>
              </a:rPr>
              <a:t>Create</a:t>
            </a:r>
            <a:r>
              <a:rPr sz="1400" b="1" spc="-145" dirty="0">
                <a:solidFill>
                  <a:srgbClr val="D9D9D9"/>
                </a:solidFill>
                <a:latin typeface="Trebuchet MS"/>
                <a:cs typeface="Trebuchet MS"/>
              </a:rPr>
              <a:t> </a:t>
            </a:r>
            <a:r>
              <a:rPr sz="1400" b="1" spc="-35" dirty="0">
                <a:solidFill>
                  <a:srgbClr val="D9D9D9"/>
                </a:solidFill>
                <a:latin typeface="Trebuchet MS"/>
                <a:cs typeface="Trebuchet MS"/>
              </a:rPr>
              <a:t>easily</a:t>
            </a:r>
            <a:r>
              <a:rPr sz="1400" b="1" spc="-130" dirty="0">
                <a:solidFill>
                  <a:srgbClr val="D9D9D9"/>
                </a:solidFill>
                <a:latin typeface="Trebuchet MS"/>
                <a:cs typeface="Trebuchet MS"/>
              </a:rPr>
              <a:t> </a:t>
            </a:r>
            <a:r>
              <a:rPr sz="1400" b="1" spc="-50" dirty="0">
                <a:solidFill>
                  <a:srgbClr val="D9D9D9"/>
                </a:solidFill>
                <a:latin typeface="Trebuchet MS"/>
                <a:cs typeface="Trebuchet MS"/>
              </a:rPr>
              <a:t>trial</a:t>
            </a:r>
            <a:r>
              <a:rPr sz="1400" b="1" spc="-125" dirty="0">
                <a:solidFill>
                  <a:srgbClr val="D9D9D9"/>
                </a:solidFill>
                <a:latin typeface="Trebuchet MS"/>
                <a:cs typeface="Trebuchet MS"/>
              </a:rPr>
              <a:t> </a:t>
            </a:r>
            <a:r>
              <a:rPr sz="1400" b="1" spc="-45" dirty="0">
                <a:solidFill>
                  <a:srgbClr val="D9D9D9"/>
                </a:solidFill>
                <a:latin typeface="Trebuchet MS"/>
                <a:cs typeface="Trebuchet MS"/>
              </a:rPr>
              <a:t>accounts</a:t>
            </a:r>
            <a:r>
              <a:rPr sz="1400" b="1" spc="-125" dirty="0">
                <a:solidFill>
                  <a:srgbClr val="D9D9D9"/>
                </a:solidFill>
                <a:latin typeface="Trebuchet MS"/>
                <a:cs typeface="Trebuchet MS"/>
              </a:rPr>
              <a:t> </a:t>
            </a:r>
            <a:r>
              <a:rPr sz="1400" b="1" spc="-45" dirty="0">
                <a:solidFill>
                  <a:srgbClr val="D9D9D9"/>
                </a:solidFill>
                <a:latin typeface="Trebuchet MS"/>
                <a:cs typeface="Trebuchet MS"/>
              </a:rPr>
              <a:t>with</a:t>
            </a:r>
            <a:r>
              <a:rPr sz="1400" b="1" spc="-105" dirty="0">
                <a:solidFill>
                  <a:srgbClr val="D9D9D9"/>
                </a:solidFill>
                <a:latin typeface="Trebuchet MS"/>
                <a:cs typeface="Trebuchet MS"/>
              </a:rPr>
              <a:t> </a:t>
            </a:r>
            <a:r>
              <a:rPr sz="1400" b="1" spc="-35" dirty="0">
                <a:solidFill>
                  <a:srgbClr val="D9D9D9"/>
                </a:solidFill>
                <a:latin typeface="Trebuchet MS"/>
                <a:cs typeface="Trebuchet MS"/>
              </a:rPr>
              <a:t>Snowflake</a:t>
            </a:r>
            <a:r>
              <a:rPr sz="1400" b="1" spc="-145" dirty="0">
                <a:solidFill>
                  <a:srgbClr val="D9D9D9"/>
                </a:solidFill>
                <a:latin typeface="Trebuchet MS"/>
                <a:cs typeface="Trebuchet MS"/>
              </a:rPr>
              <a:t> </a:t>
            </a:r>
            <a:r>
              <a:rPr sz="1400" b="1" spc="-45" dirty="0">
                <a:solidFill>
                  <a:srgbClr val="D9D9D9"/>
                </a:solidFill>
                <a:latin typeface="Trebuchet MS"/>
                <a:cs typeface="Trebuchet MS"/>
              </a:rPr>
              <a:t>partners</a:t>
            </a:r>
            <a:endParaRPr sz="1400">
              <a:latin typeface="Trebuchet MS"/>
              <a:cs typeface="Trebuchet MS"/>
            </a:endParaRPr>
          </a:p>
          <a:p>
            <a:pPr>
              <a:lnSpc>
                <a:spcPct val="100000"/>
              </a:lnSpc>
              <a:spcBef>
                <a:spcPts val="40"/>
              </a:spcBef>
              <a:buClr>
                <a:srgbClr val="99D3FF"/>
              </a:buClr>
              <a:buFont typeface="Wingdings"/>
              <a:buChar char=""/>
            </a:pPr>
            <a:endParaRPr sz="2100">
              <a:latin typeface="Trebuchet MS"/>
              <a:cs typeface="Trebuchet MS"/>
            </a:endParaRPr>
          </a:p>
          <a:p>
            <a:pPr marL="337185" indent="-287020">
              <a:lnSpc>
                <a:spcPct val="100000"/>
              </a:lnSpc>
              <a:buClr>
                <a:srgbClr val="99D3FF"/>
              </a:buClr>
              <a:buFont typeface="Wingdings"/>
              <a:buChar char=""/>
              <a:tabLst>
                <a:tab pos="337185" algn="l"/>
                <a:tab pos="337820" algn="l"/>
              </a:tabLst>
            </a:pPr>
            <a:r>
              <a:rPr sz="1400" b="1" spc="-65" dirty="0">
                <a:solidFill>
                  <a:srgbClr val="D9D9D9"/>
                </a:solidFill>
                <a:latin typeface="Trebuchet MS"/>
                <a:cs typeface="Trebuchet MS"/>
              </a:rPr>
              <a:t>Convenient</a:t>
            </a:r>
            <a:r>
              <a:rPr sz="1400" b="1" spc="-125" dirty="0">
                <a:solidFill>
                  <a:srgbClr val="D9D9D9"/>
                </a:solidFill>
                <a:latin typeface="Trebuchet MS"/>
                <a:cs typeface="Trebuchet MS"/>
              </a:rPr>
              <a:t> </a:t>
            </a:r>
            <a:r>
              <a:rPr sz="1400" b="1" spc="-55" dirty="0">
                <a:solidFill>
                  <a:srgbClr val="D9D9D9"/>
                </a:solidFill>
                <a:latin typeface="Trebuchet MS"/>
                <a:cs typeface="Trebuchet MS"/>
              </a:rPr>
              <a:t>option</a:t>
            </a:r>
            <a:r>
              <a:rPr sz="1400" b="1" spc="-105" dirty="0">
                <a:solidFill>
                  <a:srgbClr val="D9D9D9"/>
                </a:solidFill>
                <a:latin typeface="Trebuchet MS"/>
                <a:cs typeface="Trebuchet MS"/>
              </a:rPr>
              <a:t> </a:t>
            </a:r>
            <a:r>
              <a:rPr sz="1400" b="1" spc="-50" dirty="0">
                <a:solidFill>
                  <a:srgbClr val="D9D9D9"/>
                </a:solidFill>
                <a:latin typeface="Trebuchet MS"/>
                <a:cs typeface="Trebuchet MS"/>
              </a:rPr>
              <a:t>for</a:t>
            </a:r>
            <a:r>
              <a:rPr sz="1400" b="1" spc="-105" dirty="0">
                <a:solidFill>
                  <a:srgbClr val="D9D9D9"/>
                </a:solidFill>
                <a:latin typeface="Trebuchet MS"/>
                <a:cs typeface="Trebuchet MS"/>
              </a:rPr>
              <a:t> </a:t>
            </a:r>
            <a:r>
              <a:rPr sz="1400" b="1" spc="-40" dirty="0">
                <a:solidFill>
                  <a:srgbClr val="D9D9D9"/>
                </a:solidFill>
                <a:latin typeface="Trebuchet MS"/>
                <a:cs typeface="Trebuchet MS"/>
              </a:rPr>
              <a:t>trying</a:t>
            </a:r>
            <a:r>
              <a:rPr sz="1400" b="1" spc="-125" dirty="0">
                <a:solidFill>
                  <a:srgbClr val="D9D9D9"/>
                </a:solidFill>
                <a:latin typeface="Trebuchet MS"/>
                <a:cs typeface="Trebuchet MS"/>
              </a:rPr>
              <a:t> </a:t>
            </a:r>
            <a:r>
              <a:rPr sz="1400" b="1" spc="-30" dirty="0">
                <a:solidFill>
                  <a:srgbClr val="D9D9D9"/>
                </a:solidFill>
                <a:latin typeface="Trebuchet MS"/>
                <a:cs typeface="Trebuchet MS"/>
              </a:rPr>
              <a:t>3</a:t>
            </a:r>
            <a:r>
              <a:rPr sz="1350" b="1" spc="-44" baseline="24691" dirty="0">
                <a:solidFill>
                  <a:srgbClr val="D9D9D9"/>
                </a:solidFill>
                <a:latin typeface="Trebuchet MS"/>
                <a:cs typeface="Trebuchet MS"/>
              </a:rPr>
              <a:t>rd</a:t>
            </a:r>
            <a:r>
              <a:rPr sz="1400" b="1" spc="-30" dirty="0">
                <a:solidFill>
                  <a:srgbClr val="D9D9D9"/>
                </a:solidFill>
                <a:latin typeface="Trebuchet MS"/>
                <a:cs typeface="Trebuchet MS"/>
              </a:rPr>
              <a:t>-party</a:t>
            </a:r>
            <a:r>
              <a:rPr sz="1400" b="1" spc="-140" dirty="0">
                <a:solidFill>
                  <a:srgbClr val="D9D9D9"/>
                </a:solidFill>
                <a:latin typeface="Trebuchet MS"/>
                <a:cs typeface="Trebuchet MS"/>
              </a:rPr>
              <a:t> </a:t>
            </a:r>
            <a:r>
              <a:rPr sz="1400" b="1" spc="-25" dirty="0">
                <a:solidFill>
                  <a:srgbClr val="D9D9D9"/>
                </a:solidFill>
                <a:latin typeface="Trebuchet MS"/>
                <a:cs typeface="Trebuchet MS"/>
              </a:rPr>
              <a:t>tools</a:t>
            </a:r>
            <a:endParaRPr sz="1400">
              <a:latin typeface="Trebuchet MS"/>
              <a:cs typeface="Trebuchet M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322576" y="746759"/>
            <a:ext cx="5737860" cy="4396740"/>
            <a:chOff x="2322576" y="746759"/>
            <a:chExt cx="5737860" cy="4396740"/>
          </a:xfrm>
        </p:grpSpPr>
        <p:pic>
          <p:nvPicPr>
            <p:cNvPr id="3" name="object 3"/>
            <p:cNvPicPr/>
            <p:nvPr/>
          </p:nvPicPr>
          <p:blipFill>
            <a:blip r:embed="rId2" cstate="print"/>
            <a:stretch>
              <a:fillRect/>
            </a:stretch>
          </p:blipFill>
          <p:spPr>
            <a:xfrm>
              <a:off x="3151632" y="1505711"/>
              <a:ext cx="3047999" cy="3637786"/>
            </a:xfrm>
            <a:prstGeom prst="rect">
              <a:avLst/>
            </a:prstGeom>
          </p:spPr>
        </p:pic>
        <p:pic>
          <p:nvPicPr>
            <p:cNvPr id="4" name="object 4"/>
            <p:cNvPicPr/>
            <p:nvPr/>
          </p:nvPicPr>
          <p:blipFill>
            <a:blip r:embed="rId3" cstate="print"/>
            <a:stretch>
              <a:fillRect/>
            </a:stretch>
          </p:blipFill>
          <p:spPr>
            <a:xfrm>
              <a:off x="2348484" y="1975104"/>
              <a:ext cx="363474" cy="372618"/>
            </a:xfrm>
            <a:prstGeom prst="rect">
              <a:avLst/>
            </a:prstGeom>
          </p:spPr>
        </p:pic>
        <p:pic>
          <p:nvPicPr>
            <p:cNvPr id="5" name="object 5"/>
            <p:cNvPicPr/>
            <p:nvPr/>
          </p:nvPicPr>
          <p:blipFill>
            <a:blip r:embed="rId4" cstate="print"/>
            <a:stretch>
              <a:fillRect/>
            </a:stretch>
          </p:blipFill>
          <p:spPr>
            <a:xfrm>
              <a:off x="2627376" y="1972043"/>
              <a:ext cx="2303526" cy="398538"/>
            </a:xfrm>
            <a:prstGeom prst="rect">
              <a:avLst/>
            </a:prstGeom>
          </p:spPr>
        </p:pic>
        <p:pic>
          <p:nvPicPr>
            <p:cNvPr id="6" name="object 6"/>
            <p:cNvPicPr/>
            <p:nvPr/>
          </p:nvPicPr>
          <p:blipFill>
            <a:blip r:embed="rId5" cstate="print"/>
            <a:stretch>
              <a:fillRect/>
            </a:stretch>
          </p:blipFill>
          <p:spPr>
            <a:xfrm>
              <a:off x="4692396" y="1972043"/>
              <a:ext cx="348246" cy="398538"/>
            </a:xfrm>
            <a:prstGeom prst="rect">
              <a:avLst/>
            </a:prstGeom>
          </p:spPr>
        </p:pic>
        <p:pic>
          <p:nvPicPr>
            <p:cNvPr id="7" name="object 7"/>
            <p:cNvPicPr/>
            <p:nvPr/>
          </p:nvPicPr>
          <p:blipFill>
            <a:blip r:embed="rId6" cstate="print"/>
            <a:stretch>
              <a:fillRect/>
            </a:stretch>
          </p:blipFill>
          <p:spPr>
            <a:xfrm>
              <a:off x="4841748" y="1972043"/>
              <a:ext cx="2460498" cy="398538"/>
            </a:xfrm>
            <a:prstGeom prst="rect">
              <a:avLst/>
            </a:prstGeom>
          </p:spPr>
        </p:pic>
        <p:pic>
          <p:nvPicPr>
            <p:cNvPr id="8" name="object 8"/>
            <p:cNvPicPr/>
            <p:nvPr/>
          </p:nvPicPr>
          <p:blipFill>
            <a:blip r:embed="rId7" cstate="print"/>
            <a:stretch>
              <a:fillRect/>
            </a:stretch>
          </p:blipFill>
          <p:spPr>
            <a:xfrm>
              <a:off x="5911596" y="746759"/>
              <a:ext cx="2148840" cy="1036320"/>
            </a:xfrm>
            <a:prstGeom prst="rect">
              <a:avLst/>
            </a:prstGeom>
          </p:spPr>
        </p:pic>
        <p:pic>
          <p:nvPicPr>
            <p:cNvPr id="9" name="object 9"/>
            <p:cNvPicPr/>
            <p:nvPr/>
          </p:nvPicPr>
          <p:blipFill>
            <a:blip r:embed="rId8" cstate="print"/>
            <a:stretch>
              <a:fillRect/>
            </a:stretch>
          </p:blipFill>
          <p:spPr>
            <a:xfrm>
              <a:off x="2322576" y="2479535"/>
              <a:ext cx="363474" cy="371106"/>
            </a:xfrm>
            <a:prstGeom prst="rect">
              <a:avLst/>
            </a:prstGeom>
          </p:spPr>
        </p:pic>
        <p:pic>
          <p:nvPicPr>
            <p:cNvPr id="10" name="object 10"/>
            <p:cNvPicPr/>
            <p:nvPr/>
          </p:nvPicPr>
          <p:blipFill>
            <a:blip r:embed="rId9" cstate="print"/>
            <a:stretch>
              <a:fillRect/>
            </a:stretch>
          </p:blipFill>
          <p:spPr>
            <a:xfrm>
              <a:off x="2601468" y="2474963"/>
              <a:ext cx="3214878" cy="398538"/>
            </a:xfrm>
            <a:prstGeom prst="rect">
              <a:avLst/>
            </a:prstGeom>
          </p:spPr>
        </p:pic>
        <p:pic>
          <p:nvPicPr>
            <p:cNvPr id="11" name="object 11"/>
            <p:cNvPicPr/>
            <p:nvPr/>
          </p:nvPicPr>
          <p:blipFill>
            <a:blip r:embed="rId10" cstate="print"/>
            <a:stretch>
              <a:fillRect/>
            </a:stretch>
          </p:blipFill>
          <p:spPr>
            <a:xfrm>
              <a:off x="2322576" y="3002280"/>
              <a:ext cx="363474" cy="372618"/>
            </a:xfrm>
            <a:prstGeom prst="rect">
              <a:avLst/>
            </a:prstGeom>
          </p:spPr>
        </p:pic>
        <p:pic>
          <p:nvPicPr>
            <p:cNvPr id="12" name="object 12"/>
            <p:cNvPicPr/>
            <p:nvPr/>
          </p:nvPicPr>
          <p:blipFill>
            <a:blip r:embed="rId11" cstate="print"/>
            <a:stretch>
              <a:fillRect/>
            </a:stretch>
          </p:blipFill>
          <p:spPr>
            <a:xfrm>
              <a:off x="2601468" y="2999219"/>
              <a:ext cx="1985009" cy="398538"/>
            </a:xfrm>
            <a:prstGeom prst="rect">
              <a:avLst/>
            </a:prstGeom>
          </p:spPr>
        </p:pic>
      </p:grpSp>
      <p:sp>
        <p:nvSpPr>
          <p:cNvPr id="13" name="object 13"/>
          <p:cNvSpPr txBox="1">
            <a:spLocks noGrp="1"/>
          </p:cNvSpPr>
          <p:nvPr>
            <p:ph type="title"/>
          </p:nvPr>
        </p:nvSpPr>
        <p:spPr>
          <a:xfrm>
            <a:off x="2954273" y="84277"/>
            <a:ext cx="3507104" cy="452120"/>
          </a:xfrm>
          <a:prstGeom prst="rect">
            <a:avLst/>
          </a:prstGeom>
        </p:spPr>
        <p:txBody>
          <a:bodyPr vert="horz" wrap="square" lIns="0" tIns="12065" rIns="0" bIns="0" rtlCol="0">
            <a:spAutoFit/>
          </a:bodyPr>
          <a:lstStyle/>
          <a:p>
            <a:pPr marL="12700">
              <a:lnSpc>
                <a:spcPct val="100000"/>
              </a:lnSpc>
              <a:spcBef>
                <a:spcPts val="95"/>
              </a:spcBef>
            </a:pPr>
            <a:r>
              <a:rPr sz="2800" spc="-10" dirty="0"/>
              <a:t>Snowflake</a:t>
            </a:r>
            <a:r>
              <a:rPr sz="2800" spc="-15" dirty="0"/>
              <a:t> </a:t>
            </a:r>
            <a:r>
              <a:rPr sz="2800" spc="-5" dirty="0"/>
              <a:t>&amp;</a:t>
            </a:r>
            <a:r>
              <a:rPr sz="2800" spc="5" dirty="0"/>
              <a:t> </a:t>
            </a:r>
            <a:r>
              <a:rPr sz="2800" spc="-5" dirty="0"/>
              <a:t>other</a:t>
            </a:r>
            <a:r>
              <a:rPr sz="2800" spc="-10" dirty="0"/>
              <a:t> </a:t>
            </a:r>
            <a:r>
              <a:rPr sz="2800" spc="-5" dirty="0"/>
              <a:t>tools</a:t>
            </a:r>
            <a:endParaRPr sz="2800"/>
          </a:p>
        </p:txBody>
      </p:sp>
      <p:sp>
        <p:nvSpPr>
          <p:cNvPr id="14" name="object 14"/>
          <p:cNvSpPr txBox="1"/>
          <p:nvPr/>
        </p:nvSpPr>
        <p:spPr>
          <a:xfrm>
            <a:off x="2414397" y="2000250"/>
            <a:ext cx="4738370" cy="1266825"/>
          </a:xfrm>
          <a:prstGeom prst="rect">
            <a:avLst/>
          </a:prstGeom>
        </p:spPr>
        <p:txBody>
          <a:bodyPr vert="horz" wrap="square" lIns="0" tIns="12700" rIns="0" bIns="0" rtlCol="0">
            <a:spAutoFit/>
          </a:bodyPr>
          <a:lstStyle/>
          <a:p>
            <a:pPr marL="325755" indent="-287020">
              <a:lnSpc>
                <a:spcPct val="100000"/>
              </a:lnSpc>
              <a:spcBef>
                <a:spcPts val="100"/>
              </a:spcBef>
              <a:buClr>
                <a:srgbClr val="99D3FF"/>
              </a:buClr>
              <a:buFont typeface="Wingdings"/>
              <a:buChar char=""/>
              <a:tabLst>
                <a:tab pos="325755" algn="l"/>
                <a:tab pos="326390" algn="l"/>
              </a:tabLst>
            </a:pPr>
            <a:r>
              <a:rPr sz="1400" b="1" spc="-20" dirty="0">
                <a:solidFill>
                  <a:srgbClr val="D9D9D9"/>
                </a:solidFill>
                <a:latin typeface="Trebuchet MS"/>
                <a:cs typeface="Trebuchet MS"/>
              </a:rPr>
              <a:t>E</a:t>
            </a:r>
            <a:r>
              <a:rPr sz="1400" b="1" spc="-114" dirty="0">
                <a:solidFill>
                  <a:srgbClr val="D9D9D9"/>
                </a:solidFill>
                <a:latin typeface="Trebuchet MS"/>
                <a:cs typeface="Trebuchet MS"/>
              </a:rPr>
              <a:t>T</a:t>
            </a:r>
            <a:r>
              <a:rPr sz="1400" b="1" spc="-5" dirty="0">
                <a:solidFill>
                  <a:srgbClr val="D9D9D9"/>
                </a:solidFill>
                <a:latin typeface="Trebuchet MS"/>
                <a:cs typeface="Trebuchet MS"/>
              </a:rPr>
              <a:t>L</a:t>
            </a:r>
            <a:r>
              <a:rPr sz="1400" b="1" dirty="0">
                <a:solidFill>
                  <a:srgbClr val="D9D9D9"/>
                </a:solidFill>
                <a:latin typeface="Trebuchet MS"/>
                <a:cs typeface="Trebuchet MS"/>
              </a:rPr>
              <a:t>/</a:t>
            </a:r>
            <a:r>
              <a:rPr sz="1400" b="1" spc="-40" dirty="0">
                <a:solidFill>
                  <a:srgbClr val="D9D9D9"/>
                </a:solidFill>
                <a:latin typeface="Trebuchet MS"/>
                <a:cs typeface="Trebuchet MS"/>
              </a:rPr>
              <a:t>dat</a:t>
            </a:r>
            <a:r>
              <a:rPr sz="1400" b="1" spc="-30" dirty="0">
                <a:solidFill>
                  <a:srgbClr val="D9D9D9"/>
                </a:solidFill>
                <a:latin typeface="Trebuchet MS"/>
                <a:cs typeface="Trebuchet MS"/>
              </a:rPr>
              <a:t>a</a:t>
            </a:r>
            <a:r>
              <a:rPr sz="1400" b="1" spc="-155" dirty="0">
                <a:solidFill>
                  <a:srgbClr val="D9D9D9"/>
                </a:solidFill>
                <a:latin typeface="Trebuchet MS"/>
                <a:cs typeface="Trebuchet MS"/>
              </a:rPr>
              <a:t> </a:t>
            </a:r>
            <a:r>
              <a:rPr sz="1400" b="1" spc="-55" dirty="0">
                <a:solidFill>
                  <a:srgbClr val="D9D9D9"/>
                </a:solidFill>
                <a:latin typeface="Trebuchet MS"/>
                <a:cs typeface="Trebuchet MS"/>
              </a:rPr>
              <a:t>in</a:t>
            </a:r>
            <a:r>
              <a:rPr sz="1400" b="1" spc="-45" dirty="0">
                <a:solidFill>
                  <a:srgbClr val="D9D9D9"/>
                </a:solidFill>
                <a:latin typeface="Trebuchet MS"/>
                <a:cs typeface="Trebuchet MS"/>
              </a:rPr>
              <a:t>t</a:t>
            </a:r>
            <a:r>
              <a:rPr sz="1400" b="1" spc="-85" dirty="0">
                <a:solidFill>
                  <a:srgbClr val="D9D9D9"/>
                </a:solidFill>
                <a:latin typeface="Trebuchet MS"/>
                <a:cs typeface="Trebuchet MS"/>
              </a:rPr>
              <a:t>e</a:t>
            </a:r>
            <a:r>
              <a:rPr sz="1400" b="1" spc="-15" dirty="0">
                <a:solidFill>
                  <a:srgbClr val="D9D9D9"/>
                </a:solidFill>
                <a:latin typeface="Trebuchet MS"/>
                <a:cs typeface="Trebuchet MS"/>
              </a:rPr>
              <a:t>gr</a:t>
            </a:r>
            <a:r>
              <a:rPr sz="1400" b="1" spc="-30" dirty="0">
                <a:solidFill>
                  <a:srgbClr val="D9D9D9"/>
                </a:solidFill>
                <a:latin typeface="Trebuchet MS"/>
                <a:cs typeface="Trebuchet MS"/>
              </a:rPr>
              <a:t>a</a:t>
            </a:r>
            <a:r>
              <a:rPr sz="1400" b="1" spc="-40" dirty="0">
                <a:solidFill>
                  <a:srgbClr val="D9D9D9"/>
                </a:solidFill>
                <a:latin typeface="Trebuchet MS"/>
                <a:cs typeface="Trebuchet MS"/>
              </a:rPr>
              <a:t>t</a:t>
            </a:r>
            <a:r>
              <a:rPr sz="1400" b="1" spc="-55" dirty="0">
                <a:solidFill>
                  <a:srgbClr val="D9D9D9"/>
                </a:solidFill>
                <a:latin typeface="Trebuchet MS"/>
                <a:cs typeface="Trebuchet MS"/>
              </a:rPr>
              <a:t>ion</a:t>
            </a:r>
            <a:r>
              <a:rPr sz="1400" b="1" spc="-120" dirty="0">
                <a:solidFill>
                  <a:srgbClr val="D9D9D9"/>
                </a:solidFill>
                <a:latin typeface="Trebuchet MS"/>
                <a:cs typeface="Trebuchet MS"/>
              </a:rPr>
              <a:t> </a:t>
            </a:r>
            <a:r>
              <a:rPr sz="1400" b="1" spc="-40" dirty="0">
                <a:solidFill>
                  <a:srgbClr val="D9D9D9"/>
                </a:solidFill>
                <a:latin typeface="Trebuchet MS"/>
                <a:cs typeface="Trebuchet MS"/>
              </a:rPr>
              <a:t>t</a:t>
            </a:r>
            <a:r>
              <a:rPr sz="1400" b="1" spc="-20" dirty="0">
                <a:solidFill>
                  <a:srgbClr val="D9D9D9"/>
                </a:solidFill>
                <a:latin typeface="Trebuchet MS"/>
                <a:cs typeface="Trebuchet MS"/>
              </a:rPr>
              <a:t>ools</a:t>
            </a:r>
            <a:r>
              <a:rPr sz="1400" b="1" spc="-140" dirty="0">
                <a:solidFill>
                  <a:srgbClr val="D9D9D9"/>
                </a:solidFill>
                <a:latin typeface="Trebuchet MS"/>
                <a:cs typeface="Trebuchet MS"/>
              </a:rPr>
              <a:t> </a:t>
            </a:r>
            <a:r>
              <a:rPr sz="1400" b="1" spc="345" dirty="0">
                <a:solidFill>
                  <a:srgbClr val="D9D9D9"/>
                </a:solidFill>
                <a:latin typeface="Trebuchet MS"/>
                <a:cs typeface="Trebuchet MS"/>
              </a:rPr>
              <a:t>–</a:t>
            </a:r>
            <a:r>
              <a:rPr sz="1400" b="1" spc="-110" dirty="0">
                <a:solidFill>
                  <a:srgbClr val="D9D9D9"/>
                </a:solidFill>
                <a:latin typeface="Trebuchet MS"/>
                <a:cs typeface="Trebuchet MS"/>
              </a:rPr>
              <a:t> </a:t>
            </a:r>
            <a:r>
              <a:rPr sz="1400" b="1" spc="155" dirty="0">
                <a:solidFill>
                  <a:srgbClr val="D9D9D9"/>
                </a:solidFill>
                <a:latin typeface="Trebuchet MS"/>
                <a:cs typeface="Trebuchet MS"/>
              </a:rPr>
              <a:t>M</a:t>
            </a:r>
            <a:r>
              <a:rPr sz="1400" b="1" spc="-45" dirty="0">
                <a:solidFill>
                  <a:srgbClr val="D9D9D9"/>
                </a:solidFill>
                <a:latin typeface="Trebuchet MS"/>
                <a:cs typeface="Trebuchet MS"/>
              </a:rPr>
              <a:t>o</a:t>
            </a:r>
            <a:r>
              <a:rPr sz="1400" b="1" spc="-55" dirty="0">
                <a:solidFill>
                  <a:srgbClr val="D9D9D9"/>
                </a:solidFill>
                <a:latin typeface="Trebuchet MS"/>
                <a:cs typeface="Trebuchet MS"/>
              </a:rPr>
              <a:t>v</a:t>
            </a:r>
            <a:r>
              <a:rPr sz="1400" b="1" spc="-20" dirty="0">
                <a:solidFill>
                  <a:srgbClr val="D9D9D9"/>
                </a:solidFill>
                <a:latin typeface="Trebuchet MS"/>
                <a:cs typeface="Trebuchet MS"/>
              </a:rPr>
              <a:t>ing</a:t>
            </a:r>
            <a:r>
              <a:rPr sz="1400" b="1" spc="-105" dirty="0">
                <a:solidFill>
                  <a:srgbClr val="D9D9D9"/>
                </a:solidFill>
                <a:latin typeface="Trebuchet MS"/>
                <a:cs typeface="Trebuchet MS"/>
              </a:rPr>
              <a:t> </a:t>
            </a:r>
            <a:r>
              <a:rPr sz="1400" b="1" spc="-5" dirty="0">
                <a:solidFill>
                  <a:srgbClr val="D9D9D9"/>
                </a:solidFill>
                <a:latin typeface="Trebuchet MS"/>
                <a:cs typeface="Trebuchet MS"/>
              </a:rPr>
              <a:t>&amp;</a:t>
            </a:r>
            <a:r>
              <a:rPr sz="1400" b="1" spc="-100" dirty="0">
                <a:solidFill>
                  <a:srgbClr val="D9D9D9"/>
                </a:solidFill>
                <a:latin typeface="Trebuchet MS"/>
                <a:cs typeface="Trebuchet MS"/>
              </a:rPr>
              <a:t> </a:t>
            </a:r>
            <a:r>
              <a:rPr sz="1400" b="1" spc="-45" dirty="0">
                <a:solidFill>
                  <a:srgbClr val="D9D9D9"/>
                </a:solidFill>
                <a:latin typeface="Trebuchet MS"/>
                <a:cs typeface="Trebuchet MS"/>
              </a:rPr>
              <a:t>t</a:t>
            </a:r>
            <a:r>
              <a:rPr sz="1400" b="1" spc="-80" dirty="0">
                <a:solidFill>
                  <a:srgbClr val="D9D9D9"/>
                </a:solidFill>
                <a:latin typeface="Trebuchet MS"/>
                <a:cs typeface="Trebuchet MS"/>
              </a:rPr>
              <a:t>r</a:t>
            </a:r>
            <a:r>
              <a:rPr sz="1400" b="1" spc="-40" dirty="0">
                <a:solidFill>
                  <a:srgbClr val="D9D9D9"/>
                </a:solidFill>
                <a:latin typeface="Trebuchet MS"/>
                <a:cs typeface="Trebuchet MS"/>
              </a:rPr>
              <a:t>an</a:t>
            </a:r>
            <a:r>
              <a:rPr sz="1400" b="1" spc="-25" dirty="0">
                <a:solidFill>
                  <a:srgbClr val="D9D9D9"/>
                </a:solidFill>
                <a:latin typeface="Trebuchet MS"/>
                <a:cs typeface="Trebuchet MS"/>
              </a:rPr>
              <a:t>sforming</a:t>
            </a:r>
            <a:r>
              <a:rPr sz="1400" b="1" spc="-140" dirty="0">
                <a:solidFill>
                  <a:srgbClr val="D9D9D9"/>
                </a:solidFill>
                <a:latin typeface="Trebuchet MS"/>
                <a:cs typeface="Trebuchet MS"/>
              </a:rPr>
              <a:t> </a:t>
            </a:r>
            <a:r>
              <a:rPr sz="1400" b="1" spc="-40" dirty="0">
                <a:solidFill>
                  <a:srgbClr val="D9D9D9"/>
                </a:solidFill>
                <a:latin typeface="Trebuchet MS"/>
                <a:cs typeface="Trebuchet MS"/>
              </a:rPr>
              <a:t>dat</a:t>
            </a:r>
            <a:r>
              <a:rPr sz="1400" b="1" spc="-30" dirty="0">
                <a:solidFill>
                  <a:srgbClr val="D9D9D9"/>
                </a:solidFill>
                <a:latin typeface="Trebuchet MS"/>
                <a:cs typeface="Trebuchet MS"/>
              </a:rPr>
              <a:t>a</a:t>
            </a:r>
            <a:endParaRPr sz="1400">
              <a:latin typeface="Trebuchet MS"/>
              <a:cs typeface="Trebuchet MS"/>
            </a:endParaRPr>
          </a:p>
          <a:p>
            <a:pPr>
              <a:lnSpc>
                <a:spcPct val="100000"/>
              </a:lnSpc>
              <a:spcBef>
                <a:spcPts val="25"/>
              </a:spcBef>
              <a:buClr>
                <a:srgbClr val="99D3FF"/>
              </a:buClr>
              <a:buFont typeface="Wingdings"/>
              <a:buChar char=""/>
            </a:pPr>
            <a:endParaRPr sz="19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155" dirty="0">
                <a:solidFill>
                  <a:srgbClr val="D9D9D9"/>
                </a:solidFill>
                <a:latin typeface="Trebuchet MS"/>
                <a:cs typeface="Trebuchet MS"/>
              </a:rPr>
              <a:t>M</a:t>
            </a:r>
            <a:r>
              <a:rPr sz="1400" b="1" spc="-60" dirty="0">
                <a:solidFill>
                  <a:srgbClr val="D9D9D9"/>
                </a:solidFill>
                <a:latin typeface="Trebuchet MS"/>
                <a:cs typeface="Trebuchet MS"/>
              </a:rPr>
              <a:t>achin</a:t>
            </a:r>
            <a:r>
              <a:rPr sz="1400" b="1" spc="-90" dirty="0">
                <a:solidFill>
                  <a:srgbClr val="D9D9D9"/>
                </a:solidFill>
                <a:latin typeface="Trebuchet MS"/>
                <a:cs typeface="Trebuchet MS"/>
              </a:rPr>
              <a:t>e</a:t>
            </a:r>
            <a:r>
              <a:rPr sz="1400" b="1" spc="-130" dirty="0">
                <a:solidFill>
                  <a:srgbClr val="D9D9D9"/>
                </a:solidFill>
                <a:latin typeface="Trebuchet MS"/>
                <a:cs typeface="Trebuchet MS"/>
              </a:rPr>
              <a:t> </a:t>
            </a:r>
            <a:r>
              <a:rPr sz="1400" b="1" spc="-85" dirty="0">
                <a:solidFill>
                  <a:srgbClr val="D9D9D9"/>
                </a:solidFill>
                <a:latin typeface="Trebuchet MS"/>
                <a:cs typeface="Trebuchet MS"/>
              </a:rPr>
              <a:t>Lea</a:t>
            </a:r>
            <a:r>
              <a:rPr sz="1400" b="1" spc="-60" dirty="0">
                <a:solidFill>
                  <a:srgbClr val="D9D9D9"/>
                </a:solidFill>
                <a:latin typeface="Trebuchet MS"/>
                <a:cs typeface="Trebuchet MS"/>
              </a:rPr>
              <a:t>r</a:t>
            </a:r>
            <a:r>
              <a:rPr sz="1400" b="1" spc="-55" dirty="0">
                <a:solidFill>
                  <a:srgbClr val="D9D9D9"/>
                </a:solidFill>
                <a:latin typeface="Trebuchet MS"/>
                <a:cs typeface="Trebuchet MS"/>
              </a:rPr>
              <a:t>nin</a:t>
            </a:r>
            <a:r>
              <a:rPr sz="1400" b="1" spc="45" dirty="0">
                <a:solidFill>
                  <a:srgbClr val="D9D9D9"/>
                </a:solidFill>
                <a:latin typeface="Trebuchet MS"/>
                <a:cs typeface="Trebuchet MS"/>
              </a:rPr>
              <a:t>g</a:t>
            </a:r>
            <a:r>
              <a:rPr sz="1400" b="1" spc="-130"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dirty="0">
                <a:solidFill>
                  <a:srgbClr val="D9D9D9"/>
                </a:solidFill>
                <a:latin typeface="Trebuchet MS"/>
                <a:cs typeface="Trebuchet MS"/>
              </a:rPr>
              <a:t>D</a:t>
            </a:r>
            <a:r>
              <a:rPr sz="1400" b="1" spc="-45" dirty="0">
                <a:solidFill>
                  <a:srgbClr val="D9D9D9"/>
                </a:solidFill>
                <a:latin typeface="Trebuchet MS"/>
                <a:cs typeface="Trebuchet MS"/>
              </a:rPr>
              <a:t>a</a:t>
            </a:r>
            <a:r>
              <a:rPr sz="1400" b="1" spc="-30" dirty="0">
                <a:solidFill>
                  <a:srgbClr val="D9D9D9"/>
                </a:solidFill>
                <a:latin typeface="Trebuchet MS"/>
                <a:cs typeface="Trebuchet MS"/>
              </a:rPr>
              <a:t>ta</a:t>
            </a:r>
            <a:r>
              <a:rPr sz="1400" b="1" spc="-135" dirty="0">
                <a:solidFill>
                  <a:srgbClr val="D9D9D9"/>
                </a:solidFill>
                <a:latin typeface="Trebuchet MS"/>
                <a:cs typeface="Trebuchet MS"/>
              </a:rPr>
              <a:t> </a:t>
            </a:r>
            <a:r>
              <a:rPr sz="1400" b="1" spc="45" dirty="0">
                <a:solidFill>
                  <a:srgbClr val="D9D9D9"/>
                </a:solidFill>
                <a:latin typeface="Trebuchet MS"/>
                <a:cs typeface="Trebuchet MS"/>
              </a:rPr>
              <a:t>S</a:t>
            </a:r>
            <a:r>
              <a:rPr sz="1400" b="1" spc="-95" dirty="0">
                <a:solidFill>
                  <a:srgbClr val="D9D9D9"/>
                </a:solidFill>
                <a:latin typeface="Trebuchet MS"/>
                <a:cs typeface="Trebuchet MS"/>
              </a:rPr>
              <a:t>c</a:t>
            </a:r>
            <a:r>
              <a:rPr sz="1400" b="1" spc="-60" dirty="0">
                <a:solidFill>
                  <a:srgbClr val="D9D9D9"/>
                </a:solidFill>
                <a:latin typeface="Trebuchet MS"/>
                <a:cs typeface="Trebuchet MS"/>
              </a:rPr>
              <a:t>i</a:t>
            </a:r>
            <a:r>
              <a:rPr sz="1400" b="1" spc="-70" dirty="0">
                <a:solidFill>
                  <a:srgbClr val="D9D9D9"/>
                </a:solidFill>
                <a:latin typeface="Trebuchet MS"/>
                <a:cs typeface="Trebuchet MS"/>
              </a:rPr>
              <a:t>en</a:t>
            </a:r>
            <a:r>
              <a:rPr sz="1400" b="1" spc="-90" dirty="0">
                <a:solidFill>
                  <a:srgbClr val="D9D9D9"/>
                </a:solidFill>
                <a:latin typeface="Trebuchet MS"/>
                <a:cs typeface="Trebuchet MS"/>
              </a:rPr>
              <a:t>ce</a:t>
            </a:r>
            <a:r>
              <a:rPr sz="1400" b="1" spc="-135" dirty="0">
                <a:solidFill>
                  <a:srgbClr val="D9D9D9"/>
                </a:solidFill>
                <a:latin typeface="Trebuchet MS"/>
                <a:cs typeface="Trebuchet MS"/>
              </a:rPr>
              <a:t> </a:t>
            </a:r>
            <a:r>
              <a:rPr sz="1400" b="1" spc="-45" dirty="0">
                <a:solidFill>
                  <a:srgbClr val="D9D9D9"/>
                </a:solidFill>
                <a:latin typeface="Trebuchet MS"/>
                <a:cs typeface="Trebuchet MS"/>
              </a:rPr>
              <a:t>t</a:t>
            </a:r>
            <a:r>
              <a:rPr sz="1400" b="1" spc="-50" dirty="0">
                <a:solidFill>
                  <a:srgbClr val="D9D9D9"/>
                </a:solidFill>
                <a:latin typeface="Trebuchet MS"/>
                <a:cs typeface="Trebuchet MS"/>
              </a:rPr>
              <a:t>o</a:t>
            </a:r>
            <a:r>
              <a:rPr sz="1400" b="1" spc="-60" dirty="0">
                <a:solidFill>
                  <a:srgbClr val="D9D9D9"/>
                </a:solidFill>
                <a:latin typeface="Trebuchet MS"/>
                <a:cs typeface="Trebuchet MS"/>
              </a:rPr>
              <a:t>o</a:t>
            </a:r>
            <a:r>
              <a:rPr sz="1400" b="1" spc="-35" dirty="0">
                <a:solidFill>
                  <a:srgbClr val="D9D9D9"/>
                </a:solidFill>
                <a:latin typeface="Trebuchet MS"/>
                <a:cs typeface="Trebuchet MS"/>
              </a:rPr>
              <a:t>l</a:t>
            </a:r>
            <a:r>
              <a:rPr sz="1400" b="1" spc="55" dirty="0">
                <a:solidFill>
                  <a:srgbClr val="D9D9D9"/>
                </a:solidFill>
                <a:latin typeface="Trebuchet MS"/>
                <a:cs typeface="Trebuchet MS"/>
              </a:rPr>
              <a:t>s</a:t>
            </a:r>
            <a:endParaRPr sz="1400">
              <a:latin typeface="Trebuchet MS"/>
              <a:cs typeface="Trebuchet MS"/>
            </a:endParaRPr>
          </a:p>
          <a:p>
            <a:pPr>
              <a:lnSpc>
                <a:spcPct val="100000"/>
              </a:lnSpc>
              <a:spcBef>
                <a:spcPts val="5"/>
              </a:spcBef>
              <a:buClr>
                <a:srgbClr val="99D3FF"/>
              </a:buClr>
              <a:buFont typeface="Wingdings"/>
              <a:buChar char=""/>
            </a:pPr>
            <a:endParaRPr sz="210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45" dirty="0">
                <a:solidFill>
                  <a:srgbClr val="D9D9D9"/>
                </a:solidFill>
                <a:latin typeface="Trebuchet MS"/>
                <a:cs typeface="Trebuchet MS"/>
              </a:rPr>
              <a:t>S</a:t>
            </a:r>
            <a:r>
              <a:rPr sz="1400" b="1" spc="-80" dirty="0">
                <a:solidFill>
                  <a:srgbClr val="D9D9D9"/>
                </a:solidFill>
                <a:latin typeface="Trebuchet MS"/>
                <a:cs typeface="Trebuchet MS"/>
              </a:rPr>
              <a:t>ecur</a:t>
            </a:r>
            <a:r>
              <a:rPr sz="1400" b="1" spc="-50" dirty="0">
                <a:solidFill>
                  <a:srgbClr val="D9D9D9"/>
                </a:solidFill>
                <a:latin typeface="Trebuchet MS"/>
                <a:cs typeface="Trebuchet MS"/>
              </a:rPr>
              <a:t>ity</a:t>
            </a:r>
            <a:r>
              <a:rPr sz="1400" b="1" spc="-130" dirty="0">
                <a:solidFill>
                  <a:srgbClr val="D9D9D9"/>
                </a:solidFill>
                <a:latin typeface="Trebuchet MS"/>
                <a:cs typeface="Trebuchet MS"/>
              </a:rPr>
              <a:t> </a:t>
            </a:r>
            <a:r>
              <a:rPr sz="1400" b="1" spc="-5" dirty="0">
                <a:solidFill>
                  <a:srgbClr val="D9D9D9"/>
                </a:solidFill>
                <a:latin typeface="Trebuchet MS"/>
                <a:cs typeface="Trebuchet MS"/>
              </a:rPr>
              <a:t>&amp;</a:t>
            </a:r>
            <a:r>
              <a:rPr sz="1400" b="1" spc="-114" dirty="0">
                <a:solidFill>
                  <a:srgbClr val="D9D9D9"/>
                </a:solidFill>
                <a:latin typeface="Trebuchet MS"/>
                <a:cs typeface="Trebuchet MS"/>
              </a:rPr>
              <a:t> </a:t>
            </a:r>
            <a:r>
              <a:rPr sz="1400" b="1" spc="-70" dirty="0">
                <a:solidFill>
                  <a:srgbClr val="D9D9D9"/>
                </a:solidFill>
                <a:latin typeface="Trebuchet MS"/>
                <a:cs typeface="Trebuchet MS"/>
              </a:rPr>
              <a:t>Go</a:t>
            </a:r>
            <a:r>
              <a:rPr sz="1400" b="1" spc="-75" dirty="0">
                <a:solidFill>
                  <a:srgbClr val="D9D9D9"/>
                </a:solidFill>
                <a:latin typeface="Trebuchet MS"/>
                <a:cs typeface="Trebuchet MS"/>
              </a:rPr>
              <a:t>ve</a:t>
            </a:r>
            <a:r>
              <a:rPr sz="1400" b="1" spc="-55" dirty="0">
                <a:solidFill>
                  <a:srgbClr val="D9D9D9"/>
                </a:solidFill>
                <a:latin typeface="Trebuchet MS"/>
                <a:cs typeface="Trebuchet MS"/>
              </a:rPr>
              <a:t>r</a:t>
            </a:r>
            <a:r>
              <a:rPr sz="1400" b="1" spc="-40" dirty="0">
                <a:solidFill>
                  <a:srgbClr val="D9D9D9"/>
                </a:solidFill>
                <a:latin typeface="Trebuchet MS"/>
                <a:cs typeface="Trebuchet MS"/>
              </a:rPr>
              <a:t>na</a:t>
            </a:r>
            <a:r>
              <a:rPr sz="1400" b="1" spc="-80" dirty="0">
                <a:solidFill>
                  <a:srgbClr val="D9D9D9"/>
                </a:solidFill>
                <a:latin typeface="Trebuchet MS"/>
                <a:cs typeface="Trebuchet MS"/>
              </a:rPr>
              <a:t>nce</a:t>
            </a:r>
            <a:endParaRPr sz="1400">
              <a:latin typeface="Trebuchet MS"/>
              <a:cs typeface="Trebuchet MS"/>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4776" y="2339086"/>
            <a:ext cx="2318385" cy="513715"/>
          </a:xfrm>
          <a:prstGeom prst="rect">
            <a:avLst/>
          </a:prstGeom>
        </p:spPr>
        <p:txBody>
          <a:bodyPr vert="horz" wrap="square" lIns="0" tIns="12700" rIns="0" bIns="0" rtlCol="0">
            <a:spAutoFit/>
          </a:bodyPr>
          <a:lstStyle/>
          <a:p>
            <a:pPr marL="12700">
              <a:lnSpc>
                <a:spcPct val="100000"/>
              </a:lnSpc>
              <a:spcBef>
                <a:spcPts val="100"/>
              </a:spcBef>
            </a:pPr>
            <a:r>
              <a:rPr dirty="0"/>
              <a:t>Best</a:t>
            </a:r>
            <a:r>
              <a:rPr spc="-95" dirty="0"/>
              <a:t> </a:t>
            </a:r>
            <a:r>
              <a:rPr dirty="0"/>
              <a:t>Practices</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0235" y="313436"/>
            <a:ext cx="2319655" cy="513715"/>
          </a:xfrm>
          <a:prstGeom prst="rect">
            <a:avLst/>
          </a:prstGeom>
        </p:spPr>
        <p:txBody>
          <a:bodyPr vert="horz" wrap="square" lIns="0" tIns="13335" rIns="0" bIns="0" rtlCol="0">
            <a:spAutoFit/>
          </a:bodyPr>
          <a:lstStyle/>
          <a:p>
            <a:pPr marL="12700">
              <a:lnSpc>
                <a:spcPct val="100000"/>
              </a:lnSpc>
              <a:spcBef>
                <a:spcPts val="105"/>
              </a:spcBef>
            </a:pPr>
            <a:r>
              <a:rPr dirty="0"/>
              <a:t>Best</a:t>
            </a:r>
            <a:r>
              <a:rPr spc="-75" dirty="0"/>
              <a:t> </a:t>
            </a:r>
            <a:r>
              <a:rPr spc="-5" dirty="0"/>
              <a:t>practices</a:t>
            </a:r>
          </a:p>
        </p:txBody>
      </p:sp>
      <p:sp>
        <p:nvSpPr>
          <p:cNvPr id="3" name="object 3"/>
          <p:cNvSpPr txBox="1"/>
          <p:nvPr/>
        </p:nvSpPr>
        <p:spPr>
          <a:xfrm>
            <a:off x="2898775" y="1397634"/>
            <a:ext cx="2312670" cy="2634615"/>
          </a:xfrm>
          <a:prstGeom prst="rect">
            <a:avLst/>
          </a:prstGeom>
        </p:spPr>
        <p:txBody>
          <a:bodyPr vert="horz" wrap="square" lIns="0" tIns="12700" rIns="0" bIns="0" rtlCol="0">
            <a:spAutoFit/>
          </a:bodyPr>
          <a:lstStyle/>
          <a:p>
            <a:pPr marL="375285" indent="-287020">
              <a:lnSpc>
                <a:spcPct val="100000"/>
              </a:lnSpc>
              <a:spcBef>
                <a:spcPts val="100"/>
              </a:spcBef>
              <a:buClr>
                <a:srgbClr val="99D3FF"/>
              </a:buClr>
              <a:buFont typeface="Wingdings"/>
              <a:buChar char=""/>
              <a:tabLst>
                <a:tab pos="375920" algn="l"/>
              </a:tabLst>
            </a:pPr>
            <a:r>
              <a:rPr sz="1800" b="1" spc="-70" dirty="0">
                <a:solidFill>
                  <a:srgbClr val="D9D9D9"/>
                </a:solidFill>
                <a:latin typeface="Trebuchet MS"/>
                <a:cs typeface="Trebuchet MS"/>
              </a:rPr>
              <a:t>Virt</a:t>
            </a:r>
            <a:r>
              <a:rPr sz="1800" b="1" spc="-55" dirty="0">
                <a:solidFill>
                  <a:srgbClr val="D9D9D9"/>
                </a:solidFill>
                <a:latin typeface="Trebuchet MS"/>
                <a:cs typeface="Trebuchet MS"/>
              </a:rPr>
              <a:t>ual</a:t>
            </a:r>
            <a:r>
              <a:rPr sz="1800" b="1" spc="-140" dirty="0">
                <a:solidFill>
                  <a:srgbClr val="D9D9D9"/>
                </a:solidFill>
                <a:latin typeface="Trebuchet MS"/>
                <a:cs typeface="Trebuchet MS"/>
              </a:rPr>
              <a:t> </a:t>
            </a:r>
            <a:r>
              <a:rPr sz="1800" b="1" spc="-40" dirty="0">
                <a:solidFill>
                  <a:srgbClr val="D9D9D9"/>
                </a:solidFill>
                <a:latin typeface="Trebuchet MS"/>
                <a:cs typeface="Trebuchet MS"/>
              </a:rPr>
              <a:t>w</a:t>
            </a:r>
            <a:r>
              <a:rPr sz="1800" b="1" spc="-20" dirty="0">
                <a:solidFill>
                  <a:srgbClr val="D9D9D9"/>
                </a:solidFill>
                <a:latin typeface="Trebuchet MS"/>
                <a:cs typeface="Trebuchet MS"/>
              </a:rPr>
              <a:t>a</a:t>
            </a:r>
            <a:r>
              <a:rPr sz="1800" b="1" spc="-50" dirty="0">
                <a:solidFill>
                  <a:srgbClr val="D9D9D9"/>
                </a:solidFill>
                <a:latin typeface="Trebuchet MS"/>
                <a:cs typeface="Trebuchet MS"/>
              </a:rPr>
              <a:t>rehouses</a:t>
            </a:r>
            <a:endParaRPr sz="1800">
              <a:latin typeface="Trebuchet MS"/>
              <a:cs typeface="Trebuchet MS"/>
            </a:endParaRPr>
          </a:p>
          <a:p>
            <a:pPr>
              <a:lnSpc>
                <a:spcPct val="100000"/>
              </a:lnSpc>
              <a:buClr>
                <a:srgbClr val="99D3FF"/>
              </a:buClr>
              <a:buFont typeface="Wingdings"/>
              <a:buChar char=""/>
            </a:pPr>
            <a:endParaRPr sz="3500">
              <a:latin typeface="Trebuchet MS"/>
              <a:cs typeface="Trebuchet MS"/>
            </a:endParaRPr>
          </a:p>
          <a:p>
            <a:pPr marL="375285" indent="-287020">
              <a:lnSpc>
                <a:spcPct val="100000"/>
              </a:lnSpc>
              <a:spcBef>
                <a:spcPts val="5"/>
              </a:spcBef>
              <a:buClr>
                <a:srgbClr val="99D3FF"/>
              </a:buClr>
              <a:buFont typeface="Wingdings"/>
              <a:buChar char=""/>
              <a:tabLst>
                <a:tab pos="375920" algn="l"/>
              </a:tabLst>
            </a:pPr>
            <a:r>
              <a:rPr sz="1800" b="1" spc="-100" dirty="0">
                <a:solidFill>
                  <a:srgbClr val="D9D9D9"/>
                </a:solidFill>
                <a:latin typeface="Trebuchet MS"/>
                <a:cs typeface="Trebuchet MS"/>
              </a:rPr>
              <a:t>Ta</a:t>
            </a:r>
            <a:r>
              <a:rPr sz="1800" b="1" spc="-80" dirty="0">
                <a:solidFill>
                  <a:srgbClr val="D9D9D9"/>
                </a:solidFill>
                <a:latin typeface="Trebuchet MS"/>
                <a:cs typeface="Trebuchet MS"/>
              </a:rPr>
              <a:t>ble</a:t>
            </a:r>
            <a:r>
              <a:rPr sz="1800" b="1" spc="-155" dirty="0">
                <a:solidFill>
                  <a:srgbClr val="D9D9D9"/>
                </a:solidFill>
                <a:latin typeface="Trebuchet MS"/>
                <a:cs typeface="Trebuchet MS"/>
              </a:rPr>
              <a:t> </a:t>
            </a:r>
            <a:r>
              <a:rPr sz="1800" b="1" spc="-90" dirty="0">
                <a:solidFill>
                  <a:srgbClr val="D9D9D9"/>
                </a:solidFill>
                <a:latin typeface="Trebuchet MS"/>
                <a:cs typeface="Trebuchet MS"/>
              </a:rPr>
              <a:t>d</a:t>
            </a:r>
            <a:r>
              <a:rPr sz="1800" b="1" spc="-105" dirty="0">
                <a:solidFill>
                  <a:srgbClr val="D9D9D9"/>
                </a:solidFill>
                <a:latin typeface="Trebuchet MS"/>
                <a:cs typeface="Trebuchet MS"/>
              </a:rPr>
              <a:t>e</a:t>
            </a:r>
            <a:r>
              <a:rPr sz="1800" b="1" dirty="0">
                <a:solidFill>
                  <a:srgbClr val="D9D9D9"/>
                </a:solidFill>
                <a:latin typeface="Trebuchet MS"/>
                <a:cs typeface="Trebuchet MS"/>
              </a:rPr>
              <a:t>si</a:t>
            </a:r>
            <a:r>
              <a:rPr sz="1800" b="1" spc="-5" dirty="0">
                <a:solidFill>
                  <a:srgbClr val="D9D9D9"/>
                </a:solidFill>
                <a:latin typeface="Trebuchet MS"/>
                <a:cs typeface="Trebuchet MS"/>
              </a:rPr>
              <a:t>gn</a:t>
            </a:r>
            <a:endParaRPr sz="1800">
              <a:latin typeface="Trebuchet MS"/>
              <a:cs typeface="Trebuchet MS"/>
            </a:endParaRPr>
          </a:p>
          <a:p>
            <a:pPr>
              <a:lnSpc>
                <a:spcPct val="100000"/>
              </a:lnSpc>
              <a:buClr>
                <a:srgbClr val="99D3FF"/>
              </a:buClr>
              <a:buFont typeface="Wingdings"/>
              <a:buChar char=""/>
            </a:pPr>
            <a:endParaRPr sz="3500">
              <a:latin typeface="Trebuchet MS"/>
              <a:cs typeface="Trebuchet MS"/>
            </a:endParaRPr>
          </a:p>
          <a:p>
            <a:pPr marL="346710" indent="-287020">
              <a:lnSpc>
                <a:spcPct val="100000"/>
              </a:lnSpc>
              <a:buClr>
                <a:srgbClr val="99D3FF"/>
              </a:buClr>
              <a:buFont typeface="Wingdings"/>
              <a:buChar char=""/>
              <a:tabLst>
                <a:tab pos="346710" algn="l"/>
              </a:tabLst>
            </a:pPr>
            <a:r>
              <a:rPr sz="1800" b="1" spc="-30" dirty="0">
                <a:solidFill>
                  <a:srgbClr val="D9D9D9"/>
                </a:solidFill>
                <a:latin typeface="Trebuchet MS"/>
                <a:cs typeface="Trebuchet MS"/>
              </a:rPr>
              <a:t>Monitoring</a:t>
            </a:r>
            <a:endParaRPr sz="1800">
              <a:latin typeface="Trebuchet MS"/>
              <a:cs typeface="Trebuchet MS"/>
            </a:endParaRPr>
          </a:p>
          <a:p>
            <a:pPr>
              <a:lnSpc>
                <a:spcPct val="100000"/>
              </a:lnSpc>
              <a:spcBef>
                <a:spcPts val="55"/>
              </a:spcBef>
              <a:buClr>
                <a:srgbClr val="99D3FF"/>
              </a:buClr>
              <a:buFont typeface="Wingdings"/>
              <a:buChar char=""/>
            </a:pPr>
            <a:endParaRPr sz="3200">
              <a:latin typeface="Trebuchet MS"/>
              <a:cs typeface="Trebuchet MS"/>
            </a:endParaRPr>
          </a:p>
          <a:p>
            <a:pPr marL="299085" indent="-287020">
              <a:lnSpc>
                <a:spcPct val="100000"/>
              </a:lnSpc>
              <a:buClr>
                <a:srgbClr val="99D3FF"/>
              </a:buClr>
              <a:buFont typeface="Wingdings"/>
              <a:buChar char=""/>
              <a:tabLst>
                <a:tab pos="299720" algn="l"/>
              </a:tabLst>
            </a:pPr>
            <a:r>
              <a:rPr sz="1800" b="1" spc="-55" dirty="0">
                <a:solidFill>
                  <a:srgbClr val="D9D9D9"/>
                </a:solidFill>
                <a:latin typeface="Trebuchet MS"/>
                <a:cs typeface="Trebuchet MS"/>
              </a:rPr>
              <a:t>R</a:t>
            </a:r>
            <a:r>
              <a:rPr sz="1800" b="1" spc="-60" dirty="0">
                <a:solidFill>
                  <a:srgbClr val="D9D9D9"/>
                </a:solidFill>
                <a:latin typeface="Trebuchet MS"/>
                <a:cs typeface="Trebuchet MS"/>
              </a:rPr>
              <a:t>e</a:t>
            </a:r>
            <a:r>
              <a:rPr sz="1800" b="1" spc="-85" dirty="0">
                <a:solidFill>
                  <a:srgbClr val="D9D9D9"/>
                </a:solidFill>
                <a:latin typeface="Trebuchet MS"/>
                <a:cs typeface="Trebuchet MS"/>
              </a:rPr>
              <a:t>tent</a:t>
            </a:r>
            <a:r>
              <a:rPr sz="1800" b="1" spc="-45" dirty="0">
                <a:solidFill>
                  <a:srgbClr val="D9D9D9"/>
                </a:solidFill>
                <a:latin typeface="Trebuchet MS"/>
                <a:cs typeface="Trebuchet MS"/>
              </a:rPr>
              <a:t>i</a:t>
            </a:r>
            <a:r>
              <a:rPr sz="1800" b="1" spc="-65" dirty="0">
                <a:solidFill>
                  <a:srgbClr val="D9D9D9"/>
                </a:solidFill>
                <a:latin typeface="Trebuchet MS"/>
                <a:cs typeface="Trebuchet MS"/>
              </a:rPr>
              <a:t>on</a:t>
            </a:r>
            <a:r>
              <a:rPr sz="1800" b="1" spc="-160" dirty="0">
                <a:solidFill>
                  <a:srgbClr val="D9D9D9"/>
                </a:solidFill>
                <a:latin typeface="Trebuchet MS"/>
                <a:cs typeface="Trebuchet MS"/>
              </a:rPr>
              <a:t> </a:t>
            </a:r>
            <a:r>
              <a:rPr sz="1800" b="1" spc="-85" dirty="0">
                <a:solidFill>
                  <a:srgbClr val="D9D9D9"/>
                </a:solidFill>
                <a:latin typeface="Trebuchet MS"/>
                <a:cs typeface="Trebuchet MS"/>
              </a:rPr>
              <a:t>peri</a:t>
            </a:r>
            <a:r>
              <a:rPr sz="1800" b="1" spc="-95" dirty="0">
                <a:solidFill>
                  <a:srgbClr val="D9D9D9"/>
                </a:solidFill>
                <a:latin typeface="Trebuchet MS"/>
                <a:cs typeface="Trebuchet MS"/>
              </a:rPr>
              <a:t>o</a:t>
            </a:r>
            <a:r>
              <a:rPr sz="1800" b="1" spc="-60" dirty="0">
                <a:solidFill>
                  <a:srgbClr val="D9D9D9"/>
                </a:solidFill>
                <a:latin typeface="Trebuchet MS"/>
                <a:cs typeface="Trebuchet MS"/>
              </a:rPr>
              <a:t>d</a:t>
            </a:r>
            <a:endParaRPr sz="1800">
              <a:latin typeface="Trebuchet MS"/>
              <a:cs typeface="Trebuchet MS"/>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22779" y="418338"/>
            <a:ext cx="5295265" cy="513715"/>
          </a:xfrm>
          <a:prstGeom prst="rect">
            <a:avLst/>
          </a:prstGeom>
        </p:spPr>
        <p:txBody>
          <a:bodyPr vert="horz" wrap="square" lIns="0" tIns="13335" rIns="0" bIns="0" rtlCol="0">
            <a:spAutoFit/>
          </a:bodyPr>
          <a:lstStyle/>
          <a:p>
            <a:pPr marL="12700">
              <a:lnSpc>
                <a:spcPct val="100000"/>
              </a:lnSpc>
              <a:spcBef>
                <a:spcPts val="105"/>
              </a:spcBef>
            </a:pPr>
            <a:r>
              <a:rPr spc="-5" dirty="0"/>
              <a:t>How</a:t>
            </a:r>
            <a:r>
              <a:rPr spc="-10" dirty="0"/>
              <a:t> </a:t>
            </a:r>
            <a:r>
              <a:rPr spc="-5" dirty="0"/>
              <a:t>does</a:t>
            </a:r>
            <a:r>
              <a:rPr spc="-25" dirty="0"/>
              <a:t> </a:t>
            </a:r>
            <a:r>
              <a:rPr dirty="0"/>
              <a:t>it work</a:t>
            </a:r>
            <a:r>
              <a:rPr spc="-30" dirty="0"/>
              <a:t> </a:t>
            </a:r>
            <a:r>
              <a:rPr dirty="0"/>
              <a:t>in </a:t>
            </a:r>
            <a:r>
              <a:rPr spc="-5" dirty="0"/>
              <a:t>Snowflake?</a:t>
            </a:r>
          </a:p>
        </p:txBody>
      </p:sp>
      <p:pic>
        <p:nvPicPr>
          <p:cNvPr id="3" name="object 3"/>
          <p:cNvPicPr/>
          <p:nvPr/>
        </p:nvPicPr>
        <p:blipFill>
          <a:blip r:embed="rId2" cstate="print"/>
          <a:stretch>
            <a:fillRect/>
          </a:stretch>
        </p:blipFill>
        <p:spPr>
          <a:xfrm>
            <a:off x="222504" y="2788920"/>
            <a:ext cx="1072134" cy="345186"/>
          </a:xfrm>
          <a:prstGeom prst="rect">
            <a:avLst/>
          </a:prstGeom>
        </p:spPr>
      </p:pic>
      <p:grpSp>
        <p:nvGrpSpPr>
          <p:cNvPr id="4" name="object 4"/>
          <p:cNvGrpSpPr/>
          <p:nvPr/>
        </p:nvGrpSpPr>
        <p:grpSpPr>
          <a:xfrm>
            <a:off x="1168908" y="1299972"/>
            <a:ext cx="5332730" cy="3843654"/>
            <a:chOff x="1168908" y="1299972"/>
            <a:chExt cx="5332730" cy="3843654"/>
          </a:xfrm>
        </p:grpSpPr>
        <p:sp>
          <p:nvSpPr>
            <p:cNvPr id="5" name="object 5"/>
            <p:cNvSpPr/>
            <p:nvPr/>
          </p:nvSpPr>
          <p:spPr>
            <a:xfrm>
              <a:off x="4239768" y="1299972"/>
              <a:ext cx="360045" cy="360045"/>
            </a:xfrm>
            <a:custGeom>
              <a:avLst/>
              <a:gdLst/>
              <a:ahLst/>
              <a:cxnLst/>
              <a:rect l="l" t="t" r="r" b="b"/>
              <a:pathLst>
                <a:path w="360045" h="360044">
                  <a:moveTo>
                    <a:pt x="285242" y="42290"/>
                  </a:moveTo>
                  <a:lnTo>
                    <a:pt x="73406" y="42290"/>
                  </a:lnTo>
                  <a:lnTo>
                    <a:pt x="61438" y="44771"/>
                  </a:lnTo>
                  <a:lnTo>
                    <a:pt x="51577" y="51562"/>
                  </a:lnTo>
                  <a:lnTo>
                    <a:pt x="44884" y="61686"/>
                  </a:lnTo>
                  <a:lnTo>
                    <a:pt x="42418" y="74167"/>
                  </a:lnTo>
                  <a:lnTo>
                    <a:pt x="42418" y="84581"/>
                  </a:lnTo>
                  <a:lnTo>
                    <a:pt x="4699" y="84581"/>
                  </a:lnTo>
                  <a:lnTo>
                    <a:pt x="0" y="89280"/>
                  </a:lnTo>
                  <a:lnTo>
                    <a:pt x="0" y="100456"/>
                  </a:lnTo>
                  <a:lnTo>
                    <a:pt x="4699" y="105155"/>
                  </a:lnTo>
                  <a:lnTo>
                    <a:pt x="42418" y="105155"/>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7"/>
                  </a:lnTo>
                  <a:lnTo>
                    <a:pt x="4699" y="190626"/>
                  </a:lnTo>
                  <a:lnTo>
                    <a:pt x="42418" y="190626"/>
                  </a:lnTo>
                  <a:lnTo>
                    <a:pt x="42418" y="211327"/>
                  </a:lnTo>
                  <a:lnTo>
                    <a:pt x="4699" y="211327"/>
                  </a:lnTo>
                  <a:lnTo>
                    <a:pt x="0" y="216026"/>
                  </a:lnTo>
                  <a:lnTo>
                    <a:pt x="0" y="228218"/>
                  </a:lnTo>
                  <a:lnTo>
                    <a:pt x="4699" y="232917"/>
                  </a:lnTo>
                  <a:lnTo>
                    <a:pt x="42418" y="232917"/>
                  </a:lnTo>
                  <a:lnTo>
                    <a:pt x="42418" y="253491"/>
                  </a:lnTo>
                  <a:lnTo>
                    <a:pt x="4699" y="253491"/>
                  </a:lnTo>
                  <a:lnTo>
                    <a:pt x="0" y="258190"/>
                  </a:lnTo>
                  <a:lnTo>
                    <a:pt x="0" y="270382"/>
                  </a:lnTo>
                  <a:lnTo>
                    <a:pt x="4699" y="275081"/>
                  </a:lnTo>
                  <a:lnTo>
                    <a:pt x="42418" y="275081"/>
                  </a:lnTo>
                  <a:lnTo>
                    <a:pt x="42418" y="285495"/>
                  </a:lnTo>
                  <a:lnTo>
                    <a:pt x="44884" y="297977"/>
                  </a:lnTo>
                  <a:lnTo>
                    <a:pt x="51577" y="308101"/>
                  </a:lnTo>
                  <a:lnTo>
                    <a:pt x="61438" y="314892"/>
                  </a:lnTo>
                  <a:lnTo>
                    <a:pt x="73406" y="317373"/>
                  </a:lnTo>
                  <a:lnTo>
                    <a:pt x="84709" y="317373"/>
                  </a:lnTo>
                  <a:lnTo>
                    <a:pt x="84709" y="354964"/>
                  </a:lnTo>
                  <a:lnTo>
                    <a:pt x="89408" y="359663"/>
                  </a:lnTo>
                  <a:lnTo>
                    <a:pt x="100711" y="359663"/>
                  </a:lnTo>
                  <a:lnTo>
                    <a:pt x="105410" y="354964"/>
                  </a:lnTo>
                  <a:lnTo>
                    <a:pt x="105410" y="314578"/>
                  </a:lnTo>
                  <a:lnTo>
                    <a:pt x="285242" y="314578"/>
                  </a:lnTo>
                  <a:lnTo>
                    <a:pt x="297797" y="312098"/>
                  </a:lnTo>
                  <a:lnTo>
                    <a:pt x="307959" y="305307"/>
                  </a:lnTo>
                  <a:lnTo>
                    <a:pt x="314763" y="295183"/>
                  </a:lnTo>
                  <a:lnTo>
                    <a:pt x="314821" y="294893"/>
                  </a:lnTo>
                  <a:lnTo>
                    <a:pt x="69723" y="294893"/>
                  </a:lnTo>
                  <a:lnTo>
                    <a:pt x="65912" y="290194"/>
                  </a:lnTo>
                  <a:lnTo>
                    <a:pt x="65912" y="69468"/>
                  </a:lnTo>
                  <a:lnTo>
                    <a:pt x="69723" y="64769"/>
                  </a:lnTo>
                  <a:lnTo>
                    <a:pt x="315376" y="64769"/>
                  </a:lnTo>
                  <a:lnTo>
                    <a:pt x="314763" y="61686"/>
                  </a:lnTo>
                  <a:lnTo>
                    <a:pt x="307959" y="51562"/>
                  </a:lnTo>
                  <a:lnTo>
                    <a:pt x="297797" y="44771"/>
                  </a:lnTo>
                  <a:lnTo>
                    <a:pt x="285242" y="42290"/>
                  </a:lnTo>
                  <a:close/>
                </a:path>
                <a:path w="360045" h="360044">
                  <a:moveTo>
                    <a:pt x="147828" y="314578"/>
                  </a:moveTo>
                  <a:lnTo>
                    <a:pt x="127127" y="314578"/>
                  </a:lnTo>
                  <a:lnTo>
                    <a:pt x="127127" y="352170"/>
                  </a:lnTo>
                  <a:lnTo>
                    <a:pt x="131826" y="356869"/>
                  </a:lnTo>
                  <a:lnTo>
                    <a:pt x="143129" y="356869"/>
                  </a:lnTo>
                  <a:lnTo>
                    <a:pt x="147828" y="352170"/>
                  </a:lnTo>
                  <a:lnTo>
                    <a:pt x="147828" y="314578"/>
                  </a:lnTo>
                  <a:close/>
                </a:path>
                <a:path w="360045" h="360044">
                  <a:moveTo>
                    <a:pt x="190246" y="314578"/>
                  </a:moveTo>
                  <a:lnTo>
                    <a:pt x="169418" y="314578"/>
                  </a:lnTo>
                  <a:lnTo>
                    <a:pt x="169418" y="352170"/>
                  </a:lnTo>
                  <a:lnTo>
                    <a:pt x="174244" y="356869"/>
                  </a:lnTo>
                  <a:lnTo>
                    <a:pt x="185420" y="356869"/>
                  </a:lnTo>
                  <a:lnTo>
                    <a:pt x="190246" y="352170"/>
                  </a:lnTo>
                  <a:lnTo>
                    <a:pt x="190246" y="314578"/>
                  </a:lnTo>
                  <a:close/>
                </a:path>
                <a:path w="360045" h="360044">
                  <a:moveTo>
                    <a:pt x="232537" y="314578"/>
                  </a:moveTo>
                  <a:lnTo>
                    <a:pt x="211836" y="314578"/>
                  </a:lnTo>
                  <a:lnTo>
                    <a:pt x="211836" y="352170"/>
                  </a:lnTo>
                  <a:lnTo>
                    <a:pt x="216535" y="356869"/>
                  </a:lnTo>
                  <a:lnTo>
                    <a:pt x="227837" y="356869"/>
                  </a:lnTo>
                  <a:lnTo>
                    <a:pt x="232537" y="352170"/>
                  </a:lnTo>
                  <a:lnTo>
                    <a:pt x="232537" y="314578"/>
                  </a:lnTo>
                  <a:close/>
                </a:path>
                <a:path w="360045" h="360044">
                  <a:moveTo>
                    <a:pt x="274955" y="314578"/>
                  </a:moveTo>
                  <a:lnTo>
                    <a:pt x="254254" y="314578"/>
                  </a:lnTo>
                  <a:lnTo>
                    <a:pt x="254254" y="352170"/>
                  </a:lnTo>
                  <a:lnTo>
                    <a:pt x="258953" y="356869"/>
                  </a:lnTo>
                  <a:lnTo>
                    <a:pt x="270256" y="356869"/>
                  </a:lnTo>
                  <a:lnTo>
                    <a:pt x="274955" y="352170"/>
                  </a:lnTo>
                  <a:lnTo>
                    <a:pt x="274955" y="314578"/>
                  </a:lnTo>
                  <a:close/>
                </a:path>
                <a:path w="360045" h="360044">
                  <a:moveTo>
                    <a:pt x="315376" y="64769"/>
                  </a:moveTo>
                  <a:lnTo>
                    <a:pt x="290957" y="64769"/>
                  </a:lnTo>
                  <a:lnTo>
                    <a:pt x="295656" y="69468"/>
                  </a:lnTo>
                  <a:lnTo>
                    <a:pt x="295656" y="290194"/>
                  </a:lnTo>
                  <a:lnTo>
                    <a:pt x="290957" y="294893"/>
                  </a:lnTo>
                  <a:lnTo>
                    <a:pt x="314821" y="294893"/>
                  </a:lnTo>
                  <a:lnTo>
                    <a:pt x="317246" y="282701"/>
                  </a:lnTo>
                  <a:lnTo>
                    <a:pt x="317246" y="272288"/>
                  </a:lnTo>
                  <a:lnTo>
                    <a:pt x="354965" y="272288"/>
                  </a:lnTo>
                  <a:lnTo>
                    <a:pt x="359664" y="267588"/>
                  </a:lnTo>
                  <a:lnTo>
                    <a:pt x="359664" y="256412"/>
                  </a:lnTo>
                  <a:lnTo>
                    <a:pt x="354965" y="251713"/>
                  </a:lnTo>
                  <a:lnTo>
                    <a:pt x="317246" y="251713"/>
                  </a:lnTo>
                  <a:lnTo>
                    <a:pt x="317246" y="230124"/>
                  </a:lnTo>
                  <a:lnTo>
                    <a:pt x="354965" y="230124"/>
                  </a:lnTo>
                  <a:lnTo>
                    <a:pt x="359664" y="225425"/>
                  </a:lnTo>
                  <a:lnTo>
                    <a:pt x="359664" y="213232"/>
                  </a:lnTo>
                  <a:lnTo>
                    <a:pt x="354965" y="208533"/>
                  </a:lnTo>
                  <a:lnTo>
                    <a:pt x="317246" y="208533"/>
                  </a:lnTo>
                  <a:lnTo>
                    <a:pt x="317246" y="187832"/>
                  </a:lnTo>
                  <a:lnTo>
                    <a:pt x="354965" y="187832"/>
                  </a:lnTo>
                  <a:lnTo>
                    <a:pt x="359664" y="183133"/>
                  </a:lnTo>
                  <a:lnTo>
                    <a:pt x="359664" y="170941"/>
                  </a:lnTo>
                  <a:lnTo>
                    <a:pt x="354965" y="166242"/>
                  </a:lnTo>
                  <a:lnTo>
                    <a:pt x="317246" y="166242"/>
                  </a:lnTo>
                  <a:lnTo>
                    <a:pt x="317246" y="145541"/>
                  </a:lnTo>
                  <a:lnTo>
                    <a:pt x="357759" y="145541"/>
                  </a:lnTo>
                  <a:lnTo>
                    <a:pt x="359664" y="143637"/>
                  </a:lnTo>
                  <a:lnTo>
                    <a:pt x="359664" y="131444"/>
                  </a:lnTo>
                  <a:lnTo>
                    <a:pt x="354965" y="126745"/>
                  </a:lnTo>
                  <a:lnTo>
                    <a:pt x="317246" y="126745"/>
                  </a:lnTo>
                  <a:lnTo>
                    <a:pt x="317246" y="105155"/>
                  </a:lnTo>
                  <a:lnTo>
                    <a:pt x="354965" y="105155"/>
                  </a:lnTo>
                  <a:lnTo>
                    <a:pt x="359664" y="100456"/>
                  </a:lnTo>
                  <a:lnTo>
                    <a:pt x="359664" y="89280"/>
                  </a:lnTo>
                  <a:lnTo>
                    <a:pt x="354965" y="84581"/>
                  </a:lnTo>
                  <a:lnTo>
                    <a:pt x="317246" y="84581"/>
                  </a:lnTo>
                  <a:lnTo>
                    <a:pt x="317246" y="74167"/>
                  </a:lnTo>
                  <a:lnTo>
                    <a:pt x="315376" y="64769"/>
                  </a:lnTo>
                  <a:close/>
                </a:path>
                <a:path w="360045" h="360044">
                  <a:moveTo>
                    <a:pt x="357759" y="145541"/>
                  </a:moveTo>
                  <a:lnTo>
                    <a:pt x="349250" y="145541"/>
                  </a:lnTo>
                  <a:lnTo>
                    <a:pt x="349250" y="148336"/>
                  </a:lnTo>
                  <a:lnTo>
                    <a:pt x="354965" y="148336"/>
                  </a:lnTo>
                  <a:lnTo>
                    <a:pt x="357759" y="145541"/>
                  </a:lnTo>
                  <a:close/>
                </a:path>
                <a:path w="360045" h="360044">
                  <a:moveTo>
                    <a:pt x="100711" y="0"/>
                  </a:moveTo>
                  <a:lnTo>
                    <a:pt x="89408" y="0"/>
                  </a:lnTo>
                  <a:lnTo>
                    <a:pt x="84709" y="4699"/>
                  </a:lnTo>
                  <a:lnTo>
                    <a:pt x="84709" y="42290"/>
                  </a:lnTo>
                  <a:lnTo>
                    <a:pt x="105410" y="42290"/>
                  </a:lnTo>
                  <a:lnTo>
                    <a:pt x="105410" y="4699"/>
                  </a:lnTo>
                  <a:lnTo>
                    <a:pt x="100711" y="0"/>
                  </a:lnTo>
                  <a:close/>
                </a:path>
                <a:path w="360045" h="360044">
                  <a:moveTo>
                    <a:pt x="143129" y="0"/>
                  </a:moveTo>
                  <a:lnTo>
                    <a:pt x="131826" y="0"/>
                  </a:lnTo>
                  <a:lnTo>
                    <a:pt x="127127" y="4699"/>
                  </a:lnTo>
                  <a:lnTo>
                    <a:pt x="127127" y="42290"/>
                  </a:lnTo>
                  <a:lnTo>
                    <a:pt x="147828" y="42290"/>
                  </a:lnTo>
                  <a:lnTo>
                    <a:pt x="147828" y="4699"/>
                  </a:lnTo>
                  <a:lnTo>
                    <a:pt x="143129" y="0"/>
                  </a:lnTo>
                  <a:close/>
                </a:path>
                <a:path w="360045" h="360044">
                  <a:moveTo>
                    <a:pt x="185420" y="0"/>
                  </a:moveTo>
                  <a:lnTo>
                    <a:pt x="174244" y="0"/>
                  </a:lnTo>
                  <a:lnTo>
                    <a:pt x="169418" y="4699"/>
                  </a:lnTo>
                  <a:lnTo>
                    <a:pt x="169418" y="42290"/>
                  </a:lnTo>
                  <a:lnTo>
                    <a:pt x="190246" y="42290"/>
                  </a:lnTo>
                  <a:lnTo>
                    <a:pt x="190246" y="4699"/>
                  </a:lnTo>
                  <a:lnTo>
                    <a:pt x="185420" y="0"/>
                  </a:lnTo>
                  <a:close/>
                </a:path>
                <a:path w="360045" h="360044">
                  <a:moveTo>
                    <a:pt x="227837" y="0"/>
                  </a:moveTo>
                  <a:lnTo>
                    <a:pt x="216535" y="0"/>
                  </a:lnTo>
                  <a:lnTo>
                    <a:pt x="211836" y="4699"/>
                  </a:lnTo>
                  <a:lnTo>
                    <a:pt x="211836" y="42290"/>
                  </a:lnTo>
                  <a:lnTo>
                    <a:pt x="232537" y="42290"/>
                  </a:lnTo>
                  <a:lnTo>
                    <a:pt x="232537" y="4699"/>
                  </a:lnTo>
                  <a:lnTo>
                    <a:pt x="227837" y="0"/>
                  </a:lnTo>
                  <a:close/>
                </a:path>
                <a:path w="360045" h="360044">
                  <a:moveTo>
                    <a:pt x="270256" y="0"/>
                  </a:moveTo>
                  <a:lnTo>
                    <a:pt x="258953" y="0"/>
                  </a:lnTo>
                  <a:lnTo>
                    <a:pt x="254254" y="4699"/>
                  </a:lnTo>
                  <a:lnTo>
                    <a:pt x="254254" y="42290"/>
                  </a:lnTo>
                  <a:lnTo>
                    <a:pt x="274955" y="42290"/>
                  </a:lnTo>
                  <a:lnTo>
                    <a:pt x="274955" y="4699"/>
                  </a:lnTo>
                  <a:lnTo>
                    <a:pt x="270256" y="0"/>
                  </a:lnTo>
                  <a:close/>
                </a:path>
              </a:pathLst>
            </a:custGeom>
            <a:solidFill>
              <a:srgbClr val="5F7C94"/>
            </a:solidFill>
          </p:spPr>
          <p:txBody>
            <a:bodyPr wrap="square" lIns="0" tIns="0" rIns="0" bIns="0" rtlCol="0"/>
            <a:lstStyle/>
            <a:p>
              <a:endParaRPr/>
            </a:p>
          </p:txBody>
        </p:sp>
        <p:pic>
          <p:nvPicPr>
            <p:cNvPr id="6" name="object 6"/>
            <p:cNvPicPr/>
            <p:nvPr/>
          </p:nvPicPr>
          <p:blipFill>
            <a:blip r:embed="rId3" cstate="print"/>
            <a:stretch>
              <a:fillRect/>
            </a:stretch>
          </p:blipFill>
          <p:spPr>
            <a:xfrm>
              <a:off x="4326636" y="1383792"/>
              <a:ext cx="188975" cy="188975"/>
            </a:xfrm>
            <a:prstGeom prst="rect">
              <a:avLst/>
            </a:prstGeom>
          </p:spPr>
        </p:pic>
        <p:pic>
          <p:nvPicPr>
            <p:cNvPr id="7" name="object 7"/>
            <p:cNvPicPr/>
            <p:nvPr/>
          </p:nvPicPr>
          <p:blipFill>
            <a:blip r:embed="rId4" cstate="print"/>
            <a:stretch>
              <a:fillRect/>
            </a:stretch>
          </p:blipFill>
          <p:spPr>
            <a:xfrm>
              <a:off x="2895600" y="1505712"/>
              <a:ext cx="3048000" cy="3637786"/>
            </a:xfrm>
            <a:prstGeom prst="rect">
              <a:avLst/>
            </a:prstGeom>
          </p:spPr>
        </p:pic>
        <p:sp>
          <p:nvSpPr>
            <p:cNvPr id="8" name="object 8"/>
            <p:cNvSpPr/>
            <p:nvPr/>
          </p:nvSpPr>
          <p:spPr>
            <a:xfrm>
              <a:off x="5763767" y="1962912"/>
              <a:ext cx="360045" cy="360045"/>
            </a:xfrm>
            <a:custGeom>
              <a:avLst/>
              <a:gdLst/>
              <a:ahLst/>
              <a:cxnLst/>
              <a:rect l="l" t="t" r="r" b="b"/>
              <a:pathLst>
                <a:path w="360045" h="360044">
                  <a:moveTo>
                    <a:pt x="285242" y="42290"/>
                  </a:moveTo>
                  <a:lnTo>
                    <a:pt x="73406" y="42290"/>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7"/>
                  </a:lnTo>
                  <a:lnTo>
                    <a:pt x="4699" y="190626"/>
                  </a:lnTo>
                  <a:lnTo>
                    <a:pt x="42418" y="190626"/>
                  </a:lnTo>
                  <a:lnTo>
                    <a:pt x="42418" y="211327"/>
                  </a:lnTo>
                  <a:lnTo>
                    <a:pt x="4699" y="211327"/>
                  </a:lnTo>
                  <a:lnTo>
                    <a:pt x="0" y="216026"/>
                  </a:lnTo>
                  <a:lnTo>
                    <a:pt x="0" y="228219"/>
                  </a:lnTo>
                  <a:lnTo>
                    <a:pt x="4699" y="232918"/>
                  </a:lnTo>
                  <a:lnTo>
                    <a:pt x="42418" y="232918"/>
                  </a:lnTo>
                  <a:lnTo>
                    <a:pt x="42418" y="253492"/>
                  </a:lnTo>
                  <a:lnTo>
                    <a:pt x="4699" y="253492"/>
                  </a:lnTo>
                  <a:lnTo>
                    <a:pt x="0" y="258190"/>
                  </a:lnTo>
                  <a:lnTo>
                    <a:pt x="0" y="270382"/>
                  </a:lnTo>
                  <a:lnTo>
                    <a:pt x="4699" y="275081"/>
                  </a:lnTo>
                  <a:lnTo>
                    <a:pt x="42418" y="275081"/>
                  </a:lnTo>
                  <a:lnTo>
                    <a:pt x="42418" y="285495"/>
                  </a:lnTo>
                  <a:lnTo>
                    <a:pt x="44884" y="297977"/>
                  </a:lnTo>
                  <a:lnTo>
                    <a:pt x="51577" y="308101"/>
                  </a:lnTo>
                  <a:lnTo>
                    <a:pt x="61438" y="314892"/>
                  </a:lnTo>
                  <a:lnTo>
                    <a:pt x="73406" y="317373"/>
                  </a:lnTo>
                  <a:lnTo>
                    <a:pt x="84709" y="317373"/>
                  </a:lnTo>
                  <a:lnTo>
                    <a:pt x="84709" y="354964"/>
                  </a:lnTo>
                  <a:lnTo>
                    <a:pt x="89408" y="359663"/>
                  </a:lnTo>
                  <a:lnTo>
                    <a:pt x="100711" y="359663"/>
                  </a:lnTo>
                  <a:lnTo>
                    <a:pt x="105410" y="354964"/>
                  </a:lnTo>
                  <a:lnTo>
                    <a:pt x="105410" y="314579"/>
                  </a:lnTo>
                  <a:lnTo>
                    <a:pt x="285242"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0"/>
                  </a:lnTo>
                  <a:close/>
                </a:path>
                <a:path w="360045" h="360044">
                  <a:moveTo>
                    <a:pt x="147828" y="314579"/>
                  </a:moveTo>
                  <a:lnTo>
                    <a:pt x="127127" y="314579"/>
                  </a:lnTo>
                  <a:lnTo>
                    <a:pt x="127127" y="352170"/>
                  </a:lnTo>
                  <a:lnTo>
                    <a:pt x="131826" y="356869"/>
                  </a:lnTo>
                  <a:lnTo>
                    <a:pt x="143129" y="356869"/>
                  </a:lnTo>
                  <a:lnTo>
                    <a:pt x="147828" y="352170"/>
                  </a:lnTo>
                  <a:lnTo>
                    <a:pt x="147828" y="314579"/>
                  </a:lnTo>
                  <a:close/>
                </a:path>
                <a:path w="360045" h="360044">
                  <a:moveTo>
                    <a:pt x="190246" y="314579"/>
                  </a:moveTo>
                  <a:lnTo>
                    <a:pt x="169418" y="314579"/>
                  </a:lnTo>
                  <a:lnTo>
                    <a:pt x="169418" y="352170"/>
                  </a:lnTo>
                  <a:lnTo>
                    <a:pt x="174244" y="356869"/>
                  </a:lnTo>
                  <a:lnTo>
                    <a:pt x="185420" y="356869"/>
                  </a:lnTo>
                  <a:lnTo>
                    <a:pt x="190246" y="352170"/>
                  </a:lnTo>
                  <a:lnTo>
                    <a:pt x="190246" y="314579"/>
                  </a:lnTo>
                  <a:close/>
                </a:path>
                <a:path w="360045" h="360044">
                  <a:moveTo>
                    <a:pt x="232537" y="314579"/>
                  </a:moveTo>
                  <a:lnTo>
                    <a:pt x="211836" y="314579"/>
                  </a:lnTo>
                  <a:lnTo>
                    <a:pt x="211836" y="352170"/>
                  </a:lnTo>
                  <a:lnTo>
                    <a:pt x="216535" y="356869"/>
                  </a:lnTo>
                  <a:lnTo>
                    <a:pt x="227837" y="356869"/>
                  </a:lnTo>
                  <a:lnTo>
                    <a:pt x="232537" y="352170"/>
                  </a:lnTo>
                  <a:lnTo>
                    <a:pt x="232537" y="314579"/>
                  </a:lnTo>
                  <a:close/>
                </a:path>
                <a:path w="360045" h="360044">
                  <a:moveTo>
                    <a:pt x="274955" y="314579"/>
                  </a:moveTo>
                  <a:lnTo>
                    <a:pt x="254254" y="314579"/>
                  </a:lnTo>
                  <a:lnTo>
                    <a:pt x="254254" y="352170"/>
                  </a:lnTo>
                  <a:lnTo>
                    <a:pt x="258953" y="356869"/>
                  </a:lnTo>
                  <a:lnTo>
                    <a:pt x="270256" y="356869"/>
                  </a:lnTo>
                  <a:lnTo>
                    <a:pt x="274955" y="352170"/>
                  </a:lnTo>
                  <a:lnTo>
                    <a:pt x="274955" y="314579"/>
                  </a:lnTo>
                  <a:close/>
                </a:path>
                <a:path w="360045" h="360044">
                  <a:moveTo>
                    <a:pt x="315376" y="64769"/>
                  </a:moveTo>
                  <a:lnTo>
                    <a:pt x="290957" y="64769"/>
                  </a:lnTo>
                  <a:lnTo>
                    <a:pt x="295656" y="69468"/>
                  </a:lnTo>
                  <a:lnTo>
                    <a:pt x="295656" y="290194"/>
                  </a:lnTo>
                  <a:lnTo>
                    <a:pt x="290957" y="294894"/>
                  </a:lnTo>
                  <a:lnTo>
                    <a:pt x="314821" y="294894"/>
                  </a:lnTo>
                  <a:lnTo>
                    <a:pt x="317246" y="282701"/>
                  </a:lnTo>
                  <a:lnTo>
                    <a:pt x="317246" y="272288"/>
                  </a:lnTo>
                  <a:lnTo>
                    <a:pt x="354965" y="272288"/>
                  </a:lnTo>
                  <a:lnTo>
                    <a:pt x="359664" y="267588"/>
                  </a:lnTo>
                  <a:lnTo>
                    <a:pt x="359664" y="256412"/>
                  </a:lnTo>
                  <a:lnTo>
                    <a:pt x="354965" y="251713"/>
                  </a:lnTo>
                  <a:lnTo>
                    <a:pt x="317246" y="251713"/>
                  </a:lnTo>
                  <a:lnTo>
                    <a:pt x="317246" y="230124"/>
                  </a:lnTo>
                  <a:lnTo>
                    <a:pt x="354965" y="230124"/>
                  </a:lnTo>
                  <a:lnTo>
                    <a:pt x="359664" y="225425"/>
                  </a:lnTo>
                  <a:lnTo>
                    <a:pt x="359664" y="213232"/>
                  </a:lnTo>
                  <a:lnTo>
                    <a:pt x="354965" y="208533"/>
                  </a:lnTo>
                  <a:lnTo>
                    <a:pt x="317246" y="208533"/>
                  </a:lnTo>
                  <a:lnTo>
                    <a:pt x="317246" y="187832"/>
                  </a:lnTo>
                  <a:lnTo>
                    <a:pt x="354965" y="187832"/>
                  </a:lnTo>
                  <a:lnTo>
                    <a:pt x="359664" y="183133"/>
                  </a:lnTo>
                  <a:lnTo>
                    <a:pt x="359664" y="170942"/>
                  </a:lnTo>
                  <a:lnTo>
                    <a:pt x="354965" y="166243"/>
                  </a:lnTo>
                  <a:lnTo>
                    <a:pt x="317246" y="166243"/>
                  </a:lnTo>
                  <a:lnTo>
                    <a:pt x="317246" y="145542"/>
                  </a:lnTo>
                  <a:lnTo>
                    <a:pt x="357759" y="145542"/>
                  </a:lnTo>
                  <a:lnTo>
                    <a:pt x="359664" y="143637"/>
                  </a:lnTo>
                  <a:lnTo>
                    <a:pt x="359664" y="131444"/>
                  </a:lnTo>
                  <a:lnTo>
                    <a:pt x="354965" y="126745"/>
                  </a:lnTo>
                  <a:lnTo>
                    <a:pt x="317246" y="126745"/>
                  </a:lnTo>
                  <a:lnTo>
                    <a:pt x="317246" y="105156"/>
                  </a:lnTo>
                  <a:lnTo>
                    <a:pt x="354965" y="105156"/>
                  </a:lnTo>
                  <a:lnTo>
                    <a:pt x="359664" y="100456"/>
                  </a:lnTo>
                  <a:lnTo>
                    <a:pt x="359664" y="89281"/>
                  </a:lnTo>
                  <a:lnTo>
                    <a:pt x="354965" y="84581"/>
                  </a:lnTo>
                  <a:lnTo>
                    <a:pt x="317246" y="84581"/>
                  </a:lnTo>
                  <a:lnTo>
                    <a:pt x="317246" y="74168"/>
                  </a:lnTo>
                  <a:lnTo>
                    <a:pt x="315376" y="64769"/>
                  </a:lnTo>
                  <a:close/>
                </a:path>
                <a:path w="360045" h="360044">
                  <a:moveTo>
                    <a:pt x="357759" y="145542"/>
                  </a:moveTo>
                  <a:lnTo>
                    <a:pt x="349250" y="145542"/>
                  </a:lnTo>
                  <a:lnTo>
                    <a:pt x="349250" y="148336"/>
                  </a:lnTo>
                  <a:lnTo>
                    <a:pt x="354965" y="148336"/>
                  </a:lnTo>
                  <a:lnTo>
                    <a:pt x="357759" y="145542"/>
                  </a:lnTo>
                  <a:close/>
                </a:path>
                <a:path w="360045" h="360044">
                  <a:moveTo>
                    <a:pt x="100711" y="0"/>
                  </a:moveTo>
                  <a:lnTo>
                    <a:pt x="89408" y="0"/>
                  </a:lnTo>
                  <a:lnTo>
                    <a:pt x="84709" y="4699"/>
                  </a:lnTo>
                  <a:lnTo>
                    <a:pt x="84709" y="42290"/>
                  </a:lnTo>
                  <a:lnTo>
                    <a:pt x="105410" y="42290"/>
                  </a:lnTo>
                  <a:lnTo>
                    <a:pt x="105410" y="4699"/>
                  </a:lnTo>
                  <a:lnTo>
                    <a:pt x="100711" y="0"/>
                  </a:lnTo>
                  <a:close/>
                </a:path>
                <a:path w="360045" h="360044">
                  <a:moveTo>
                    <a:pt x="143129" y="0"/>
                  </a:moveTo>
                  <a:lnTo>
                    <a:pt x="131826" y="0"/>
                  </a:lnTo>
                  <a:lnTo>
                    <a:pt x="127127" y="4699"/>
                  </a:lnTo>
                  <a:lnTo>
                    <a:pt x="127127" y="42290"/>
                  </a:lnTo>
                  <a:lnTo>
                    <a:pt x="147828" y="42290"/>
                  </a:lnTo>
                  <a:lnTo>
                    <a:pt x="147828" y="4699"/>
                  </a:lnTo>
                  <a:lnTo>
                    <a:pt x="143129" y="0"/>
                  </a:lnTo>
                  <a:close/>
                </a:path>
                <a:path w="360045" h="360044">
                  <a:moveTo>
                    <a:pt x="185420" y="0"/>
                  </a:moveTo>
                  <a:lnTo>
                    <a:pt x="174244" y="0"/>
                  </a:lnTo>
                  <a:lnTo>
                    <a:pt x="169418" y="4699"/>
                  </a:lnTo>
                  <a:lnTo>
                    <a:pt x="169418" y="42290"/>
                  </a:lnTo>
                  <a:lnTo>
                    <a:pt x="190246" y="42290"/>
                  </a:lnTo>
                  <a:lnTo>
                    <a:pt x="190246" y="4699"/>
                  </a:lnTo>
                  <a:lnTo>
                    <a:pt x="185420" y="0"/>
                  </a:lnTo>
                  <a:close/>
                </a:path>
                <a:path w="360045" h="360044">
                  <a:moveTo>
                    <a:pt x="227837" y="0"/>
                  </a:moveTo>
                  <a:lnTo>
                    <a:pt x="216535" y="0"/>
                  </a:lnTo>
                  <a:lnTo>
                    <a:pt x="211836" y="4699"/>
                  </a:lnTo>
                  <a:lnTo>
                    <a:pt x="211836" y="42290"/>
                  </a:lnTo>
                  <a:lnTo>
                    <a:pt x="232537" y="42290"/>
                  </a:lnTo>
                  <a:lnTo>
                    <a:pt x="232537" y="4699"/>
                  </a:lnTo>
                  <a:lnTo>
                    <a:pt x="227837" y="0"/>
                  </a:lnTo>
                  <a:close/>
                </a:path>
                <a:path w="360045" h="360044">
                  <a:moveTo>
                    <a:pt x="270256" y="0"/>
                  </a:moveTo>
                  <a:lnTo>
                    <a:pt x="258953" y="0"/>
                  </a:lnTo>
                  <a:lnTo>
                    <a:pt x="254254" y="4699"/>
                  </a:lnTo>
                  <a:lnTo>
                    <a:pt x="254254" y="42290"/>
                  </a:lnTo>
                  <a:lnTo>
                    <a:pt x="274955" y="42290"/>
                  </a:lnTo>
                  <a:lnTo>
                    <a:pt x="274955" y="4699"/>
                  </a:lnTo>
                  <a:lnTo>
                    <a:pt x="270256" y="0"/>
                  </a:lnTo>
                  <a:close/>
                </a:path>
              </a:pathLst>
            </a:custGeom>
            <a:solidFill>
              <a:srgbClr val="5F7C94"/>
            </a:solidFill>
          </p:spPr>
          <p:txBody>
            <a:bodyPr wrap="square" lIns="0" tIns="0" rIns="0" bIns="0" rtlCol="0"/>
            <a:lstStyle/>
            <a:p>
              <a:endParaRPr/>
            </a:p>
          </p:txBody>
        </p:sp>
        <p:pic>
          <p:nvPicPr>
            <p:cNvPr id="9" name="object 9"/>
            <p:cNvPicPr/>
            <p:nvPr/>
          </p:nvPicPr>
          <p:blipFill>
            <a:blip r:embed="rId5" cstate="print"/>
            <a:stretch>
              <a:fillRect/>
            </a:stretch>
          </p:blipFill>
          <p:spPr>
            <a:xfrm>
              <a:off x="5850636" y="2046731"/>
              <a:ext cx="188975" cy="188975"/>
            </a:xfrm>
            <a:prstGeom prst="rect">
              <a:avLst/>
            </a:prstGeom>
          </p:spPr>
        </p:pic>
        <p:sp>
          <p:nvSpPr>
            <p:cNvPr id="10" name="object 10"/>
            <p:cNvSpPr/>
            <p:nvPr/>
          </p:nvSpPr>
          <p:spPr>
            <a:xfrm>
              <a:off x="6111240" y="1961388"/>
              <a:ext cx="360045" cy="360045"/>
            </a:xfrm>
            <a:custGeom>
              <a:avLst/>
              <a:gdLst/>
              <a:ahLst/>
              <a:cxnLst/>
              <a:rect l="l" t="t" r="r" b="b"/>
              <a:pathLst>
                <a:path w="360045" h="360044">
                  <a:moveTo>
                    <a:pt x="285242" y="42291"/>
                  </a:moveTo>
                  <a:lnTo>
                    <a:pt x="73406" y="42291"/>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8"/>
                  </a:lnTo>
                  <a:lnTo>
                    <a:pt x="4699" y="190626"/>
                  </a:lnTo>
                  <a:lnTo>
                    <a:pt x="42418" y="190626"/>
                  </a:lnTo>
                  <a:lnTo>
                    <a:pt x="42418" y="211328"/>
                  </a:lnTo>
                  <a:lnTo>
                    <a:pt x="4699" y="211328"/>
                  </a:lnTo>
                  <a:lnTo>
                    <a:pt x="0" y="216026"/>
                  </a:lnTo>
                  <a:lnTo>
                    <a:pt x="0" y="228219"/>
                  </a:lnTo>
                  <a:lnTo>
                    <a:pt x="4699" y="232918"/>
                  </a:lnTo>
                  <a:lnTo>
                    <a:pt x="42418" y="232918"/>
                  </a:lnTo>
                  <a:lnTo>
                    <a:pt x="42418" y="253492"/>
                  </a:lnTo>
                  <a:lnTo>
                    <a:pt x="4699" y="253492"/>
                  </a:lnTo>
                  <a:lnTo>
                    <a:pt x="0" y="258191"/>
                  </a:lnTo>
                  <a:lnTo>
                    <a:pt x="0" y="270382"/>
                  </a:lnTo>
                  <a:lnTo>
                    <a:pt x="4699" y="275081"/>
                  </a:lnTo>
                  <a:lnTo>
                    <a:pt x="42418" y="275081"/>
                  </a:lnTo>
                  <a:lnTo>
                    <a:pt x="42418" y="285495"/>
                  </a:lnTo>
                  <a:lnTo>
                    <a:pt x="44884" y="297977"/>
                  </a:lnTo>
                  <a:lnTo>
                    <a:pt x="51577" y="308101"/>
                  </a:lnTo>
                  <a:lnTo>
                    <a:pt x="61438" y="314892"/>
                  </a:lnTo>
                  <a:lnTo>
                    <a:pt x="73406" y="317373"/>
                  </a:lnTo>
                  <a:lnTo>
                    <a:pt x="84709" y="317373"/>
                  </a:lnTo>
                  <a:lnTo>
                    <a:pt x="84709" y="354964"/>
                  </a:lnTo>
                  <a:lnTo>
                    <a:pt x="89408" y="359663"/>
                  </a:lnTo>
                  <a:lnTo>
                    <a:pt x="100711" y="359663"/>
                  </a:lnTo>
                  <a:lnTo>
                    <a:pt x="105410" y="354964"/>
                  </a:lnTo>
                  <a:lnTo>
                    <a:pt x="105410" y="314579"/>
                  </a:lnTo>
                  <a:lnTo>
                    <a:pt x="285242"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1"/>
                  </a:lnTo>
                  <a:close/>
                </a:path>
                <a:path w="360045" h="360044">
                  <a:moveTo>
                    <a:pt x="147827" y="314579"/>
                  </a:moveTo>
                  <a:lnTo>
                    <a:pt x="127126" y="314579"/>
                  </a:lnTo>
                  <a:lnTo>
                    <a:pt x="127126" y="352170"/>
                  </a:lnTo>
                  <a:lnTo>
                    <a:pt x="131825" y="356869"/>
                  </a:lnTo>
                  <a:lnTo>
                    <a:pt x="143129" y="356869"/>
                  </a:lnTo>
                  <a:lnTo>
                    <a:pt x="147827" y="352170"/>
                  </a:lnTo>
                  <a:lnTo>
                    <a:pt x="147827" y="314579"/>
                  </a:lnTo>
                  <a:close/>
                </a:path>
                <a:path w="360045" h="360044">
                  <a:moveTo>
                    <a:pt x="190246" y="314579"/>
                  </a:moveTo>
                  <a:lnTo>
                    <a:pt x="169418" y="314579"/>
                  </a:lnTo>
                  <a:lnTo>
                    <a:pt x="169418" y="352170"/>
                  </a:lnTo>
                  <a:lnTo>
                    <a:pt x="174244" y="356869"/>
                  </a:lnTo>
                  <a:lnTo>
                    <a:pt x="185420" y="356869"/>
                  </a:lnTo>
                  <a:lnTo>
                    <a:pt x="190246" y="352170"/>
                  </a:lnTo>
                  <a:lnTo>
                    <a:pt x="190246" y="314579"/>
                  </a:lnTo>
                  <a:close/>
                </a:path>
                <a:path w="360045" h="360044">
                  <a:moveTo>
                    <a:pt x="232537" y="314579"/>
                  </a:moveTo>
                  <a:lnTo>
                    <a:pt x="211836" y="314579"/>
                  </a:lnTo>
                  <a:lnTo>
                    <a:pt x="211836" y="352170"/>
                  </a:lnTo>
                  <a:lnTo>
                    <a:pt x="216535" y="356869"/>
                  </a:lnTo>
                  <a:lnTo>
                    <a:pt x="227837" y="356869"/>
                  </a:lnTo>
                  <a:lnTo>
                    <a:pt x="232537" y="352170"/>
                  </a:lnTo>
                  <a:lnTo>
                    <a:pt x="232537" y="314579"/>
                  </a:lnTo>
                  <a:close/>
                </a:path>
                <a:path w="360045" h="360044">
                  <a:moveTo>
                    <a:pt x="274955" y="314579"/>
                  </a:moveTo>
                  <a:lnTo>
                    <a:pt x="254254" y="314579"/>
                  </a:lnTo>
                  <a:lnTo>
                    <a:pt x="254254" y="352170"/>
                  </a:lnTo>
                  <a:lnTo>
                    <a:pt x="258952" y="356869"/>
                  </a:lnTo>
                  <a:lnTo>
                    <a:pt x="270256" y="356869"/>
                  </a:lnTo>
                  <a:lnTo>
                    <a:pt x="274955" y="352170"/>
                  </a:lnTo>
                  <a:lnTo>
                    <a:pt x="274955" y="314579"/>
                  </a:lnTo>
                  <a:close/>
                </a:path>
                <a:path w="360045" h="360044">
                  <a:moveTo>
                    <a:pt x="315376" y="64769"/>
                  </a:moveTo>
                  <a:lnTo>
                    <a:pt x="290957" y="64769"/>
                  </a:lnTo>
                  <a:lnTo>
                    <a:pt x="295656" y="69468"/>
                  </a:lnTo>
                  <a:lnTo>
                    <a:pt x="295656" y="290194"/>
                  </a:lnTo>
                  <a:lnTo>
                    <a:pt x="290957" y="294894"/>
                  </a:lnTo>
                  <a:lnTo>
                    <a:pt x="314821" y="294894"/>
                  </a:lnTo>
                  <a:lnTo>
                    <a:pt x="317246" y="282701"/>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2"/>
                  </a:lnTo>
                  <a:lnTo>
                    <a:pt x="354964" y="208534"/>
                  </a:lnTo>
                  <a:lnTo>
                    <a:pt x="317246" y="208534"/>
                  </a:lnTo>
                  <a:lnTo>
                    <a:pt x="317246" y="187832"/>
                  </a:lnTo>
                  <a:lnTo>
                    <a:pt x="354964" y="187832"/>
                  </a:lnTo>
                  <a:lnTo>
                    <a:pt x="359663" y="183134"/>
                  </a:lnTo>
                  <a:lnTo>
                    <a:pt x="359663" y="170942"/>
                  </a:lnTo>
                  <a:lnTo>
                    <a:pt x="354964" y="166243"/>
                  </a:lnTo>
                  <a:lnTo>
                    <a:pt x="317246" y="166243"/>
                  </a:lnTo>
                  <a:lnTo>
                    <a:pt x="317246" y="145542"/>
                  </a:lnTo>
                  <a:lnTo>
                    <a:pt x="357759" y="145542"/>
                  </a:lnTo>
                  <a:lnTo>
                    <a:pt x="359663" y="143637"/>
                  </a:lnTo>
                  <a:lnTo>
                    <a:pt x="359663" y="131444"/>
                  </a:lnTo>
                  <a:lnTo>
                    <a:pt x="354964" y="126745"/>
                  </a:lnTo>
                  <a:lnTo>
                    <a:pt x="317246" y="126745"/>
                  </a:lnTo>
                  <a:lnTo>
                    <a:pt x="317246" y="105156"/>
                  </a:lnTo>
                  <a:lnTo>
                    <a:pt x="354964" y="105156"/>
                  </a:lnTo>
                  <a:lnTo>
                    <a:pt x="359663" y="100456"/>
                  </a:lnTo>
                  <a:lnTo>
                    <a:pt x="359663" y="89281"/>
                  </a:lnTo>
                  <a:lnTo>
                    <a:pt x="354964" y="84581"/>
                  </a:lnTo>
                  <a:lnTo>
                    <a:pt x="317246" y="84581"/>
                  </a:lnTo>
                  <a:lnTo>
                    <a:pt x="317246" y="74168"/>
                  </a:lnTo>
                  <a:lnTo>
                    <a:pt x="315376" y="64769"/>
                  </a:lnTo>
                  <a:close/>
                </a:path>
                <a:path w="360045" h="360044">
                  <a:moveTo>
                    <a:pt x="357759" y="145542"/>
                  </a:moveTo>
                  <a:lnTo>
                    <a:pt x="349250" y="145542"/>
                  </a:lnTo>
                  <a:lnTo>
                    <a:pt x="349250" y="148336"/>
                  </a:lnTo>
                  <a:lnTo>
                    <a:pt x="354964" y="148336"/>
                  </a:lnTo>
                  <a:lnTo>
                    <a:pt x="357759" y="145542"/>
                  </a:lnTo>
                  <a:close/>
                </a:path>
                <a:path w="360045" h="360044">
                  <a:moveTo>
                    <a:pt x="100711" y="0"/>
                  </a:moveTo>
                  <a:lnTo>
                    <a:pt x="89408" y="0"/>
                  </a:lnTo>
                  <a:lnTo>
                    <a:pt x="84709" y="4699"/>
                  </a:lnTo>
                  <a:lnTo>
                    <a:pt x="84709" y="42291"/>
                  </a:lnTo>
                  <a:lnTo>
                    <a:pt x="105410" y="42291"/>
                  </a:lnTo>
                  <a:lnTo>
                    <a:pt x="105410" y="4699"/>
                  </a:lnTo>
                  <a:lnTo>
                    <a:pt x="100711" y="0"/>
                  </a:lnTo>
                  <a:close/>
                </a:path>
                <a:path w="360045" h="360044">
                  <a:moveTo>
                    <a:pt x="143129" y="0"/>
                  </a:moveTo>
                  <a:lnTo>
                    <a:pt x="131825" y="0"/>
                  </a:lnTo>
                  <a:lnTo>
                    <a:pt x="127126" y="4699"/>
                  </a:lnTo>
                  <a:lnTo>
                    <a:pt x="127126" y="42291"/>
                  </a:lnTo>
                  <a:lnTo>
                    <a:pt x="147827" y="42291"/>
                  </a:lnTo>
                  <a:lnTo>
                    <a:pt x="147827" y="4699"/>
                  </a:lnTo>
                  <a:lnTo>
                    <a:pt x="143129" y="0"/>
                  </a:lnTo>
                  <a:close/>
                </a:path>
                <a:path w="360045" h="360044">
                  <a:moveTo>
                    <a:pt x="185420" y="0"/>
                  </a:moveTo>
                  <a:lnTo>
                    <a:pt x="174244" y="0"/>
                  </a:lnTo>
                  <a:lnTo>
                    <a:pt x="169418" y="4699"/>
                  </a:lnTo>
                  <a:lnTo>
                    <a:pt x="169418" y="42291"/>
                  </a:lnTo>
                  <a:lnTo>
                    <a:pt x="190246" y="42291"/>
                  </a:lnTo>
                  <a:lnTo>
                    <a:pt x="190246" y="4699"/>
                  </a:lnTo>
                  <a:lnTo>
                    <a:pt x="185420" y="0"/>
                  </a:lnTo>
                  <a:close/>
                </a:path>
                <a:path w="360045" h="360044">
                  <a:moveTo>
                    <a:pt x="227837" y="0"/>
                  </a:moveTo>
                  <a:lnTo>
                    <a:pt x="216535" y="0"/>
                  </a:lnTo>
                  <a:lnTo>
                    <a:pt x="211836" y="4699"/>
                  </a:lnTo>
                  <a:lnTo>
                    <a:pt x="211836" y="42291"/>
                  </a:lnTo>
                  <a:lnTo>
                    <a:pt x="232537" y="42291"/>
                  </a:lnTo>
                  <a:lnTo>
                    <a:pt x="232537" y="4699"/>
                  </a:lnTo>
                  <a:lnTo>
                    <a:pt x="227837" y="0"/>
                  </a:lnTo>
                  <a:close/>
                </a:path>
                <a:path w="360045" h="360044">
                  <a:moveTo>
                    <a:pt x="270256" y="0"/>
                  </a:moveTo>
                  <a:lnTo>
                    <a:pt x="258952" y="0"/>
                  </a:lnTo>
                  <a:lnTo>
                    <a:pt x="254254" y="4699"/>
                  </a:lnTo>
                  <a:lnTo>
                    <a:pt x="254254" y="42291"/>
                  </a:lnTo>
                  <a:lnTo>
                    <a:pt x="274955" y="42291"/>
                  </a:lnTo>
                  <a:lnTo>
                    <a:pt x="274955" y="4699"/>
                  </a:lnTo>
                  <a:lnTo>
                    <a:pt x="270256" y="0"/>
                  </a:lnTo>
                  <a:close/>
                </a:path>
              </a:pathLst>
            </a:custGeom>
            <a:solidFill>
              <a:srgbClr val="5F7C94"/>
            </a:solidFill>
          </p:spPr>
          <p:txBody>
            <a:bodyPr wrap="square" lIns="0" tIns="0" rIns="0" bIns="0" rtlCol="0"/>
            <a:lstStyle/>
            <a:p>
              <a:endParaRPr/>
            </a:p>
          </p:txBody>
        </p:sp>
        <p:pic>
          <p:nvPicPr>
            <p:cNvPr id="11" name="object 11"/>
            <p:cNvPicPr/>
            <p:nvPr/>
          </p:nvPicPr>
          <p:blipFill>
            <a:blip r:embed="rId6" cstate="print"/>
            <a:stretch>
              <a:fillRect/>
            </a:stretch>
          </p:blipFill>
          <p:spPr>
            <a:xfrm>
              <a:off x="6198108" y="2045208"/>
              <a:ext cx="188975" cy="188975"/>
            </a:xfrm>
            <a:prstGeom prst="rect">
              <a:avLst/>
            </a:prstGeom>
          </p:spPr>
        </p:pic>
        <p:sp>
          <p:nvSpPr>
            <p:cNvPr id="12" name="object 12"/>
            <p:cNvSpPr/>
            <p:nvPr/>
          </p:nvSpPr>
          <p:spPr>
            <a:xfrm>
              <a:off x="2368296" y="3735323"/>
              <a:ext cx="360045" cy="361315"/>
            </a:xfrm>
            <a:custGeom>
              <a:avLst/>
              <a:gdLst/>
              <a:ahLst/>
              <a:cxnLst/>
              <a:rect l="l" t="t" r="r" b="b"/>
              <a:pathLst>
                <a:path w="360044" h="361314">
                  <a:moveTo>
                    <a:pt x="285242" y="42417"/>
                  </a:moveTo>
                  <a:lnTo>
                    <a:pt x="73406" y="42417"/>
                  </a:lnTo>
                  <a:lnTo>
                    <a:pt x="61438" y="44920"/>
                  </a:lnTo>
                  <a:lnTo>
                    <a:pt x="51577" y="51768"/>
                  </a:lnTo>
                  <a:lnTo>
                    <a:pt x="44884" y="61974"/>
                  </a:lnTo>
                  <a:lnTo>
                    <a:pt x="42418" y="74548"/>
                  </a:lnTo>
                  <a:lnTo>
                    <a:pt x="42418" y="84835"/>
                  </a:lnTo>
                  <a:lnTo>
                    <a:pt x="4699" y="84835"/>
                  </a:lnTo>
                  <a:lnTo>
                    <a:pt x="0" y="89662"/>
                  </a:lnTo>
                  <a:lnTo>
                    <a:pt x="0" y="100964"/>
                  </a:lnTo>
                  <a:lnTo>
                    <a:pt x="4699" y="105663"/>
                  </a:lnTo>
                  <a:lnTo>
                    <a:pt x="42418" y="105663"/>
                  </a:lnTo>
                  <a:lnTo>
                    <a:pt x="42418" y="127381"/>
                  </a:lnTo>
                  <a:lnTo>
                    <a:pt x="4699" y="127381"/>
                  </a:lnTo>
                  <a:lnTo>
                    <a:pt x="0" y="132079"/>
                  </a:lnTo>
                  <a:lnTo>
                    <a:pt x="0" y="144284"/>
                  </a:lnTo>
                  <a:lnTo>
                    <a:pt x="4699" y="149021"/>
                  </a:lnTo>
                  <a:lnTo>
                    <a:pt x="42418" y="149021"/>
                  </a:lnTo>
                  <a:lnTo>
                    <a:pt x="42418" y="169760"/>
                  </a:lnTo>
                  <a:lnTo>
                    <a:pt x="4699" y="169760"/>
                  </a:lnTo>
                  <a:lnTo>
                    <a:pt x="0" y="174459"/>
                  </a:lnTo>
                  <a:lnTo>
                    <a:pt x="0" y="186728"/>
                  </a:lnTo>
                  <a:lnTo>
                    <a:pt x="4699" y="191427"/>
                  </a:lnTo>
                  <a:lnTo>
                    <a:pt x="42418" y="191427"/>
                  </a:lnTo>
                  <a:lnTo>
                    <a:pt x="42418" y="212204"/>
                  </a:lnTo>
                  <a:lnTo>
                    <a:pt x="4699" y="212204"/>
                  </a:lnTo>
                  <a:lnTo>
                    <a:pt x="0" y="216903"/>
                  </a:lnTo>
                  <a:lnTo>
                    <a:pt x="0" y="229171"/>
                  </a:lnTo>
                  <a:lnTo>
                    <a:pt x="4699" y="233870"/>
                  </a:lnTo>
                  <a:lnTo>
                    <a:pt x="42418" y="233870"/>
                  </a:lnTo>
                  <a:lnTo>
                    <a:pt x="42418" y="254609"/>
                  </a:lnTo>
                  <a:lnTo>
                    <a:pt x="4699" y="254609"/>
                  </a:lnTo>
                  <a:lnTo>
                    <a:pt x="0" y="259334"/>
                  </a:lnTo>
                  <a:lnTo>
                    <a:pt x="0" y="271576"/>
                  </a:lnTo>
                  <a:lnTo>
                    <a:pt x="4699" y="276313"/>
                  </a:lnTo>
                  <a:lnTo>
                    <a:pt x="42418" y="276313"/>
                  </a:lnTo>
                  <a:lnTo>
                    <a:pt x="42418" y="286664"/>
                  </a:lnTo>
                  <a:lnTo>
                    <a:pt x="44884" y="299242"/>
                  </a:lnTo>
                  <a:lnTo>
                    <a:pt x="51577" y="309429"/>
                  </a:lnTo>
                  <a:lnTo>
                    <a:pt x="61438" y="316253"/>
                  </a:lnTo>
                  <a:lnTo>
                    <a:pt x="73406" y="318744"/>
                  </a:lnTo>
                  <a:lnTo>
                    <a:pt x="84709" y="318744"/>
                  </a:lnTo>
                  <a:lnTo>
                    <a:pt x="84709" y="356463"/>
                  </a:lnTo>
                  <a:lnTo>
                    <a:pt x="89408" y="361162"/>
                  </a:lnTo>
                  <a:lnTo>
                    <a:pt x="100711" y="361162"/>
                  </a:lnTo>
                  <a:lnTo>
                    <a:pt x="105410" y="356463"/>
                  </a:lnTo>
                  <a:lnTo>
                    <a:pt x="105410" y="315899"/>
                  </a:lnTo>
                  <a:lnTo>
                    <a:pt x="285242" y="315899"/>
                  </a:lnTo>
                  <a:lnTo>
                    <a:pt x="297797" y="313409"/>
                  </a:lnTo>
                  <a:lnTo>
                    <a:pt x="307959" y="306587"/>
                  </a:lnTo>
                  <a:lnTo>
                    <a:pt x="314763" y="296408"/>
                  </a:lnTo>
                  <a:lnTo>
                    <a:pt x="314826" y="296087"/>
                  </a:lnTo>
                  <a:lnTo>
                    <a:pt x="69723" y="296087"/>
                  </a:lnTo>
                  <a:lnTo>
                    <a:pt x="65912" y="291388"/>
                  </a:lnTo>
                  <a:lnTo>
                    <a:pt x="65912" y="69850"/>
                  </a:lnTo>
                  <a:lnTo>
                    <a:pt x="69723" y="65150"/>
                  </a:lnTo>
                  <a:lnTo>
                    <a:pt x="315390" y="65150"/>
                  </a:lnTo>
                  <a:lnTo>
                    <a:pt x="314763" y="61974"/>
                  </a:lnTo>
                  <a:lnTo>
                    <a:pt x="307959" y="51768"/>
                  </a:lnTo>
                  <a:lnTo>
                    <a:pt x="297797" y="44920"/>
                  </a:lnTo>
                  <a:lnTo>
                    <a:pt x="285242" y="42417"/>
                  </a:lnTo>
                  <a:close/>
                </a:path>
                <a:path w="360044" h="361314">
                  <a:moveTo>
                    <a:pt x="147828" y="315899"/>
                  </a:moveTo>
                  <a:lnTo>
                    <a:pt x="127127" y="315899"/>
                  </a:lnTo>
                  <a:lnTo>
                    <a:pt x="127127" y="353618"/>
                  </a:lnTo>
                  <a:lnTo>
                    <a:pt x="131826" y="358343"/>
                  </a:lnTo>
                  <a:lnTo>
                    <a:pt x="143129" y="358343"/>
                  </a:lnTo>
                  <a:lnTo>
                    <a:pt x="147828" y="353618"/>
                  </a:lnTo>
                  <a:lnTo>
                    <a:pt x="147828" y="315899"/>
                  </a:lnTo>
                  <a:close/>
                </a:path>
                <a:path w="360044" h="361314">
                  <a:moveTo>
                    <a:pt x="190246" y="315899"/>
                  </a:moveTo>
                  <a:lnTo>
                    <a:pt x="169418" y="315899"/>
                  </a:lnTo>
                  <a:lnTo>
                    <a:pt x="169418" y="353618"/>
                  </a:lnTo>
                  <a:lnTo>
                    <a:pt x="174244" y="358343"/>
                  </a:lnTo>
                  <a:lnTo>
                    <a:pt x="185420" y="358343"/>
                  </a:lnTo>
                  <a:lnTo>
                    <a:pt x="190246" y="353618"/>
                  </a:lnTo>
                  <a:lnTo>
                    <a:pt x="190246" y="315899"/>
                  </a:lnTo>
                  <a:close/>
                </a:path>
                <a:path w="360044" h="361314">
                  <a:moveTo>
                    <a:pt x="232537" y="315899"/>
                  </a:moveTo>
                  <a:lnTo>
                    <a:pt x="211836" y="315899"/>
                  </a:lnTo>
                  <a:lnTo>
                    <a:pt x="211836" y="353618"/>
                  </a:lnTo>
                  <a:lnTo>
                    <a:pt x="216535" y="358343"/>
                  </a:lnTo>
                  <a:lnTo>
                    <a:pt x="227837" y="358343"/>
                  </a:lnTo>
                  <a:lnTo>
                    <a:pt x="232537" y="353618"/>
                  </a:lnTo>
                  <a:lnTo>
                    <a:pt x="232537" y="315899"/>
                  </a:lnTo>
                  <a:close/>
                </a:path>
                <a:path w="360044" h="361314">
                  <a:moveTo>
                    <a:pt x="274955" y="315899"/>
                  </a:moveTo>
                  <a:lnTo>
                    <a:pt x="254254" y="315899"/>
                  </a:lnTo>
                  <a:lnTo>
                    <a:pt x="254254" y="353618"/>
                  </a:lnTo>
                  <a:lnTo>
                    <a:pt x="258953" y="358343"/>
                  </a:lnTo>
                  <a:lnTo>
                    <a:pt x="270256" y="358343"/>
                  </a:lnTo>
                  <a:lnTo>
                    <a:pt x="274955" y="353618"/>
                  </a:lnTo>
                  <a:lnTo>
                    <a:pt x="274955" y="315899"/>
                  </a:lnTo>
                  <a:close/>
                </a:path>
                <a:path w="360044" h="361314">
                  <a:moveTo>
                    <a:pt x="315390" y="65150"/>
                  </a:moveTo>
                  <a:lnTo>
                    <a:pt x="290956" y="65150"/>
                  </a:lnTo>
                  <a:lnTo>
                    <a:pt x="295656" y="69850"/>
                  </a:lnTo>
                  <a:lnTo>
                    <a:pt x="295656" y="291388"/>
                  </a:lnTo>
                  <a:lnTo>
                    <a:pt x="290956" y="296087"/>
                  </a:lnTo>
                  <a:lnTo>
                    <a:pt x="314826" y="296087"/>
                  </a:lnTo>
                  <a:lnTo>
                    <a:pt x="317246" y="283844"/>
                  </a:lnTo>
                  <a:lnTo>
                    <a:pt x="317246" y="273469"/>
                  </a:lnTo>
                  <a:lnTo>
                    <a:pt x="354965" y="273469"/>
                  </a:lnTo>
                  <a:lnTo>
                    <a:pt x="359664" y="268770"/>
                  </a:lnTo>
                  <a:lnTo>
                    <a:pt x="359664" y="257454"/>
                  </a:lnTo>
                  <a:lnTo>
                    <a:pt x="354965" y="252717"/>
                  </a:lnTo>
                  <a:lnTo>
                    <a:pt x="317246" y="252717"/>
                  </a:lnTo>
                  <a:lnTo>
                    <a:pt x="317246" y="231051"/>
                  </a:lnTo>
                  <a:lnTo>
                    <a:pt x="354965" y="231051"/>
                  </a:lnTo>
                  <a:lnTo>
                    <a:pt x="359664" y="226326"/>
                  </a:lnTo>
                  <a:lnTo>
                    <a:pt x="359664" y="214083"/>
                  </a:lnTo>
                  <a:lnTo>
                    <a:pt x="354965" y="209359"/>
                  </a:lnTo>
                  <a:lnTo>
                    <a:pt x="317246" y="209359"/>
                  </a:lnTo>
                  <a:lnTo>
                    <a:pt x="317246" y="188620"/>
                  </a:lnTo>
                  <a:lnTo>
                    <a:pt x="354965" y="188620"/>
                  </a:lnTo>
                  <a:lnTo>
                    <a:pt x="359664" y="183883"/>
                  </a:lnTo>
                  <a:lnTo>
                    <a:pt x="359664" y="171640"/>
                  </a:lnTo>
                  <a:lnTo>
                    <a:pt x="354965" y="166916"/>
                  </a:lnTo>
                  <a:lnTo>
                    <a:pt x="317246" y="166916"/>
                  </a:lnTo>
                  <a:lnTo>
                    <a:pt x="317246" y="146176"/>
                  </a:lnTo>
                  <a:lnTo>
                    <a:pt x="357786" y="146176"/>
                  </a:lnTo>
                  <a:lnTo>
                    <a:pt x="359664" y="144284"/>
                  </a:lnTo>
                  <a:lnTo>
                    <a:pt x="359664" y="132079"/>
                  </a:lnTo>
                  <a:lnTo>
                    <a:pt x="354965" y="127381"/>
                  </a:lnTo>
                  <a:lnTo>
                    <a:pt x="317246" y="127381"/>
                  </a:lnTo>
                  <a:lnTo>
                    <a:pt x="317246" y="105663"/>
                  </a:lnTo>
                  <a:lnTo>
                    <a:pt x="354965" y="105663"/>
                  </a:lnTo>
                  <a:lnTo>
                    <a:pt x="359664" y="100964"/>
                  </a:lnTo>
                  <a:lnTo>
                    <a:pt x="359664" y="89662"/>
                  </a:lnTo>
                  <a:lnTo>
                    <a:pt x="354965" y="84835"/>
                  </a:lnTo>
                  <a:lnTo>
                    <a:pt x="317246" y="84835"/>
                  </a:lnTo>
                  <a:lnTo>
                    <a:pt x="317246" y="74548"/>
                  </a:lnTo>
                  <a:lnTo>
                    <a:pt x="315390" y="65150"/>
                  </a:lnTo>
                  <a:close/>
                </a:path>
                <a:path w="360044" h="361314">
                  <a:moveTo>
                    <a:pt x="357786" y="146176"/>
                  </a:moveTo>
                  <a:lnTo>
                    <a:pt x="349250" y="146176"/>
                  </a:lnTo>
                  <a:lnTo>
                    <a:pt x="349250" y="149021"/>
                  </a:lnTo>
                  <a:lnTo>
                    <a:pt x="354965" y="149021"/>
                  </a:lnTo>
                  <a:lnTo>
                    <a:pt x="357786" y="146176"/>
                  </a:lnTo>
                  <a:close/>
                </a:path>
                <a:path w="360044" h="361314">
                  <a:moveTo>
                    <a:pt x="100711" y="0"/>
                  </a:moveTo>
                  <a:lnTo>
                    <a:pt x="89408" y="0"/>
                  </a:lnTo>
                  <a:lnTo>
                    <a:pt x="84709" y="4698"/>
                  </a:lnTo>
                  <a:lnTo>
                    <a:pt x="84709" y="42417"/>
                  </a:lnTo>
                  <a:lnTo>
                    <a:pt x="105410" y="42417"/>
                  </a:lnTo>
                  <a:lnTo>
                    <a:pt x="105410" y="4698"/>
                  </a:lnTo>
                  <a:lnTo>
                    <a:pt x="100711" y="0"/>
                  </a:lnTo>
                  <a:close/>
                </a:path>
                <a:path w="360044" h="361314">
                  <a:moveTo>
                    <a:pt x="143129" y="0"/>
                  </a:moveTo>
                  <a:lnTo>
                    <a:pt x="131826" y="0"/>
                  </a:lnTo>
                  <a:lnTo>
                    <a:pt x="127127" y="4698"/>
                  </a:lnTo>
                  <a:lnTo>
                    <a:pt x="127127" y="42417"/>
                  </a:lnTo>
                  <a:lnTo>
                    <a:pt x="147828" y="42417"/>
                  </a:lnTo>
                  <a:lnTo>
                    <a:pt x="147828" y="4698"/>
                  </a:lnTo>
                  <a:lnTo>
                    <a:pt x="143129" y="0"/>
                  </a:lnTo>
                  <a:close/>
                </a:path>
                <a:path w="360044" h="361314">
                  <a:moveTo>
                    <a:pt x="185420" y="0"/>
                  </a:moveTo>
                  <a:lnTo>
                    <a:pt x="174244" y="0"/>
                  </a:lnTo>
                  <a:lnTo>
                    <a:pt x="169418" y="4698"/>
                  </a:lnTo>
                  <a:lnTo>
                    <a:pt x="169418" y="42417"/>
                  </a:lnTo>
                  <a:lnTo>
                    <a:pt x="190246" y="42417"/>
                  </a:lnTo>
                  <a:lnTo>
                    <a:pt x="190246" y="4698"/>
                  </a:lnTo>
                  <a:lnTo>
                    <a:pt x="185420" y="0"/>
                  </a:lnTo>
                  <a:close/>
                </a:path>
                <a:path w="360044" h="361314">
                  <a:moveTo>
                    <a:pt x="227837" y="0"/>
                  </a:moveTo>
                  <a:lnTo>
                    <a:pt x="216535" y="0"/>
                  </a:lnTo>
                  <a:lnTo>
                    <a:pt x="211836" y="4698"/>
                  </a:lnTo>
                  <a:lnTo>
                    <a:pt x="211836" y="42417"/>
                  </a:lnTo>
                  <a:lnTo>
                    <a:pt x="232537" y="42417"/>
                  </a:lnTo>
                  <a:lnTo>
                    <a:pt x="232537" y="4698"/>
                  </a:lnTo>
                  <a:lnTo>
                    <a:pt x="227837" y="0"/>
                  </a:lnTo>
                  <a:close/>
                </a:path>
                <a:path w="360044" h="361314">
                  <a:moveTo>
                    <a:pt x="270256" y="0"/>
                  </a:moveTo>
                  <a:lnTo>
                    <a:pt x="258953" y="0"/>
                  </a:lnTo>
                  <a:lnTo>
                    <a:pt x="254254" y="4698"/>
                  </a:lnTo>
                  <a:lnTo>
                    <a:pt x="254254" y="42417"/>
                  </a:lnTo>
                  <a:lnTo>
                    <a:pt x="274955" y="42417"/>
                  </a:lnTo>
                  <a:lnTo>
                    <a:pt x="274955" y="4698"/>
                  </a:lnTo>
                  <a:lnTo>
                    <a:pt x="270256" y="0"/>
                  </a:lnTo>
                  <a:close/>
                </a:path>
              </a:pathLst>
            </a:custGeom>
            <a:solidFill>
              <a:srgbClr val="5F7C94"/>
            </a:solidFill>
          </p:spPr>
          <p:txBody>
            <a:bodyPr wrap="square" lIns="0" tIns="0" rIns="0" bIns="0" rtlCol="0"/>
            <a:lstStyle/>
            <a:p>
              <a:endParaRPr/>
            </a:p>
          </p:txBody>
        </p:sp>
        <p:pic>
          <p:nvPicPr>
            <p:cNvPr id="13" name="object 13"/>
            <p:cNvPicPr/>
            <p:nvPr/>
          </p:nvPicPr>
          <p:blipFill>
            <a:blip r:embed="rId7" cstate="print"/>
            <a:stretch>
              <a:fillRect/>
            </a:stretch>
          </p:blipFill>
          <p:spPr>
            <a:xfrm>
              <a:off x="2455163" y="3820667"/>
              <a:ext cx="188975" cy="188975"/>
            </a:xfrm>
            <a:prstGeom prst="rect">
              <a:avLst/>
            </a:prstGeom>
          </p:spPr>
        </p:pic>
        <p:sp>
          <p:nvSpPr>
            <p:cNvPr id="14" name="object 14"/>
            <p:cNvSpPr/>
            <p:nvPr/>
          </p:nvSpPr>
          <p:spPr>
            <a:xfrm>
              <a:off x="2715768" y="3733800"/>
              <a:ext cx="360045" cy="361315"/>
            </a:xfrm>
            <a:custGeom>
              <a:avLst/>
              <a:gdLst/>
              <a:ahLst/>
              <a:cxnLst/>
              <a:rect l="l" t="t" r="r" b="b"/>
              <a:pathLst>
                <a:path w="360044" h="361314">
                  <a:moveTo>
                    <a:pt x="285242" y="42418"/>
                  </a:moveTo>
                  <a:lnTo>
                    <a:pt x="73406" y="42418"/>
                  </a:lnTo>
                  <a:lnTo>
                    <a:pt x="61438" y="44920"/>
                  </a:lnTo>
                  <a:lnTo>
                    <a:pt x="51577" y="51768"/>
                  </a:lnTo>
                  <a:lnTo>
                    <a:pt x="44884" y="61974"/>
                  </a:lnTo>
                  <a:lnTo>
                    <a:pt x="42418" y="74549"/>
                  </a:lnTo>
                  <a:lnTo>
                    <a:pt x="42418" y="84836"/>
                  </a:lnTo>
                  <a:lnTo>
                    <a:pt x="4699" y="84836"/>
                  </a:lnTo>
                  <a:lnTo>
                    <a:pt x="0" y="89662"/>
                  </a:lnTo>
                  <a:lnTo>
                    <a:pt x="0" y="100965"/>
                  </a:lnTo>
                  <a:lnTo>
                    <a:pt x="4699" y="105663"/>
                  </a:lnTo>
                  <a:lnTo>
                    <a:pt x="42418" y="105663"/>
                  </a:lnTo>
                  <a:lnTo>
                    <a:pt x="42418" y="127381"/>
                  </a:lnTo>
                  <a:lnTo>
                    <a:pt x="4699" y="127381"/>
                  </a:lnTo>
                  <a:lnTo>
                    <a:pt x="0" y="132080"/>
                  </a:lnTo>
                  <a:lnTo>
                    <a:pt x="0" y="144284"/>
                  </a:lnTo>
                  <a:lnTo>
                    <a:pt x="4699" y="149021"/>
                  </a:lnTo>
                  <a:lnTo>
                    <a:pt x="42418" y="149021"/>
                  </a:lnTo>
                  <a:lnTo>
                    <a:pt x="42418" y="169760"/>
                  </a:lnTo>
                  <a:lnTo>
                    <a:pt x="4699" y="169760"/>
                  </a:lnTo>
                  <a:lnTo>
                    <a:pt x="0" y="174459"/>
                  </a:lnTo>
                  <a:lnTo>
                    <a:pt x="0" y="186728"/>
                  </a:lnTo>
                  <a:lnTo>
                    <a:pt x="4699" y="191427"/>
                  </a:lnTo>
                  <a:lnTo>
                    <a:pt x="42418" y="191427"/>
                  </a:lnTo>
                  <a:lnTo>
                    <a:pt x="42418" y="212204"/>
                  </a:lnTo>
                  <a:lnTo>
                    <a:pt x="4699" y="212204"/>
                  </a:lnTo>
                  <a:lnTo>
                    <a:pt x="0" y="216903"/>
                  </a:lnTo>
                  <a:lnTo>
                    <a:pt x="0" y="229171"/>
                  </a:lnTo>
                  <a:lnTo>
                    <a:pt x="4699" y="233870"/>
                  </a:lnTo>
                  <a:lnTo>
                    <a:pt x="42418" y="233870"/>
                  </a:lnTo>
                  <a:lnTo>
                    <a:pt x="42418" y="254609"/>
                  </a:lnTo>
                  <a:lnTo>
                    <a:pt x="4699" y="254609"/>
                  </a:lnTo>
                  <a:lnTo>
                    <a:pt x="0" y="259334"/>
                  </a:lnTo>
                  <a:lnTo>
                    <a:pt x="0" y="271576"/>
                  </a:lnTo>
                  <a:lnTo>
                    <a:pt x="4699" y="276313"/>
                  </a:lnTo>
                  <a:lnTo>
                    <a:pt x="42418" y="276313"/>
                  </a:lnTo>
                  <a:lnTo>
                    <a:pt x="42418" y="286664"/>
                  </a:lnTo>
                  <a:lnTo>
                    <a:pt x="44884" y="299242"/>
                  </a:lnTo>
                  <a:lnTo>
                    <a:pt x="51577" y="309429"/>
                  </a:lnTo>
                  <a:lnTo>
                    <a:pt x="61438" y="316253"/>
                  </a:lnTo>
                  <a:lnTo>
                    <a:pt x="73406" y="318744"/>
                  </a:lnTo>
                  <a:lnTo>
                    <a:pt x="84708" y="318744"/>
                  </a:lnTo>
                  <a:lnTo>
                    <a:pt x="84708" y="356463"/>
                  </a:lnTo>
                  <a:lnTo>
                    <a:pt x="89407" y="361162"/>
                  </a:lnTo>
                  <a:lnTo>
                    <a:pt x="100711" y="361162"/>
                  </a:lnTo>
                  <a:lnTo>
                    <a:pt x="105409" y="356463"/>
                  </a:lnTo>
                  <a:lnTo>
                    <a:pt x="105409" y="315899"/>
                  </a:lnTo>
                  <a:lnTo>
                    <a:pt x="285242" y="315899"/>
                  </a:lnTo>
                  <a:lnTo>
                    <a:pt x="297797" y="313409"/>
                  </a:lnTo>
                  <a:lnTo>
                    <a:pt x="307959" y="306587"/>
                  </a:lnTo>
                  <a:lnTo>
                    <a:pt x="314763" y="296408"/>
                  </a:lnTo>
                  <a:lnTo>
                    <a:pt x="314826" y="296087"/>
                  </a:lnTo>
                  <a:lnTo>
                    <a:pt x="69723" y="296087"/>
                  </a:lnTo>
                  <a:lnTo>
                    <a:pt x="65912" y="291388"/>
                  </a:lnTo>
                  <a:lnTo>
                    <a:pt x="65912" y="69850"/>
                  </a:lnTo>
                  <a:lnTo>
                    <a:pt x="69723" y="65150"/>
                  </a:lnTo>
                  <a:lnTo>
                    <a:pt x="315390" y="65150"/>
                  </a:lnTo>
                  <a:lnTo>
                    <a:pt x="314763" y="61974"/>
                  </a:lnTo>
                  <a:lnTo>
                    <a:pt x="307959" y="51768"/>
                  </a:lnTo>
                  <a:lnTo>
                    <a:pt x="297797" y="44920"/>
                  </a:lnTo>
                  <a:lnTo>
                    <a:pt x="285242" y="42418"/>
                  </a:lnTo>
                  <a:close/>
                </a:path>
                <a:path w="360044" h="361314">
                  <a:moveTo>
                    <a:pt x="147827" y="315899"/>
                  </a:moveTo>
                  <a:lnTo>
                    <a:pt x="127126" y="315899"/>
                  </a:lnTo>
                  <a:lnTo>
                    <a:pt x="127126" y="353618"/>
                  </a:lnTo>
                  <a:lnTo>
                    <a:pt x="131825" y="358343"/>
                  </a:lnTo>
                  <a:lnTo>
                    <a:pt x="143129" y="358343"/>
                  </a:lnTo>
                  <a:lnTo>
                    <a:pt x="147827" y="353618"/>
                  </a:lnTo>
                  <a:lnTo>
                    <a:pt x="147827" y="315899"/>
                  </a:lnTo>
                  <a:close/>
                </a:path>
                <a:path w="360044" h="361314">
                  <a:moveTo>
                    <a:pt x="190245" y="315899"/>
                  </a:moveTo>
                  <a:lnTo>
                    <a:pt x="169418" y="315899"/>
                  </a:lnTo>
                  <a:lnTo>
                    <a:pt x="169418" y="353618"/>
                  </a:lnTo>
                  <a:lnTo>
                    <a:pt x="174244" y="358343"/>
                  </a:lnTo>
                  <a:lnTo>
                    <a:pt x="185419" y="358343"/>
                  </a:lnTo>
                  <a:lnTo>
                    <a:pt x="190245" y="353618"/>
                  </a:lnTo>
                  <a:lnTo>
                    <a:pt x="190245" y="315899"/>
                  </a:lnTo>
                  <a:close/>
                </a:path>
                <a:path w="360044" h="361314">
                  <a:moveTo>
                    <a:pt x="232537" y="315899"/>
                  </a:moveTo>
                  <a:lnTo>
                    <a:pt x="211836" y="315899"/>
                  </a:lnTo>
                  <a:lnTo>
                    <a:pt x="211836" y="353618"/>
                  </a:lnTo>
                  <a:lnTo>
                    <a:pt x="216534" y="358343"/>
                  </a:lnTo>
                  <a:lnTo>
                    <a:pt x="227837" y="358343"/>
                  </a:lnTo>
                  <a:lnTo>
                    <a:pt x="232537" y="353618"/>
                  </a:lnTo>
                  <a:lnTo>
                    <a:pt x="232537" y="315899"/>
                  </a:lnTo>
                  <a:close/>
                </a:path>
                <a:path w="360044" h="361314">
                  <a:moveTo>
                    <a:pt x="274955" y="315899"/>
                  </a:moveTo>
                  <a:lnTo>
                    <a:pt x="254254" y="315899"/>
                  </a:lnTo>
                  <a:lnTo>
                    <a:pt x="254254" y="353618"/>
                  </a:lnTo>
                  <a:lnTo>
                    <a:pt x="258952" y="358343"/>
                  </a:lnTo>
                  <a:lnTo>
                    <a:pt x="270256" y="358343"/>
                  </a:lnTo>
                  <a:lnTo>
                    <a:pt x="274955" y="353618"/>
                  </a:lnTo>
                  <a:lnTo>
                    <a:pt x="274955" y="315899"/>
                  </a:lnTo>
                  <a:close/>
                </a:path>
                <a:path w="360044" h="361314">
                  <a:moveTo>
                    <a:pt x="315390" y="65150"/>
                  </a:moveTo>
                  <a:lnTo>
                    <a:pt x="290956" y="65150"/>
                  </a:lnTo>
                  <a:lnTo>
                    <a:pt x="295656" y="69850"/>
                  </a:lnTo>
                  <a:lnTo>
                    <a:pt x="295656" y="291388"/>
                  </a:lnTo>
                  <a:lnTo>
                    <a:pt x="290956" y="296087"/>
                  </a:lnTo>
                  <a:lnTo>
                    <a:pt x="314826" y="296087"/>
                  </a:lnTo>
                  <a:lnTo>
                    <a:pt x="317245" y="283844"/>
                  </a:lnTo>
                  <a:lnTo>
                    <a:pt x="317245" y="273469"/>
                  </a:lnTo>
                  <a:lnTo>
                    <a:pt x="354964" y="273469"/>
                  </a:lnTo>
                  <a:lnTo>
                    <a:pt x="359663" y="268770"/>
                  </a:lnTo>
                  <a:lnTo>
                    <a:pt x="359663" y="257454"/>
                  </a:lnTo>
                  <a:lnTo>
                    <a:pt x="354964" y="252717"/>
                  </a:lnTo>
                  <a:lnTo>
                    <a:pt x="317245" y="252717"/>
                  </a:lnTo>
                  <a:lnTo>
                    <a:pt x="317245" y="231051"/>
                  </a:lnTo>
                  <a:lnTo>
                    <a:pt x="354964" y="231051"/>
                  </a:lnTo>
                  <a:lnTo>
                    <a:pt x="359663" y="226326"/>
                  </a:lnTo>
                  <a:lnTo>
                    <a:pt x="359663" y="214083"/>
                  </a:lnTo>
                  <a:lnTo>
                    <a:pt x="354964" y="209359"/>
                  </a:lnTo>
                  <a:lnTo>
                    <a:pt x="317245" y="209359"/>
                  </a:lnTo>
                  <a:lnTo>
                    <a:pt x="317245" y="188620"/>
                  </a:lnTo>
                  <a:lnTo>
                    <a:pt x="354964" y="188620"/>
                  </a:lnTo>
                  <a:lnTo>
                    <a:pt x="359663" y="183883"/>
                  </a:lnTo>
                  <a:lnTo>
                    <a:pt x="359663" y="171640"/>
                  </a:lnTo>
                  <a:lnTo>
                    <a:pt x="354964" y="166916"/>
                  </a:lnTo>
                  <a:lnTo>
                    <a:pt x="317245" y="166916"/>
                  </a:lnTo>
                  <a:lnTo>
                    <a:pt x="317245" y="146177"/>
                  </a:lnTo>
                  <a:lnTo>
                    <a:pt x="357786" y="146177"/>
                  </a:lnTo>
                  <a:lnTo>
                    <a:pt x="359663" y="144284"/>
                  </a:lnTo>
                  <a:lnTo>
                    <a:pt x="359663" y="132080"/>
                  </a:lnTo>
                  <a:lnTo>
                    <a:pt x="354964" y="127381"/>
                  </a:lnTo>
                  <a:lnTo>
                    <a:pt x="317245" y="127381"/>
                  </a:lnTo>
                  <a:lnTo>
                    <a:pt x="317245" y="105663"/>
                  </a:lnTo>
                  <a:lnTo>
                    <a:pt x="354964" y="105663"/>
                  </a:lnTo>
                  <a:lnTo>
                    <a:pt x="359663" y="100965"/>
                  </a:lnTo>
                  <a:lnTo>
                    <a:pt x="359663" y="89662"/>
                  </a:lnTo>
                  <a:lnTo>
                    <a:pt x="354964" y="84836"/>
                  </a:lnTo>
                  <a:lnTo>
                    <a:pt x="317245" y="84836"/>
                  </a:lnTo>
                  <a:lnTo>
                    <a:pt x="317245" y="74549"/>
                  </a:lnTo>
                  <a:lnTo>
                    <a:pt x="315390" y="65150"/>
                  </a:lnTo>
                  <a:close/>
                </a:path>
                <a:path w="360044" h="361314">
                  <a:moveTo>
                    <a:pt x="357786" y="146177"/>
                  </a:moveTo>
                  <a:lnTo>
                    <a:pt x="349250" y="146177"/>
                  </a:lnTo>
                  <a:lnTo>
                    <a:pt x="349250" y="149021"/>
                  </a:lnTo>
                  <a:lnTo>
                    <a:pt x="354964" y="149021"/>
                  </a:lnTo>
                  <a:lnTo>
                    <a:pt x="357786" y="146177"/>
                  </a:lnTo>
                  <a:close/>
                </a:path>
                <a:path w="360044" h="361314">
                  <a:moveTo>
                    <a:pt x="100711" y="0"/>
                  </a:moveTo>
                  <a:lnTo>
                    <a:pt x="89407" y="0"/>
                  </a:lnTo>
                  <a:lnTo>
                    <a:pt x="84708" y="4699"/>
                  </a:lnTo>
                  <a:lnTo>
                    <a:pt x="84708" y="42418"/>
                  </a:lnTo>
                  <a:lnTo>
                    <a:pt x="105409" y="42418"/>
                  </a:lnTo>
                  <a:lnTo>
                    <a:pt x="105409" y="4699"/>
                  </a:lnTo>
                  <a:lnTo>
                    <a:pt x="100711" y="0"/>
                  </a:lnTo>
                  <a:close/>
                </a:path>
                <a:path w="360044" h="361314">
                  <a:moveTo>
                    <a:pt x="143129" y="0"/>
                  </a:moveTo>
                  <a:lnTo>
                    <a:pt x="131825" y="0"/>
                  </a:lnTo>
                  <a:lnTo>
                    <a:pt x="127126" y="4699"/>
                  </a:lnTo>
                  <a:lnTo>
                    <a:pt x="127126" y="42418"/>
                  </a:lnTo>
                  <a:lnTo>
                    <a:pt x="147827" y="42418"/>
                  </a:lnTo>
                  <a:lnTo>
                    <a:pt x="147827" y="4699"/>
                  </a:lnTo>
                  <a:lnTo>
                    <a:pt x="143129" y="0"/>
                  </a:lnTo>
                  <a:close/>
                </a:path>
                <a:path w="360044" h="361314">
                  <a:moveTo>
                    <a:pt x="185419" y="0"/>
                  </a:moveTo>
                  <a:lnTo>
                    <a:pt x="174244" y="0"/>
                  </a:lnTo>
                  <a:lnTo>
                    <a:pt x="169418" y="4699"/>
                  </a:lnTo>
                  <a:lnTo>
                    <a:pt x="169418" y="42418"/>
                  </a:lnTo>
                  <a:lnTo>
                    <a:pt x="190245" y="42418"/>
                  </a:lnTo>
                  <a:lnTo>
                    <a:pt x="190245" y="4699"/>
                  </a:lnTo>
                  <a:lnTo>
                    <a:pt x="185419" y="0"/>
                  </a:lnTo>
                  <a:close/>
                </a:path>
                <a:path w="360044" h="361314">
                  <a:moveTo>
                    <a:pt x="227837" y="0"/>
                  </a:moveTo>
                  <a:lnTo>
                    <a:pt x="216534" y="0"/>
                  </a:lnTo>
                  <a:lnTo>
                    <a:pt x="211836" y="4699"/>
                  </a:lnTo>
                  <a:lnTo>
                    <a:pt x="211836" y="42418"/>
                  </a:lnTo>
                  <a:lnTo>
                    <a:pt x="232537" y="42418"/>
                  </a:lnTo>
                  <a:lnTo>
                    <a:pt x="232537" y="4699"/>
                  </a:lnTo>
                  <a:lnTo>
                    <a:pt x="227837" y="0"/>
                  </a:lnTo>
                  <a:close/>
                </a:path>
                <a:path w="360044" h="361314">
                  <a:moveTo>
                    <a:pt x="270256" y="0"/>
                  </a:moveTo>
                  <a:lnTo>
                    <a:pt x="258952" y="0"/>
                  </a:lnTo>
                  <a:lnTo>
                    <a:pt x="254254" y="4699"/>
                  </a:lnTo>
                  <a:lnTo>
                    <a:pt x="254254" y="42418"/>
                  </a:lnTo>
                  <a:lnTo>
                    <a:pt x="274955" y="42418"/>
                  </a:lnTo>
                  <a:lnTo>
                    <a:pt x="274955" y="4699"/>
                  </a:lnTo>
                  <a:lnTo>
                    <a:pt x="270256" y="0"/>
                  </a:lnTo>
                  <a:close/>
                </a:path>
              </a:pathLst>
            </a:custGeom>
            <a:solidFill>
              <a:srgbClr val="5F7C94"/>
            </a:solidFill>
          </p:spPr>
          <p:txBody>
            <a:bodyPr wrap="square" lIns="0" tIns="0" rIns="0" bIns="0" rtlCol="0"/>
            <a:lstStyle/>
            <a:p>
              <a:endParaRPr/>
            </a:p>
          </p:txBody>
        </p:sp>
        <p:pic>
          <p:nvPicPr>
            <p:cNvPr id="15" name="object 15"/>
            <p:cNvPicPr/>
            <p:nvPr/>
          </p:nvPicPr>
          <p:blipFill>
            <a:blip r:embed="rId8" cstate="print"/>
            <a:stretch>
              <a:fillRect/>
            </a:stretch>
          </p:blipFill>
          <p:spPr>
            <a:xfrm>
              <a:off x="2802636" y="3819144"/>
              <a:ext cx="188975" cy="188975"/>
            </a:xfrm>
            <a:prstGeom prst="rect">
              <a:avLst/>
            </a:prstGeom>
          </p:spPr>
        </p:pic>
        <p:sp>
          <p:nvSpPr>
            <p:cNvPr id="16" name="object 16"/>
            <p:cNvSpPr/>
            <p:nvPr/>
          </p:nvSpPr>
          <p:spPr>
            <a:xfrm>
              <a:off x="2368296" y="3392423"/>
              <a:ext cx="360045" cy="360045"/>
            </a:xfrm>
            <a:custGeom>
              <a:avLst/>
              <a:gdLst/>
              <a:ahLst/>
              <a:cxnLst/>
              <a:rect l="l" t="t" r="r" b="b"/>
              <a:pathLst>
                <a:path w="360044" h="360045">
                  <a:moveTo>
                    <a:pt x="285242" y="42290"/>
                  </a:moveTo>
                  <a:lnTo>
                    <a:pt x="73406" y="42290"/>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5"/>
                  </a:lnTo>
                  <a:lnTo>
                    <a:pt x="42418" y="148335"/>
                  </a:lnTo>
                  <a:lnTo>
                    <a:pt x="42418" y="169037"/>
                  </a:lnTo>
                  <a:lnTo>
                    <a:pt x="4699" y="169037"/>
                  </a:lnTo>
                  <a:lnTo>
                    <a:pt x="0" y="173735"/>
                  </a:lnTo>
                  <a:lnTo>
                    <a:pt x="0" y="185928"/>
                  </a:lnTo>
                  <a:lnTo>
                    <a:pt x="4699" y="190626"/>
                  </a:lnTo>
                  <a:lnTo>
                    <a:pt x="42418" y="190626"/>
                  </a:lnTo>
                  <a:lnTo>
                    <a:pt x="42418" y="211328"/>
                  </a:lnTo>
                  <a:lnTo>
                    <a:pt x="4699" y="211328"/>
                  </a:lnTo>
                  <a:lnTo>
                    <a:pt x="0" y="216026"/>
                  </a:lnTo>
                  <a:lnTo>
                    <a:pt x="0" y="228219"/>
                  </a:lnTo>
                  <a:lnTo>
                    <a:pt x="4699" y="232917"/>
                  </a:lnTo>
                  <a:lnTo>
                    <a:pt x="42418" y="232917"/>
                  </a:lnTo>
                  <a:lnTo>
                    <a:pt x="42418" y="253491"/>
                  </a:lnTo>
                  <a:lnTo>
                    <a:pt x="4699" y="253491"/>
                  </a:lnTo>
                  <a:lnTo>
                    <a:pt x="0" y="258190"/>
                  </a:lnTo>
                  <a:lnTo>
                    <a:pt x="0" y="270382"/>
                  </a:lnTo>
                  <a:lnTo>
                    <a:pt x="4699" y="275081"/>
                  </a:lnTo>
                  <a:lnTo>
                    <a:pt x="42418" y="275081"/>
                  </a:lnTo>
                  <a:lnTo>
                    <a:pt x="42418" y="285495"/>
                  </a:lnTo>
                  <a:lnTo>
                    <a:pt x="44884" y="297977"/>
                  </a:lnTo>
                  <a:lnTo>
                    <a:pt x="51577" y="308102"/>
                  </a:lnTo>
                  <a:lnTo>
                    <a:pt x="61438" y="314892"/>
                  </a:lnTo>
                  <a:lnTo>
                    <a:pt x="73406" y="317372"/>
                  </a:lnTo>
                  <a:lnTo>
                    <a:pt x="84709" y="317372"/>
                  </a:lnTo>
                  <a:lnTo>
                    <a:pt x="84709" y="354964"/>
                  </a:lnTo>
                  <a:lnTo>
                    <a:pt x="89408" y="359663"/>
                  </a:lnTo>
                  <a:lnTo>
                    <a:pt x="100711" y="359663"/>
                  </a:lnTo>
                  <a:lnTo>
                    <a:pt x="105410" y="354964"/>
                  </a:lnTo>
                  <a:lnTo>
                    <a:pt x="105410" y="314578"/>
                  </a:lnTo>
                  <a:lnTo>
                    <a:pt x="285242" y="314578"/>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0"/>
                  </a:lnTo>
                  <a:close/>
                </a:path>
                <a:path w="360044" h="360045">
                  <a:moveTo>
                    <a:pt x="147828" y="314578"/>
                  </a:moveTo>
                  <a:lnTo>
                    <a:pt x="127127" y="314578"/>
                  </a:lnTo>
                  <a:lnTo>
                    <a:pt x="127127" y="352170"/>
                  </a:lnTo>
                  <a:lnTo>
                    <a:pt x="131826" y="356869"/>
                  </a:lnTo>
                  <a:lnTo>
                    <a:pt x="143129" y="356869"/>
                  </a:lnTo>
                  <a:lnTo>
                    <a:pt x="147828" y="352170"/>
                  </a:lnTo>
                  <a:lnTo>
                    <a:pt x="147828" y="314578"/>
                  </a:lnTo>
                  <a:close/>
                </a:path>
                <a:path w="360044" h="360045">
                  <a:moveTo>
                    <a:pt x="190246" y="314578"/>
                  </a:moveTo>
                  <a:lnTo>
                    <a:pt x="169418" y="314578"/>
                  </a:lnTo>
                  <a:lnTo>
                    <a:pt x="169418" y="352170"/>
                  </a:lnTo>
                  <a:lnTo>
                    <a:pt x="174244" y="356869"/>
                  </a:lnTo>
                  <a:lnTo>
                    <a:pt x="185420" y="356869"/>
                  </a:lnTo>
                  <a:lnTo>
                    <a:pt x="190246" y="352170"/>
                  </a:lnTo>
                  <a:lnTo>
                    <a:pt x="190246" y="314578"/>
                  </a:lnTo>
                  <a:close/>
                </a:path>
                <a:path w="360044" h="360045">
                  <a:moveTo>
                    <a:pt x="232537" y="314578"/>
                  </a:moveTo>
                  <a:lnTo>
                    <a:pt x="211836" y="314578"/>
                  </a:lnTo>
                  <a:lnTo>
                    <a:pt x="211836" y="352170"/>
                  </a:lnTo>
                  <a:lnTo>
                    <a:pt x="216535" y="356869"/>
                  </a:lnTo>
                  <a:lnTo>
                    <a:pt x="227837" y="356869"/>
                  </a:lnTo>
                  <a:lnTo>
                    <a:pt x="232537" y="352170"/>
                  </a:lnTo>
                  <a:lnTo>
                    <a:pt x="232537" y="314578"/>
                  </a:lnTo>
                  <a:close/>
                </a:path>
                <a:path w="360044" h="360045">
                  <a:moveTo>
                    <a:pt x="274955" y="314578"/>
                  </a:moveTo>
                  <a:lnTo>
                    <a:pt x="254254" y="314578"/>
                  </a:lnTo>
                  <a:lnTo>
                    <a:pt x="254254" y="352170"/>
                  </a:lnTo>
                  <a:lnTo>
                    <a:pt x="258953" y="356869"/>
                  </a:lnTo>
                  <a:lnTo>
                    <a:pt x="270256" y="356869"/>
                  </a:lnTo>
                  <a:lnTo>
                    <a:pt x="274955" y="352170"/>
                  </a:lnTo>
                  <a:lnTo>
                    <a:pt x="274955" y="314578"/>
                  </a:lnTo>
                  <a:close/>
                </a:path>
                <a:path w="360044" h="360045">
                  <a:moveTo>
                    <a:pt x="315376" y="64769"/>
                  </a:moveTo>
                  <a:lnTo>
                    <a:pt x="290956" y="64769"/>
                  </a:lnTo>
                  <a:lnTo>
                    <a:pt x="295656" y="69468"/>
                  </a:lnTo>
                  <a:lnTo>
                    <a:pt x="295656" y="290194"/>
                  </a:lnTo>
                  <a:lnTo>
                    <a:pt x="290956" y="294894"/>
                  </a:lnTo>
                  <a:lnTo>
                    <a:pt x="314821" y="294894"/>
                  </a:lnTo>
                  <a:lnTo>
                    <a:pt x="317246" y="282701"/>
                  </a:lnTo>
                  <a:lnTo>
                    <a:pt x="317246" y="272288"/>
                  </a:lnTo>
                  <a:lnTo>
                    <a:pt x="354965" y="272288"/>
                  </a:lnTo>
                  <a:lnTo>
                    <a:pt x="359664" y="267588"/>
                  </a:lnTo>
                  <a:lnTo>
                    <a:pt x="359664" y="256412"/>
                  </a:lnTo>
                  <a:lnTo>
                    <a:pt x="354965" y="251713"/>
                  </a:lnTo>
                  <a:lnTo>
                    <a:pt x="317246" y="251713"/>
                  </a:lnTo>
                  <a:lnTo>
                    <a:pt x="317246" y="230123"/>
                  </a:lnTo>
                  <a:lnTo>
                    <a:pt x="354965" y="230123"/>
                  </a:lnTo>
                  <a:lnTo>
                    <a:pt x="359664" y="225425"/>
                  </a:lnTo>
                  <a:lnTo>
                    <a:pt x="359664" y="213232"/>
                  </a:lnTo>
                  <a:lnTo>
                    <a:pt x="354965" y="208534"/>
                  </a:lnTo>
                  <a:lnTo>
                    <a:pt x="317246" y="208534"/>
                  </a:lnTo>
                  <a:lnTo>
                    <a:pt x="317246" y="187832"/>
                  </a:lnTo>
                  <a:lnTo>
                    <a:pt x="354965" y="187832"/>
                  </a:lnTo>
                  <a:lnTo>
                    <a:pt x="359664" y="183134"/>
                  </a:lnTo>
                  <a:lnTo>
                    <a:pt x="359664" y="170941"/>
                  </a:lnTo>
                  <a:lnTo>
                    <a:pt x="354965" y="166242"/>
                  </a:lnTo>
                  <a:lnTo>
                    <a:pt x="317246" y="166242"/>
                  </a:lnTo>
                  <a:lnTo>
                    <a:pt x="317246" y="145541"/>
                  </a:lnTo>
                  <a:lnTo>
                    <a:pt x="357759" y="145541"/>
                  </a:lnTo>
                  <a:lnTo>
                    <a:pt x="359664" y="143637"/>
                  </a:lnTo>
                  <a:lnTo>
                    <a:pt x="359664" y="131444"/>
                  </a:lnTo>
                  <a:lnTo>
                    <a:pt x="354965" y="126745"/>
                  </a:lnTo>
                  <a:lnTo>
                    <a:pt x="317246" y="126745"/>
                  </a:lnTo>
                  <a:lnTo>
                    <a:pt x="317246" y="105156"/>
                  </a:lnTo>
                  <a:lnTo>
                    <a:pt x="354965" y="105156"/>
                  </a:lnTo>
                  <a:lnTo>
                    <a:pt x="359664" y="100456"/>
                  </a:lnTo>
                  <a:lnTo>
                    <a:pt x="359664" y="89281"/>
                  </a:lnTo>
                  <a:lnTo>
                    <a:pt x="354965" y="84581"/>
                  </a:lnTo>
                  <a:lnTo>
                    <a:pt x="317246" y="84581"/>
                  </a:lnTo>
                  <a:lnTo>
                    <a:pt x="317246" y="74168"/>
                  </a:lnTo>
                  <a:lnTo>
                    <a:pt x="315376" y="64769"/>
                  </a:lnTo>
                  <a:close/>
                </a:path>
                <a:path w="360044" h="360045">
                  <a:moveTo>
                    <a:pt x="357759" y="145541"/>
                  </a:moveTo>
                  <a:lnTo>
                    <a:pt x="349250" y="145541"/>
                  </a:lnTo>
                  <a:lnTo>
                    <a:pt x="349250" y="148335"/>
                  </a:lnTo>
                  <a:lnTo>
                    <a:pt x="354965" y="148335"/>
                  </a:lnTo>
                  <a:lnTo>
                    <a:pt x="357759" y="145541"/>
                  </a:lnTo>
                  <a:close/>
                </a:path>
                <a:path w="360044" h="360045">
                  <a:moveTo>
                    <a:pt x="100711" y="0"/>
                  </a:moveTo>
                  <a:lnTo>
                    <a:pt x="89408" y="0"/>
                  </a:lnTo>
                  <a:lnTo>
                    <a:pt x="84709" y="4699"/>
                  </a:lnTo>
                  <a:lnTo>
                    <a:pt x="84709" y="42290"/>
                  </a:lnTo>
                  <a:lnTo>
                    <a:pt x="105410" y="42290"/>
                  </a:lnTo>
                  <a:lnTo>
                    <a:pt x="105410" y="4699"/>
                  </a:lnTo>
                  <a:lnTo>
                    <a:pt x="100711" y="0"/>
                  </a:lnTo>
                  <a:close/>
                </a:path>
                <a:path w="360044" h="360045">
                  <a:moveTo>
                    <a:pt x="143129" y="0"/>
                  </a:moveTo>
                  <a:lnTo>
                    <a:pt x="131826" y="0"/>
                  </a:lnTo>
                  <a:lnTo>
                    <a:pt x="127127" y="4699"/>
                  </a:lnTo>
                  <a:lnTo>
                    <a:pt x="127127" y="42290"/>
                  </a:lnTo>
                  <a:lnTo>
                    <a:pt x="147828" y="42290"/>
                  </a:lnTo>
                  <a:lnTo>
                    <a:pt x="147828" y="4699"/>
                  </a:lnTo>
                  <a:lnTo>
                    <a:pt x="143129" y="0"/>
                  </a:lnTo>
                  <a:close/>
                </a:path>
                <a:path w="360044" h="360045">
                  <a:moveTo>
                    <a:pt x="185420" y="0"/>
                  </a:moveTo>
                  <a:lnTo>
                    <a:pt x="174244" y="0"/>
                  </a:lnTo>
                  <a:lnTo>
                    <a:pt x="169418" y="4699"/>
                  </a:lnTo>
                  <a:lnTo>
                    <a:pt x="169418" y="42290"/>
                  </a:lnTo>
                  <a:lnTo>
                    <a:pt x="190246" y="42290"/>
                  </a:lnTo>
                  <a:lnTo>
                    <a:pt x="190246" y="4699"/>
                  </a:lnTo>
                  <a:lnTo>
                    <a:pt x="185420" y="0"/>
                  </a:lnTo>
                  <a:close/>
                </a:path>
                <a:path w="360044" h="360045">
                  <a:moveTo>
                    <a:pt x="227837" y="0"/>
                  </a:moveTo>
                  <a:lnTo>
                    <a:pt x="216535" y="0"/>
                  </a:lnTo>
                  <a:lnTo>
                    <a:pt x="211836" y="4699"/>
                  </a:lnTo>
                  <a:lnTo>
                    <a:pt x="211836" y="42290"/>
                  </a:lnTo>
                  <a:lnTo>
                    <a:pt x="232537" y="42290"/>
                  </a:lnTo>
                  <a:lnTo>
                    <a:pt x="232537" y="4699"/>
                  </a:lnTo>
                  <a:lnTo>
                    <a:pt x="227837" y="0"/>
                  </a:lnTo>
                  <a:close/>
                </a:path>
                <a:path w="360044" h="360045">
                  <a:moveTo>
                    <a:pt x="270256" y="0"/>
                  </a:moveTo>
                  <a:lnTo>
                    <a:pt x="258953" y="0"/>
                  </a:lnTo>
                  <a:lnTo>
                    <a:pt x="254254" y="4699"/>
                  </a:lnTo>
                  <a:lnTo>
                    <a:pt x="254254" y="42290"/>
                  </a:lnTo>
                  <a:lnTo>
                    <a:pt x="274955" y="42290"/>
                  </a:lnTo>
                  <a:lnTo>
                    <a:pt x="274955" y="4699"/>
                  </a:lnTo>
                  <a:lnTo>
                    <a:pt x="270256" y="0"/>
                  </a:lnTo>
                  <a:close/>
                </a:path>
              </a:pathLst>
            </a:custGeom>
            <a:solidFill>
              <a:srgbClr val="5F7C94"/>
            </a:solidFill>
          </p:spPr>
          <p:txBody>
            <a:bodyPr wrap="square" lIns="0" tIns="0" rIns="0" bIns="0" rtlCol="0"/>
            <a:lstStyle/>
            <a:p>
              <a:endParaRPr/>
            </a:p>
          </p:txBody>
        </p:sp>
        <p:pic>
          <p:nvPicPr>
            <p:cNvPr id="17" name="object 17"/>
            <p:cNvPicPr/>
            <p:nvPr/>
          </p:nvPicPr>
          <p:blipFill>
            <a:blip r:embed="rId9" cstate="print"/>
            <a:stretch>
              <a:fillRect/>
            </a:stretch>
          </p:blipFill>
          <p:spPr>
            <a:xfrm>
              <a:off x="2455163" y="3477767"/>
              <a:ext cx="188975" cy="188975"/>
            </a:xfrm>
            <a:prstGeom prst="rect">
              <a:avLst/>
            </a:prstGeom>
          </p:spPr>
        </p:pic>
        <p:sp>
          <p:nvSpPr>
            <p:cNvPr id="18" name="object 18"/>
            <p:cNvSpPr/>
            <p:nvPr/>
          </p:nvSpPr>
          <p:spPr>
            <a:xfrm>
              <a:off x="2715768" y="3390900"/>
              <a:ext cx="360045" cy="360045"/>
            </a:xfrm>
            <a:custGeom>
              <a:avLst/>
              <a:gdLst/>
              <a:ahLst/>
              <a:cxnLst/>
              <a:rect l="l" t="t" r="r" b="b"/>
              <a:pathLst>
                <a:path w="360044" h="360045">
                  <a:moveTo>
                    <a:pt x="285242" y="42291"/>
                  </a:moveTo>
                  <a:lnTo>
                    <a:pt x="73406" y="42291"/>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8"/>
                  </a:lnTo>
                  <a:lnTo>
                    <a:pt x="4699" y="190627"/>
                  </a:lnTo>
                  <a:lnTo>
                    <a:pt x="42418" y="190627"/>
                  </a:lnTo>
                  <a:lnTo>
                    <a:pt x="42418" y="211328"/>
                  </a:lnTo>
                  <a:lnTo>
                    <a:pt x="4699" y="211328"/>
                  </a:lnTo>
                  <a:lnTo>
                    <a:pt x="0" y="216027"/>
                  </a:lnTo>
                  <a:lnTo>
                    <a:pt x="0" y="228219"/>
                  </a:lnTo>
                  <a:lnTo>
                    <a:pt x="4699" y="232918"/>
                  </a:lnTo>
                  <a:lnTo>
                    <a:pt x="42418" y="232918"/>
                  </a:lnTo>
                  <a:lnTo>
                    <a:pt x="42418" y="253491"/>
                  </a:lnTo>
                  <a:lnTo>
                    <a:pt x="4699" y="253491"/>
                  </a:lnTo>
                  <a:lnTo>
                    <a:pt x="0" y="258190"/>
                  </a:lnTo>
                  <a:lnTo>
                    <a:pt x="0" y="270383"/>
                  </a:lnTo>
                  <a:lnTo>
                    <a:pt x="4699" y="275081"/>
                  </a:lnTo>
                  <a:lnTo>
                    <a:pt x="42418" y="275081"/>
                  </a:lnTo>
                  <a:lnTo>
                    <a:pt x="42418" y="285496"/>
                  </a:lnTo>
                  <a:lnTo>
                    <a:pt x="44884" y="297977"/>
                  </a:lnTo>
                  <a:lnTo>
                    <a:pt x="51577" y="308101"/>
                  </a:lnTo>
                  <a:lnTo>
                    <a:pt x="61438" y="314892"/>
                  </a:lnTo>
                  <a:lnTo>
                    <a:pt x="73406" y="317372"/>
                  </a:lnTo>
                  <a:lnTo>
                    <a:pt x="84708" y="317372"/>
                  </a:lnTo>
                  <a:lnTo>
                    <a:pt x="84708" y="354965"/>
                  </a:lnTo>
                  <a:lnTo>
                    <a:pt x="89407" y="359663"/>
                  </a:lnTo>
                  <a:lnTo>
                    <a:pt x="100711" y="359663"/>
                  </a:lnTo>
                  <a:lnTo>
                    <a:pt x="105409" y="354965"/>
                  </a:lnTo>
                  <a:lnTo>
                    <a:pt x="105409" y="314578"/>
                  </a:lnTo>
                  <a:lnTo>
                    <a:pt x="285242" y="314578"/>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1"/>
                  </a:lnTo>
                  <a:close/>
                </a:path>
                <a:path w="360044" h="360045">
                  <a:moveTo>
                    <a:pt x="147827" y="314578"/>
                  </a:moveTo>
                  <a:lnTo>
                    <a:pt x="127126" y="314578"/>
                  </a:lnTo>
                  <a:lnTo>
                    <a:pt x="127126" y="352171"/>
                  </a:lnTo>
                  <a:lnTo>
                    <a:pt x="131825" y="356869"/>
                  </a:lnTo>
                  <a:lnTo>
                    <a:pt x="143129" y="356869"/>
                  </a:lnTo>
                  <a:lnTo>
                    <a:pt x="147827" y="352171"/>
                  </a:lnTo>
                  <a:lnTo>
                    <a:pt x="147827" y="314578"/>
                  </a:lnTo>
                  <a:close/>
                </a:path>
                <a:path w="360044" h="360045">
                  <a:moveTo>
                    <a:pt x="190245" y="314578"/>
                  </a:moveTo>
                  <a:lnTo>
                    <a:pt x="169418" y="314578"/>
                  </a:lnTo>
                  <a:lnTo>
                    <a:pt x="169418" y="352171"/>
                  </a:lnTo>
                  <a:lnTo>
                    <a:pt x="174244" y="356869"/>
                  </a:lnTo>
                  <a:lnTo>
                    <a:pt x="185419" y="356869"/>
                  </a:lnTo>
                  <a:lnTo>
                    <a:pt x="190245" y="352171"/>
                  </a:lnTo>
                  <a:lnTo>
                    <a:pt x="190245" y="314578"/>
                  </a:lnTo>
                  <a:close/>
                </a:path>
                <a:path w="360044" h="360045">
                  <a:moveTo>
                    <a:pt x="232537" y="314578"/>
                  </a:moveTo>
                  <a:lnTo>
                    <a:pt x="211836" y="314578"/>
                  </a:lnTo>
                  <a:lnTo>
                    <a:pt x="211836" y="352171"/>
                  </a:lnTo>
                  <a:lnTo>
                    <a:pt x="216534" y="356869"/>
                  </a:lnTo>
                  <a:lnTo>
                    <a:pt x="227837" y="356869"/>
                  </a:lnTo>
                  <a:lnTo>
                    <a:pt x="232537" y="352171"/>
                  </a:lnTo>
                  <a:lnTo>
                    <a:pt x="232537" y="314578"/>
                  </a:lnTo>
                  <a:close/>
                </a:path>
                <a:path w="360044" h="360045">
                  <a:moveTo>
                    <a:pt x="274955" y="314578"/>
                  </a:moveTo>
                  <a:lnTo>
                    <a:pt x="254254" y="314578"/>
                  </a:lnTo>
                  <a:lnTo>
                    <a:pt x="254254" y="352171"/>
                  </a:lnTo>
                  <a:lnTo>
                    <a:pt x="258952" y="356869"/>
                  </a:lnTo>
                  <a:lnTo>
                    <a:pt x="270256" y="356869"/>
                  </a:lnTo>
                  <a:lnTo>
                    <a:pt x="274955" y="352171"/>
                  </a:lnTo>
                  <a:lnTo>
                    <a:pt x="274955" y="314578"/>
                  </a:lnTo>
                  <a:close/>
                </a:path>
                <a:path w="360044" h="360045">
                  <a:moveTo>
                    <a:pt x="315376" y="64769"/>
                  </a:moveTo>
                  <a:lnTo>
                    <a:pt x="290956" y="64769"/>
                  </a:lnTo>
                  <a:lnTo>
                    <a:pt x="295656" y="69468"/>
                  </a:lnTo>
                  <a:lnTo>
                    <a:pt x="295656" y="290194"/>
                  </a:lnTo>
                  <a:lnTo>
                    <a:pt x="290956" y="294894"/>
                  </a:lnTo>
                  <a:lnTo>
                    <a:pt x="314821" y="294894"/>
                  </a:lnTo>
                  <a:lnTo>
                    <a:pt x="317245" y="282702"/>
                  </a:lnTo>
                  <a:lnTo>
                    <a:pt x="317245" y="272288"/>
                  </a:lnTo>
                  <a:lnTo>
                    <a:pt x="354964" y="272288"/>
                  </a:lnTo>
                  <a:lnTo>
                    <a:pt x="359663" y="267588"/>
                  </a:lnTo>
                  <a:lnTo>
                    <a:pt x="359663" y="256412"/>
                  </a:lnTo>
                  <a:lnTo>
                    <a:pt x="354964" y="251713"/>
                  </a:lnTo>
                  <a:lnTo>
                    <a:pt x="317245" y="251713"/>
                  </a:lnTo>
                  <a:lnTo>
                    <a:pt x="317245" y="230124"/>
                  </a:lnTo>
                  <a:lnTo>
                    <a:pt x="354964" y="230124"/>
                  </a:lnTo>
                  <a:lnTo>
                    <a:pt x="359663" y="225425"/>
                  </a:lnTo>
                  <a:lnTo>
                    <a:pt x="359663" y="213233"/>
                  </a:lnTo>
                  <a:lnTo>
                    <a:pt x="354964" y="208534"/>
                  </a:lnTo>
                  <a:lnTo>
                    <a:pt x="317245" y="208534"/>
                  </a:lnTo>
                  <a:lnTo>
                    <a:pt x="317245" y="187833"/>
                  </a:lnTo>
                  <a:lnTo>
                    <a:pt x="354964" y="187833"/>
                  </a:lnTo>
                  <a:lnTo>
                    <a:pt x="359663" y="183134"/>
                  </a:lnTo>
                  <a:lnTo>
                    <a:pt x="359663" y="170941"/>
                  </a:lnTo>
                  <a:lnTo>
                    <a:pt x="354964" y="166243"/>
                  </a:lnTo>
                  <a:lnTo>
                    <a:pt x="317245" y="166243"/>
                  </a:lnTo>
                  <a:lnTo>
                    <a:pt x="317245" y="145541"/>
                  </a:lnTo>
                  <a:lnTo>
                    <a:pt x="357759" y="145541"/>
                  </a:lnTo>
                  <a:lnTo>
                    <a:pt x="359663" y="143637"/>
                  </a:lnTo>
                  <a:lnTo>
                    <a:pt x="359663" y="131444"/>
                  </a:lnTo>
                  <a:lnTo>
                    <a:pt x="354964" y="126745"/>
                  </a:lnTo>
                  <a:lnTo>
                    <a:pt x="317245" y="126745"/>
                  </a:lnTo>
                  <a:lnTo>
                    <a:pt x="317245" y="105156"/>
                  </a:lnTo>
                  <a:lnTo>
                    <a:pt x="354964" y="105156"/>
                  </a:lnTo>
                  <a:lnTo>
                    <a:pt x="359663" y="100456"/>
                  </a:lnTo>
                  <a:lnTo>
                    <a:pt x="359663" y="89281"/>
                  </a:lnTo>
                  <a:lnTo>
                    <a:pt x="354964" y="84581"/>
                  </a:lnTo>
                  <a:lnTo>
                    <a:pt x="317245" y="84581"/>
                  </a:lnTo>
                  <a:lnTo>
                    <a:pt x="317245" y="74168"/>
                  </a:lnTo>
                  <a:lnTo>
                    <a:pt x="315376" y="64769"/>
                  </a:lnTo>
                  <a:close/>
                </a:path>
                <a:path w="360044" h="360045">
                  <a:moveTo>
                    <a:pt x="357759" y="145541"/>
                  </a:moveTo>
                  <a:lnTo>
                    <a:pt x="349250" y="145541"/>
                  </a:lnTo>
                  <a:lnTo>
                    <a:pt x="349250" y="148336"/>
                  </a:lnTo>
                  <a:lnTo>
                    <a:pt x="354964" y="148336"/>
                  </a:lnTo>
                  <a:lnTo>
                    <a:pt x="357759" y="145541"/>
                  </a:lnTo>
                  <a:close/>
                </a:path>
                <a:path w="360044" h="360045">
                  <a:moveTo>
                    <a:pt x="100711" y="0"/>
                  </a:moveTo>
                  <a:lnTo>
                    <a:pt x="89407" y="0"/>
                  </a:lnTo>
                  <a:lnTo>
                    <a:pt x="84708" y="4699"/>
                  </a:lnTo>
                  <a:lnTo>
                    <a:pt x="84708" y="42291"/>
                  </a:lnTo>
                  <a:lnTo>
                    <a:pt x="105409" y="42291"/>
                  </a:lnTo>
                  <a:lnTo>
                    <a:pt x="105409" y="4699"/>
                  </a:lnTo>
                  <a:lnTo>
                    <a:pt x="100711" y="0"/>
                  </a:lnTo>
                  <a:close/>
                </a:path>
                <a:path w="360044" h="360045">
                  <a:moveTo>
                    <a:pt x="143129" y="0"/>
                  </a:moveTo>
                  <a:lnTo>
                    <a:pt x="131825" y="0"/>
                  </a:lnTo>
                  <a:lnTo>
                    <a:pt x="127126" y="4699"/>
                  </a:lnTo>
                  <a:lnTo>
                    <a:pt x="127126" y="42291"/>
                  </a:lnTo>
                  <a:lnTo>
                    <a:pt x="147827" y="42291"/>
                  </a:lnTo>
                  <a:lnTo>
                    <a:pt x="147827" y="4699"/>
                  </a:lnTo>
                  <a:lnTo>
                    <a:pt x="143129" y="0"/>
                  </a:lnTo>
                  <a:close/>
                </a:path>
                <a:path w="360044" h="360045">
                  <a:moveTo>
                    <a:pt x="185419" y="0"/>
                  </a:moveTo>
                  <a:lnTo>
                    <a:pt x="174244" y="0"/>
                  </a:lnTo>
                  <a:lnTo>
                    <a:pt x="169418" y="4699"/>
                  </a:lnTo>
                  <a:lnTo>
                    <a:pt x="169418" y="42291"/>
                  </a:lnTo>
                  <a:lnTo>
                    <a:pt x="190245" y="42291"/>
                  </a:lnTo>
                  <a:lnTo>
                    <a:pt x="190245" y="4699"/>
                  </a:lnTo>
                  <a:lnTo>
                    <a:pt x="185419" y="0"/>
                  </a:lnTo>
                  <a:close/>
                </a:path>
                <a:path w="360044" h="360045">
                  <a:moveTo>
                    <a:pt x="227837" y="0"/>
                  </a:moveTo>
                  <a:lnTo>
                    <a:pt x="216534" y="0"/>
                  </a:lnTo>
                  <a:lnTo>
                    <a:pt x="211836" y="4699"/>
                  </a:lnTo>
                  <a:lnTo>
                    <a:pt x="211836" y="42291"/>
                  </a:lnTo>
                  <a:lnTo>
                    <a:pt x="232537" y="42291"/>
                  </a:lnTo>
                  <a:lnTo>
                    <a:pt x="232537" y="4699"/>
                  </a:lnTo>
                  <a:lnTo>
                    <a:pt x="227837" y="0"/>
                  </a:lnTo>
                  <a:close/>
                </a:path>
                <a:path w="360044" h="360045">
                  <a:moveTo>
                    <a:pt x="270256" y="0"/>
                  </a:moveTo>
                  <a:lnTo>
                    <a:pt x="258952" y="0"/>
                  </a:lnTo>
                  <a:lnTo>
                    <a:pt x="254254" y="4699"/>
                  </a:lnTo>
                  <a:lnTo>
                    <a:pt x="254254" y="42291"/>
                  </a:lnTo>
                  <a:lnTo>
                    <a:pt x="274955" y="42291"/>
                  </a:lnTo>
                  <a:lnTo>
                    <a:pt x="274955" y="4699"/>
                  </a:lnTo>
                  <a:lnTo>
                    <a:pt x="270256" y="0"/>
                  </a:lnTo>
                  <a:close/>
                </a:path>
              </a:pathLst>
            </a:custGeom>
            <a:solidFill>
              <a:srgbClr val="5F7C94"/>
            </a:solidFill>
          </p:spPr>
          <p:txBody>
            <a:bodyPr wrap="square" lIns="0" tIns="0" rIns="0" bIns="0" rtlCol="0"/>
            <a:lstStyle/>
            <a:p>
              <a:endParaRPr/>
            </a:p>
          </p:txBody>
        </p:sp>
        <p:pic>
          <p:nvPicPr>
            <p:cNvPr id="19" name="object 19"/>
            <p:cNvPicPr/>
            <p:nvPr/>
          </p:nvPicPr>
          <p:blipFill>
            <a:blip r:embed="rId10" cstate="print"/>
            <a:stretch>
              <a:fillRect/>
            </a:stretch>
          </p:blipFill>
          <p:spPr>
            <a:xfrm>
              <a:off x="2802636" y="3476244"/>
              <a:ext cx="188975" cy="188975"/>
            </a:xfrm>
            <a:prstGeom prst="rect">
              <a:avLst/>
            </a:prstGeom>
          </p:spPr>
        </p:pic>
        <p:sp>
          <p:nvSpPr>
            <p:cNvPr id="20" name="object 20"/>
            <p:cNvSpPr/>
            <p:nvPr/>
          </p:nvSpPr>
          <p:spPr>
            <a:xfrm>
              <a:off x="5795772" y="3529583"/>
              <a:ext cx="358140" cy="360045"/>
            </a:xfrm>
            <a:custGeom>
              <a:avLst/>
              <a:gdLst/>
              <a:ahLst/>
              <a:cxnLst/>
              <a:rect l="l" t="t" r="r" b="b"/>
              <a:pathLst>
                <a:path w="358139" h="360045">
                  <a:moveTo>
                    <a:pt x="284099" y="42290"/>
                  </a:moveTo>
                  <a:lnTo>
                    <a:pt x="73151" y="42290"/>
                  </a:lnTo>
                  <a:lnTo>
                    <a:pt x="61184" y="44771"/>
                  </a:lnTo>
                  <a:lnTo>
                    <a:pt x="51323" y="51561"/>
                  </a:lnTo>
                  <a:lnTo>
                    <a:pt x="44630" y="61686"/>
                  </a:lnTo>
                  <a:lnTo>
                    <a:pt x="42163" y="74167"/>
                  </a:lnTo>
                  <a:lnTo>
                    <a:pt x="42163" y="84581"/>
                  </a:lnTo>
                  <a:lnTo>
                    <a:pt x="4699" y="84581"/>
                  </a:lnTo>
                  <a:lnTo>
                    <a:pt x="0" y="89280"/>
                  </a:lnTo>
                  <a:lnTo>
                    <a:pt x="0" y="100456"/>
                  </a:lnTo>
                  <a:lnTo>
                    <a:pt x="4699" y="105155"/>
                  </a:lnTo>
                  <a:lnTo>
                    <a:pt x="42163" y="105155"/>
                  </a:lnTo>
                  <a:lnTo>
                    <a:pt x="42163" y="126745"/>
                  </a:lnTo>
                  <a:lnTo>
                    <a:pt x="4699" y="126745"/>
                  </a:lnTo>
                  <a:lnTo>
                    <a:pt x="0" y="131444"/>
                  </a:lnTo>
                  <a:lnTo>
                    <a:pt x="0" y="143636"/>
                  </a:lnTo>
                  <a:lnTo>
                    <a:pt x="4699" y="148335"/>
                  </a:lnTo>
                  <a:lnTo>
                    <a:pt x="42163" y="148335"/>
                  </a:lnTo>
                  <a:lnTo>
                    <a:pt x="42163" y="169036"/>
                  </a:lnTo>
                  <a:lnTo>
                    <a:pt x="4699" y="169036"/>
                  </a:lnTo>
                  <a:lnTo>
                    <a:pt x="0" y="173735"/>
                  </a:lnTo>
                  <a:lnTo>
                    <a:pt x="0" y="185927"/>
                  </a:lnTo>
                  <a:lnTo>
                    <a:pt x="4699" y="190626"/>
                  </a:lnTo>
                  <a:lnTo>
                    <a:pt x="42163" y="190626"/>
                  </a:lnTo>
                  <a:lnTo>
                    <a:pt x="42163" y="211327"/>
                  </a:lnTo>
                  <a:lnTo>
                    <a:pt x="4699" y="211327"/>
                  </a:lnTo>
                  <a:lnTo>
                    <a:pt x="0" y="216026"/>
                  </a:lnTo>
                  <a:lnTo>
                    <a:pt x="0" y="228218"/>
                  </a:lnTo>
                  <a:lnTo>
                    <a:pt x="4699" y="232917"/>
                  </a:lnTo>
                  <a:lnTo>
                    <a:pt x="42163" y="232917"/>
                  </a:lnTo>
                  <a:lnTo>
                    <a:pt x="42163" y="253491"/>
                  </a:lnTo>
                  <a:lnTo>
                    <a:pt x="4699" y="253491"/>
                  </a:lnTo>
                  <a:lnTo>
                    <a:pt x="0" y="258190"/>
                  </a:lnTo>
                  <a:lnTo>
                    <a:pt x="0" y="270382"/>
                  </a:lnTo>
                  <a:lnTo>
                    <a:pt x="4699" y="275081"/>
                  </a:lnTo>
                  <a:lnTo>
                    <a:pt x="42163" y="275081"/>
                  </a:lnTo>
                  <a:lnTo>
                    <a:pt x="42163" y="285495"/>
                  </a:lnTo>
                  <a:lnTo>
                    <a:pt x="44630" y="297977"/>
                  </a:lnTo>
                  <a:lnTo>
                    <a:pt x="51323" y="308101"/>
                  </a:lnTo>
                  <a:lnTo>
                    <a:pt x="61184" y="314892"/>
                  </a:lnTo>
                  <a:lnTo>
                    <a:pt x="73151" y="317372"/>
                  </a:lnTo>
                  <a:lnTo>
                    <a:pt x="84327" y="317372"/>
                  </a:lnTo>
                  <a:lnTo>
                    <a:pt x="84327" y="354952"/>
                  </a:lnTo>
                  <a:lnTo>
                    <a:pt x="89026" y="359638"/>
                  </a:lnTo>
                  <a:lnTo>
                    <a:pt x="100329" y="359638"/>
                  </a:lnTo>
                  <a:lnTo>
                    <a:pt x="105028" y="354952"/>
                  </a:lnTo>
                  <a:lnTo>
                    <a:pt x="105028" y="314578"/>
                  </a:lnTo>
                  <a:lnTo>
                    <a:pt x="284099" y="314578"/>
                  </a:lnTo>
                  <a:lnTo>
                    <a:pt x="296580" y="312098"/>
                  </a:lnTo>
                  <a:lnTo>
                    <a:pt x="306704" y="305307"/>
                  </a:lnTo>
                  <a:lnTo>
                    <a:pt x="313495" y="295183"/>
                  </a:lnTo>
                  <a:lnTo>
                    <a:pt x="313553" y="294893"/>
                  </a:lnTo>
                  <a:lnTo>
                    <a:pt x="69341" y="294893"/>
                  </a:lnTo>
                  <a:lnTo>
                    <a:pt x="65658" y="290194"/>
                  </a:lnTo>
                  <a:lnTo>
                    <a:pt x="65658" y="69468"/>
                  </a:lnTo>
                  <a:lnTo>
                    <a:pt x="69341" y="64769"/>
                  </a:lnTo>
                  <a:lnTo>
                    <a:pt x="314108" y="64769"/>
                  </a:lnTo>
                  <a:lnTo>
                    <a:pt x="313495" y="61686"/>
                  </a:lnTo>
                  <a:lnTo>
                    <a:pt x="306704" y="51561"/>
                  </a:lnTo>
                  <a:lnTo>
                    <a:pt x="296580" y="44771"/>
                  </a:lnTo>
                  <a:lnTo>
                    <a:pt x="284099" y="42290"/>
                  </a:lnTo>
                  <a:close/>
                </a:path>
                <a:path w="358139" h="360045">
                  <a:moveTo>
                    <a:pt x="147192" y="314578"/>
                  </a:moveTo>
                  <a:lnTo>
                    <a:pt x="126618" y="314578"/>
                  </a:lnTo>
                  <a:lnTo>
                    <a:pt x="126618" y="352120"/>
                  </a:lnTo>
                  <a:lnTo>
                    <a:pt x="131190" y="356831"/>
                  </a:lnTo>
                  <a:lnTo>
                    <a:pt x="142493" y="356831"/>
                  </a:lnTo>
                  <a:lnTo>
                    <a:pt x="147192" y="352120"/>
                  </a:lnTo>
                  <a:lnTo>
                    <a:pt x="147192" y="314578"/>
                  </a:lnTo>
                  <a:close/>
                </a:path>
                <a:path w="358139" h="360045">
                  <a:moveTo>
                    <a:pt x="189356" y="314578"/>
                  </a:moveTo>
                  <a:lnTo>
                    <a:pt x="168782" y="314578"/>
                  </a:lnTo>
                  <a:lnTo>
                    <a:pt x="168782" y="352120"/>
                  </a:lnTo>
                  <a:lnTo>
                    <a:pt x="173481" y="356831"/>
                  </a:lnTo>
                  <a:lnTo>
                    <a:pt x="184657" y="356831"/>
                  </a:lnTo>
                  <a:lnTo>
                    <a:pt x="189356" y="352120"/>
                  </a:lnTo>
                  <a:lnTo>
                    <a:pt x="189356" y="314578"/>
                  </a:lnTo>
                  <a:close/>
                </a:path>
                <a:path w="358139" h="360045">
                  <a:moveTo>
                    <a:pt x="231520" y="314578"/>
                  </a:moveTo>
                  <a:lnTo>
                    <a:pt x="210947" y="314578"/>
                  </a:lnTo>
                  <a:lnTo>
                    <a:pt x="210947" y="352120"/>
                  </a:lnTo>
                  <a:lnTo>
                    <a:pt x="215645" y="356831"/>
                  </a:lnTo>
                  <a:lnTo>
                    <a:pt x="226949" y="356831"/>
                  </a:lnTo>
                  <a:lnTo>
                    <a:pt x="231520" y="352120"/>
                  </a:lnTo>
                  <a:lnTo>
                    <a:pt x="231520" y="314578"/>
                  </a:lnTo>
                  <a:close/>
                </a:path>
                <a:path w="358139" h="360045">
                  <a:moveTo>
                    <a:pt x="273812" y="314578"/>
                  </a:moveTo>
                  <a:lnTo>
                    <a:pt x="253111" y="314578"/>
                  </a:lnTo>
                  <a:lnTo>
                    <a:pt x="253111" y="352120"/>
                  </a:lnTo>
                  <a:lnTo>
                    <a:pt x="257810" y="356831"/>
                  </a:lnTo>
                  <a:lnTo>
                    <a:pt x="269113" y="356831"/>
                  </a:lnTo>
                  <a:lnTo>
                    <a:pt x="273812" y="352120"/>
                  </a:lnTo>
                  <a:lnTo>
                    <a:pt x="273812" y="314578"/>
                  </a:lnTo>
                  <a:close/>
                </a:path>
                <a:path w="358139" h="360045">
                  <a:moveTo>
                    <a:pt x="314108" y="64769"/>
                  </a:moveTo>
                  <a:lnTo>
                    <a:pt x="289687" y="64769"/>
                  </a:lnTo>
                  <a:lnTo>
                    <a:pt x="294386" y="69468"/>
                  </a:lnTo>
                  <a:lnTo>
                    <a:pt x="294386" y="290194"/>
                  </a:lnTo>
                  <a:lnTo>
                    <a:pt x="289687" y="294893"/>
                  </a:lnTo>
                  <a:lnTo>
                    <a:pt x="313553" y="294893"/>
                  </a:lnTo>
                  <a:lnTo>
                    <a:pt x="315975" y="282701"/>
                  </a:lnTo>
                  <a:lnTo>
                    <a:pt x="315975" y="272287"/>
                  </a:lnTo>
                  <a:lnTo>
                    <a:pt x="353440" y="272287"/>
                  </a:lnTo>
                  <a:lnTo>
                    <a:pt x="358139" y="267588"/>
                  </a:lnTo>
                  <a:lnTo>
                    <a:pt x="358139" y="256412"/>
                  </a:lnTo>
                  <a:lnTo>
                    <a:pt x="353440" y="251713"/>
                  </a:lnTo>
                  <a:lnTo>
                    <a:pt x="315975" y="251713"/>
                  </a:lnTo>
                  <a:lnTo>
                    <a:pt x="315975" y="230123"/>
                  </a:lnTo>
                  <a:lnTo>
                    <a:pt x="353440" y="230123"/>
                  </a:lnTo>
                  <a:lnTo>
                    <a:pt x="358139" y="225424"/>
                  </a:lnTo>
                  <a:lnTo>
                    <a:pt x="358139" y="213232"/>
                  </a:lnTo>
                  <a:lnTo>
                    <a:pt x="353440" y="208533"/>
                  </a:lnTo>
                  <a:lnTo>
                    <a:pt x="315975" y="208533"/>
                  </a:lnTo>
                  <a:lnTo>
                    <a:pt x="315975" y="187832"/>
                  </a:lnTo>
                  <a:lnTo>
                    <a:pt x="353440" y="187832"/>
                  </a:lnTo>
                  <a:lnTo>
                    <a:pt x="358139" y="183133"/>
                  </a:lnTo>
                  <a:lnTo>
                    <a:pt x="358139" y="170941"/>
                  </a:lnTo>
                  <a:lnTo>
                    <a:pt x="353440" y="166242"/>
                  </a:lnTo>
                  <a:lnTo>
                    <a:pt x="315975" y="166242"/>
                  </a:lnTo>
                  <a:lnTo>
                    <a:pt x="315975" y="145541"/>
                  </a:lnTo>
                  <a:lnTo>
                    <a:pt x="356235" y="145541"/>
                  </a:lnTo>
                  <a:lnTo>
                    <a:pt x="358139" y="143636"/>
                  </a:lnTo>
                  <a:lnTo>
                    <a:pt x="358139" y="131444"/>
                  </a:lnTo>
                  <a:lnTo>
                    <a:pt x="353440" y="126745"/>
                  </a:lnTo>
                  <a:lnTo>
                    <a:pt x="315975" y="126745"/>
                  </a:lnTo>
                  <a:lnTo>
                    <a:pt x="315975" y="105155"/>
                  </a:lnTo>
                  <a:lnTo>
                    <a:pt x="353440" y="105155"/>
                  </a:lnTo>
                  <a:lnTo>
                    <a:pt x="358139" y="100456"/>
                  </a:lnTo>
                  <a:lnTo>
                    <a:pt x="358139" y="89280"/>
                  </a:lnTo>
                  <a:lnTo>
                    <a:pt x="353440" y="84581"/>
                  </a:lnTo>
                  <a:lnTo>
                    <a:pt x="315975" y="84581"/>
                  </a:lnTo>
                  <a:lnTo>
                    <a:pt x="315975" y="74167"/>
                  </a:lnTo>
                  <a:lnTo>
                    <a:pt x="314108" y="64769"/>
                  </a:lnTo>
                  <a:close/>
                </a:path>
                <a:path w="358139" h="360045">
                  <a:moveTo>
                    <a:pt x="356235" y="145541"/>
                  </a:moveTo>
                  <a:lnTo>
                    <a:pt x="347852" y="145541"/>
                  </a:lnTo>
                  <a:lnTo>
                    <a:pt x="347852" y="148335"/>
                  </a:lnTo>
                  <a:lnTo>
                    <a:pt x="353440" y="148335"/>
                  </a:lnTo>
                  <a:lnTo>
                    <a:pt x="356235" y="145541"/>
                  </a:lnTo>
                  <a:close/>
                </a:path>
                <a:path w="358139" h="360045">
                  <a:moveTo>
                    <a:pt x="100329" y="0"/>
                  </a:moveTo>
                  <a:lnTo>
                    <a:pt x="89026" y="0"/>
                  </a:lnTo>
                  <a:lnTo>
                    <a:pt x="84327" y="4698"/>
                  </a:lnTo>
                  <a:lnTo>
                    <a:pt x="84327" y="42290"/>
                  </a:lnTo>
                  <a:lnTo>
                    <a:pt x="105028" y="42290"/>
                  </a:lnTo>
                  <a:lnTo>
                    <a:pt x="105028" y="4698"/>
                  </a:lnTo>
                  <a:lnTo>
                    <a:pt x="100329" y="0"/>
                  </a:lnTo>
                  <a:close/>
                </a:path>
                <a:path w="358139" h="360045">
                  <a:moveTo>
                    <a:pt x="142493" y="0"/>
                  </a:moveTo>
                  <a:lnTo>
                    <a:pt x="131190" y="0"/>
                  </a:lnTo>
                  <a:lnTo>
                    <a:pt x="126618" y="4698"/>
                  </a:lnTo>
                  <a:lnTo>
                    <a:pt x="126618" y="42290"/>
                  </a:lnTo>
                  <a:lnTo>
                    <a:pt x="147192" y="42290"/>
                  </a:lnTo>
                  <a:lnTo>
                    <a:pt x="147192" y="4698"/>
                  </a:lnTo>
                  <a:lnTo>
                    <a:pt x="142493" y="0"/>
                  </a:lnTo>
                  <a:close/>
                </a:path>
                <a:path w="358139" h="360045">
                  <a:moveTo>
                    <a:pt x="184657" y="0"/>
                  </a:moveTo>
                  <a:lnTo>
                    <a:pt x="173481" y="0"/>
                  </a:lnTo>
                  <a:lnTo>
                    <a:pt x="168782" y="4698"/>
                  </a:lnTo>
                  <a:lnTo>
                    <a:pt x="168782" y="42290"/>
                  </a:lnTo>
                  <a:lnTo>
                    <a:pt x="189356" y="42290"/>
                  </a:lnTo>
                  <a:lnTo>
                    <a:pt x="189356" y="4698"/>
                  </a:lnTo>
                  <a:lnTo>
                    <a:pt x="184657" y="0"/>
                  </a:lnTo>
                  <a:close/>
                </a:path>
                <a:path w="358139" h="360045">
                  <a:moveTo>
                    <a:pt x="226949" y="0"/>
                  </a:moveTo>
                  <a:lnTo>
                    <a:pt x="215645" y="0"/>
                  </a:lnTo>
                  <a:lnTo>
                    <a:pt x="210947" y="4698"/>
                  </a:lnTo>
                  <a:lnTo>
                    <a:pt x="210947" y="42290"/>
                  </a:lnTo>
                  <a:lnTo>
                    <a:pt x="231520" y="42290"/>
                  </a:lnTo>
                  <a:lnTo>
                    <a:pt x="231520" y="4698"/>
                  </a:lnTo>
                  <a:lnTo>
                    <a:pt x="226949" y="0"/>
                  </a:lnTo>
                  <a:close/>
                </a:path>
                <a:path w="358139" h="360045">
                  <a:moveTo>
                    <a:pt x="269113" y="0"/>
                  </a:moveTo>
                  <a:lnTo>
                    <a:pt x="257810" y="0"/>
                  </a:lnTo>
                  <a:lnTo>
                    <a:pt x="253111" y="4698"/>
                  </a:lnTo>
                  <a:lnTo>
                    <a:pt x="253111" y="42290"/>
                  </a:lnTo>
                  <a:lnTo>
                    <a:pt x="273812" y="42290"/>
                  </a:lnTo>
                  <a:lnTo>
                    <a:pt x="273812" y="4698"/>
                  </a:lnTo>
                  <a:lnTo>
                    <a:pt x="269113" y="0"/>
                  </a:lnTo>
                  <a:close/>
                </a:path>
              </a:pathLst>
            </a:custGeom>
            <a:solidFill>
              <a:srgbClr val="5F7C94"/>
            </a:solidFill>
          </p:spPr>
          <p:txBody>
            <a:bodyPr wrap="square" lIns="0" tIns="0" rIns="0" bIns="0" rtlCol="0"/>
            <a:lstStyle/>
            <a:p>
              <a:endParaRPr/>
            </a:p>
          </p:txBody>
        </p:sp>
        <p:pic>
          <p:nvPicPr>
            <p:cNvPr id="21" name="object 21"/>
            <p:cNvPicPr/>
            <p:nvPr/>
          </p:nvPicPr>
          <p:blipFill>
            <a:blip r:embed="rId11" cstate="print"/>
            <a:stretch>
              <a:fillRect/>
            </a:stretch>
          </p:blipFill>
          <p:spPr>
            <a:xfrm>
              <a:off x="5881116" y="3613404"/>
              <a:ext cx="188975" cy="188976"/>
            </a:xfrm>
            <a:prstGeom prst="rect">
              <a:avLst/>
            </a:prstGeom>
          </p:spPr>
        </p:pic>
        <p:sp>
          <p:nvSpPr>
            <p:cNvPr id="22" name="object 22"/>
            <p:cNvSpPr/>
            <p:nvPr/>
          </p:nvSpPr>
          <p:spPr>
            <a:xfrm>
              <a:off x="6143243" y="3528060"/>
              <a:ext cx="358140" cy="360045"/>
            </a:xfrm>
            <a:custGeom>
              <a:avLst/>
              <a:gdLst/>
              <a:ahLst/>
              <a:cxnLst/>
              <a:rect l="l" t="t" r="r" b="b"/>
              <a:pathLst>
                <a:path w="358139" h="360045">
                  <a:moveTo>
                    <a:pt x="284098" y="42290"/>
                  </a:moveTo>
                  <a:lnTo>
                    <a:pt x="73151" y="42290"/>
                  </a:lnTo>
                  <a:lnTo>
                    <a:pt x="61184" y="44771"/>
                  </a:lnTo>
                  <a:lnTo>
                    <a:pt x="51323" y="51561"/>
                  </a:lnTo>
                  <a:lnTo>
                    <a:pt x="44630" y="61686"/>
                  </a:lnTo>
                  <a:lnTo>
                    <a:pt x="42163" y="74167"/>
                  </a:lnTo>
                  <a:lnTo>
                    <a:pt x="42163" y="84581"/>
                  </a:lnTo>
                  <a:lnTo>
                    <a:pt x="4698" y="84581"/>
                  </a:lnTo>
                  <a:lnTo>
                    <a:pt x="0" y="89280"/>
                  </a:lnTo>
                  <a:lnTo>
                    <a:pt x="0" y="100456"/>
                  </a:lnTo>
                  <a:lnTo>
                    <a:pt x="4698" y="105155"/>
                  </a:lnTo>
                  <a:lnTo>
                    <a:pt x="42163" y="105155"/>
                  </a:lnTo>
                  <a:lnTo>
                    <a:pt x="42163" y="126745"/>
                  </a:lnTo>
                  <a:lnTo>
                    <a:pt x="4698" y="126745"/>
                  </a:lnTo>
                  <a:lnTo>
                    <a:pt x="0" y="131444"/>
                  </a:lnTo>
                  <a:lnTo>
                    <a:pt x="0" y="143636"/>
                  </a:lnTo>
                  <a:lnTo>
                    <a:pt x="4698" y="148335"/>
                  </a:lnTo>
                  <a:lnTo>
                    <a:pt x="42163" y="148335"/>
                  </a:lnTo>
                  <a:lnTo>
                    <a:pt x="42163" y="169036"/>
                  </a:lnTo>
                  <a:lnTo>
                    <a:pt x="4698" y="169036"/>
                  </a:lnTo>
                  <a:lnTo>
                    <a:pt x="0" y="173735"/>
                  </a:lnTo>
                  <a:lnTo>
                    <a:pt x="0" y="185927"/>
                  </a:lnTo>
                  <a:lnTo>
                    <a:pt x="4698" y="190626"/>
                  </a:lnTo>
                  <a:lnTo>
                    <a:pt x="42163" y="190626"/>
                  </a:lnTo>
                  <a:lnTo>
                    <a:pt x="42163" y="211327"/>
                  </a:lnTo>
                  <a:lnTo>
                    <a:pt x="4698" y="211327"/>
                  </a:lnTo>
                  <a:lnTo>
                    <a:pt x="0" y="216026"/>
                  </a:lnTo>
                  <a:lnTo>
                    <a:pt x="0" y="228218"/>
                  </a:lnTo>
                  <a:lnTo>
                    <a:pt x="4698" y="232917"/>
                  </a:lnTo>
                  <a:lnTo>
                    <a:pt x="42163" y="232917"/>
                  </a:lnTo>
                  <a:lnTo>
                    <a:pt x="42163" y="253491"/>
                  </a:lnTo>
                  <a:lnTo>
                    <a:pt x="4698" y="253491"/>
                  </a:lnTo>
                  <a:lnTo>
                    <a:pt x="0" y="258190"/>
                  </a:lnTo>
                  <a:lnTo>
                    <a:pt x="0" y="270382"/>
                  </a:lnTo>
                  <a:lnTo>
                    <a:pt x="4698" y="275081"/>
                  </a:lnTo>
                  <a:lnTo>
                    <a:pt x="42163" y="275081"/>
                  </a:lnTo>
                  <a:lnTo>
                    <a:pt x="42163" y="285495"/>
                  </a:lnTo>
                  <a:lnTo>
                    <a:pt x="44630" y="297977"/>
                  </a:lnTo>
                  <a:lnTo>
                    <a:pt x="51323" y="308102"/>
                  </a:lnTo>
                  <a:lnTo>
                    <a:pt x="61184" y="314892"/>
                  </a:lnTo>
                  <a:lnTo>
                    <a:pt x="73151" y="317372"/>
                  </a:lnTo>
                  <a:lnTo>
                    <a:pt x="84327" y="317372"/>
                  </a:lnTo>
                  <a:lnTo>
                    <a:pt x="84327" y="354952"/>
                  </a:lnTo>
                  <a:lnTo>
                    <a:pt x="89026" y="359638"/>
                  </a:lnTo>
                  <a:lnTo>
                    <a:pt x="100329" y="359638"/>
                  </a:lnTo>
                  <a:lnTo>
                    <a:pt x="105028" y="354952"/>
                  </a:lnTo>
                  <a:lnTo>
                    <a:pt x="105028" y="314578"/>
                  </a:lnTo>
                  <a:lnTo>
                    <a:pt x="284098" y="314578"/>
                  </a:lnTo>
                  <a:lnTo>
                    <a:pt x="296580" y="312098"/>
                  </a:lnTo>
                  <a:lnTo>
                    <a:pt x="306704" y="305307"/>
                  </a:lnTo>
                  <a:lnTo>
                    <a:pt x="313495" y="295183"/>
                  </a:lnTo>
                  <a:lnTo>
                    <a:pt x="313553" y="294893"/>
                  </a:lnTo>
                  <a:lnTo>
                    <a:pt x="69341" y="294893"/>
                  </a:lnTo>
                  <a:lnTo>
                    <a:pt x="65658" y="290194"/>
                  </a:lnTo>
                  <a:lnTo>
                    <a:pt x="65658" y="69468"/>
                  </a:lnTo>
                  <a:lnTo>
                    <a:pt x="69341" y="64769"/>
                  </a:lnTo>
                  <a:lnTo>
                    <a:pt x="314108" y="64769"/>
                  </a:lnTo>
                  <a:lnTo>
                    <a:pt x="313495" y="61686"/>
                  </a:lnTo>
                  <a:lnTo>
                    <a:pt x="306704" y="51561"/>
                  </a:lnTo>
                  <a:lnTo>
                    <a:pt x="296580" y="44771"/>
                  </a:lnTo>
                  <a:lnTo>
                    <a:pt x="284098" y="42290"/>
                  </a:lnTo>
                  <a:close/>
                </a:path>
                <a:path w="358139" h="360045">
                  <a:moveTo>
                    <a:pt x="147192" y="314578"/>
                  </a:moveTo>
                  <a:lnTo>
                    <a:pt x="126618" y="314578"/>
                  </a:lnTo>
                  <a:lnTo>
                    <a:pt x="126618" y="352120"/>
                  </a:lnTo>
                  <a:lnTo>
                    <a:pt x="131190" y="356831"/>
                  </a:lnTo>
                  <a:lnTo>
                    <a:pt x="142493" y="356831"/>
                  </a:lnTo>
                  <a:lnTo>
                    <a:pt x="147192" y="352120"/>
                  </a:lnTo>
                  <a:lnTo>
                    <a:pt x="147192" y="314578"/>
                  </a:lnTo>
                  <a:close/>
                </a:path>
                <a:path w="358139" h="360045">
                  <a:moveTo>
                    <a:pt x="189356" y="314578"/>
                  </a:moveTo>
                  <a:lnTo>
                    <a:pt x="168782" y="314578"/>
                  </a:lnTo>
                  <a:lnTo>
                    <a:pt x="168782" y="352120"/>
                  </a:lnTo>
                  <a:lnTo>
                    <a:pt x="173481" y="356831"/>
                  </a:lnTo>
                  <a:lnTo>
                    <a:pt x="184657" y="356831"/>
                  </a:lnTo>
                  <a:lnTo>
                    <a:pt x="189356" y="352120"/>
                  </a:lnTo>
                  <a:lnTo>
                    <a:pt x="189356" y="314578"/>
                  </a:lnTo>
                  <a:close/>
                </a:path>
                <a:path w="358139" h="360045">
                  <a:moveTo>
                    <a:pt x="231520" y="314578"/>
                  </a:moveTo>
                  <a:lnTo>
                    <a:pt x="210946" y="314578"/>
                  </a:lnTo>
                  <a:lnTo>
                    <a:pt x="210946" y="352120"/>
                  </a:lnTo>
                  <a:lnTo>
                    <a:pt x="215645" y="356831"/>
                  </a:lnTo>
                  <a:lnTo>
                    <a:pt x="226948" y="356831"/>
                  </a:lnTo>
                  <a:lnTo>
                    <a:pt x="231520" y="352120"/>
                  </a:lnTo>
                  <a:lnTo>
                    <a:pt x="231520" y="314578"/>
                  </a:lnTo>
                  <a:close/>
                </a:path>
                <a:path w="358139" h="360045">
                  <a:moveTo>
                    <a:pt x="273811" y="314578"/>
                  </a:moveTo>
                  <a:lnTo>
                    <a:pt x="253110" y="314578"/>
                  </a:lnTo>
                  <a:lnTo>
                    <a:pt x="253110" y="352120"/>
                  </a:lnTo>
                  <a:lnTo>
                    <a:pt x="257809" y="356831"/>
                  </a:lnTo>
                  <a:lnTo>
                    <a:pt x="269113" y="356831"/>
                  </a:lnTo>
                  <a:lnTo>
                    <a:pt x="273811" y="352120"/>
                  </a:lnTo>
                  <a:lnTo>
                    <a:pt x="273811" y="314578"/>
                  </a:lnTo>
                  <a:close/>
                </a:path>
                <a:path w="358139" h="360045">
                  <a:moveTo>
                    <a:pt x="314108" y="64769"/>
                  </a:moveTo>
                  <a:lnTo>
                    <a:pt x="289686" y="64769"/>
                  </a:lnTo>
                  <a:lnTo>
                    <a:pt x="294385" y="69468"/>
                  </a:lnTo>
                  <a:lnTo>
                    <a:pt x="294385" y="290194"/>
                  </a:lnTo>
                  <a:lnTo>
                    <a:pt x="289686" y="294893"/>
                  </a:lnTo>
                  <a:lnTo>
                    <a:pt x="313553" y="294893"/>
                  </a:lnTo>
                  <a:lnTo>
                    <a:pt x="315975" y="282701"/>
                  </a:lnTo>
                  <a:lnTo>
                    <a:pt x="315975" y="272287"/>
                  </a:lnTo>
                  <a:lnTo>
                    <a:pt x="353440" y="272287"/>
                  </a:lnTo>
                  <a:lnTo>
                    <a:pt x="358139" y="267588"/>
                  </a:lnTo>
                  <a:lnTo>
                    <a:pt x="358139" y="256412"/>
                  </a:lnTo>
                  <a:lnTo>
                    <a:pt x="353440" y="251713"/>
                  </a:lnTo>
                  <a:lnTo>
                    <a:pt x="315975" y="251713"/>
                  </a:lnTo>
                  <a:lnTo>
                    <a:pt x="315975" y="230123"/>
                  </a:lnTo>
                  <a:lnTo>
                    <a:pt x="353440" y="230123"/>
                  </a:lnTo>
                  <a:lnTo>
                    <a:pt x="358139" y="225424"/>
                  </a:lnTo>
                  <a:lnTo>
                    <a:pt x="358139" y="213232"/>
                  </a:lnTo>
                  <a:lnTo>
                    <a:pt x="353440" y="208533"/>
                  </a:lnTo>
                  <a:lnTo>
                    <a:pt x="315975" y="208533"/>
                  </a:lnTo>
                  <a:lnTo>
                    <a:pt x="315975" y="187832"/>
                  </a:lnTo>
                  <a:lnTo>
                    <a:pt x="353440" y="187832"/>
                  </a:lnTo>
                  <a:lnTo>
                    <a:pt x="358139" y="183133"/>
                  </a:lnTo>
                  <a:lnTo>
                    <a:pt x="358139" y="170941"/>
                  </a:lnTo>
                  <a:lnTo>
                    <a:pt x="353440" y="166242"/>
                  </a:lnTo>
                  <a:lnTo>
                    <a:pt x="315975" y="166242"/>
                  </a:lnTo>
                  <a:lnTo>
                    <a:pt x="315975" y="145541"/>
                  </a:lnTo>
                  <a:lnTo>
                    <a:pt x="356234" y="145541"/>
                  </a:lnTo>
                  <a:lnTo>
                    <a:pt x="358139" y="143636"/>
                  </a:lnTo>
                  <a:lnTo>
                    <a:pt x="358139" y="131444"/>
                  </a:lnTo>
                  <a:lnTo>
                    <a:pt x="353440" y="126745"/>
                  </a:lnTo>
                  <a:lnTo>
                    <a:pt x="315975" y="126745"/>
                  </a:lnTo>
                  <a:lnTo>
                    <a:pt x="315975" y="105155"/>
                  </a:lnTo>
                  <a:lnTo>
                    <a:pt x="353440" y="105155"/>
                  </a:lnTo>
                  <a:lnTo>
                    <a:pt x="358139" y="100456"/>
                  </a:lnTo>
                  <a:lnTo>
                    <a:pt x="358139" y="89280"/>
                  </a:lnTo>
                  <a:lnTo>
                    <a:pt x="353440" y="84581"/>
                  </a:lnTo>
                  <a:lnTo>
                    <a:pt x="315975" y="84581"/>
                  </a:lnTo>
                  <a:lnTo>
                    <a:pt x="315975" y="74167"/>
                  </a:lnTo>
                  <a:lnTo>
                    <a:pt x="314108" y="64769"/>
                  </a:lnTo>
                  <a:close/>
                </a:path>
                <a:path w="358139" h="360045">
                  <a:moveTo>
                    <a:pt x="356234" y="145541"/>
                  </a:moveTo>
                  <a:lnTo>
                    <a:pt x="347852" y="145541"/>
                  </a:lnTo>
                  <a:lnTo>
                    <a:pt x="347852" y="148335"/>
                  </a:lnTo>
                  <a:lnTo>
                    <a:pt x="353440" y="148335"/>
                  </a:lnTo>
                  <a:lnTo>
                    <a:pt x="356234" y="145541"/>
                  </a:lnTo>
                  <a:close/>
                </a:path>
                <a:path w="358139" h="360045">
                  <a:moveTo>
                    <a:pt x="100329" y="0"/>
                  </a:moveTo>
                  <a:lnTo>
                    <a:pt x="89026" y="0"/>
                  </a:lnTo>
                  <a:lnTo>
                    <a:pt x="84327" y="4698"/>
                  </a:lnTo>
                  <a:lnTo>
                    <a:pt x="84327" y="42290"/>
                  </a:lnTo>
                  <a:lnTo>
                    <a:pt x="105028" y="42290"/>
                  </a:lnTo>
                  <a:lnTo>
                    <a:pt x="105028" y="4698"/>
                  </a:lnTo>
                  <a:lnTo>
                    <a:pt x="100329" y="0"/>
                  </a:lnTo>
                  <a:close/>
                </a:path>
                <a:path w="358139" h="360045">
                  <a:moveTo>
                    <a:pt x="142493" y="0"/>
                  </a:moveTo>
                  <a:lnTo>
                    <a:pt x="131190" y="0"/>
                  </a:lnTo>
                  <a:lnTo>
                    <a:pt x="126618" y="4698"/>
                  </a:lnTo>
                  <a:lnTo>
                    <a:pt x="126618" y="42290"/>
                  </a:lnTo>
                  <a:lnTo>
                    <a:pt x="147192" y="42290"/>
                  </a:lnTo>
                  <a:lnTo>
                    <a:pt x="147192" y="4698"/>
                  </a:lnTo>
                  <a:lnTo>
                    <a:pt x="142493" y="0"/>
                  </a:lnTo>
                  <a:close/>
                </a:path>
                <a:path w="358139" h="360045">
                  <a:moveTo>
                    <a:pt x="184657" y="0"/>
                  </a:moveTo>
                  <a:lnTo>
                    <a:pt x="173481" y="0"/>
                  </a:lnTo>
                  <a:lnTo>
                    <a:pt x="168782" y="4698"/>
                  </a:lnTo>
                  <a:lnTo>
                    <a:pt x="168782" y="42290"/>
                  </a:lnTo>
                  <a:lnTo>
                    <a:pt x="189356" y="42290"/>
                  </a:lnTo>
                  <a:lnTo>
                    <a:pt x="189356" y="4698"/>
                  </a:lnTo>
                  <a:lnTo>
                    <a:pt x="184657" y="0"/>
                  </a:lnTo>
                  <a:close/>
                </a:path>
                <a:path w="358139" h="360045">
                  <a:moveTo>
                    <a:pt x="226948" y="0"/>
                  </a:moveTo>
                  <a:lnTo>
                    <a:pt x="215645" y="0"/>
                  </a:lnTo>
                  <a:lnTo>
                    <a:pt x="210946" y="4698"/>
                  </a:lnTo>
                  <a:lnTo>
                    <a:pt x="210946" y="42290"/>
                  </a:lnTo>
                  <a:lnTo>
                    <a:pt x="231520" y="42290"/>
                  </a:lnTo>
                  <a:lnTo>
                    <a:pt x="231520" y="4698"/>
                  </a:lnTo>
                  <a:lnTo>
                    <a:pt x="226948" y="0"/>
                  </a:lnTo>
                  <a:close/>
                </a:path>
                <a:path w="358139" h="360045">
                  <a:moveTo>
                    <a:pt x="269113" y="0"/>
                  </a:moveTo>
                  <a:lnTo>
                    <a:pt x="257809" y="0"/>
                  </a:lnTo>
                  <a:lnTo>
                    <a:pt x="253110" y="4698"/>
                  </a:lnTo>
                  <a:lnTo>
                    <a:pt x="253110" y="42290"/>
                  </a:lnTo>
                  <a:lnTo>
                    <a:pt x="273811" y="42290"/>
                  </a:lnTo>
                  <a:lnTo>
                    <a:pt x="273811" y="4698"/>
                  </a:lnTo>
                  <a:lnTo>
                    <a:pt x="269113" y="0"/>
                  </a:lnTo>
                  <a:close/>
                </a:path>
              </a:pathLst>
            </a:custGeom>
            <a:solidFill>
              <a:srgbClr val="5F7C94"/>
            </a:solidFill>
          </p:spPr>
          <p:txBody>
            <a:bodyPr wrap="square" lIns="0" tIns="0" rIns="0" bIns="0" rtlCol="0"/>
            <a:lstStyle/>
            <a:p>
              <a:endParaRPr/>
            </a:p>
          </p:txBody>
        </p:sp>
        <p:pic>
          <p:nvPicPr>
            <p:cNvPr id="23" name="object 23"/>
            <p:cNvPicPr/>
            <p:nvPr/>
          </p:nvPicPr>
          <p:blipFill>
            <a:blip r:embed="rId12" cstate="print"/>
            <a:stretch>
              <a:fillRect/>
            </a:stretch>
          </p:blipFill>
          <p:spPr>
            <a:xfrm>
              <a:off x="6228587" y="3611879"/>
              <a:ext cx="188975" cy="188975"/>
            </a:xfrm>
            <a:prstGeom prst="rect">
              <a:avLst/>
            </a:prstGeom>
          </p:spPr>
        </p:pic>
        <p:sp>
          <p:nvSpPr>
            <p:cNvPr id="24" name="object 24"/>
            <p:cNvSpPr/>
            <p:nvPr/>
          </p:nvSpPr>
          <p:spPr>
            <a:xfrm>
              <a:off x="4182643" y="2601937"/>
              <a:ext cx="488950" cy="314325"/>
            </a:xfrm>
            <a:custGeom>
              <a:avLst/>
              <a:gdLst/>
              <a:ahLst/>
              <a:cxnLst/>
              <a:rect l="l" t="t" r="r" b="b"/>
              <a:pathLst>
                <a:path w="488950" h="314325">
                  <a:moveTo>
                    <a:pt x="420954" y="152349"/>
                  </a:moveTo>
                  <a:lnTo>
                    <a:pt x="416699" y="153924"/>
                  </a:lnTo>
                  <a:lnTo>
                    <a:pt x="367233" y="164858"/>
                  </a:lnTo>
                  <a:lnTo>
                    <a:pt x="308940" y="171919"/>
                  </a:lnTo>
                  <a:lnTo>
                    <a:pt x="244221" y="174421"/>
                  </a:lnTo>
                  <a:lnTo>
                    <a:pt x="179489" y="171919"/>
                  </a:lnTo>
                  <a:lnTo>
                    <a:pt x="121196" y="164858"/>
                  </a:lnTo>
                  <a:lnTo>
                    <a:pt x="71729" y="153924"/>
                  </a:lnTo>
                  <a:lnTo>
                    <a:pt x="33464" y="139788"/>
                  </a:lnTo>
                  <a:lnTo>
                    <a:pt x="0" y="104648"/>
                  </a:lnTo>
                  <a:lnTo>
                    <a:pt x="0" y="244208"/>
                  </a:lnTo>
                  <a:lnTo>
                    <a:pt x="33464" y="279349"/>
                  </a:lnTo>
                  <a:lnTo>
                    <a:pt x="71729" y="293484"/>
                  </a:lnTo>
                  <a:lnTo>
                    <a:pt x="121196" y="304419"/>
                  </a:lnTo>
                  <a:lnTo>
                    <a:pt x="179489" y="311480"/>
                  </a:lnTo>
                  <a:lnTo>
                    <a:pt x="244221" y="313982"/>
                  </a:lnTo>
                  <a:lnTo>
                    <a:pt x="259930" y="313372"/>
                  </a:lnTo>
                  <a:lnTo>
                    <a:pt x="398881" y="174421"/>
                  </a:lnTo>
                  <a:lnTo>
                    <a:pt x="420954" y="152349"/>
                  </a:lnTo>
                  <a:close/>
                </a:path>
                <a:path w="488950" h="314325">
                  <a:moveTo>
                    <a:pt x="488442" y="69761"/>
                  </a:moveTo>
                  <a:lnTo>
                    <a:pt x="455091" y="34544"/>
                  </a:lnTo>
                  <a:lnTo>
                    <a:pt x="416902" y="20434"/>
                  </a:lnTo>
                  <a:lnTo>
                    <a:pt x="367474" y="9525"/>
                  </a:lnTo>
                  <a:lnTo>
                    <a:pt x="309143" y="2501"/>
                  </a:lnTo>
                  <a:lnTo>
                    <a:pt x="244221" y="0"/>
                  </a:lnTo>
                  <a:lnTo>
                    <a:pt x="179298" y="2501"/>
                  </a:lnTo>
                  <a:lnTo>
                    <a:pt x="120954" y="9525"/>
                  </a:lnTo>
                  <a:lnTo>
                    <a:pt x="71526" y="20434"/>
                  </a:lnTo>
                  <a:lnTo>
                    <a:pt x="33337" y="34544"/>
                  </a:lnTo>
                  <a:lnTo>
                    <a:pt x="0" y="69761"/>
                  </a:lnTo>
                  <a:lnTo>
                    <a:pt x="8724" y="88303"/>
                  </a:lnTo>
                  <a:lnTo>
                    <a:pt x="71526" y="119100"/>
                  </a:lnTo>
                  <a:lnTo>
                    <a:pt x="120954" y="130009"/>
                  </a:lnTo>
                  <a:lnTo>
                    <a:pt x="179298" y="137045"/>
                  </a:lnTo>
                  <a:lnTo>
                    <a:pt x="244221" y="139534"/>
                  </a:lnTo>
                  <a:lnTo>
                    <a:pt x="309143" y="137045"/>
                  </a:lnTo>
                  <a:lnTo>
                    <a:pt x="367474" y="130009"/>
                  </a:lnTo>
                  <a:lnTo>
                    <a:pt x="416902" y="119100"/>
                  </a:lnTo>
                  <a:lnTo>
                    <a:pt x="455091" y="104978"/>
                  </a:lnTo>
                  <a:lnTo>
                    <a:pt x="488442" y="69761"/>
                  </a:lnTo>
                  <a:close/>
                </a:path>
              </a:pathLst>
            </a:custGeom>
            <a:solidFill>
              <a:srgbClr val="66BEFF"/>
            </a:solidFill>
          </p:spPr>
          <p:txBody>
            <a:bodyPr wrap="square" lIns="0" tIns="0" rIns="0" bIns="0" rtlCol="0"/>
            <a:lstStyle/>
            <a:p>
              <a:endParaRPr/>
            </a:p>
          </p:txBody>
        </p:sp>
        <p:pic>
          <p:nvPicPr>
            <p:cNvPr id="25" name="object 25"/>
            <p:cNvPicPr/>
            <p:nvPr/>
          </p:nvPicPr>
          <p:blipFill>
            <a:blip r:embed="rId13" cstate="print"/>
            <a:stretch>
              <a:fillRect/>
            </a:stretch>
          </p:blipFill>
          <p:spPr>
            <a:xfrm>
              <a:off x="4182645" y="2881026"/>
              <a:ext cx="225171" cy="294205"/>
            </a:xfrm>
            <a:prstGeom prst="rect">
              <a:avLst/>
            </a:prstGeom>
          </p:spPr>
        </p:pic>
        <p:pic>
          <p:nvPicPr>
            <p:cNvPr id="26" name="object 26"/>
            <p:cNvPicPr/>
            <p:nvPr/>
          </p:nvPicPr>
          <p:blipFill>
            <a:blip r:embed="rId14" cstate="print"/>
            <a:stretch>
              <a:fillRect/>
            </a:stretch>
          </p:blipFill>
          <p:spPr>
            <a:xfrm>
              <a:off x="1168908" y="2074202"/>
              <a:ext cx="1383792" cy="228688"/>
            </a:xfrm>
            <a:prstGeom prst="rect">
              <a:avLst/>
            </a:prstGeom>
          </p:spPr>
        </p:pic>
        <p:pic>
          <p:nvPicPr>
            <p:cNvPr id="27" name="object 27"/>
            <p:cNvPicPr/>
            <p:nvPr/>
          </p:nvPicPr>
          <p:blipFill>
            <a:blip r:embed="rId15" cstate="print"/>
            <a:stretch>
              <a:fillRect/>
            </a:stretch>
          </p:blipFill>
          <p:spPr>
            <a:xfrm>
              <a:off x="1216152" y="2107691"/>
              <a:ext cx="1292352" cy="124968"/>
            </a:xfrm>
            <a:prstGeom prst="rect">
              <a:avLst/>
            </a:prstGeom>
          </p:spPr>
        </p:pic>
        <p:sp>
          <p:nvSpPr>
            <p:cNvPr id="28" name="object 28"/>
            <p:cNvSpPr/>
            <p:nvPr/>
          </p:nvSpPr>
          <p:spPr>
            <a:xfrm>
              <a:off x="1216152" y="2107691"/>
              <a:ext cx="1292860" cy="125095"/>
            </a:xfrm>
            <a:custGeom>
              <a:avLst/>
              <a:gdLst/>
              <a:ahLst/>
              <a:cxnLst/>
              <a:rect l="l" t="t" r="r" b="b"/>
              <a:pathLst>
                <a:path w="1292860" h="125094">
                  <a:moveTo>
                    <a:pt x="0" y="31241"/>
                  </a:moveTo>
                  <a:lnTo>
                    <a:pt x="1229867" y="31241"/>
                  </a:lnTo>
                  <a:lnTo>
                    <a:pt x="1229867" y="0"/>
                  </a:lnTo>
                  <a:lnTo>
                    <a:pt x="1292352" y="62483"/>
                  </a:lnTo>
                  <a:lnTo>
                    <a:pt x="1229867" y="124968"/>
                  </a:lnTo>
                  <a:lnTo>
                    <a:pt x="1229867" y="93725"/>
                  </a:lnTo>
                  <a:lnTo>
                    <a:pt x="0" y="93725"/>
                  </a:lnTo>
                  <a:lnTo>
                    <a:pt x="0" y="31241"/>
                  </a:lnTo>
                  <a:close/>
                </a:path>
              </a:pathLst>
            </a:custGeom>
            <a:ln w="9525">
              <a:solidFill>
                <a:srgbClr val="373737"/>
              </a:solidFill>
            </a:ln>
          </p:spPr>
          <p:txBody>
            <a:bodyPr wrap="square" lIns="0" tIns="0" rIns="0" bIns="0" rtlCol="0"/>
            <a:lstStyle/>
            <a:p>
              <a:endParaRPr/>
            </a:p>
          </p:txBody>
        </p:sp>
      </p:grpSp>
      <p:sp>
        <p:nvSpPr>
          <p:cNvPr id="29" name="object 29"/>
          <p:cNvSpPr txBox="1"/>
          <p:nvPr/>
        </p:nvSpPr>
        <p:spPr>
          <a:xfrm>
            <a:off x="307340" y="2818892"/>
            <a:ext cx="8896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Data</a:t>
            </a:r>
            <a:r>
              <a:rPr sz="1200" spc="-55" dirty="0">
                <a:solidFill>
                  <a:srgbClr val="FFFFFF"/>
                </a:solidFill>
                <a:latin typeface="Calibri"/>
                <a:cs typeface="Calibri"/>
              </a:rPr>
              <a:t> </a:t>
            </a:r>
            <a:r>
              <a:rPr sz="1200" spc="-5" dirty="0">
                <a:solidFill>
                  <a:srgbClr val="FFFFFF"/>
                </a:solidFill>
                <a:latin typeface="Calibri"/>
                <a:cs typeface="Calibri"/>
              </a:rPr>
              <a:t>scources</a:t>
            </a:r>
            <a:endParaRPr sz="1200">
              <a:latin typeface="Calibri"/>
              <a:cs typeface="Calibri"/>
            </a:endParaRPr>
          </a:p>
        </p:txBody>
      </p:sp>
      <p:pic>
        <p:nvPicPr>
          <p:cNvPr id="30" name="object 30"/>
          <p:cNvPicPr/>
          <p:nvPr/>
        </p:nvPicPr>
        <p:blipFill>
          <a:blip r:embed="rId16" cstate="print"/>
          <a:stretch>
            <a:fillRect/>
          </a:stretch>
        </p:blipFill>
        <p:spPr>
          <a:xfrm>
            <a:off x="498348" y="1324355"/>
            <a:ext cx="601980" cy="1392936"/>
          </a:xfrm>
          <a:prstGeom prst="rect">
            <a:avLst/>
          </a:prstGeom>
        </p:spPr>
      </p:pic>
      <p:sp>
        <p:nvSpPr>
          <p:cNvPr id="31" name="object 31"/>
          <p:cNvSpPr txBox="1"/>
          <p:nvPr/>
        </p:nvSpPr>
        <p:spPr>
          <a:xfrm>
            <a:off x="1602994" y="1862073"/>
            <a:ext cx="51054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E</a:t>
            </a:r>
            <a:r>
              <a:rPr sz="1200" dirty="0">
                <a:solidFill>
                  <a:srgbClr val="FFFFFF"/>
                </a:solidFill>
                <a:latin typeface="Calibri"/>
                <a:cs typeface="Calibri"/>
              </a:rPr>
              <a:t>T</a:t>
            </a:r>
            <a:r>
              <a:rPr sz="1200" spc="-5" dirty="0">
                <a:solidFill>
                  <a:srgbClr val="FFFFFF"/>
                </a:solidFill>
                <a:latin typeface="Calibri"/>
                <a:cs typeface="Calibri"/>
              </a:rPr>
              <a:t>L</a:t>
            </a:r>
            <a:r>
              <a:rPr sz="1200" dirty="0">
                <a:solidFill>
                  <a:srgbClr val="FFFFFF"/>
                </a:solidFill>
                <a:latin typeface="Calibri"/>
                <a:cs typeface="Calibri"/>
              </a:rPr>
              <a:t>/</a:t>
            </a:r>
            <a:r>
              <a:rPr sz="1200" spc="-5" dirty="0">
                <a:solidFill>
                  <a:srgbClr val="FFFFFF"/>
                </a:solidFill>
                <a:latin typeface="Calibri"/>
                <a:cs typeface="Calibri"/>
              </a:rPr>
              <a:t>ELT</a:t>
            </a:r>
            <a:endParaRPr sz="1200">
              <a:latin typeface="Calibri"/>
              <a:cs typeface="Calibri"/>
            </a:endParaRPr>
          </a:p>
        </p:txBody>
      </p:sp>
      <p:pic>
        <p:nvPicPr>
          <p:cNvPr id="32" name="object 32"/>
          <p:cNvPicPr/>
          <p:nvPr/>
        </p:nvPicPr>
        <p:blipFill>
          <a:blip r:embed="rId17" cstate="print"/>
          <a:stretch>
            <a:fillRect/>
          </a:stretch>
        </p:blipFill>
        <p:spPr>
          <a:xfrm>
            <a:off x="4775602" y="1032383"/>
            <a:ext cx="146705" cy="172192"/>
          </a:xfrm>
          <a:prstGeom prst="rect">
            <a:avLst/>
          </a:prstGeom>
        </p:spPr>
      </p:pic>
      <p:grpSp>
        <p:nvGrpSpPr>
          <p:cNvPr id="33" name="object 33"/>
          <p:cNvGrpSpPr/>
          <p:nvPr/>
        </p:nvGrpSpPr>
        <p:grpSpPr>
          <a:xfrm>
            <a:off x="1313688" y="2008632"/>
            <a:ext cx="5431790" cy="2463165"/>
            <a:chOff x="1313688" y="2008632"/>
            <a:chExt cx="5431790" cy="2463165"/>
          </a:xfrm>
        </p:grpSpPr>
        <p:sp>
          <p:nvSpPr>
            <p:cNvPr id="34" name="object 34"/>
            <p:cNvSpPr/>
            <p:nvPr/>
          </p:nvSpPr>
          <p:spPr>
            <a:xfrm>
              <a:off x="2589276" y="2008632"/>
              <a:ext cx="360045" cy="360045"/>
            </a:xfrm>
            <a:custGeom>
              <a:avLst/>
              <a:gdLst/>
              <a:ahLst/>
              <a:cxnLst/>
              <a:rect l="l" t="t" r="r" b="b"/>
              <a:pathLst>
                <a:path w="360044" h="360044">
                  <a:moveTo>
                    <a:pt x="285242" y="42291"/>
                  </a:moveTo>
                  <a:lnTo>
                    <a:pt x="73406" y="42291"/>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8"/>
                  </a:lnTo>
                  <a:lnTo>
                    <a:pt x="4699" y="190626"/>
                  </a:lnTo>
                  <a:lnTo>
                    <a:pt x="42418" y="190626"/>
                  </a:lnTo>
                  <a:lnTo>
                    <a:pt x="42418" y="211328"/>
                  </a:lnTo>
                  <a:lnTo>
                    <a:pt x="4699" y="211328"/>
                  </a:lnTo>
                  <a:lnTo>
                    <a:pt x="0" y="216026"/>
                  </a:lnTo>
                  <a:lnTo>
                    <a:pt x="0" y="228219"/>
                  </a:lnTo>
                  <a:lnTo>
                    <a:pt x="4699" y="232918"/>
                  </a:lnTo>
                  <a:lnTo>
                    <a:pt x="42418" y="232918"/>
                  </a:lnTo>
                  <a:lnTo>
                    <a:pt x="42418" y="253492"/>
                  </a:lnTo>
                  <a:lnTo>
                    <a:pt x="4699" y="253492"/>
                  </a:lnTo>
                  <a:lnTo>
                    <a:pt x="0" y="258191"/>
                  </a:lnTo>
                  <a:lnTo>
                    <a:pt x="0" y="270382"/>
                  </a:lnTo>
                  <a:lnTo>
                    <a:pt x="4699" y="275081"/>
                  </a:lnTo>
                  <a:lnTo>
                    <a:pt x="42418" y="275081"/>
                  </a:lnTo>
                  <a:lnTo>
                    <a:pt x="42418" y="285495"/>
                  </a:lnTo>
                  <a:lnTo>
                    <a:pt x="44884" y="297977"/>
                  </a:lnTo>
                  <a:lnTo>
                    <a:pt x="51577" y="308101"/>
                  </a:lnTo>
                  <a:lnTo>
                    <a:pt x="61438" y="314892"/>
                  </a:lnTo>
                  <a:lnTo>
                    <a:pt x="73406" y="317373"/>
                  </a:lnTo>
                  <a:lnTo>
                    <a:pt x="84709" y="317373"/>
                  </a:lnTo>
                  <a:lnTo>
                    <a:pt x="84709" y="354965"/>
                  </a:lnTo>
                  <a:lnTo>
                    <a:pt x="89407" y="359663"/>
                  </a:lnTo>
                  <a:lnTo>
                    <a:pt x="100711" y="359663"/>
                  </a:lnTo>
                  <a:lnTo>
                    <a:pt x="105410" y="354965"/>
                  </a:lnTo>
                  <a:lnTo>
                    <a:pt x="105410" y="314579"/>
                  </a:lnTo>
                  <a:lnTo>
                    <a:pt x="285242"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1"/>
                  </a:lnTo>
                  <a:close/>
                </a:path>
                <a:path w="360044" h="360044">
                  <a:moveTo>
                    <a:pt x="147828" y="314579"/>
                  </a:moveTo>
                  <a:lnTo>
                    <a:pt x="127126" y="314579"/>
                  </a:lnTo>
                  <a:lnTo>
                    <a:pt x="127126" y="352170"/>
                  </a:lnTo>
                  <a:lnTo>
                    <a:pt x="131825" y="356869"/>
                  </a:lnTo>
                  <a:lnTo>
                    <a:pt x="143129" y="356869"/>
                  </a:lnTo>
                  <a:lnTo>
                    <a:pt x="147828" y="352170"/>
                  </a:lnTo>
                  <a:lnTo>
                    <a:pt x="147828" y="314579"/>
                  </a:lnTo>
                  <a:close/>
                </a:path>
                <a:path w="360044" h="360044">
                  <a:moveTo>
                    <a:pt x="190246" y="314579"/>
                  </a:moveTo>
                  <a:lnTo>
                    <a:pt x="169418" y="314579"/>
                  </a:lnTo>
                  <a:lnTo>
                    <a:pt x="169418" y="352170"/>
                  </a:lnTo>
                  <a:lnTo>
                    <a:pt x="174244" y="356869"/>
                  </a:lnTo>
                  <a:lnTo>
                    <a:pt x="185419" y="356869"/>
                  </a:lnTo>
                  <a:lnTo>
                    <a:pt x="190246" y="352170"/>
                  </a:lnTo>
                  <a:lnTo>
                    <a:pt x="190246" y="314579"/>
                  </a:lnTo>
                  <a:close/>
                </a:path>
                <a:path w="360044" h="360044">
                  <a:moveTo>
                    <a:pt x="232537" y="314579"/>
                  </a:moveTo>
                  <a:lnTo>
                    <a:pt x="211836" y="314579"/>
                  </a:lnTo>
                  <a:lnTo>
                    <a:pt x="211836" y="352170"/>
                  </a:lnTo>
                  <a:lnTo>
                    <a:pt x="216535" y="356869"/>
                  </a:lnTo>
                  <a:lnTo>
                    <a:pt x="227837" y="356869"/>
                  </a:lnTo>
                  <a:lnTo>
                    <a:pt x="232537" y="352170"/>
                  </a:lnTo>
                  <a:lnTo>
                    <a:pt x="232537" y="314579"/>
                  </a:lnTo>
                  <a:close/>
                </a:path>
                <a:path w="360044" h="360044">
                  <a:moveTo>
                    <a:pt x="274955" y="314579"/>
                  </a:moveTo>
                  <a:lnTo>
                    <a:pt x="254254" y="314579"/>
                  </a:lnTo>
                  <a:lnTo>
                    <a:pt x="254254" y="352170"/>
                  </a:lnTo>
                  <a:lnTo>
                    <a:pt x="258953" y="356869"/>
                  </a:lnTo>
                  <a:lnTo>
                    <a:pt x="270256" y="356869"/>
                  </a:lnTo>
                  <a:lnTo>
                    <a:pt x="274955" y="352170"/>
                  </a:lnTo>
                  <a:lnTo>
                    <a:pt x="274955" y="314579"/>
                  </a:lnTo>
                  <a:close/>
                </a:path>
                <a:path w="360044" h="360044">
                  <a:moveTo>
                    <a:pt x="315376" y="64769"/>
                  </a:moveTo>
                  <a:lnTo>
                    <a:pt x="290956" y="64769"/>
                  </a:lnTo>
                  <a:lnTo>
                    <a:pt x="295656" y="69468"/>
                  </a:lnTo>
                  <a:lnTo>
                    <a:pt x="295656" y="290194"/>
                  </a:lnTo>
                  <a:lnTo>
                    <a:pt x="290956" y="294894"/>
                  </a:lnTo>
                  <a:lnTo>
                    <a:pt x="314821" y="294894"/>
                  </a:lnTo>
                  <a:lnTo>
                    <a:pt x="317246" y="282701"/>
                  </a:lnTo>
                  <a:lnTo>
                    <a:pt x="317246" y="272288"/>
                  </a:lnTo>
                  <a:lnTo>
                    <a:pt x="354965" y="272288"/>
                  </a:lnTo>
                  <a:lnTo>
                    <a:pt x="359663" y="267588"/>
                  </a:lnTo>
                  <a:lnTo>
                    <a:pt x="359663" y="256412"/>
                  </a:lnTo>
                  <a:lnTo>
                    <a:pt x="354965" y="251713"/>
                  </a:lnTo>
                  <a:lnTo>
                    <a:pt x="317246" y="251713"/>
                  </a:lnTo>
                  <a:lnTo>
                    <a:pt x="317246" y="230124"/>
                  </a:lnTo>
                  <a:lnTo>
                    <a:pt x="354965" y="230124"/>
                  </a:lnTo>
                  <a:lnTo>
                    <a:pt x="359663" y="225425"/>
                  </a:lnTo>
                  <a:lnTo>
                    <a:pt x="359663" y="213232"/>
                  </a:lnTo>
                  <a:lnTo>
                    <a:pt x="354965" y="208534"/>
                  </a:lnTo>
                  <a:lnTo>
                    <a:pt x="317246" y="208534"/>
                  </a:lnTo>
                  <a:lnTo>
                    <a:pt x="317246" y="187832"/>
                  </a:lnTo>
                  <a:lnTo>
                    <a:pt x="354965" y="187832"/>
                  </a:lnTo>
                  <a:lnTo>
                    <a:pt x="359663" y="183134"/>
                  </a:lnTo>
                  <a:lnTo>
                    <a:pt x="359663" y="170942"/>
                  </a:lnTo>
                  <a:lnTo>
                    <a:pt x="354965" y="166243"/>
                  </a:lnTo>
                  <a:lnTo>
                    <a:pt x="317246" y="166243"/>
                  </a:lnTo>
                  <a:lnTo>
                    <a:pt x="317246" y="145542"/>
                  </a:lnTo>
                  <a:lnTo>
                    <a:pt x="357758" y="145542"/>
                  </a:lnTo>
                  <a:lnTo>
                    <a:pt x="359663" y="143637"/>
                  </a:lnTo>
                  <a:lnTo>
                    <a:pt x="359663" y="131444"/>
                  </a:lnTo>
                  <a:lnTo>
                    <a:pt x="354965" y="126745"/>
                  </a:lnTo>
                  <a:lnTo>
                    <a:pt x="317246" y="126745"/>
                  </a:lnTo>
                  <a:lnTo>
                    <a:pt x="317246" y="105156"/>
                  </a:lnTo>
                  <a:lnTo>
                    <a:pt x="354965" y="105156"/>
                  </a:lnTo>
                  <a:lnTo>
                    <a:pt x="359663" y="100456"/>
                  </a:lnTo>
                  <a:lnTo>
                    <a:pt x="359663" y="89281"/>
                  </a:lnTo>
                  <a:lnTo>
                    <a:pt x="354965" y="84581"/>
                  </a:lnTo>
                  <a:lnTo>
                    <a:pt x="317246" y="84581"/>
                  </a:lnTo>
                  <a:lnTo>
                    <a:pt x="317246" y="74168"/>
                  </a:lnTo>
                  <a:lnTo>
                    <a:pt x="315376" y="64769"/>
                  </a:lnTo>
                  <a:close/>
                </a:path>
                <a:path w="360044" h="360044">
                  <a:moveTo>
                    <a:pt x="357758" y="145542"/>
                  </a:moveTo>
                  <a:lnTo>
                    <a:pt x="349250" y="145542"/>
                  </a:lnTo>
                  <a:lnTo>
                    <a:pt x="349250" y="148336"/>
                  </a:lnTo>
                  <a:lnTo>
                    <a:pt x="354965" y="148336"/>
                  </a:lnTo>
                  <a:lnTo>
                    <a:pt x="357758" y="145542"/>
                  </a:lnTo>
                  <a:close/>
                </a:path>
                <a:path w="360044" h="360044">
                  <a:moveTo>
                    <a:pt x="100711" y="0"/>
                  </a:moveTo>
                  <a:lnTo>
                    <a:pt x="89407" y="0"/>
                  </a:lnTo>
                  <a:lnTo>
                    <a:pt x="84709" y="4699"/>
                  </a:lnTo>
                  <a:lnTo>
                    <a:pt x="84709" y="42291"/>
                  </a:lnTo>
                  <a:lnTo>
                    <a:pt x="105410" y="42291"/>
                  </a:lnTo>
                  <a:lnTo>
                    <a:pt x="105410" y="4699"/>
                  </a:lnTo>
                  <a:lnTo>
                    <a:pt x="100711" y="0"/>
                  </a:lnTo>
                  <a:close/>
                </a:path>
                <a:path w="360044" h="360044">
                  <a:moveTo>
                    <a:pt x="143129" y="0"/>
                  </a:moveTo>
                  <a:lnTo>
                    <a:pt x="131825" y="0"/>
                  </a:lnTo>
                  <a:lnTo>
                    <a:pt x="127126" y="4699"/>
                  </a:lnTo>
                  <a:lnTo>
                    <a:pt x="127126" y="42291"/>
                  </a:lnTo>
                  <a:lnTo>
                    <a:pt x="147828" y="42291"/>
                  </a:lnTo>
                  <a:lnTo>
                    <a:pt x="147828" y="4699"/>
                  </a:lnTo>
                  <a:lnTo>
                    <a:pt x="143129" y="0"/>
                  </a:lnTo>
                  <a:close/>
                </a:path>
                <a:path w="360044" h="360044">
                  <a:moveTo>
                    <a:pt x="185419" y="0"/>
                  </a:moveTo>
                  <a:lnTo>
                    <a:pt x="174244" y="0"/>
                  </a:lnTo>
                  <a:lnTo>
                    <a:pt x="169418" y="4699"/>
                  </a:lnTo>
                  <a:lnTo>
                    <a:pt x="169418" y="42291"/>
                  </a:lnTo>
                  <a:lnTo>
                    <a:pt x="190246" y="42291"/>
                  </a:lnTo>
                  <a:lnTo>
                    <a:pt x="190246" y="4699"/>
                  </a:lnTo>
                  <a:lnTo>
                    <a:pt x="185419" y="0"/>
                  </a:lnTo>
                  <a:close/>
                </a:path>
                <a:path w="360044" h="360044">
                  <a:moveTo>
                    <a:pt x="227837" y="0"/>
                  </a:moveTo>
                  <a:lnTo>
                    <a:pt x="216535" y="0"/>
                  </a:lnTo>
                  <a:lnTo>
                    <a:pt x="211836" y="4699"/>
                  </a:lnTo>
                  <a:lnTo>
                    <a:pt x="211836" y="42291"/>
                  </a:lnTo>
                  <a:lnTo>
                    <a:pt x="232537" y="42291"/>
                  </a:lnTo>
                  <a:lnTo>
                    <a:pt x="232537" y="4699"/>
                  </a:lnTo>
                  <a:lnTo>
                    <a:pt x="227837" y="0"/>
                  </a:lnTo>
                  <a:close/>
                </a:path>
                <a:path w="360044" h="360044">
                  <a:moveTo>
                    <a:pt x="270256" y="0"/>
                  </a:moveTo>
                  <a:lnTo>
                    <a:pt x="258953" y="0"/>
                  </a:lnTo>
                  <a:lnTo>
                    <a:pt x="254254" y="4699"/>
                  </a:lnTo>
                  <a:lnTo>
                    <a:pt x="254254" y="42291"/>
                  </a:lnTo>
                  <a:lnTo>
                    <a:pt x="274955" y="42291"/>
                  </a:lnTo>
                  <a:lnTo>
                    <a:pt x="274955" y="4699"/>
                  </a:lnTo>
                  <a:lnTo>
                    <a:pt x="270256" y="0"/>
                  </a:lnTo>
                  <a:close/>
                </a:path>
              </a:pathLst>
            </a:custGeom>
            <a:solidFill>
              <a:srgbClr val="5F7C94"/>
            </a:solidFill>
          </p:spPr>
          <p:txBody>
            <a:bodyPr wrap="square" lIns="0" tIns="0" rIns="0" bIns="0" rtlCol="0"/>
            <a:lstStyle/>
            <a:p>
              <a:endParaRPr/>
            </a:p>
          </p:txBody>
        </p:sp>
        <p:pic>
          <p:nvPicPr>
            <p:cNvPr id="35" name="object 35"/>
            <p:cNvPicPr/>
            <p:nvPr/>
          </p:nvPicPr>
          <p:blipFill>
            <a:blip r:embed="rId18" cstate="print"/>
            <a:stretch>
              <a:fillRect/>
            </a:stretch>
          </p:blipFill>
          <p:spPr>
            <a:xfrm>
              <a:off x="2676144" y="2092452"/>
              <a:ext cx="188975" cy="188975"/>
            </a:xfrm>
            <a:prstGeom prst="rect">
              <a:avLst/>
            </a:prstGeom>
          </p:spPr>
        </p:pic>
        <p:pic>
          <p:nvPicPr>
            <p:cNvPr id="36" name="object 36"/>
            <p:cNvPicPr/>
            <p:nvPr/>
          </p:nvPicPr>
          <p:blipFill>
            <a:blip r:embed="rId19" cstate="print"/>
            <a:stretch>
              <a:fillRect/>
            </a:stretch>
          </p:blipFill>
          <p:spPr>
            <a:xfrm>
              <a:off x="1400556" y="3297936"/>
              <a:ext cx="766571" cy="399288"/>
            </a:xfrm>
            <a:prstGeom prst="rect">
              <a:avLst/>
            </a:prstGeom>
          </p:spPr>
        </p:pic>
        <p:pic>
          <p:nvPicPr>
            <p:cNvPr id="37" name="object 37"/>
            <p:cNvPicPr/>
            <p:nvPr/>
          </p:nvPicPr>
          <p:blipFill>
            <a:blip r:embed="rId20" cstate="print"/>
            <a:stretch>
              <a:fillRect/>
            </a:stretch>
          </p:blipFill>
          <p:spPr>
            <a:xfrm>
              <a:off x="1313688" y="3816096"/>
              <a:ext cx="838200" cy="246887"/>
            </a:xfrm>
            <a:prstGeom prst="rect">
              <a:avLst/>
            </a:prstGeom>
          </p:spPr>
        </p:pic>
        <p:pic>
          <p:nvPicPr>
            <p:cNvPr id="38" name="object 38"/>
            <p:cNvPicPr/>
            <p:nvPr/>
          </p:nvPicPr>
          <p:blipFill>
            <a:blip r:embed="rId21" cstate="print"/>
            <a:stretch>
              <a:fillRect/>
            </a:stretch>
          </p:blipFill>
          <p:spPr>
            <a:xfrm>
              <a:off x="5478779" y="4009644"/>
              <a:ext cx="1266444" cy="461772"/>
            </a:xfrm>
            <a:prstGeom prst="rect">
              <a:avLst/>
            </a:prstGeom>
          </p:spPr>
        </p:pic>
      </p:gr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5317" y="139064"/>
            <a:ext cx="3054985" cy="513715"/>
          </a:xfrm>
          <a:prstGeom prst="rect">
            <a:avLst/>
          </a:prstGeom>
        </p:spPr>
        <p:txBody>
          <a:bodyPr vert="horz" wrap="square" lIns="0" tIns="13335" rIns="0" bIns="0" rtlCol="0">
            <a:spAutoFit/>
          </a:bodyPr>
          <a:lstStyle/>
          <a:p>
            <a:pPr marL="12700">
              <a:lnSpc>
                <a:spcPct val="100000"/>
              </a:lnSpc>
              <a:spcBef>
                <a:spcPts val="105"/>
              </a:spcBef>
            </a:pPr>
            <a:r>
              <a:rPr spc="-5" dirty="0"/>
              <a:t>Virtual</a:t>
            </a:r>
            <a:r>
              <a:rPr spc="-60" dirty="0"/>
              <a:t> </a:t>
            </a:r>
            <a:r>
              <a:rPr dirty="0"/>
              <a:t>warehouse</a:t>
            </a:r>
          </a:p>
        </p:txBody>
      </p:sp>
      <p:sp>
        <p:nvSpPr>
          <p:cNvPr id="3" name="object 3"/>
          <p:cNvSpPr txBox="1"/>
          <p:nvPr/>
        </p:nvSpPr>
        <p:spPr>
          <a:xfrm>
            <a:off x="2483866" y="1238250"/>
            <a:ext cx="4627880" cy="1900555"/>
          </a:xfrm>
          <a:prstGeom prst="rect">
            <a:avLst/>
          </a:prstGeom>
        </p:spPr>
        <p:txBody>
          <a:bodyPr vert="horz" wrap="square" lIns="0" tIns="12700" rIns="0" bIns="0" rtlCol="0">
            <a:spAutoFit/>
          </a:bodyPr>
          <a:lstStyle/>
          <a:p>
            <a:pPr marL="332740" indent="-287655">
              <a:lnSpc>
                <a:spcPct val="100000"/>
              </a:lnSpc>
              <a:spcBef>
                <a:spcPts val="100"/>
              </a:spcBef>
              <a:buClr>
                <a:srgbClr val="99D3FF"/>
              </a:buClr>
              <a:buFont typeface="Wingdings"/>
              <a:buChar char=""/>
              <a:tabLst>
                <a:tab pos="333375" algn="l"/>
              </a:tabLst>
            </a:pPr>
            <a:r>
              <a:rPr sz="1800" b="1" spc="-50" dirty="0">
                <a:solidFill>
                  <a:srgbClr val="D9D9D9"/>
                </a:solidFill>
                <a:latin typeface="Trebuchet MS"/>
                <a:cs typeface="Trebuchet MS"/>
              </a:rPr>
              <a:t>B</a:t>
            </a:r>
            <a:r>
              <a:rPr sz="1800" b="1" spc="-60" dirty="0">
                <a:solidFill>
                  <a:srgbClr val="D9D9D9"/>
                </a:solidFill>
                <a:latin typeface="Trebuchet MS"/>
                <a:cs typeface="Trebuchet MS"/>
              </a:rPr>
              <a:t>e</a:t>
            </a:r>
            <a:r>
              <a:rPr sz="1800" b="1" spc="5" dirty="0">
                <a:solidFill>
                  <a:srgbClr val="D9D9D9"/>
                </a:solidFill>
                <a:latin typeface="Trebuchet MS"/>
                <a:cs typeface="Trebuchet MS"/>
              </a:rPr>
              <a:t>st</a:t>
            </a:r>
            <a:r>
              <a:rPr sz="1800" b="1" spc="-145" dirty="0">
                <a:solidFill>
                  <a:srgbClr val="D9D9D9"/>
                </a:solidFill>
                <a:latin typeface="Trebuchet MS"/>
                <a:cs typeface="Trebuchet MS"/>
              </a:rPr>
              <a:t> </a:t>
            </a:r>
            <a:r>
              <a:rPr sz="1800" b="1" spc="-70" dirty="0">
                <a:solidFill>
                  <a:srgbClr val="D9D9D9"/>
                </a:solidFill>
                <a:latin typeface="Trebuchet MS"/>
                <a:cs typeface="Trebuchet MS"/>
              </a:rPr>
              <a:t>Prac</a:t>
            </a:r>
            <a:r>
              <a:rPr sz="1800" b="1" spc="-50" dirty="0">
                <a:solidFill>
                  <a:srgbClr val="D9D9D9"/>
                </a:solidFill>
                <a:latin typeface="Trebuchet MS"/>
                <a:cs typeface="Trebuchet MS"/>
              </a:rPr>
              <a:t>t</a:t>
            </a:r>
            <a:r>
              <a:rPr sz="1800" b="1" spc="-105" dirty="0">
                <a:solidFill>
                  <a:srgbClr val="D9D9D9"/>
                </a:solidFill>
                <a:latin typeface="Trebuchet MS"/>
                <a:cs typeface="Trebuchet MS"/>
              </a:rPr>
              <a:t>ice</a:t>
            </a:r>
            <a:r>
              <a:rPr sz="1800" b="1" spc="-160" dirty="0">
                <a:solidFill>
                  <a:srgbClr val="D9D9D9"/>
                </a:solidFill>
                <a:latin typeface="Trebuchet MS"/>
                <a:cs typeface="Trebuchet MS"/>
              </a:rPr>
              <a:t> </a:t>
            </a:r>
            <a:r>
              <a:rPr sz="1800" b="1" spc="-50" dirty="0">
                <a:solidFill>
                  <a:srgbClr val="D9D9D9"/>
                </a:solidFill>
                <a:latin typeface="Trebuchet MS"/>
                <a:cs typeface="Trebuchet MS"/>
              </a:rPr>
              <a:t>#1</a:t>
            </a:r>
            <a:r>
              <a:rPr sz="1800" b="1" spc="-135"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50" dirty="0">
                <a:solidFill>
                  <a:srgbClr val="D9D9D9"/>
                </a:solidFill>
                <a:latin typeface="Trebuchet MS"/>
                <a:cs typeface="Trebuchet MS"/>
              </a:rPr>
              <a:t>Enab</a:t>
            </a:r>
            <a:r>
              <a:rPr sz="1800" b="1" spc="-55" dirty="0">
                <a:solidFill>
                  <a:srgbClr val="D9D9D9"/>
                </a:solidFill>
                <a:latin typeface="Trebuchet MS"/>
                <a:cs typeface="Trebuchet MS"/>
              </a:rPr>
              <a:t>l</a:t>
            </a:r>
            <a:r>
              <a:rPr sz="1800" b="1" spc="-120" dirty="0">
                <a:solidFill>
                  <a:srgbClr val="D9D9D9"/>
                </a:solidFill>
                <a:latin typeface="Trebuchet MS"/>
                <a:cs typeface="Trebuchet MS"/>
              </a:rPr>
              <a:t>e</a:t>
            </a:r>
            <a:r>
              <a:rPr sz="1800" b="1" spc="-145" dirty="0">
                <a:solidFill>
                  <a:srgbClr val="D9D9D9"/>
                </a:solidFill>
                <a:latin typeface="Trebuchet MS"/>
                <a:cs typeface="Trebuchet MS"/>
              </a:rPr>
              <a:t> </a:t>
            </a:r>
            <a:r>
              <a:rPr sz="1800" b="1" spc="-65" dirty="0">
                <a:solidFill>
                  <a:srgbClr val="D9D9D9"/>
                </a:solidFill>
                <a:latin typeface="Trebuchet MS"/>
                <a:cs typeface="Trebuchet MS"/>
              </a:rPr>
              <a:t>Aut</a:t>
            </a:r>
            <a:r>
              <a:rPr sz="1800" b="1" spc="-60" dirty="0">
                <a:solidFill>
                  <a:srgbClr val="D9D9D9"/>
                </a:solidFill>
                <a:latin typeface="Trebuchet MS"/>
                <a:cs typeface="Trebuchet MS"/>
              </a:rPr>
              <a:t>o</a:t>
            </a:r>
            <a:r>
              <a:rPr sz="1800" b="1" spc="65" dirty="0">
                <a:solidFill>
                  <a:srgbClr val="D9D9D9"/>
                </a:solidFill>
                <a:latin typeface="Trebuchet MS"/>
                <a:cs typeface="Trebuchet MS"/>
              </a:rPr>
              <a:t>-</a:t>
            </a:r>
            <a:r>
              <a:rPr sz="1800" b="1" spc="-5" dirty="0">
                <a:solidFill>
                  <a:srgbClr val="D9D9D9"/>
                </a:solidFill>
                <a:latin typeface="Trebuchet MS"/>
                <a:cs typeface="Trebuchet MS"/>
              </a:rPr>
              <a:t>Su</a:t>
            </a:r>
            <a:r>
              <a:rPr sz="1800" b="1" dirty="0">
                <a:solidFill>
                  <a:srgbClr val="D9D9D9"/>
                </a:solidFill>
                <a:latin typeface="Trebuchet MS"/>
                <a:cs typeface="Trebuchet MS"/>
              </a:rPr>
              <a:t>s</a:t>
            </a:r>
            <a:r>
              <a:rPr sz="1800" b="1" spc="5" dirty="0">
                <a:solidFill>
                  <a:srgbClr val="D9D9D9"/>
                </a:solidFill>
                <a:latin typeface="Trebuchet MS"/>
                <a:cs typeface="Trebuchet MS"/>
              </a:rPr>
              <a:t>p</a:t>
            </a:r>
            <a:r>
              <a:rPr sz="1800" b="1" spc="-130" dirty="0">
                <a:solidFill>
                  <a:srgbClr val="D9D9D9"/>
                </a:solidFill>
                <a:latin typeface="Trebuchet MS"/>
                <a:cs typeface="Trebuchet MS"/>
              </a:rPr>
              <a:t>e</a:t>
            </a:r>
            <a:r>
              <a:rPr sz="1800" b="1" spc="-65" dirty="0">
                <a:solidFill>
                  <a:srgbClr val="D9D9D9"/>
                </a:solidFill>
                <a:latin typeface="Trebuchet MS"/>
                <a:cs typeface="Trebuchet MS"/>
              </a:rPr>
              <a:t>nd</a:t>
            </a:r>
            <a:endParaRPr sz="1800">
              <a:latin typeface="Trebuchet MS"/>
              <a:cs typeface="Trebuchet MS"/>
            </a:endParaRPr>
          </a:p>
          <a:p>
            <a:pPr>
              <a:lnSpc>
                <a:spcPct val="100000"/>
              </a:lnSpc>
              <a:spcBef>
                <a:spcPts val="20"/>
              </a:spcBef>
              <a:buClr>
                <a:srgbClr val="99D3FF"/>
              </a:buClr>
              <a:buFont typeface="Wingdings"/>
              <a:buChar char=""/>
            </a:pPr>
            <a:endParaRPr sz="3550">
              <a:latin typeface="Trebuchet MS"/>
              <a:cs typeface="Trebuchet MS"/>
            </a:endParaRPr>
          </a:p>
          <a:p>
            <a:pPr marL="299085" indent="-287020">
              <a:lnSpc>
                <a:spcPct val="100000"/>
              </a:lnSpc>
              <a:buClr>
                <a:srgbClr val="99D3FF"/>
              </a:buClr>
              <a:buFont typeface="Wingdings"/>
              <a:buChar char=""/>
              <a:tabLst>
                <a:tab pos="299720" algn="l"/>
              </a:tabLst>
            </a:pPr>
            <a:r>
              <a:rPr sz="1800" b="1" spc="-50" dirty="0">
                <a:solidFill>
                  <a:srgbClr val="D9D9D9"/>
                </a:solidFill>
                <a:latin typeface="Trebuchet MS"/>
                <a:cs typeface="Trebuchet MS"/>
              </a:rPr>
              <a:t>B</a:t>
            </a:r>
            <a:r>
              <a:rPr sz="1800" b="1" spc="-60" dirty="0">
                <a:solidFill>
                  <a:srgbClr val="D9D9D9"/>
                </a:solidFill>
                <a:latin typeface="Trebuchet MS"/>
                <a:cs typeface="Trebuchet MS"/>
              </a:rPr>
              <a:t>e</a:t>
            </a:r>
            <a:r>
              <a:rPr sz="1800" b="1" spc="5" dirty="0">
                <a:solidFill>
                  <a:srgbClr val="D9D9D9"/>
                </a:solidFill>
                <a:latin typeface="Trebuchet MS"/>
                <a:cs typeface="Trebuchet MS"/>
              </a:rPr>
              <a:t>st</a:t>
            </a:r>
            <a:r>
              <a:rPr sz="1800" b="1" spc="-145" dirty="0">
                <a:solidFill>
                  <a:srgbClr val="D9D9D9"/>
                </a:solidFill>
                <a:latin typeface="Trebuchet MS"/>
                <a:cs typeface="Trebuchet MS"/>
              </a:rPr>
              <a:t> </a:t>
            </a:r>
            <a:r>
              <a:rPr sz="1800" b="1" spc="-70" dirty="0">
                <a:solidFill>
                  <a:srgbClr val="D9D9D9"/>
                </a:solidFill>
                <a:latin typeface="Trebuchet MS"/>
                <a:cs typeface="Trebuchet MS"/>
              </a:rPr>
              <a:t>Prac</a:t>
            </a:r>
            <a:r>
              <a:rPr sz="1800" b="1" spc="-50" dirty="0">
                <a:solidFill>
                  <a:srgbClr val="D9D9D9"/>
                </a:solidFill>
                <a:latin typeface="Trebuchet MS"/>
                <a:cs typeface="Trebuchet MS"/>
              </a:rPr>
              <a:t>t</a:t>
            </a:r>
            <a:r>
              <a:rPr sz="1800" b="1" spc="-105" dirty="0">
                <a:solidFill>
                  <a:srgbClr val="D9D9D9"/>
                </a:solidFill>
                <a:latin typeface="Trebuchet MS"/>
                <a:cs typeface="Trebuchet MS"/>
              </a:rPr>
              <a:t>ice</a:t>
            </a:r>
            <a:r>
              <a:rPr sz="1800" b="1" spc="-160" dirty="0">
                <a:solidFill>
                  <a:srgbClr val="D9D9D9"/>
                </a:solidFill>
                <a:latin typeface="Trebuchet MS"/>
                <a:cs typeface="Trebuchet MS"/>
              </a:rPr>
              <a:t> </a:t>
            </a:r>
            <a:r>
              <a:rPr sz="1800" b="1" spc="-50" dirty="0">
                <a:solidFill>
                  <a:srgbClr val="D9D9D9"/>
                </a:solidFill>
                <a:latin typeface="Trebuchet MS"/>
                <a:cs typeface="Trebuchet MS"/>
              </a:rPr>
              <a:t>#2</a:t>
            </a:r>
            <a:r>
              <a:rPr sz="1800" b="1" spc="-130"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50" dirty="0">
                <a:solidFill>
                  <a:srgbClr val="D9D9D9"/>
                </a:solidFill>
                <a:latin typeface="Trebuchet MS"/>
                <a:cs typeface="Trebuchet MS"/>
              </a:rPr>
              <a:t>Enab</a:t>
            </a:r>
            <a:r>
              <a:rPr sz="1800" b="1" spc="-55" dirty="0">
                <a:solidFill>
                  <a:srgbClr val="D9D9D9"/>
                </a:solidFill>
                <a:latin typeface="Trebuchet MS"/>
                <a:cs typeface="Trebuchet MS"/>
              </a:rPr>
              <a:t>l</a:t>
            </a:r>
            <a:r>
              <a:rPr sz="1800" b="1" spc="-120" dirty="0">
                <a:solidFill>
                  <a:srgbClr val="D9D9D9"/>
                </a:solidFill>
                <a:latin typeface="Trebuchet MS"/>
                <a:cs typeface="Trebuchet MS"/>
              </a:rPr>
              <a:t>e</a:t>
            </a:r>
            <a:r>
              <a:rPr sz="1800" b="1" spc="-145" dirty="0">
                <a:solidFill>
                  <a:srgbClr val="D9D9D9"/>
                </a:solidFill>
                <a:latin typeface="Trebuchet MS"/>
                <a:cs typeface="Trebuchet MS"/>
              </a:rPr>
              <a:t> </a:t>
            </a:r>
            <a:r>
              <a:rPr sz="1800" b="1" spc="-65" dirty="0">
                <a:solidFill>
                  <a:srgbClr val="D9D9D9"/>
                </a:solidFill>
                <a:latin typeface="Trebuchet MS"/>
                <a:cs typeface="Trebuchet MS"/>
              </a:rPr>
              <a:t>Aut</a:t>
            </a:r>
            <a:r>
              <a:rPr sz="1800" b="1" spc="-60" dirty="0">
                <a:solidFill>
                  <a:srgbClr val="D9D9D9"/>
                </a:solidFill>
                <a:latin typeface="Trebuchet MS"/>
                <a:cs typeface="Trebuchet MS"/>
              </a:rPr>
              <a:t>o</a:t>
            </a:r>
            <a:r>
              <a:rPr sz="1800" b="1" spc="65" dirty="0">
                <a:solidFill>
                  <a:srgbClr val="D9D9D9"/>
                </a:solidFill>
                <a:latin typeface="Trebuchet MS"/>
                <a:cs typeface="Trebuchet MS"/>
              </a:rPr>
              <a:t>-</a:t>
            </a:r>
            <a:r>
              <a:rPr sz="1800" b="1" spc="-55" dirty="0">
                <a:solidFill>
                  <a:srgbClr val="D9D9D9"/>
                </a:solidFill>
                <a:latin typeface="Trebuchet MS"/>
                <a:cs typeface="Trebuchet MS"/>
              </a:rPr>
              <a:t>R</a:t>
            </a:r>
            <a:r>
              <a:rPr sz="1800" b="1" spc="-60" dirty="0">
                <a:solidFill>
                  <a:srgbClr val="D9D9D9"/>
                </a:solidFill>
                <a:latin typeface="Trebuchet MS"/>
                <a:cs typeface="Trebuchet MS"/>
              </a:rPr>
              <a:t>e</a:t>
            </a:r>
            <a:r>
              <a:rPr sz="1800" b="1" spc="-40" dirty="0">
                <a:solidFill>
                  <a:srgbClr val="D9D9D9"/>
                </a:solidFill>
                <a:latin typeface="Trebuchet MS"/>
                <a:cs typeface="Trebuchet MS"/>
              </a:rPr>
              <a:t>sume</a:t>
            </a:r>
            <a:endParaRPr sz="1800">
              <a:latin typeface="Trebuchet MS"/>
              <a:cs typeface="Trebuchet MS"/>
            </a:endParaRPr>
          </a:p>
          <a:p>
            <a:pPr>
              <a:lnSpc>
                <a:spcPct val="100000"/>
              </a:lnSpc>
              <a:spcBef>
                <a:spcPts val="15"/>
              </a:spcBef>
              <a:buClr>
                <a:srgbClr val="99D3FF"/>
              </a:buClr>
              <a:buFont typeface="Wingdings"/>
              <a:buChar char=""/>
            </a:pPr>
            <a:endParaRPr sz="3550">
              <a:latin typeface="Trebuchet MS"/>
              <a:cs typeface="Trebuchet MS"/>
            </a:endParaRPr>
          </a:p>
          <a:p>
            <a:pPr marL="299085" indent="-287020">
              <a:lnSpc>
                <a:spcPct val="100000"/>
              </a:lnSpc>
              <a:buClr>
                <a:srgbClr val="99D3FF"/>
              </a:buClr>
              <a:buFont typeface="Wingdings"/>
              <a:buChar char=""/>
              <a:tabLst>
                <a:tab pos="299720" algn="l"/>
              </a:tabLst>
            </a:pPr>
            <a:r>
              <a:rPr sz="1800" b="1" spc="15" dirty="0">
                <a:solidFill>
                  <a:srgbClr val="D9D9D9"/>
                </a:solidFill>
                <a:latin typeface="Trebuchet MS"/>
                <a:cs typeface="Trebuchet MS"/>
              </a:rPr>
              <a:t>B</a:t>
            </a:r>
            <a:r>
              <a:rPr sz="1800" b="1" spc="-130" dirty="0">
                <a:solidFill>
                  <a:srgbClr val="D9D9D9"/>
                </a:solidFill>
                <a:latin typeface="Trebuchet MS"/>
                <a:cs typeface="Trebuchet MS"/>
              </a:rPr>
              <a:t>e</a:t>
            </a:r>
            <a:r>
              <a:rPr sz="1800" b="1" spc="5" dirty="0">
                <a:solidFill>
                  <a:srgbClr val="D9D9D9"/>
                </a:solidFill>
                <a:latin typeface="Trebuchet MS"/>
                <a:cs typeface="Trebuchet MS"/>
              </a:rPr>
              <a:t>st</a:t>
            </a:r>
            <a:r>
              <a:rPr sz="1800" b="1" spc="-150" dirty="0">
                <a:solidFill>
                  <a:srgbClr val="D9D9D9"/>
                </a:solidFill>
                <a:latin typeface="Trebuchet MS"/>
                <a:cs typeface="Trebuchet MS"/>
              </a:rPr>
              <a:t> </a:t>
            </a:r>
            <a:r>
              <a:rPr sz="1800" b="1" spc="-65" dirty="0">
                <a:solidFill>
                  <a:srgbClr val="D9D9D9"/>
                </a:solidFill>
                <a:latin typeface="Trebuchet MS"/>
                <a:cs typeface="Trebuchet MS"/>
              </a:rPr>
              <a:t>Prac</a:t>
            </a:r>
            <a:r>
              <a:rPr sz="1800" b="1" spc="-45" dirty="0">
                <a:solidFill>
                  <a:srgbClr val="D9D9D9"/>
                </a:solidFill>
                <a:latin typeface="Trebuchet MS"/>
                <a:cs typeface="Trebuchet MS"/>
              </a:rPr>
              <a:t>t</a:t>
            </a:r>
            <a:r>
              <a:rPr sz="1800" b="1" spc="-105" dirty="0">
                <a:solidFill>
                  <a:srgbClr val="D9D9D9"/>
                </a:solidFill>
                <a:latin typeface="Trebuchet MS"/>
                <a:cs typeface="Trebuchet MS"/>
              </a:rPr>
              <a:t>ice</a:t>
            </a:r>
            <a:r>
              <a:rPr sz="1800" b="1" spc="-165" dirty="0">
                <a:solidFill>
                  <a:srgbClr val="D9D9D9"/>
                </a:solidFill>
                <a:latin typeface="Trebuchet MS"/>
                <a:cs typeface="Trebuchet MS"/>
              </a:rPr>
              <a:t> </a:t>
            </a:r>
            <a:r>
              <a:rPr sz="1800" b="1" spc="-50" dirty="0">
                <a:solidFill>
                  <a:srgbClr val="D9D9D9"/>
                </a:solidFill>
                <a:latin typeface="Trebuchet MS"/>
                <a:cs typeface="Trebuchet MS"/>
              </a:rPr>
              <a:t>#3</a:t>
            </a:r>
            <a:r>
              <a:rPr sz="1800" b="1" spc="-135" dirty="0">
                <a:solidFill>
                  <a:srgbClr val="D9D9D9"/>
                </a:solidFill>
                <a:latin typeface="Trebuchet MS"/>
                <a:cs typeface="Trebuchet MS"/>
              </a:rPr>
              <a:t> </a:t>
            </a:r>
            <a:r>
              <a:rPr sz="1800" b="1" spc="445" dirty="0">
                <a:solidFill>
                  <a:srgbClr val="D9D9D9"/>
                </a:solidFill>
                <a:latin typeface="Trebuchet MS"/>
                <a:cs typeface="Trebuchet MS"/>
              </a:rPr>
              <a:t>–</a:t>
            </a:r>
            <a:r>
              <a:rPr sz="1800" b="1" spc="-150" dirty="0">
                <a:solidFill>
                  <a:srgbClr val="D9D9D9"/>
                </a:solidFill>
                <a:latin typeface="Trebuchet MS"/>
                <a:cs typeface="Trebuchet MS"/>
              </a:rPr>
              <a:t> </a:t>
            </a:r>
            <a:r>
              <a:rPr sz="1800" b="1" spc="-40" dirty="0">
                <a:solidFill>
                  <a:srgbClr val="D9D9D9"/>
                </a:solidFill>
                <a:latin typeface="Trebuchet MS"/>
                <a:cs typeface="Trebuchet MS"/>
              </a:rPr>
              <a:t>Set</a:t>
            </a:r>
            <a:r>
              <a:rPr sz="1800" b="1" spc="-160" dirty="0">
                <a:solidFill>
                  <a:srgbClr val="D9D9D9"/>
                </a:solidFill>
                <a:latin typeface="Trebuchet MS"/>
                <a:cs typeface="Trebuchet MS"/>
              </a:rPr>
              <a:t> </a:t>
            </a:r>
            <a:r>
              <a:rPr sz="1800" b="1" spc="-55" dirty="0">
                <a:solidFill>
                  <a:srgbClr val="D9D9D9"/>
                </a:solidFill>
                <a:latin typeface="Trebuchet MS"/>
                <a:cs typeface="Trebuchet MS"/>
              </a:rPr>
              <a:t>ap</a:t>
            </a:r>
            <a:r>
              <a:rPr sz="1800" b="1" spc="-80" dirty="0">
                <a:solidFill>
                  <a:srgbClr val="D9D9D9"/>
                </a:solidFill>
                <a:latin typeface="Trebuchet MS"/>
                <a:cs typeface="Trebuchet MS"/>
              </a:rPr>
              <a:t>pro</a:t>
            </a:r>
            <a:r>
              <a:rPr sz="1800" b="1" spc="-95" dirty="0">
                <a:solidFill>
                  <a:srgbClr val="D9D9D9"/>
                </a:solidFill>
                <a:latin typeface="Trebuchet MS"/>
                <a:cs typeface="Trebuchet MS"/>
              </a:rPr>
              <a:t>pr</a:t>
            </a:r>
            <a:r>
              <a:rPr sz="1800" b="1" spc="-50" dirty="0">
                <a:solidFill>
                  <a:srgbClr val="D9D9D9"/>
                </a:solidFill>
                <a:latin typeface="Trebuchet MS"/>
                <a:cs typeface="Trebuchet MS"/>
              </a:rPr>
              <a:t>i</a:t>
            </a:r>
            <a:r>
              <a:rPr sz="1800" b="1" spc="-55" dirty="0">
                <a:solidFill>
                  <a:srgbClr val="D9D9D9"/>
                </a:solidFill>
                <a:latin typeface="Trebuchet MS"/>
                <a:cs typeface="Trebuchet MS"/>
              </a:rPr>
              <a:t>a</a:t>
            </a:r>
            <a:r>
              <a:rPr sz="1800" b="1" spc="-40" dirty="0">
                <a:solidFill>
                  <a:srgbClr val="D9D9D9"/>
                </a:solidFill>
                <a:latin typeface="Trebuchet MS"/>
                <a:cs typeface="Trebuchet MS"/>
              </a:rPr>
              <a:t>t</a:t>
            </a:r>
            <a:r>
              <a:rPr sz="1800" b="1" spc="-120" dirty="0">
                <a:solidFill>
                  <a:srgbClr val="D9D9D9"/>
                </a:solidFill>
                <a:latin typeface="Trebuchet MS"/>
                <a:cs typeface="Trebuchet MS"/>
              </a:rPr>
              <a:t>e</a:t>
            </a:r>
            <a:r>
              <a:rPr sz="1800" b="1" spc="-180" dirty="0">
                <a:solidFill>
                  <a:srgbClr val="D9D9D9"/>
                </a:solidFill>
                <a:latin typeface="Trebuchet MS"/>
                <a:cs typeface="Trebuchet MS"/>
              </a:rPr>
              <a:t> </a:t>
            </a:r>
            <a:r>
              <a:rPr sz="1800" b="1" spc="-75" dirty="0">
                <a:solidFill>
                  <a:srgbClr val="D9D9D9"/>
                </a:solidFill>
                <a:latin typeface="Trebuchet MS"/>
                <a:cs typeface="Trebuchet MS"/>
              </a:rPr>
              <a:t>t</a:t>
            </a:r>
            <a:r>
              <a:rPr sz="1800" b="1" spc="-55" dirty="0">
                <a:solidFill>
                  <a:srgbClr val="D9D9D9"/>
                </a:solidFill>
                <a:latin typeface="Trebuchet MS"/>
                <a:cs typeface="Trebuchet MS"/>
              </a:rPr>
              <a:t>i</a:t>
            </a:r>
            <a:r>
              <a:rPr sz="1800" b="1" spc="-90" dirty="0">
                <a:solidFill>
                  <a:srgbClr val="D9D9D9"/>
                </a:solidFill>
                <a:latin typeface="Trebuchet MS"/>
                <a:cs typeface="Trebuchet MS"/>
              </a:rPr>
              <a:t>m</a:t>
            </a:r>
            <a:r>
              <a:rPr sz="1800" b="1" spc="-75" dirty="0">
                <a:solidFill>
                  <a:srgbClr val="D9D9D9"/>
                </a:solidFill>
                <a:latin typeface="Trebuchet MS"/>
                <a:cs typeface="Trebuchet MS"/>
              </a:rPr>
              <a:t>e</a:t>
            </a:r>
            <a:r>
              <a:rPr sz="1800" b="1" spc="-30" dirty="0">
                <a:solidFill>
                  <a:srgbClr val="D9D9D9"/>
                </a:solidFill>
                <a:latin typeface="Trebuchet MS"/>
                <a:cs typeface="Trebuchet MS"/>
              </a:rPr>
              <a:t>outs</a:t>
            </a:r>
            <a:endParaRPr sz="1800">
              <a:latin typeface="Trebuchet MS"/>
              <a:cs typeface="Trebuchet MS"/>
            </a:endParaRPr>
          </a:p>
        </p:txBody>
      </p:sp>
      <p:pic>
        <p:nvPicPr>
          <p:cNvPr id="4" name="object 4"/>
          <p:cNvPicPr/>
          <p:nvPr/>
        </p:nvPicPr>
        <p:blipFill>
          <a:blip r:embed="rId2" cstate="print"/>
          <a:stretch>
            <a:fillRect/>
          </a:stretch>
        </p:blipFill>
        <p:spPr>
          <a:xfrm>
            <a:off x="1524000" y="3529584"/>
            <a:ext cx="6675120" cy="804697"/>
          </a:xfrm>
          <a:prstGeom prst="rect">
            <a:avLst/>
          </a:prstGeom>
        </p:spPr>
      </p:pic>
      <p:grpSp>
        <p:nvGrpSpPr>
          <p:cNvPr id="5" name="object 5"/>
          <p:cNvGrpSpPr/>
          <p:nvPr/>
        </p:nvGrpSpPr>
        <p:grpSpPr>
          <a:xfrm>
            <a:off x="1571625" y="3556469"/>
            <a:ext cx="6573520" cy="710565"/>
            <a:chOff x="1571625" y="3556469"/>
            <a:chExt cx="6573520" cy="710565"/>
          </a:xfrm>
        </p:grpSpPr>
        <p:pic>
          <p:nvPicPr>
            <p:cNvPr id="6" name="object 6"/>
            <p:cNvPicPr/>
            <p:nvPr/>
          </p:nvPicPr>
          <p:blipFill>
            <a:blip r:embed="rId3" cstate="print"/>
            <a:stretch>
              <a:fillRect/>
            </a:stretch>
          </p:blipFill>
          <p:spPr>
            <a:xfrm>
              <a:off x="1571625" y="3556469"/>
              <a:ext cx="6573011" cy="710184"/>
            </a:xfrm>
            <a:prstGeom prst="rect">
              <a:avLst/>
            </a:prstGeom>
          </p:spPr>
        </p:pic>
        <p:pic>
          <p:nvPicPr>
            <p:cNvPr id="7" name="object 7"/>
            <p:cNvPicPr/>
            <p:nvPr/>
          </p:nvPicPr>
          <p:blipFill>
            <a:blip r:embed="rId4" cstate="print"/>
            <a:stretch>
              <a:fillRect/>
            </a:stretch>
          </p:blipFill>
          <p:spPr>
            <a:xfrm>
              <a:off x="2583180" y="3599687"/>
              <a:ext cx="299466" cy="345186"/>
            </a:xfrm>
            <a:prstGeom prst="rect">
              <a:avLst/>
            </a:prstGeom>
          </p:spPr>
        </p:pic>
        <p:pic>
          <p:nvPicPr>
            <p:cNvPr id="8" name="object 8"/>
            <p:cNvPicPr/>
            <p:nvPr/>
          </p:nvPicPr>
          <p:blipFill>
            <a:blip r:embed="rId5" cstate="print"/>
            <a:stretch>
              <a:fillRect/>
            </a:stretch>
          </p:blipFill>
          <p:spPr>
            <a:xfrm>
              <a:off x="2674619" y="3599687"/>
              <a:ext cx="1396745" cy="345186"/>
            </a:xfrm>
            <a:prstGeom prst="rect">
              <a:avLst/>
            </a:prstGeom>
          </p:spPr>
        </p:pic>
        <p:pic>
          <p:nvPicPr>
            <p:cNvPr id="9" name="object 9"/>
            <p:cNvPicPr/>
            <p:nvPr/>
          </p:nvPicPr>
          <p:blipFill>
            <a:blip r:embed="rId6" cstate="print"/>
            <a:stretch>
              <a:fillRect/>
            </a:stretch>
          </p:blipFill>
          <p:spPr>
            <a:xfrm>
              <a:off x="4236720" y="3599687"/>
              <a:ext cx="1572005" cy="345186"/>
            </a:xfrm>
            <a:prstGeom prst="rect">
              <a:avLst/>
            </a:prstGeom>
          </p:spPr>
        </p:pic>
        <p:pic>
          <p:nvPicPr>
            <p:cNvPr id="10" name="object 10"/>
            <p:cNvPicPr/>
            <p:nvPr/>
          </p:nvPicPr>
          <p:blipFill>
            <a:blip r:embed="rId7" cstate="print"/>
            <a:stretch>
              <a:fillRect/>
            </a:stretch>
          </p:blipFill>
          <p:spPr>
            <a:xfrm>
              <a:off x="6109715" y="3599687"/>
              <a:ext cx="1751838" cy="345186"/>
            </a:xfrm>
            <a:prstGeom prst="rect">
              <a:avLst/>
            </a:prstGeom>
          </p:spPr>
        </p:pic>
      </p:grpSp>
      <p:graphicFrame>
        <p:nvGraphicFramePr>
          <p:cNvPr id="11" name="object 11"/>
          <p:cNvGraphicFramePr>
            <a:graphicFrameLocks noGrp="1"/>
          </p:cNvGraphicFramePr>
          <p:nvPr/>
        </p:nvGraphicFramePr>
        <p:xfrm>
          <a:off x="1566862" y="3551745"/>
          <a:ext cx="6572884" cy="709891"/>
        </p:xfrm>
        <a:graphic>
          <a:graphicData uri="http://schemas.openxmlformats.org/drawingml/2006/table">
            <a:tbl>
              <a:tblPr firstRow="1" bandRow="1">
                <a:tableStyleId>{2D5ABB26-0587-4C30-8999-92F81FD0307C}</a:tableStyleId>
              </a:tblPr>
              <a:tblGrid>
                <a:gridCol w="955675"/>
                <a:gridCol w="1654175"/>
                <a:gridCol w="1873885"/>
                <a:gridCol w="2089149"/>
              </a:tblGrid>
              <a:tr h="370801">
                <a:tc>
                  <a:txBody>
                    <a:bodyPr/>
                    <a:lstStyle/>
                    <a:p>
                      <a:pPr>
                        <a:lnSpc>
                          <a:spcPct val="100000"/>
                        </a:lnSpc>
                      </a:pPr>
                      <a:endParaRPr sz="1700">
                        <a:latin typeface="Times New Roman"/>
                        <a:cs typeface="Times New Roman"/>
                      </a:endParaRPr>
                    </a:p>
                  </a:txBody>
                  <a:tcPr marL="0" marR="0" marT="0" marB="0">
                    <a:lnL w="9525">
                      <a:solidFill>
                        <a:srgbClr val="373737"/>
                      </a:solidFill>
                      <a:prstDash val="solid"/>
                    </a:lnL>
                    <a:lnT w="9525">
                      <a:solidFill>
                        <a:srgbClr val="373737"/>
                      </a:solidFill>
                      <a:prstDash val="solid"/>
                    </a:lnT>
                    <a:lnB w="28575">
                      <a:solidFill>
                        <a:srgbClr val="FFFFFF"/>
                      </a:solidFill>
                      <a:prstDash val="solid"/>
                    </a:lnB>
                    <a:solidFill>
                      <a:srgbClr val="383838"/>
                    </a:solidFill>
                  </a:tcPr>
                </a:tc>
                <a:tc>
                  <a:txBody>
                    <a:bodyPr/>
                    <a:lstStyle/>
                    <a:p>
                      <a:pPr marL="152400">
                        <a:lnSpc>
                          <a:spcPct val="100000"/>
                        </a:lnSpc>
                        <a:spcBef>
                          <a:spcPts val="735"/>
                        </a:spcBef>
                      </a:pPr>
                      <a:r>
                        <a:rPr sz="1200" b="1" dirty="0">
                          <a:solidFill>
                            <a:srgbClr val="F1F1F1"/>
                          </a:solidFill>
                          <a:latin typeface="Tahoma"/>
                          <a:cs typeface="Tahoma"/>
                        </a:rPr>
                        <a:t>E</a:t>
                      </a:r>
                      <a:r>
                        <a:rPr sz="1200" b="1" spc="-5" dirty="0">
                          <a:solidFill>
                            <a:srgbClr val="F1F1F1"/>
                          </a:solidFill>
                          <a:latin typeface="Tahoma"/>
                          <a:cs typeface="Tahoma"/>
                        </a:rPr>
                        <a:t>T</a:t>
                      </a:r>
                      <a:r>
                        <a:rPr sz="1200" b="1" dirty="0">
                          <a:solidFill>
                            <a:srgbClr val="F1F1F1"/>
                          </a:solidFill>
                          <a:latin typeface="Tahoma"/>
                          <a:cs typeface="Tahoma"/>
                        </a:rPr>
                        <a:t>L</a:t>
                      </a:r>
                      <a:r>
                        <a:rPr sz="1200" b="1" spc="-35" dirty="0">
                          <a:solidFill>
                            <a:srgbClr val="F1F1F1"/>
                          </a:solidFill>
                          <a:latin typeface="Tahoma"/>
                          <a:cs typeface="Tahoma"/>
                        </a:rPr>
                        <a:t> </a:t>
                      </a:r>
                      <a:r>
                        <a:rPr sz="1200" b="1" dirty="0">
                          <a:solidFill>
                            <a:srgbClr val="F1F1F1"/>
                          </a:solidFill>
                          <a:latin typeface="Tahoma"/>
                          <a:cs typeface="Tahoma"/>
                        </a:rPr>
                        <a:t>/</a:t>
                      </a:r>
                      <a:r>
                        <a:rPr sz="1200" b="1" spc="-40" dirty="0">
                          <a:solidFill>
                            <a:srgbClr val="F1F1F1"/>
                          </a:solidFill>
                          <a:latin typeface="Tahoma"/>
                          <a:cs typeface="Tahoma"/>
                        </a:rPr>
                        <a:t> </a:t>
                      </a:r>
                      <a:r>
                        <a:rPr sz="1200" b="1" dirty="0">
                          <a:solidFill>
                            <a:srgbClr val="F1F1F1"/>
                          </a:solidFill>
                          <a:latin typeface="Tahoma"/>
                          <a:cs typeface="Tahoma"/>
                        </a:rPr>
                        <a:t>D</a:t>
                      </a:r>
                      <a:r>
                        <a:rPr sz="1200" b="1" spc="-5" dirty="0">
                          <a:solidFill>
                            <a:srgbClr val="F1F1F1"/>
                          </a:solidFill>
                          <a:latin typeface="Tahoma"/>
                          <a:cs typeface="Tahoma"/>
                        </a:rPr>
                        <a:t>at</a:t>
                      </a:r>
                      <a:r>
                        <a:rPr sz="1200" b="1" dirty="0">
                          <a:solidFill>
                            <a:srgbClr val="F1F1F1"/>
                          </a:solidFill>
                          <a:latin typeface="Tahoma"/>
                          <a:cs typeface="Tahoma"/>
                        </a:rPr>
                        <a:t>a</a:t>
                      </a:r>
                      <a:r>
                        <a:rPr sz="1200" b="1" spc="-45" dirty="0">
                          <a:solidFill>
                            <a:srgbClr val="F1F1F1"/>
                          </a:solidFill>
                          <a:latin typeface="Tahoma"/>
                          <a:cs typeface="Tahoma"/>
                        </a:rPr>
                        <a:t> </a:t>
                      </a:r>
                      <a:r>
                        <a:rPr sz="1200" b="1" spc="-5" dirty="0">
                          <a:solidFill>
                            <a:srgbClr val="F1F1F1"/>
                          </a:solidFill>
                          <a:latin typeface="Tahoma"/>
                          <a:cs typeface="Tahoma"/>
                        </a:rPr>
                        <a:t>L</a:t>
                      </a:r>
                      <a:r>
                        <a:rPr sz="1200" b="1" spc="-10" dirty="0">
                          <a:solidFill>
                            <a:srgbClr val="F1F1F1"/>
                          </a:solidFill>
                          <a:latin typeface="Tahoma"/>
                          <a:cs typeface="Tahoma"/>
                        </a:rPr>
                        <a:t>o</a:t>
                      </a:r>
                      <a:r>
                        <a:rPr sz="1200" b="1" spc="-5" dirty="0">
                          <a:solidFill>
                            <a:srgbClr val="F1F1F1"/>
                          </a:solidFill>
                          <a:latin typeface="Tahoma"/>
                          <a:cs typeface="Tahoma"/>
                        </a:rPr>
                        <a:t>ading</a:t>
                      </a:r>
                      <a:endParaRPr sz="1200">
                        <a:latin typeface="Tahoma"/>
                        <a:cs typeface="Tahoma"/>
                      </a:endParaRPr>
                    </a:p>
                  </a:txBody>
                  <a:tcPr marL="0" marR="0" marT="93345" marB="0">
                    <a:lnT w="9525">
                      <a:solidFill>
                        <a:srgbClr val="373737"/>
                      </a:solidFill>
                      <a:prstDash val="solid"/>
                    </a:lnT>
                    <a:lnB w="28575">
                      <a:solidFill>
                        <a:srgbClr val="FFFFFF"/>
                      </a:solidFill>
                      <a:prstDash val="solid"/>
                    </a:lnB>
                    <a:solidFill>
                      <a:srgbClr val="383838"/>
                    </a:solidFill>
                  </a:tcPr>
                </a:tc>
                <a:tc>
                  <a:txBody>
                    <a:bodyPr/>
                    <a:lstStyle/>
                    <a:p>
                      <a:pPr marL="153035">
                        <a:lnSpc>
                          <a:spcPct val="100000"/>
                        </a:lnSpc>
                        <a:spcBef>
                          <a:spcPts val="735"/>
                        </a:spcBef>
                      </a:pPr>
                      <a:r>
                        <a:rPr sz="1200" b="1" dirty="0">
                          <a:solidFill>
                            <a:srgbClr val="FFFFFF"/>
                          </a:solidFill>
                          <a:latin typeface="Tahoma"/>
                          <a:cs typeface="Tahoma"/>
                        </a:rPr>
                        <a:t>BI</a:t>
                      </a:r>
                      <a:r>
                        <a:rPr sz="1200" b="1" spc="-40" dirty="0">
                          <a:solidFill>
                            <a:srgbClr val="FFFFFF"/>
                          </a:solidFill>
                          <a:latin typeface="Tahoma"/>
                          <a:cs typeface="Tahoma"/>
                        </a:rPr>
                        <a:t> </a:t>
                      </a:r>
                      <a:r>
                        <a:rPr sz="1200" b="1" dirty="0">
                          <a:solidFill>
                            <a:srgbClr val="FFFFFF"/>
                          </a:solidFill>
                          <a:latin typeface="Tahoma"/>
                          <a:cs typeface="Tahoma"/>
                        </a:rPr>
                        <a:t>/</a:t>
                      </a:r>
                      <a:r>
                        <a:rPr sz="1200" b="1" spc="-40" dirty="0">
                          <a:solidFill>
                            <a:srgbClr val="FFFFFF"/>
                          </a:solidFill>
                          <a:latin typeface="Tahoma"/>
                          <a:cs typeface="Tahoma"/>
                        </a:rPr>
                        <a:t> </a:t>
                      </a:r>
                      <a:r>
                        <a:rPr sz="1200" b="1" dirty="0">
                          <a:solidFill>
                            <a:srgbClr val="FFFFFF"/>
                          </a:solidFill>
                          <a:latin typeface="Tahoma"/>
                          <a:cs typeface="Tahoma"/>
                        </a:rPr>
                        <a:t>SELECT</a:t>
                      </a:r>
                      <a:r>
                        <a:rPr sz="1200" b="1" spc="-50" dirty="0">
                          <a:solidFill>
                            <a:srgbClr val="FFFFFF"/>
                          </a:solidFill>
                          <a:latin typeface="Tahoma"/>
                          <a:cs typeface="Tahoma"/>
                        </a:rPr>
                        <a:t> </a:t>
                      </a:r>
                      <a:r>
                        <a:rPr sz="1200" b="1" spc="-5" dirty="0">
                          <a:solidFill>
                            <a:srgbClr val="FFFFFF"/>
                          </a:solidFill>
                          <a:latin typeface="Tahoma"/>
                          <a:cs typeface="Tahoma"/>
                        </a:rPr>
                        <a:t>q</a:t>
                      </a:r>
                      <a:r>
                        <a:rPr sz="1200" b="1" dirty="0">
                          <a:solidFill>
                            <a:srgbClr val="FFFFFF"/>
                          </a:solidFill>
                          <a:latin typeface="Tahoma"/>
                          <a:cs typeface="Tahoma"/>
                        </a:rPr>
                        <a:t>ueri</a:t>
                      </a:r>
                      <a:r>
                        <a:rPr sz="1200" b="1" spc="5" dirty="0">
                          <a:solidFill>
                            <a:srgbClr val="FFFFFF"/>
                          </a:solidFill>
                          <a:latin typeface="Tahoma"/>
                          <a:cs typeface="Tahoma"/>
                        </a:rPr>
                        <a:t>e</a:t>
                      </a:r>
                      <a:r>
                        <a:rPr sz="1200" b="1" dirty="0">
                          <a:solidFill>
                            <a:srgbClr val="FFFFFF"/>
                          </a:solidFill>
                          <a:latin typeface="Tahoma"/>
                          <a:cs typeface="Tahoma"/>
                        </a:rPr>
                        <a:t>s</a:t>
                      </a:r>
                      <a:endParaRPr sz="1200">
                        <a:latin typeface="Tahoma"/>
                        <a:cs typeface="Tahoma"/>
                      </a:endParaRPr>
                    </a:p>
                  </a:txBody>
                  <a:tcPr marL="0" marR="0" marT="93345" marB="0">
                    <a:lnT w="9525">
                      <a:solidFill>
                        <a:srgbClr val="373737"/>
                      </a:solidFill>
                      <a:prstDash val="solid"/>
                    </a:lnT>
                    <a:lnB w="28575">
                      <a:solidFill>
                        <a:srgbClr val="FFFFFF"/>
                      </a:solidFill>
                      <a:prstDash val="solid"/>
                    </a:lnB>
                    <a:solidFill>
                      <a:srgbClr val="383838"/>
                    </a:solidFill>
                  </a:tcPr>
                </a:tc>
                <a:tc>
                  <a:txBody>
                    <a:bodyPr/>
                    <a:lstStyle/>
                    <a:p>
                      <a:pPr marL="153035">
                        <a:lnSpc>
                          <a:spcPct val="100000"/>
                        </a:lnSpc>
                        <a:spcBef>
                          <a:spcPts val="735"/>
                        </a:spcBef>
                      </a:pPr>
                      <a:r>
                        <a:rPr sz="1200" b="1" dirty="0">
                          <a:solidFill>
                            <a:srgbClr val="FFFFFF"/>
                          </a:solidFill>
                          <a:latin typeface="Tahoma"/>
                          <a:cs typeface="Tahoma"/>
                        </a:rPr>
                        <a:t>DevO</a:t>
                      </a:r>
                      <a:r>
                        <a:rPr sz="1200" b="1" spc="-5" dirty="0">
                          <a:solidFill>
                            <a:srgbClr val="FFFFFF"/>
                          </a:solidFill>
                          <a:latin typeface="Tahoma"/>
                          <a:cs typeface="Tahoma"/>
                        </a:rPr>
                        <a:t>p</a:t>
                      </a:r>
                      <a:r>
                        <a:rPr sz="1200" b="1" dirty="0">
                          <a:solidFill>
                            <a:srgbClr val="FFFFFF"/>
                          </a:solidFill>
                          <a:latin typeface="Tahoma"/>
                          <a:cs typeface="Tahoma"/>
                        </a:rPr>
                        <a:t>s</a:t>
                      </a:r>
                      <a:r>
                        <a:rPr sz="1200" b="1" spc="-40" dirty="0">
                          <a:solidFill>
                            <a:srgbClr val="FFFFFF"/>
                          </a:solidFill>
                          <a:latin typeface="Tahoma"/>
                          <a:cs typeface="Tahoma"/>
                        </a:rPr>
                        <a:t> </a:t>
                      </a:r>
                      <a:r>
                        <a:rPr sz="1200" b="1" dirty="0">
                          <a:solidFill>
                            <a:srgbClr val="FFFFFF"/>
                          </a:solidFill>
                          <a:latin typeface="Tahoma"/>
                          <a:cs typeface="Tahoma"/>
                        </a:rPr>
                        <a:t>/</a:t>
                      </a:r>
                      <a:r>
                        <a:rPr sz="1200" b="1" spc="-40" dirty="0">
                          <a:solidFill>
                            <a:srgbClr val="FFFFFF"/>
                          </a:solidFill>
                          <a:latin typeface="Tahoma"/>
                          <a:cs typeface="Tahoma"/>
                        </a:rPr>
                        <a:t> </a:t>
                      </a:r>
                      <a:r>
                        <a:rPr sz="1200" b="1" dirty="0">
                          <a:solidFill>
                            <a:srgbClr val="FFFFFF"/>
                          </a:solidFill>
                          <a:latin typeface="Tahoma"/>
                          <a:cs typeface="Tahoma"/>
                        </a:rPr>
                        <a:t>D</a:t>
                      </a:r>
                      <a:r>
                        <a:rPr sz="1200" b="1" spc="-5" dirty="0">
                          <a:solidFill>
                            <a:srgbClr val="FFFFFF"/>
                          </a:solidFill>
                          <a:latin typeface="Tahoma"/>
                          <a:cs typeface="Tahoma"/>
                        </a:rPr>
                        <a:t>at</a:t>
                      </a:r>
                      <a:r>
                        <a:rPr sz="1200" b="1" dirty="0">
                          <a:solidFill>
                            <a:srgbClr val="FFFFFF"/>
                          </a:solidFill>
                          <a:latin typeface="Tahoma"/>
                          <a:cs typeface="Tahoma"/>
                        </a:rPr>
                        <a:t>a</a:t>
                      </a:r>
                      <a:r>
                        <a:rPr sz="1200" b="1" spc="-45" dirty="0">
                          <a:solidFill>
                            <a:srgbClr val="FFFFFF"/>
                          </a:solidFill>
                          <a:latin typeface="Tahoma"/>
                          <a:cs typeface="Tahoma"/>
                        </a:rPr>
                        <a:t> </a:t>
                      </a:r>
                      <a:r>
                        <a:rPr sz="1200" b="1" dirty="0">
                          <a:solidFill>
                            <a:srgbClr val="FFFFFF"/>
                          </a:solidFill>
                          <a:latin typeface="Tahoma"/>
                          <a:cs typeface="Tahoma"/>
                        </a:rPr>
                        <a:t>S</a:t>
                      </a:r>
                      <a:r>
                        <a:rPr sz="1200" b="1" spc="-5" dirty="0">
                          <a:solidFill>
                            <a:srgbClr val="FFFFFF"/>
                          </a:solidFill>
                          <a:latin typeface="Tahoma"/>
                          <a:cs typeface="Tahoma"/>
                        </a:rPr>
                        <a:t>ci</a:t>
                      </a:r>
                      <a:r>
                        <a:rPr sz="1200" b="1" dirty="0">
                          <a:solidFill>
                            <a:srgbClr val="FFFFFF"/>
                          </a:solidFill>
                          <a:latin typeface="Tahoma"/>
                          <a:cs typeface="Tahoma"/>
                        </a:rPr>
                        <a:t>ence</a:t>
                      </a:r>
                      <a:endParaRPr sz="1200">
                        <a:latin typeface="Tahoma"/>
                        <a:cs typeface="Tahoma"/>
                      </a:endParaRPr>
                    </a:p>
                  </a:txBody>
                  <a:tcPr marL="0" marR="0" marT="93345" marB="0">
                    <a:lnR w="9525">
                      <a:solidFill>
                        <a:srgbClr val="373737"/>
                      </a:solidFill>
                      <a:prstDash val="solid"/>
                    </a:lnR>
                    <a:lnT w="9525">
                      <a:solidFill>
                        <a:srgbClr val="373737"/>
                      </a:solidFill>
                      <a:prstDash val="solid"/>
                    </a:lnT>
                    <a:lnB w="28575">
                      <a:solidFill>
                        <a:srgbClr val="FFFFFF"/>
                      </a:solidFill>
                      <a:prstDash val="solid"/>
                    </a:lnB>
                    <a:solidFill>
                      <a:srgbClr val="383838"/>
                    </a:solidFill>
                  </a:tcPr>
                </a:tc>
              </a:tr>
              <a:tr h="339090">
                <a:tc>
                  <a:txBody>
                    <a:bodyPr/>
                    <a:lstStyle/>
                    <a:p>
                      <a:pPr marL="160655">
                        <a:lnSpc>
                          <a:spcPct val="100000"/>
                        </a:lnSpc>
                        <a:spcBef>
                          <a:spcPts val="495"/>
                        </a:spcBef>
                      </a:pPr>
                      <a:r>
                        <a:rPr sz="1400" spc="-5" dirty="0">
                          <a:latin typeface="Bahnschrift"/>
                          <a:cs typeface="Bahnschrift"/>
                        </a:rPr>
                        <a:t>Timeout</a:t>
                      </a:r>
                      <a:endParaRPr sz="1400">
                        <a:latin typeface="Bahnschrift"/>
                        <a:cs typeface="Bahnschrift"/>
                      </a:endParaRPr>
                    </a:p>
                  </a:txBody>
                  <a:tcPr marL="0" marR="0" marT="62865"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F1F1F1"/>
                    </a:solidFill>
                  </a:tcPr>
                </a:tc>
                <a:tc>
                  <a:txBody>
                    <a:bodyPr/>
                    <a:lstStyle/>
                    <a:p>
                      <a:pPr marL="271145">
                        <a:lnSpc>
                          <a:spcPct val="100000"/>
                        </a:lnSpc>
                        <a:spcBef>
                          <a:spcPts val="365"/>
                        </a:spcBef>
                      </a:pPr>
                      <a:r>
                        <a:rPr sz="1600" spc="-10" dirty="0">
                          <a:latin typeface="Bahnschrift"/>
                          <a:cs typeface="Bahnschrift"/>
                        </a:rPr>
                        <a:t>Immediately</a:t>
                      </a:r>
                      <a:endParaRPr sz="1600">
                        <a:latin typeface="Bahnschrift"/>
                        <a:cs typeface="Bahnschrift"/>
                      </a:endParaRPr>
                    </a:p>
                  </a:txBody>
                  <a:tcPr marL="0" marR="0" marT="46355"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F1F1F1"/>
                    </a:solidFill>
                  </a:tcPr>
                </a:tc>
                <a:tc>
                  <a:txBody>
                    <a:bodyPr/>
                    <a:lstStyle/>
                    <a:p>
                      <a:pPr marL="1270" algn="ctr">
                        <a:lnSpc>
                          <a:spcPct val="100000"/>
                        </a:lnSpc>
                        <a:spcBef>
                          <a:spcPts val="365"/>
                        </a:spcBef>
                      </a:pPr>
                      <a:r>
                        <a:rPr sz="1600" spc="-5" dirty="0">
                          <a:latin typeface="Bahnschrift"/>
                          <a:cs typeface="Bahnschrift"/>
                        </a:rPr>
                        <a:t>10</a:t>
                      </a:r>
                      <a:r>
                        <a:rPr sz="1600" spc="120" dirty="0">
                          <a:latin typeface="Bahnschrift"/>
                          <a:cs typeface="Bahnschrift"/>
                        </a:rPr>
                        <a:t> </a:t>
                      </a:r>
                      <a:r>
                        <a:rPr sz="1600" spc="-10" dirty="0">
                          <a:latin typeface="Bahnschrift"/>
                          <a:cs typeface="Bahnschrift"/>
                        </a:rPr>
                        <a:t>min</a:t>
                      </a:r>
                      <a:endParaRPr sz="1600">
                        <a:latin typeface="Bahnschrift"/>
                        <a:cs typeface="Bahnschrift"/>
                      </a:endParaRPr>
                    </a:p>
                  </a:txBody>
                  <a:tcPr marL="0" marR="0" marT="46355"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F1F1F1"/>
                    </a:solidFill>
                  </a:tcPr>
                </a:tc>
                <a:tc>
                  <a:txBody>
                    <a:bodyPr/>
                    <a:lstStyle/>
                    <a:p>
                      <a:pPr marL="1905" algn="ctr">
                        <a:lnSpc>
                          <a:spcPct val="100000"/>
                        </a:lnSpc>
                        <a:spcBef>
                          <a:spcPts val="365"/>
                        </a:spcBef>
                      </a:pPr>
                      <a:r>
                        <a:rPr sz="1600" spc="-5" dirty="0">
                          <a:latin typeface="Bahnschrift"/>
                          <a:cs typeface="Bahnschrift"/>
                        </a:rPr>
                        <a:t>5</a:t>
                      </a:r>
                      <a:r>
                        <a:rPr sz="1600" spc="110" dirty="0">
                          <a:latin typeface="Bahnschrift"/>
                          <a:cs typeface="Bahnschrift"/>
                        </a:rPr>
                        <a:t> </a:t>
                      </a:r>
                      <a:r>
                        <a:rPr sz="1600" spc="-10" dirty="0">
                          <a:latin typeface="Bahnschrift"/>
                          <a:cs typeface="Bahnschrift"/>
                        </a:rPr>
                        <a:t>min</a:t>
                      </a:r>
                      <a:endParaRPr sz="1600">
                        <a:latin typeface="Bahnschrift"/>
                        <a:cs typeface="Bahnschrift"/>
                      </a:endParaRPr>
                    </a:p>
                  </a:txBody>
                  <a:tcPr marL="0" marR="0" marT="46355"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F1F1F1"/>
                    </a:solidFill>
                  </a:tcPr>
                </a:tc>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5378" y="139064"/>
            <a:ext cx="2092325" cy="513715"/>
          </a:xfrm>
          <a:prstGeom prst="rect">
            <a:avLst/>
          </a:prstGeom>
        </p:spPr>
        <p:txBody>
          <a:bodyPr vert="horz" wrap="square" lIns="0" tIns="13335" rIns="0" bIns="0" rtlCol="0">
            <a:spAutoFit/>
          </a:bodyPr>
          <a:lstStyle/>
          <a:p>
            <a:pPr marL="12700">
              <a:lnSpc>
                <a:spcPct val="100000"/>
              </a:lnSpc>
              <a:spcBef>
                <a:spcPts val="105"/>
              </a:spcBef>
            </a:pPr>
            <a:r>
              <a:rPr spc="-5" dirty="0"/>
              <a:t>Table</a:t>
            </a:r>
            <a:r>
              <a:rPr spc="-70" dirty="0"/>
              <a:t> </a:t>
            </a:r>
            <a:r>
              <a:rPr spc="-5" dirty="0"/>
              <a:t>design</a:t>
            </a:r>
          </a:p>
        </p:txBody>
      </p:sp>
      <p:sp>
        <p:nvSpPr>
          <p:cNvPr id="3" name="object 3"/>
          <p:cNvSpPr txBox="1"/>
          <p:nvPr/>
        </p:nvSpPr>
        <p:spPr>
          <a:xfrm>
            <a:off x="2517394" y="1314450"/>
            <a:ext cx="4291330" cy="1807845"/>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720" algn="l"/>
              </a:tabLst>
            </a:pPr>
            <a:r>
              <a:rPr sz="1800" b="1" spc="-50" dirty="0">
                <a:solidFill>
                  <a:srgbClr val="D9D9D9"/>
                </a:solidFill>
                <a:latin typeface="Trebuchet MS"/>
                <a:cs typeface="Trebuchet MS"/>
              </a:rPr>
              <a:t>B</a:t>
            </a:r>
            <a:r>
              <a:rPr sz="1800" b="1" spc="-60" dirty="0">
                <a:solidFill>
                  <a:srgbClr val="D9D9D9"/>
                </a:solidFill>
                <a:latin typeface="Trebuchet MS"/>
                <a:cs typeface="Trebuchet MS"/>
              </a:rPr>
              <a:t>e</a:t>
            </a:r>
            <a:r>
              <a:rPr sz="1800" b="1" spc="5" dirty="0">
                <a:solidFill>
                  <a:srgbClr val="D9D9D9"/>
                </a:solidFill>
                <a:latin typeface="Trebuchet MS"/>
                <a:cs typeface="Trebuchet MS"/>
              </a:rPr>
              <a:t>st</a:t>
            </a:r>
            <a:r>
              <a:rPr sz="1800" b="1" spc="-145" dirty="0">
                <a:solidFill>
                  <a:srgbClr val="D9D9D9"/>
                </a:solidFill>
                <a:latin typeface="Trebuchet MS"/>
                <a:cs typeface="Trebuchet MS"/>
              </a:rPr>
              <a:t> </a:t>
            </a:r>
            <a:r>
              <a:rPr sz="1800" b="1" spc="-70" dirty="0">
                <a:solidFill>
                  <a:srgbClr val="D9D9D9"/>
                </a:solidFill>
                <a:latin typeface="Trebuchet MS"/>
                <a:cs typeface="Trebuchet MS"/>
              </a:rPr>
              <a:t>Prac</a:t>
            </a:r>
            <a:r>
              <a:rPr sz="1800" b="1" spc="-50" dirty="0">
                <a:solidFill>
                  <a:srgbClr val="D9D9D9"/>
                </a:solidFill>
                <a:latin typeface="Trebuchet MS"/>
                <a:cs typeface="Trebuchet MS"/>
              </a:rPr>
              <a:t>t</a:t>
            </a:r>
            <a:r>
              <a:rPr sz="1800" b="1" spc="-105" dirty="0">
                <a:solidFill>
                  <a:srgbClr val="D9D9D9"/>
                </a:solidFill>
                <a:latin typeface="Trebuchet MS"/>
                <a:cs typeface="Trebuchet MS"/>
              </a:rPr>
              <a:t>ice</a:t>
            </a:r>
            <a:r>
              <a:rPr sz="1800" b="1" spc="-160" dirty="0">
                <a:solidFill>
                  <a:srgbClr val="D9D9D9"/>
                </a:solidFill>
                <a:latin typeface="Trebuchet MS"/>
                <a:cs typeface="Trebuchet MS"/>
              </a:rPr>
              <a:t> </a:t>
            </a:r>
            <a:r>
              <a:rPr sz="1800" b="1" spc="-50" dirty="0">
                <a:solidFill>
                  <a:srgbClr val="D9D9D9"/>
                </a:solidFill>
                <a:latin typeface="Trebuchet MS"/>
                <a:cs typeface="Trebuchet MS"/>
              </a:rPr>
              <a:t>#1</a:t>
            </a:r>
            <a:r>
              <a:rPr sz="1800" b="1" spc="-135"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65" dirty="0">
                <a:solidFill>
                  <a:srgbClr val="D9D9D9"/>
                </a:solidFill>
                <a:latin typeface="Trebuchet MS"/>
                <a:cs typeface="Trebuchet MS"/>
              </a:rPr>
              <a:t>App</a:t>
            </a:r>
            <a:r>
              <a:rPr sz="1800" b="1" spc="-75" dirty="0">
                <a:solidFill>
                  <a:srgbClr val="D9D9D9"/>
                </a:solidFill>
                <a:latin typeface="Trebuchet MS"/>
                <a:cs typeface="Trebuchet MS"/>
              </a:rPr>
              <a:t>ro</a:t>
            </a:r>
            <a:r>
              <a:rPr sz="1800" b="1" spc="-80" dirty="0">
                <a:solidFill>
                  <a:srgbClr val="D9D9D9"/>
                </a:solidFill>
                <a:latin typeface="Trebuchet MS"/>
                <a:cs typeface="Trebuchet MS"/>
              </a:rPr>
              <a:t>p</a:t>
            </a:r>
            <a:r>
              <a:rPr sz="1800" b="1" spc="-45" dirty="0">
                <a:solidFill>
                  <a:srgbClr val="D9D9D9"/>
                </a:solidFill>
                <a:latin typeface="Trebuchet MS"/>
                <a:cs typeface="Trebuchet MS"/>
              </a:rPr>
              <a:t>i</a:t>
            </a:r>
            <a:r>
              <a:rPr sz="1800" b="1" spc="-70" dirty="0">
                <a:solidFill>
                  <a:srgbClr val="D9D9D9"/>
                </a:solidFill>
                <a:latin typeface="Trebuchet MS"/>
                <a:cs typeface="Trebuchet MS"/>
              </a:rPr>
              <a:t>a</a:t>
            </a:r>
            <a:r>
              <a:rPr sz="1800" b="1" spc="-90" dirty="0">
                <a:solidFill>
                  <a:srgbClr val="D9D9D9"/>
                </a:solidFill>
                <a:latin typeface="Trebuchet MS"/>
                <a:cs typeface="Trebuchet MS"/>
              </a:rPr>
              <a:t>te</a:t>
            </a:r>
            <a:r>
              <a:rPr sz="1800" b="1" spc="-175" dirty="0">
                <a:solidFill>
                  <a:srgbClr val="D9D9D9"/>
                </a:solidFill>
                <a:latin typeface="Trebuchet MS"/>
                <a:cs typeface="Trebuchet MS"/>
              </a:rPr>
              <a:t> </a:t>
            </a:r>
            <a:r>
              <a:rPr sz="1800" b="1" spc="-45" dirty="0">
                <a:solidFill>
                  <a:srgbClr val="D9D9D9"/>
                </a:solidFill>
                <a:latin typeface="Trebuchet MS"/>
                <a:cs typeface="Trebuchet MS"/>
              </a:rPr>
              <a:t>t</a:t>
            </a:r>
            <a:r>
              <a:rPr sz="1800" b="1" spc="-55" dirty="0">
                <a:solidFill>
                  <a:srgbClr val="D9D9D9"/>
                </a:solidFill>
                <a:latin typeface="Trebuchet MS"/>
                <a:cs typeface="Trebuchet MS"/>
              </a:rPr>
              <a:t>a</a:t>
            </a:r>
            <a:r>
              <a:rPr sz="1800" b="1" spc="-80" dirty="0">
                <a:solidFill>
                  <a:srgbClr val="D9D9D9"/>
                </a:solidFill>
                <a:latin typeface="Trebuchet MS"/>
                <a:cs typeface="Trebuchet MS"/>
              </a:rPr>
              <a:t>ble</a:t>
            </a:r>
            <a:r>
              <a:rPr sz="1800" b="1" spc="-155" dirty="0">
                <a:solidFill>
                  <a:srgbClr val="D9D9D9"/>
                </a:solidFill>
                <a:latin typeface="Trebuchet MS"/>
                <a:cs typeface="Trebuchet MS"/>
              </a:rPr>
              <a:t> </a:t>
            </a:r>
            <a:r>
              <a:rPr sz="1800" b="1" spc="-60" dirty="0">
                <a:solidFill>
                  <a:srgbClr val="D9D9D9"/>
                </a:solidFill>
                <a:latin typeface="Trebuchet MS"/>
                <a:cs typeface="Trebuchet MS"/>
              </a:rPr>
              <a:t>ty</a:t>
            </a:r>
            <a:r>
              <a:rPr sz="1800" b="1" spc="-70" dirty="0">
                <a:solidFill>
                  <a:srgbClr val="D9D9D9"/>
                </a:solidFill>
                <a:latin typeface="Trebuchet MS"/>
                <a:cs typeface="Trebuchet MS"/>
              </a:rPr>
              <a:t>p</a:t>
            </a:r>
            <a:r>
              <a:rPr sz="1800" b="1" spc="-120" dirty="0">
                <a:solidFill>
                  <a:srgbClr val="D9D9D9"/>
                </a:solidFill>
                <a:latin typeface="Trebuchet MS"/>
                <a:cs typeface="Trebuchet MS"/>
              </a:rPr>
              <a:t>e</a:t>
            </a:r>
            <a:endParaRPr sz="1800">
              <a:latin typeface="Trebuchet MS"/>
              <a:cs typeface="Trebuchet MS"/>
            </a:endParaRPr>
          </a:p>
          <a:p>
            <a:pPr marL="756285" lvl="1" indent="-287020">
              <a:lnSpc>
                <a:spcPct val="100000"/>
              </a:lnSpc>
              <a:spcBef>
                <a:spcPts val="1800"/>
              </a:spcBef>
              <a:buClr>
                <a:srgbClr val="99D3FF"/>
              </a:buClr>
              <a:buFont typeface="Wingdings"/>
              <a:buChar char=""/>
              <a:tabLst>
                <a:tab pos="756920" algn="l"/>
              </a:tabLst>
            </a:pPr>
            <a:r>
              <a:rPr sz="1800" b="1" dirty="0">
                <a:solidFill>
                  <a:srgbClr val="D9D9D9"/>
                </a:solidFill>
                <a:latin typeface="Trebuchet MS"/>
                <a:cs typeface="Trebuchet MS"/>
              </a:rPr>
              <a:t>S</a:t>
            </a:r>
            <a:r>
              <a:rPr sz="1800" b="1" spc="5" dirty="0">
                <a:solidFill>
                  <a:srgbClr val="D9D9D9"/>
                </a:solidFill>
                <a:latin typeface="Trebuchet MS"/>
                <a:cs typeface="Trebuchet MS"/>
              </a:rPr>
              <a:t>t</a:t>
            </a:r>
            <a:r>
              <a:rPr sz="1800" b="1" spc="-15" dirty="0">
                <a:solidFill>
                  <a:srgbClr val="D9D9D9"/>
                </a:solidFill>
                <a:latin typeface="Trebuchet MS"/>
                <a:cs typeface="Trebuchet MS"/>
              </a:rPr>
              <a:t>aging</a:t>
            </a:r>
            <a:r>
              <a:rPr sz="1800" b="1" spc="-160" dirty="0">
                <a:solidFill>
                  <a:srgbClr val="D9D9D9"/>
                </a:solidFill>
                <a:latin typeface="Trebuchet MS"/>
                <a:cs typeface="Trebuchet MS"/>
              </a:rPr>
              <a:t> </a:t>
            </a:r>
            <a:r>
              <a:rPr sz="1800" b="1" spc="-45" dirty="0">
                <a:solidFill>
                  <a:srgbClr val="D9D9D9"/>
                </a:solidFill>
                <a:latin typeface="Trebuchet MS"/>
                <a:cs typeface="Trebuchet MS"/>
              </a:rPr>
              <a:t>t</a:t>
            </a:r>
            <a:r>
              <a:rPr sz="1800" b="1" spc="-50" dirty="0">
                <a:solidFill>
                  <a:srgbClr val="D9D9D9"/>
                </a:solidFill>
                <a:latin typeface="Trebuchet MS"/>
                <a:cs typeface="Trebuchet MS"/>
              </a:rPr>
              <a:t>a</a:t>
            </a:r>
            <a:r>
              <a:rPr sz="1800" b="1" spc="-70" dirty="0">
                <a:solidFill>
                  <a:srgbClr val="D9D9D9"/>
                </a:solidFill>
                <a:latin typeface="Trebuchet MS"/>
                <a:cs typeface="Trebuchet MS"/>
              </a:rPr>
              <a:t>bl</a:t>
            </a:r>
            <a:r>
              <a:rPr sz="1800" b="1" spc="-105" dirty="0">
                <a:solidFill>
                  <a:srgbClr val="D9D9D9"/>
                </a:solidFill>
                <a:latin typeface="Trebuchet MS"/>
                <a:cs typeface="Trebuchet MS"/>
              </a:rPr>
              <a:t>e</a:t>
            </a:r>
            <a:r>
              <a:rPr sz="1800" b="1" spc="75" dirty="0">
                <a:solidFill>
                  <a:srgbClr val="D9D9D9"/>
                </a:solidFill>
                <a:latin typeface="Trebuchet MS"/>
                <a:cs typeface="Trebuchet MS"/>
              </a:rPr>
              <a:t>s</a:t>
            </a:r>
            <a:r>
              <a:rPr sz="1800" b="1" spc="-155" dirty="0">
                <a:solidFill>
                  <a:srgbClr val="D9D9D9"/>
                </a:solidFill>
                <a:latin typeface="Trebuchet MS"/>
                <a:cs typeface="Trebuchet MS"/>
              </a:rPr>
              <a:t> </a:t>
            </a:r>
            <a:r>
              <a:rPr sz="1800" b="1" spc="445" dirty="0">
                <a:solidFill>
                  <a:srgbClr val="D9D9D9"/>
                </a:solidFill>
                <a:latin typeface="Trebuchet MS"/>
                <a:cs typeface="Trebuchet MS"/>
              </a:rPr>
              <a:t>–</a:t>
            </a:r>
            <a:r>
              <a:rPr sz="1800" b="1" spc="-150" dirty="0">
                <a:solidFill>
                  <a:srgbClr val="D9D9D9"/>
                </a:solidFill>
                <a:latin typeface="Trebuchet MS"/>
                <a:cs typeface="Trebuchet MS"/>
              </a:rPr>
              <a:t> </a:t>
            </a:r>
            <a:r>
              <a:rPr sz="1800" b="1" spc="-65" dirty="0">
                <a:solidFill>
                  <a:srgbClr val="D9D9D9"/>
                </a:solidFill>
                <a:latin typeface="Trebuchet MS"/>
                <a:cs typeface="Trebuchet MS"/>
              </a:rPr>
              <a:t>Trans</a:t>
            </a:r>
            <a:r>
              <a:rPr sz="1800" b="1" spc="-35" dirty="0">
                <a:solidFill>
                  <a:srgbClr val="D9D9D9"/>
                </a:solidFill>
                <a:latin typeface="Trebuchet MS"/>
                <a:cs typeface="Trebuchet MS"/>
              </a:rPr>
              <a:t>i</a:t>
            </a:r>
            <a:r>
              <a:rPr sz="1800" b="1" spc="-130" dirty="0">
                <a:solidFill>
                  <a:srgbClr val="D9D9D9"/>
                </a:solidFill>
                <a:latin typeface="Trebuchet MS"/>
                <a:cs typeface="Trebuchet MS"/>
              </a:rPr>
              <a:t>e</a:t>
            </a:r>
            <a:r>
              <a:rPr sz="1800" b="1" spc="-65" dirty="0">
                <a:solidFill>
                  <a:srgbClr val="D9D9D9"/>
                </a:solidFill>
                <a:latin typeface="Trebuchet MS"/>
                <a:cs typeface="Trebuchet MS"/>
              </a:rPr>
              <a:t>nt</a:t>
            </a:r>
            <a:endParaRPr sz="1800">
              <a:latin typeface="Trebuchet MS"/>
              <a:cs typeface="Trebuchet MS"/>
            </a:endParaRPr>
          </a:p>
          <a:p>
            <a:pPr marL="756285" lvl="1" indent="-287020">
              <a:lnSpc>
                <a:spcPct val="100000"/>
              </a:lnSpc>
              <a:spcBef>
                <a:spcPts val="1900"/>
              </a:spcBef>
              <a:buClr>
                <a:srgbClr val="99D3FF"/>
              </a:buClr>
              <a:buFont typeface="Wingdings"/>
              <a:buChar char=""/>
              <a:tabLst>
                <a:tab pos="756920" algn="l"/>
              </a:tabLst>
            </a:pPr>
            <a:r>
              <a:rPr sz="1800" b="1" spc="-75" dirty="0">
                <a:solidFill>
                  <a:srgbClr val="D9D9D9"/>
                </a:solidFill>
                <a:latin typeface="Trebuchet MS"/>
                <a:cs typeface="Trebuchet MS"/>
              </a:rPr>
              <a:t>Product</a:t>
            </a:r>
            <a:r>
              <a:rPr sz="1800" b="1" spc="-35" dirty="0">
                <a:solidFill>
                  <a:srgbClr val="D9D9D9"/>
                </a:solidFill>
                <a:latin typeface="Trebuchet MS"/>
                <a:cs typeface="Trebuchet MS"/>
              </a:rPr>
              <a:t>i</a:t>
            </a:r>
            <a:r>
              <a:rPr sz="1800" b="1" spc="-85" dirty="0">
                <a:solidFill>
                  <a:srgbClr val="D9D9D9"/>
                </a:solidFill>
                <a:latin typeface="Trebuchet MS"/>
                <a:cs typeface="Trebuchet MS"/>
              </a:rPr>
              <a:t>ve</a:t>
            </a:r>
            <a:r>
              <a:rPr sz="1800" b="1" spc="-150" dirty="0">
                <a:solidFill>
                  <a:srgbClr val="D9D9D9"/>
                </a:solidFill>
                <a:latin typeface="Trebuchet MS"/>
                <a:cs typeface="Trebuchet MS"/>
              </a:rPr>
              <a:t> </a:t>
            </a:r>
            <a:r>
              <a:rPr sz="1800" b="1" spc="-45" dirty="0">
                <a:solidFill>
                  <a:srgbClr val="D9D9D9"/>
                </a:solidFill>
                <a:latin typeface="Trebuchet MS"/>
                <a:cs typeface="Trebuchet MS"/>
              </a:rPr>
              <a:t>t</a:t>
            </a:r>
            <a:r>
              <a:rPr sz="1800" b="1" spc="-55" dirty="0">
                <a:solidFill>
                  <a:srgbClr val="D9D9D9"/>
                </a:solidFill>
                <a:latin typeface="Trebuchet MS"/>
                <a:cs typeface="Trebuchet MS"/>
              </a:rPr>
              <a:t>a</a:t>
            </a:r>
            <a:r>
              <a:rPr sz="1800" b="1" spc="-70" dirty="0">
                <a:solidFill>
                  <a:srgbClr val="D9D9D9"/>
                </a:solidFill>
                <a:latin typeface="Trebuchet MS"/>
                <a:cs typeface="Trebuchet MS"/>
              </a:rPr>
              <a:t>bl</a:t>
            </a:r>
            <a:r>
              <a:rPr sz="1800" b="1" spc="-105" dirty="0">
                <a:solidFill>
                  <a:srgbClr val="D9D9D9"/>
                </a:solidFill>
                <a:latin typeface="Trebuchet MS"/>
                <a:cs typeface="Trebuchet MS"/>
              </a:rPr>
              <a:t>e</a:t>
            </a:r>
            <a:r>
              <a:rPr sz="1800" b="1" spc="70" dirty="0">
                <a:solidFill>
                  <a:srgbClr val="D9D9D9"/>
                </a:solidFill>
                <a:latin typeface="Trebuchet MS"/>
                <a:cs typeface="Trebuchet MS"/>
              </a:rPr>
              <a:t>s</a:t>
            </a:r>
            <a:r>
              <a:rPr sz="1800" b="1" spc="-140"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60" dirty="0">
                <a:solidFill>
                  <a:srgbClr val="D9D9D9"/>
                </a:solidFill>
                <a:latin typeface="Trebuchet MS"/>
                <a:cs typeface="Trebuchet MS"/>
              </a:rPr>
              <a:t>P</a:t>
            </a:r>
            <a:r>
              <a:rPr sz="1800" b="1" spc="-75" dirty="0">
                <a:solidFill>
                  <a:srgbClr val="D9D9D9"/>
                </a:solidFill>
                <a:latin typeface="Trebuchet MS"/>
                <a:cs typeface="Trebuchet MS"/>
              </a:rPr>
              <a:t>e</a:t>
            </a:r>
            <a:r>
              <a:rPr sz="1800" b="1" spc="-65" dirty="0">
                <a:solidFill>
                  <a:srgbClr val="D9D9D9"/>
                </a:solidFill>
                <a:latin typeface="Trebuchet MS"/>
                <a:cs typeface="Trebuchet MS"/>
              </a:rPr>
              <a:t>rm</a:t>
            </a:r>
            <a:r>
              <a:rPr sz="1800" b="1" spc="-50" dirty="0">
                <a:solidFill>
                  <a:srgbClr val="D9D9D9"/>
                </a:solidFill>
                <a:latin typeface="Trebuchet MS"/>
                <a:cs typeface="Trebuchet MS"/>
              </a:rPr>
              <a:t>a</a:t>
            </a:r>
            <a:r>
              <a:rPr sz="1800" b="1" spc="-95" dirty="0">
                <a:solidFill>
                  <a:srgbClr val="D9D9D9"/>
                </a:solidFill>
                <a:latin typeface="Trebuchet MS"/>
                <a:cs typeface="Trebuchet MS"/>
              </a:rPr>
              <a:t>n</a:t>
            </a:r>
            <a:r>
              <a:rPr sz="1800" b="1" spc="-105" dirty="0">
                <a:solidFill>
                  <a:srgbClr val="D9D9D9"/>
                </a:solidFill>
                <a:latin typeface="Trebuchet MS"/>
                <a:cs typeface="Trebuchet MS"/>
              </a:rPr>
              <a:t>e</a:t>
            </a:r>
            <a:r>
              <a:rPr sz="1800" b="1" spc="-65" dirty="0">
                <a:solidFill>
                  <a:srgbClr val="D9D9D9"/>
                </a:solidFill>
                <a:latin typeface="Trebuchet MS"/>
                <a:cs typeface="Trebuchet MS"/>
              </a:rPr>
              <a:t>nt</a:t>
            </a:r>
            <a:endParaRPr sz="1800">
              <a:latin typeface="Trebuchet MS"/>
              <a:cs typeface="Trebuchet MS"/>
            </a:endParaRPr>
          </a:p>
          <a:p>
            <a:pPr marL="756285" lvl="1" indent="-287020">
              <a:lnSpc>
                <a:spcPct val="100000"/>
              </a:lnSpc>
              <a:spcBef>
                <a:spcPts val="1695"/>
              </a:spcBef>
              <a:buClr>
                <a:srgbClr val="99D3FF"/>
              </a:buClr>
              <a:buFont typeface="Wingdings"/>
              <a:buChar char=""/>
              <a:tabLst>
                <a:tab pos="756920" algn="l"/>
              </a:tabLst>
            </a:pPr>
            <a:r>
              <a:rPr sz="1800" b="1" spc="-80" dirty="0">
                <a:solidFill>
                  <a:srgbClr val="D9D9D9"/>
                </a:solidFill>
                <a:latin typeface="Trebuchet MS"/>
                <a:cs typeface="Trebuchet MS"/>
              </a:rPr>
              <a:t>Deve</a:t>
            </a:r>
            <a:r>
              <a:rPr sz="1800" b="1" spc="-55" dirty="0">
                <a:solidFill>
                  <a:srgbClr val="D9D9D9"/>
                </a:solidFill>
                <a:latin typeface="Trebuchet MS"/>
                <a:cs typeface="Trebuchet MS"/>
              </a:rPr>
              <a:t>l</a:t>
            </a:r>
            <a:r>
              <a:rPr sz="1800" b="1" spc="-65" dirty="0">
                <a:solidFill>
                  <a:srgbClr val="D9D9D9"/>
                </a:solidFill>
                <a:latin typeface="Trebuchet MS"/>
                <a:cs typeface="Trebuchet MS"/>
              </a:rPr>
              <a:t>op</a:t>
            </a:r>
            <a:r>
              <a:rPr sz="1800" b="1" spc="-70" dirty="0">
                <a:solidFill>
                  <a:srgbClr val="D9D9D9"/>
                </a:solidFill>
                <a:latin typeface="Trebuchet MS"/>
                <a:cs typeface="Trebuchet MS"/>
              </a:rPr>
              <a:t>ment</a:t>
            </a:r>
            <a:r>
              <a:rPr sz="1800" b="1" spc="-150" dirty="0">
                <a:solidFill>
                  <a:srgbClr val="D9D9D9"/>
                </a:solidFill>
                <a:latin typeface="Trebuchet MS"/>
                <a:cs typeface="Trebuchet MS"/>
              </a:rPr>
              <a:t> </a:t>
            </a:r>
            <a:r>
              <a:rPr sz="1800" b="1" spc="-60" dirty="0">
                <a:solidFill>
                  <a:srgbClr val="D9D9D9"/>
                </a:solidFill>
                <a:latin typeface="Trebuchet MS"/>
                <a:cs typeface="Trebuchet MS"/>
              </a:rPr>
              <a:t>t</a:t>
            </a:r>
            <a:r>
              <a:rPr sz="1800" b="1" spc="-55" dirty="0">
                <a:solidFill>
                  <a:srgbClr val="D9D9D9"/>
                </a:solidFill>
                <a:latin typeface="Trebuchet MS"/>
                <a:cs typeface="Trebuchet MS"/>
              </a:rPr>
              <a:t>abl</a:t>
            </a:r>
            <a:r>
              <a:rPr sz="1800" b="1" spc="-130" dirty="0">
                <a:solidFill>
                  <a:srgbClr val="D9D9D9"/>
                </a:solidFill>
                <a:latin typeface="Trebuchet MS"/>
                <a:cs typeface="Trebuchet MS"/>
              </a:rPr>
              <a:t>e</a:t>
            </a:r>
            <a:r>
              <a:rPr sz="1800" b="1" spc="70" dirty="0">
                <a:solidFill>
                  <a:srgbClr val="D9D9D9"/>
                </a:solidFill>
                <a:latin typeface="Trebuchet MS"/>
                <a:cs typeface="Trebuchet MS"/>
              </a:rPr>
              <a:t>s</a:t>
            </a:r>
            <a:r>
              <a:rPr sz="1800" b="1" spc="-150"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100" dirty="0">
                <a:solidFill>
                  <a:srgbClr val="D9D9D9"/>
                </a:solidFill>
                <a:latin typeface="Trebuchet MS"/>
                <a:cs typeface="Trebuchet MS"/>
              </a:rPr>
              <a:t>Tr</a:t>
            </a:r>
            <a:r>
              <a:rPr sz="1800" b="1" spc="-95" dirty="0">
                <a:solidFill>
                  <a:srgbClr val="D9D9D9"/>
                </a:solidFill>
                <a:latin typeface="Trebuchet MS"/>
                <a:cs typeface="Trebuchet MS"/>
              </a:rPr>
              <a:t>a</a:t>
            </a:r>
            <a:r>
              <a:rPr sz="1800" b="1" spc="-30" dirty="0">
                <a:solidFill>
                  <a:srgbClr val="D9D9D9"/>
                </a:solidFill>
                <a:latin typeface="Trebuchet MS"/>
                <a:cs typeface="Trebuchet MS"/>
              </a:rPr>
              <a:t>ns</a:t>
            </a:r>
            <a:r>
              <a:rPr sz="1800" b="1" spc="-10" dirty="0">
                <a:solidFill>
                  <a:srgbClr val="D9D9D9"/>
                </a:solidFill>
                <a:latin typeface="Trebuchet MS"/>
                <a:cs typeface="Trebuchet MS"/>
              </a:rPr>
              <a:t>i</a:t>
            </a:r>
            <a:r>
              <a:rPr sz="1800" b="1" spc="-130" dirty="0">
                <a:solidFill>
                  <a:srgbClr val="D9D9D9"/>
                </a:solidFill>
                <a:latin typeface="Trebuchet MS"/>
                <a:cs typeface="Trebuchet MS"/>
              </a:rPr>
              <a:t>e</a:t>
            </a:r>
            <a:r>
              <a:rPr sz="1800" b="1" spc="-65" dirty="0">
                <a:solidFill>
                  <a:srgbClr val="D9D9D9"/>
                </a:solidFill>
                <a:latin typeface="Trebuchet MS"/>
                <a:cs typeface="Trebuchet MS"/>
              </a:rPr>
              <a:t>nt</a:t>
            </a:r>
            <a:endParaRPr sz="1800">
              <a:latin typeface="Trebuchet MS"/>
              <a:cs typeface="Trebuchet MS"/>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5378" y="139064"/>
            <a:ext cx="2092325" cy="513715"/>
          </a:xfrm>
          <a:prstGeom prst="rect">
            <a:avLst/>
          </a:prstGeom>
        </p:spPr>
        <p:txBody>
          <a:bodyPr vert="horz" wrap="square" lIns="0" tIns="13335" rIns="0" bIns="0" rtlCol="0">
            <a:spAutoFit/>
          </a:bodyPr>
          <a:lstStyle/>
          <a:p>
            <a:pPr marL="12700">
              <a:lnSpc>
                <a:spcPct val="100000"/>
              </a:lnSpc>
              <a:spcBef>
                <a:spcPts val="105"/>
              </a:spcBef>
            </a:pPr>
            <a:r>
              <a:rPr spc="-5" dirty="0"/>
              <a:t>Table</a:t>
            </a:r>
            <a:r>
              <a:rPr spc="-70" dirty="0"/>
              <a:t> </a:t>
            </a:r>
            <a:r>
              <a:rPr spc="-5" dirty="0"/>
              <a:t>design</a:t>
            </a:r>
          </a:p>
        </p:txBody>
      </p:sp>
      <p:sp>
        <p:nvSpPr>
          <p:cNvPr id="3" name="object 3"/>
          <p:cNvSpPr txBox="1"/>
          <p:nvPr/>
        </p:nvSpPr>
        <p:spPr>
          <a:xfrm>
            <a:off x="2517394" y="1314450"/>
            <a:ext cx="5406390" cy="3503295"/>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720" algn="l"/>
              </a:tabLst>
            </a:pPr>
            <a:r>
              <a:rPr sz="1800" b="1" spc="-50" dirty="0">
                <a:solidFill>
                  <a:srgbClr val="D9D9D9"/>
                </a:solidFill>
                <a:latin typeface="Trebuchet MS"/>
                <a:cs typeface="Trebuchet MS"/>
              </a:rPr>
              <a:t>B</a:t>
            </a:r>
            <a:r>
              <a:rPr sz="1800" b="1" spc="-60" dirty="0">
                <a:solidFill>
                  <a:srgbClr val="D9D9D9"/>
                </a:solidFill>
                <a:latin typeface="Trebuchet MS"/>
                <a:cs typeface="Trebuchet MS"/>
              </a:rPr>
              <a:t>e</a:t>
            </a:r>
            <a:r>
              <a:rPr sz="1800" b="1" spc="5" dirty="0">
                <a:solidFill>
                  <a:srgbClr val="D9D9D9"/>
                </a:solidFill>
                <a:latin typeface="Trebuchet MS"/>
                <a:cs typeface="Trebuchet MS"/>
              </a:rPr>
              <a:t>st</a:t>
            </a:r>
            <a:r>
              <a:rPr sz="1800" b="1" spc="-145" dirty="0">
                <a:solidFill>
                  <a:srgbClr val="D9D9D9"/>
                </a:solidFill>
                <a:latin typeface="Trebuchet MS"/>
                <a:cs typeface="Trebuchet MS"/>
              </a:rPr>
              <a:t> </a:t>
            </a:r>
            <a:r>
              <a:rPr sz="1800" b="1" spc="-70" dirty="0">
                <a:solidFill>
                  <a:srgbClr val="D9D9D9"/>
                </a:solidFill>
                <a:latin typeface="Trebuchet MS"/>
                <a:cs typeface="Trebuchet MS"/>
              </a:rPr>
              <a:t>Prac</a:t>
            </a:r>
            <a:r>
              <a:rPr sz="1800" b="1" spc="-50" dirty="0">
                <a:solidFill>
                  <a:srgbClr val="D9D9D9"/>
                </a:solidFill>
                <a:latin typeface="Trebuchet MS"/>
                <a:cs typeface="Trebuchet MS"/>
              </a:rPr>
              <a:t>t</a:t>
            </a:r>
            <a:r>
              <a:rPr sz="1800" b="1" spc="-105" dirty="0">
                <a:solidFill>
                  <a:srgbClr val="D9D9D9"/>
                </a:solidFill>
                <a:latin typeface="Trebuchet MS"/>
                <a:cs typeface="Trebuchet MS"/>
              </a:rPr>
              <a:t>ice</a:t>
            </a:r>
            <a:r>
              <a:rPr sz="1800" b="1" spc="-160" dirty="0">
                <a:solidFill>
                  <a:srgbClr val="D9D9D9"/>
                </a:solidFill>
                <a:latin typeface="Trebuchet MS"/>
                <a:cs typeface="Trebuchet MS"/>
              </a:rPr>
              <a:t> </a:t>
            </a:r>
            <a:r>
              <a:rPr sz="1800" b="1" spc="-50" dirty="0">
                <a:solidFill>
                  <a:srgbClr val="D9D9D9"/>
                </a:solidFill>
                <a:latin typeface="Trebuchet MS"/>
                <a:cs typeface="Trebuchet MS"/>
              </a:rPr>
              <a:t>#1</a:t>
            </a:r>
            <a:r>
              <a:rPr sz="1800" b="1" spc="-135"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65" dirty="0">
                <a:solidFill>
                  <a:srgbClr val="D9D9D9"/>
                </a:solidFill>
                <a:latin typeface="Trebuchet MS"/>
                <a:cs typeface="Trebuchet MS"/>
              </a:rPr>
              <a:t>App</a:t>
            </a:r>
            <a:r>
              <a:rPr sz="1800" b="1" spc="-75" dirty="0">
                <a:solidFill>
                  <a:srgbClr val="D9D9D9"/>
                </a:solidFill>
                <a:latin typeface="Trebuchet MS"/>
                <a:cs typeface="Trebuchet MS"/>
              </a:rPr>
              <a:t>ro</a:t>
            </a:r>
            <a:r>
              <a:rPr sz="1800" b="1" spc="-80" dirty="0">
                <a:solidFill>
                  <a:srgbClr val="D9D9D9"/>
                </a:solidFill>
                <a:latin typeface="Trebuchet MS"/>
                <a:cs typeface="Trebuchet MS"/>
              </a:rPr>
              <a:t>p</a:t>
            </a:r>
            <a:r>
              <a:rPr sz="1800" b="1" spc="-45" dirty="0">
                <a:solidFill>
                  <a:srgbClr val="D9D9D9"/>
                </a:solidFill>
                <a:latin typeface="Trebuchet MS"/>
                <a:cs typeface="Trebuchet MS"/>
              </a:rPr>
              <a:t>i</a:t>
            </a:r>
            <a:r>
              <a:rPr sz="1800" b="1" spc="-70" dirty="0">
                <a:solidFill>
                  <a:srgbClr val="D9D9D9"/>
                </a:solidFill>
                <a:latin typeface="Trebuchet MS"/>
                <a:cs typeface="Trebuchet MS"/>
              </a:rPr>
              <a:t>a</a:t>
            </a:r>
            <a:r>
              <a:rPr sz="1800" b="1" spc="-90" dirty="0">
                <a:solidFill>
                  <a:srgbClr val="D9D9D9"/>
                </a:solidFill>
                <a:latin typeface="Trebuchet MS"/>
                <a:cs typeface="Trebuchet MS"/>
              </a:rPr>
              <a:t>te</a:t>
            </a:r>
            <a:r>
              <a:rPr sz="1800" b="1" spc="-175" dirty="0">
                <a:solidFill>
                  <a:srgbClr val="D9D9D9"/>
                </a:solidFill>
                <a:latin typeface="Trebuchet MS"/>
                <a:cs typeface="Trebuchet MS"/>
              </a:rPr>
              <a:t> </a:t>
            </a:r>
            <a:r>
              <a:rPr sz="1800" b="1" spc="-45" dirty="0">
                <a:solidFill>
                  <a:srgbClr val="D9D9D9"/>
                </a:solidFill>
                <a:latin typeface="Trebuchet MS"/>
                <a:cs typeface="Trebuchet MS"/>
              </a:rPr>
              <a:t>t</a:t>
            </a:r>
            <a:r>
              <a:rPr sz="1800" b="1" spc="-55" dirty="0">
                <a:solidFill>
                  <a:srgbClr val="D9D9D9"/>
                </a:solidFill>
                <a:latin typeface="Trebuchet MS"/>
                <a:cs typeface="Trebuchet MS"/>
              </a:rPr>
              <a:t>a</a:t>
            </a:r>
            <a:r>
              <a:rPr sz="1800" b="1" spc="-80" dirty="0">
                <a:solidFill>
                  <a:srgbClr val="D9D9D9"/>
                </a:solidFill>
                <a:latin typeface="Trebuchet MS"/>
                <a:cs typeface="Trebuchet MS"/>
              </a:rPr>
              <a:t>ble</a:t>
            </a:r>
            <a:r>
              <a:rPr sz="1800" b="1" spc="-155" dirty="0">
                <a:solidFill>
                  <a:srgbClr val="D9D9D9"/>
                </a:solidFill>
                <a:latin typeface="Trebuchet MS"/>
                <a:cs typeface="Trebuchet MS"/>
              </a:rPr>
              <a:t> </a:t>
            </a:r>
            <a:r>
              <a:rPr sz="1800" b="1" spc="-60" dirty="0">
                <a:solidFill>
                  <a:srgbClr val="D9D9D9"/>
                </a:solidFill>
                <a:latin typeface="Trebuchet MS"/>
                <a:cs typeface="Trebuchet MS"/>
              </a:rPr>
              <a:t>ty</a:t>
            </a:r>
            <a:r>
              <a:rPr sz="1800" b="1" spc="-70" dirty="0">
                <a:solidFill>
                  <a:srgbClr val="D9D9D9"/>
                </a:solidFill>
                <a:latin typeface="Trebuchet MS"/>
                <a:cs typeface="Trebuchet MS"/>
              </a:rPr>
              <a:t>p</a:t>
            </a:r>
            <a:r>
              <a:rPr sz="1800" b="1" spc="-120" dirty="0">
                <a:solidFill>
                  <a:srgbClr val="D9D9D9"/>
                </a:solidFill>
                <a:latin typeface="Trebuchet MS"/>
                <a:cs typeface="Trebuchet MS"/>
              </a:rPr>
              <a:t>e</a:t>
            </a:r>
            <a:endParaRPr sz="1800">
              <a:latin typeface="Trebuchet MS"/>
              <a:cs typeface="Trebuchet MS"/>
            </a:endParaRPr>
          </a:p>
          <a:p>
            <a:pPr>
              <a:lnSpc>
                <a:spcPct val="100000"/>
              </a:lnSpc>
              <a:buClr>
                <a:srgbClr val="99D3FF"/>
              </a:buClr>
              <a:buFont typeface="Wingdings"/>
              <a:buChar char=""/>
            </a:pPr>
            <a:endParaRPr sz="2700">
              <a:latin typeface="Trebuchet MS"/>
              <a:cs typeface="Trebuchet MS"/>
            </a:endParaRPr>
          </a:p>
          <a:p>
            <a:pPr marL="299085" indent="-287020">
              <a:lnSpc>
                <a:spcPct val="100000"/>
              </a:lnSpc>
              <a:spcBef>
                <a:spcPts val="1860"/>
              </a:spcBef>
              <a:buClr>
                <a:srgbClr val="99D3FF"/>
              </a:buClr>
              <a:buFont typeface="Wingdings"/>
              <a:buChar char=""/>
              <a:tabLst>
                <a:tab pos="299720" algn="l"/>
              </a:tabLst>
            </a:pPr>
            <a:r>
              <a:rPr sz="1800" b="1" spc="-25" dirty="0">
                <a:solidFill>
                  <a:srgbClr val="D9D9D9"/>
                </a:solidFill>
                <a:latin typeface="Trebuchet MS"/>
                <a:cs typeface="Trebuchet MS"/>
              </a:rPr>
              <a:t>Best</a:t>
            </a:r>
            <a:r>
              <a:rPr sz="1800" b="1" spc="-145" dirty="0">
                <a:solidFill>
                  <a:srgbClr val="D9D9D9"/>
                </a:solidFill>
                <a:latin typeface="Trebuchet MS"/>
                <a:cs typeface="Trebuchet MS"/>
              </a:rPr>
              <a:t> </a:t>
            </a:r>
            <a:r>
              <a:rPr sz="1800" b="1" spc="-80" dirty="0">
                <a:solidFill>
                  <a:srgbClr val="D9D9D9"/>
                </a:solidFill>
                <a:latin typeface="Trebuchet MS"/>
                <a:cs typeface="Trebuchet MS"/>
              </a:rPr>
              <a:t>Practice</a:t>
            </a:r>
            <a:r>
              <a:rPr sz="1800" b="1" spc="-160" dirty="0">
                <a:solidFill>
                  <a:srgbClr val="D9D9D9"/>
                </a:solidFill>
                <a:latin typeface="Trebuchet MS"/>
                <a:cs typeface="Trebuchet MS"/>
              </a:rPr>
              <a:t> </a:t>
            </a:r>
            <a:r>
              <a:rPr sz="1800" b="1" spc="-50" dirty="0">
                <a:solidFill>
                  <a:srgbClr val="D9D9D9"/>
                </a:solidFill>
                <a:latin typeface="Trebuchet MS"/>
                <a:cs typeface="Trebuchet MS"/>
              </a:rPr>
              <a:t>#2</a:t>
            </a:r>
            <a:r>
              <a:rPr sz="1800" b="1" spc="-135"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75" dirty="0">
                <a:solidFill>
                  <a:srgbClr val="D9D9D9"/>
                </a:solidFill>
                <a:latin typeface="Trebuchet MS"/>
                <a:cs typeface="Trebuchet MS"/>
              </a:rPr>
              <a:t>Appropiate</a:t>
            </a:r>
            <a:r>
              <a:rPr sz="1800" b="1" spc="-175" dirty="0">
                <a:solidFill>
                  <a:srgbClr val="D9D9D9"/>
                </a:solidFill>
                <a:latin typeface="Trebuchet MS"/>
                <a:cs typeface="Trebuchet MS"/>
              </a:rPr>
              <a:t> </a:t>
            </a:r>
            <a:r>
              <a:rPr sz="1800" b="1" spc="-50" dirty="0">
                <a:solidFill>
                  <a:srgbClr val="D9D9D9"/>
                </a:solidFill>
                <a:latin typeface="Trebuchet MS"/>
                <a:cs typeface="Trebuchet MS"/>
              </a:rPr>
              <a:t>data</a:t>
            </a:r>
            <a:r>
              <a:rPr sz="1800" b="1" spc="-140" dirty="0">
                <a:solidFill>
                  <a:srgbClr val="D9D9D9"/>
                </a:solidFill>
                <a:latin typeface="Trebuchet MS"/>
                <a:cs typeface="Trebuchet MS"/>
              </a:rPr>
              <a:t> </a:t>
            </a:r>
            <a:r>
              <a:rPr sz="1800" b="1" spc="-75" dirty="0">
                <a:solidFill>
                  <a:srgbClr val="D9D9D9"/>
                </a:solidFill>
                <a:latin typeface="Trebuchet MS"/>
                <a:cs typeface="Trebuchet MS"/>
              </a:rPr>
              <a:t>type</a:t>
            </a:r>
            <a:endParaRPr sz="1800">
              <a:latin typeface="Trebuchet MS"/>
              <a:cs typeface="Trebuchet MS"/>
            </a:endParaRPr>
          </a:p>
          <a:p>
            <a:pPr>
              <a:lnSpc>
                <a:spcPct val="100000"/>
              </a:lnSpc>
              <a:spcBef>
                <a:spcPts val="15"/>
              </a:spcBef>
              <a:buClr>
                <a:srgbClr val="99D3FF"/>
              </a:buClr>
              <a:buFont typeface="Wingdings"/>
              <a:buChar char=""/>
            </a:pPr>
            <a:endParaRPr sz="3850">
              <a:latin typeface="Trebuchet MS"/>
              <a:cs typeface="Trebuchet MS"/>
            </a:endParaRPr>
          </a:p>
          <a:p>
            <a:pPr marL="299085" indent="-287020">
              <a:lnSpc>
                <a:spcPct val="100000"/>
              </a:lnSpc>
              <a:buClr>
                <a:srgbClr val="99D3FF"/>
              </a:buClr>
              <a:buFont typeface="Wingdings"/>
              <a:buChar char=""/>
              <a:tabLst>
                <a:tab pos="299720" algn="l"/>
              </a:tabLst>
            </a:pPr>
            <a:r>
              <a:rPr sz="1800" b="1" spc="-25" dirty="0">
                <a:solidFill>
                  <a:srgbClr val="D9D9D9"/>
                </a:solidFill>
                <a:latin typeface="Trebuchet MS"/>
                <a:cs typeface="Trebuchet MS"/>
              </a:rPr>
              <a:t>Best</a:t>
            </a:r>
            <a:r>
              <a:rPr sz="1800" b="1" spc="-145" dirty="0">
                <a:solidFill>
                  <a:srgbClr val="D9D9D9"/>
                </a:solidFill>
                <a:latin typeface="Trebuchet MS"/>
                <a:cs typeface="Trebuchet MS"/>
              </a:rPr>
              <a:t> </a:t>
            </a:r>
            <a:r>
              <a:rPr sz="1800" b="1" spc="-80" dirty="0">
                <a:solidFill>
                  <a:srgbClr val="D9D9D9"/>
                </a:solidFill>
                <a:latin typeface="Trebuchet MS"/>
                <a:cs typeface="Trebuchet MS"/>
              </a:rPr>
              <a:t>Practice</a:t>
            </a:r>
            <a:r>
              <a:rPr sz="1800" b="1" spc="-160" dirty="0">
                <a:solidFill>
                  <a:srgbClr val="D9D9D9"/>
                </a:solidFill>
                <a:latin typeface="Trebuchet MS"/>
                <a:cs typeface="Trebuchet MS"/>
              </a:rPr>
              <a:t> </a:t>
            </a:r>
            <a:r>
              <a:rPr sz="1800" b="1" spc="-50" dirty="0">
                <a:solidFill>
                  <a:srgbClr val="D9D9D9"/>
                </a:solidFill>
                <a:latin typeface="Trebuchet MS"/>
                <a:cs typeface="Trebuchet MS"/>
              </a:rPr>
              <a:t>#3</a:t>
            </a:r>
            <a:r>
              <a:rPr sz="1800" b="1" spc="-130"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40" dirty="0">
                <a:solidFill>
                  <a:srgbClr val="D9D9D9"/>
                </a:solidFill>
                <a:latin typeface="Trebuchet MS"/>
                <a:cs typeface="Trebuchet MS"/>
              </a:rPr>
              <a:t>Set</a:t>
            </a:r>
            <a:r>
              <a:rPr sz="1800" b="1" spc="-155" dirty="0">
                <a:solidFill>
                  <a:srgbClr val="D9D9D9"/>
                </a:solidFill>
                <a:latin typeface="Trebuchet MS"/>
                <a:cs typeface="Trebuchet MS"/>
              </a:rPr>
              <a:t> </a:t>
            </a:r>
            <a:r>
              <a:rPr sz="1800" b="1" spc="-65" dirty="0">
                <a:solidFill>
                  <a:srgbClr val="D9D9D9"/>
                </a:solidFill>
                <a:latin typeface="Trebuchet MS"/>
                <a:cs typeface="Trebuchet MS"/>
              </a:rPr>
              <a:t>cluster</a:t>
            </a:r>
            <a:r>
              <a:rPr sz="1800" b="1" spc="-150" dirty="0">
                <a:solidFill>
                  <a:srgbClr val="D9D9D9"/>
                </a:solidFill>
                <a:latin typeface="Trebuchet MS"/>
                <a:cs typeface="Trebuchet MS"/>
              </a:rPr>
              <a:t> </a:t>
            </a:r>
            <a:r>
              <a:rPr sz="1800" b="1" spc="-45" dirty="0">
                <a:solidFill>
                  <a:srgbClr val="D9D9D9"/>
                </a:solidFill>
                <a:latin typeface="Trebuchet MS"/>
                <a:cs typeface="Trebuchet MS"/>
              </a:rPr>
              <a:t>keys</a:t>
            </a:r>
            <a:r>
              <a:rPr sz="1800" b="1" spc="-130" dirty="0">
                <a:solidFill>
                  <a:srgbClr val="D9D9D9"/>
                </a:solidFill>
                <a:latin typeface="Trebuchet MS"/>
                <a:cs typeface="Trebuchet MS"/>
              </a:rPr>
              <a:t> </a:t>
            </a:r>
            <a:r>
              <a:rPr sz="1800" b="1" spc="-60" dirty="0">
                <a:solidFill>
                  <a:srgbClr val="D9D9D9"/>
                </a:solidFill>
                <a:latin typeface="Trebuchet MS"/>
                <a:cs typeface="Trebuchet MS"/>
              </a:rPr>
              <a:t>only</a:t>
            </a:r>
            <a:r>
              <a:rPr sz="1800" b="1" spc="-140" dirty="0">
                <a:solidFill>
                  <a:srgbClr val="D9D9D9"/>
                </a:solidFill>
                <a:latin typeface="Trebuchet MS"/>
                <a:cs typeface="Trebuchet MS"/>
              </a:rPr>
              <a:t> </a:t>
            </a:r>
            <a:r>
              <a:rPr sz="1800" b="1" spc="-50" dirty="0">
                <a:solidFill>
                  <a:srgbClr val="D9D9D9"/>
                </a:solidFill>
                <a:latin typeface="Trebuchet MS"/>
                <a:cs typeface="Trebuchet MS"/>
              </a:rPr>
              <a:t>if</a:t>
            </a:r>
            <a:r>
              <a:rPr sz="1800" b="1" spc="-155" dirty="0">
                <a:solidFill>
                  <a:srgbClr val="D9D9D9"/>
                </a:solidFill>
                <a:latin typeface="Trebuchet MS"/>
                <a:cs typeface="Trebuchet MS"/>
              </a:rPr>
              <a:t> </a:t>
            </a:r>
            <a:r>
              <a:rPr sz="1800" b="1" spc="-75" dirty="0">
                <a:solidFill>
                  <a:srgbClr val="D9D9D9"/>
                </a:solidFill>
                <a:latin typeface="Trebuchet MS"/>
                <a:cs typeface="Trebuchet MS"/>
              </a:rPr>
              <a:t>necesarry</a:t>
            </a:r>
            <a:endParaRPr sz="1800">
              <a:latin typeface="Trebuchet MS"/>
              <a:cs typeface="Trebuchet MS"/>
            </a:endParaRPr>
          </a:p>
          <a:p>
            <a:pPr marL="527685" lvl="1" indent="-287020">
              <a:lnSpc>
                <a:spcPct val="100000"/>
              </a:lnSpc>
              <a:spcBef>
                <a:spcPts val="1350"/>
              </a:spcBef>
              <a:buClr>
                <a:srgbClr val="99D3FF"/>
              </a:buClr>
              <a:buFont typeface="Wingdings"/>
              <a:buChar char=""/>
              <a:tabLst>
                <a:tab pos="528320" algn="l"/>
              </a:tabLst>
            </a:pPr>
            <a:r>
              <a:rPr sz="1800" b="1" spc="-95" dirty="0">
                <a:solidFill>
                  <a:srgbClr val="D9D9D9"/>
                </a:solidFill>
                <a:latin typeface="Trebuchet MS"/>
                <a:cs typeface="Trebuchet MS"/>
              </a:rPr>
              <a:t>Lar</a:t>
            </a:r>
            <a:r>
              <a:rPr sz="1800" b="1" spc="-30" dirty="0">
                <a:solidFill>
                  <a:srgbClr val="D9D9D9"/>
                </a:solidFill>
                <a:latin typeface="Trebuchet MS"/>
                <a:cs typeface="Trebuchet MS"/>
              </a:rPr>
              <a:t>ge</a:t>
            </a:r>
            <a:r>
              <a:rPr sz="1800" b="1" spc="-150" dirty="0">
                <a:solidFill>
                  <a:srgbClr val="D9D9D9"/>
                </a:solidFill>
                <a:latin typeface="Trebuchet MS"/>
                <a:cs typeface="Trebuchet MS"/>
              </a:rPr>
              <a:t> </a:t>
            </a:r>
            <a:r>
              <a:rPr sz="1800" b="1" spc="-45" dirty="0">
                <a:solidFill>
                  <a:srgbClr val="D9D9D9"/>
                </a:solidFill>
                <a:latin typeface="Trebuchet MS"/>
                <a:cs typeface="Trebuchet MS"/>
              </a:rPr>
              <a:t>t</a:t>
            </a:r>
            <a:r>
              <a:rPr sz="1800" b="1" spc="-50" dirty="0">
                <a:solidFill>
                  <a:srgbClr val="D9D9D9"/>
                </a:solidFill>
                <a:latin typeface="Trebuchet MS"/>
                <a:cs typeface="Trebuchet MS"/>
              </a:rPr>
              <a:t>a</a:t>
            </a:r>
            <a:r>
              <a:rPr sz="1800" b="1" spc="-80" dirty="0">
                <a:solidFill>
                  <a:srgbClr val="D9D9D9"/>
                </a:solidFill>
                <a:latin typeface="Trebuchet MS"/>
                <a:cs typeface="Trebuchet MS"/>
              </a:rPr>
              <a:t>ble</a:t>
            </a:r>
            <a:endParaRPr sz="1800">
              <a:latin typeface="Trebuchet MS"/>
              <a:cs typeface="Trebuchet MS"/>
            </a:endParaRPr>
          </a:p>
          <a:p>
            <a:pPr marL="527685" lvl="1" indent="-287020">
              <a:lnSpc>
                <a:spcPct val="100000"/>
              </a:lnSpc>
              <a:spcBef>
                <a:spcPts val="1900"/>
              </a:spcBef>
              <a:buClr>
                <a:srgbClr val="99D3FF"/>
              </a:buClr>
              <a:buFont typeface="Wingdings"/>
              <a:buChar char=""/>
              <a:tabLst>
                <a:tab pos="528320" algn="l"/>
              </a:tabLst>
            </a:pPr>
            <a:r>
              <a:rPr sz="1800" b="1" spc="70" dirty="0">
                <a:solidFill>
                  <a:srgbClr val="D9D9D9"/>
                </a:solidFill>
                <a:latin typeface="Trebuchet MS"/>
                <a:cs typeface="Trebuchet MS"/>
              </a:rPr>
              <a:t>Mo</a:t>
            </a:r>
            <a:r>
              <a:rPr sz="1800" b="1" spc="5" dirty="0">
                <a:solidFill>
                  <a:srgbClr val="D9D9D9"/>
                </a:solidFill>
                <a:latin typeface="Trebuchet MS"/>
                <a:cs typeface="Trebuchet MS"/>
              </a:rPr>
              <a:t>st</a:t>
            </a:r>
            <a:r>
              <a:rPr sz="1800" b="1" spc="-145" dirty="0">
                <a:solidFill>
                  <a:srgbClr val="D9D9D9"/>
                </a:solidFill>
                <a:latin typeface="Trebuchet MS"/>
                <a:cs typeface="Trebuchet MS"/>
              </a:rPr>
              <a:t> </a:t>
            </a:r>
            <a:r>
              <a:rPr sz="1800" b="1" spc="-85" dirty="0">
                <a:solidFill>
                  <a:srgbClr val="D9D9D9"/>
                </a:solidFill>
                <a:latin typeface="Trebuchet MS"/>
                <a:cs typeface="Trebuchet MS"/>
              </a:rPr>
              <a:t>q</a:t>
            </a:r>
            <a:r>
              <a:rPr sz="1800" b="1" spc="-95" dirty="0">
                <a:solidFill>
                  <a:srgbClr val="D9D9D9"/>
                </a:solidFill>
                <a:latin typeface="Trebuchet MS"/>
                <a:cs typeface="Trebuchet MS"/>
              </a:rPr>
              <a:t>u</a:t>
            </a:r>
            <a:r>
              <a:rPr sz="1800" b="1" spc="-105" dirty="0">
                <a:solidFill>
                  <a:srgbClr val="D9D9D9"/>
                </a:solidFill>
                <a:latin typeface="Trebuchet MS"/>
                <a:cs typeface="Trebuchet MS"/>
              </a:rPr>
              <a:t>e</a:t>
            </a:r>
            <a:r>
              <a:rPr sz="1800" b="1" spc="-80" dirty="0">
                <a:solidFill>
                  <a:srgbClr val="D9D9D9"/>
                </a:solidFill>
                <a:latin typeface="Trebuchet MS"/>
                <a:cs typeface="Trebuchet MS"/>
              </a:rPr>
              <a:t>ry</a:t>
            </a:r>
            <a:r>
              <a:rPr sz="1800" b="1" spc="-135" dirty="0">
                <a:solidFill>
                  <a:srgbClr val="D9D9D9"/>
                </a:solidFill>
                <a:latin typeface="Trebuchet MS"/>
                <a:cs typeface="Trebuchet MS"/>
              </a:rPr>
              <a:t> </a:t>
            </a:r>
            <a:r>
              <a:rPr sz="1800" b="1" spc="-75" dirty="0">
                <a:solidFill>
                  <a:srgbClr val="D9D9D9"/>
                </a:solidFill>
                <a:latin typeface="Trebuchet MS"/>
                <a:cs typeface="Trebuchet MS"/>
              </a:rPr>
              <a:t>t</a:t>
            </a:r>
            <a:r>
              <a:rPr sz="1800" b="1" spc="-55" dirty="0">
                <a:solidFill>
                  <a:srgbClr val="D9D9D9"/>
                </a:solidFill>
                <a:latin typeface="Trebuchet MS"/>
                <a:cs typeface="Trebuchet MS"/>
              </a:rPr>
              <a:t>i</a:t>
            </a:r>
            <a:r>
              <a:rPr sz="1800" b="1" spc="-80" dirty="0">
                <a:solidFill>
                  <a:srgbClr val="D9D9D9"/>
                </a:solidFill>
                <a:latin typeface="Trebuchet MS"/>
                <a:cs typeface="Trebuchet MS"/>
              </a:rPr>
              <a:t>me</a:t>
            </a:r>
            <a:r>
              <a:rPr sz="1800" b="1" spc="-165" dirty="0">
                <a:solidFill>
                  <a:srgbClr val="D9D9D9"/>
                </a:solidFill>
                <a:latin typeface="Trebuchet MS"/>
                <a:cs typeface="Trebuchet MS"/>
              </a:rPr>
              <a:t> </a:t>
            </a:r>
            <a:r>
              <a:rPr sz="1800" b="1" spc="-25" dirty="0">
                <a:solidFill>
                  <a:srgbClr val="D9D9D9"/>
                </a:solidFill>
                <a:latin typeface="Trebuchet MS"/>
                <a:cs typeface="Trebuchet MS"/>
              </a:rPr>
              <a:t>f</a:t>
            </a:r>
            <a:r>
              <a:rPr sz="1800" b="1" spc="-85" dirty="0">
                <a:solidFill>
                  <a:srgbClr val="D9D9D9"/>
                </a:solidFill>
                <a:latin typeface="Trebuchet MS"/>
                <a:cs typeface="Trebuchet MS"/>
              </a:rPr>
              <a:t>or</a:t>
            </a:r>
            <a:r>
              <a:rPr sz="1800" b="1" spc="-150" dirty="0">
                <a:solidFill>
                  <a:srgbClr val="D9D9D9"/>
                </a:solidFill>
                <a:latin typeface="Trebuchet MS"/>
                <a:cs typeface="Trebuchet MS"/>
              </a:rPr>
              <a:t> </a:t>
            </a:r>
            <a:r>
              <a:rPr sz="1800" b="1" spc="-55" dirty="0">
                <a:solidFill>
                  <a:srgbClr val="D9D9D9"/>
                </a:solidFill>
                <a:latin typeface="Trebuchet MS"/>
                <a:cs typeface="Trebuchet MS"/>
              </a:rPr>
              <a:t>tabl</a:t>
            </a:r>
            <a:r>
              <a:rPr sz="1800" b="1" spc="-120" dirty="0">
                <a:solidFill>
                  <a:srgbClr val="D9D9D9"/>
                </a:solidFill>
                <a:latin typeface="Trebuchet MS"/>
                <a:cs typeface="Trebuchet MS"/>
              </a:rPr>
              <a:t>e</a:t>
            </a:r>
            <a:r>
              <a:rPr sz="1800" b="1" spc="-165" dirty="0">
                <a:solidFill>
                  <a:srgbClr val="D9D9D9"/>
                </a:solidFill>
                <a:latin typeface="Trebuchet MS"/>
                <a:cs typeface="Trebuchet MS"/>
              </a:rPr>
              <a:t> </a:t>
            </a:r>
            <a:r>
              <a:rPr sz="1800" b="1" spc="-30" dirty="0">
                <a:solidFill>
                  <a:srgbClr val="D9D9D9"/>
                </a:solidFill>
                <a:latin typeface="Trebuchet MS"/>
                <a:cs typeface="Trebuchet MS"/>
              </a:rPr>
              <a:t>sc</a:t>
            </a:r>
            <a:r>
              <a:rPr sz="1800" b="1" spc="-25" dirty="0">
                <a:solidFill>
                  <a:srgbClr val="D9D9D9"/>
                </a:solidFill>
                <a:latin typeface="Trebuchet MS"/>
                <a:cs typeface="Trebuchet MS"/>
              </a:rPr>
              <a:t>a</a:t>
            </a:r>
            <a:r>
              <a:rPr sz="1800" b="1" spc="-70" dirty="0">
                <a:solidFill>
                  <a:srgbClr val="D9D9D9"/>
                </a:solidFill>
                <a:latin typeface="Trebuchet MS"/>
                <a:cs typeface="Trebuchet MS"/>
              </a:rPr>
              <a:t>n</a:t>
            </a:r>
            <a:endParaRPr sz="1800">
              <a:latin typeface="Trebuchet MS"/>
              <a:cs typeface="Trebuchet MS"/>
            </a:endParaRPr>
          </a:p>
          <a:p>
            <a:pPr marL="527685" lvl="1" indent="-287020">
              <a:lnSpc>
                <a:spcPct val="100000"/>
              </a:lnSpc>
              <a:spcBef>
                <a:spcPts val="1689"/>
              </a:spcBef>
              <a:buClr>
                <a:srgbClr val="99D3FF"/>
              </a:buClr>
              <a:buFont typeface="Wingdings"/>
              <a:buChar char=""/>
              <a:tabLst>
                <a:tab pos="528320" algn="l"/>
              </a:tabLst>
            </a:pPr>
            <a:r>
              <a:rPr sz="1800" b="1" spc="-35" dirty="0">
                <a:solidFill>
                  <a:srgbClr val="D9D9D9"/>
                </a:solidFill>
                <a:latin typeface="Trebuchet MS"/>
                <a:cs typeface="Trebuchet MS"/>
              </a:rPr>
              <a:t>Dimensions</a:t>
            </a:r>
            <a:endParaRPr sz="1800">
              <a:latin typeface="Trebuchet MS"/>
              <a:cs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151765"/>
            <a:ext cx="2888233" cy="513715"/>
          </a:xfrm>
        </p:spPr>
        <p:txBody>
          <a:bodyPr/>
          <a:lstStyle/>
          <a:p>
            <a:endParaRPr lang="en-IN" dirty="0"/>
          </a:p>
        </p:txBody>
      </p:sp>
      <p:sp>
        <p:nvSpPr>
          <p:cNvPr id="5" name="Rectangle 4"/>
          <p:cNvSpPr/>
          <p:nvPr/>
        </p:nvSpPr>
        <p:spPr>
          <a:xfrm>
            <a:off x="457200" y="361950"/>
            <a:ext cx="8610600" cy="4247317"/>
          </a:xfrm>
          <a:prstGeom prst="rect">
            <a:avLst/>
          </a:prstGeom>
        </p:spPr>
        <p:txBody>
          <a:bodyPr wrap="square">
            <a:spAutoFit/>
          </a:bodyPr>
          <a:lstStyle/>
          <a:p>
            <a:endParaRPr lang="en-US" dirty="0" smtClean="0"/>
          </a:p>
          <a:p>
            <a:r>
              <a:rPr lang="en-US" dirty="0" smtClean="0">
                <a:solidFill>
                  <a:schemeClr val="bg1"/>
                </a:solidFill>
              </a:rPr>
              <a:t>Web Interface(Classic </a:t>
            </a:r>
            <a:r>
              <a:rPr lang="en-US" dirty="0">
                <a:solidFill>
                  <a:schemeClr val="bg1"/>
                </a:solidFill>
              </a:rPr>
              <a:t>Web </a:t>
            </a:r>
            <a:r>
              <a:rPr lang="en-US" dirty="0" smtClean="0">
                <a:solidFill>
                  <a:schemeClr val="bg1"/>
                </a:solidFill>
              </a:rPr>
              <a:t>Interface)</a:t>
            </a:r>
          </a:p>
          <a:p>
            <a:endParaRPr lang="en-US" dirty="0">
              <a:solidFill>
                <a:schemeClr val="bg1"/>
              </a:solidFill>
            </a:endParaRPr>
          </a:p>
          <a:p>
            <a:r>
              <a:rPr lang="en-US" dirty="0" smtClean="0">
                <a:solidFill>
                  <a:schemeClr val="bg1"/>
                </a:solidFill>
              </a:rPr>
              <a:t>Snowflake</a:t>
            </a:r>
            <a:endParaRPr lang="en-US" dirty="0">
              <a:solidFill>
                <a:schemeClr val="bg1"/>
              </a:solidFill>
            </a:endParaRPr>
          </a:p>
          <a:p>
            <a:r>
              <a:rPr lang="en-US" dirty="0">
                <a:solidFill>
                  <a:schemeClr val="bg1"/>
                </a:solidFill>
              </a:rPr>
              <a:t>Once you have logged into the Snowflake web-based graphical interface</a:t>
            </a:r>
            <a:r>
              <a:rPr lang="en-US" dirty="0" smtClean="0">
                <a:solidFill>
                  <a:schemeClr val="bg1"/>
                </a:solidFill>
              </a:rPr>
              <a:t>,</a:t>
            </a:r>
          </a:p>
          <a:p>
            <a:r>
              <a:rPr lang="en-US" dirty="0">
                <a:solidFill>
                  <a:schemeClr val="bg1"/>
                </a:solidFill>
              </a:rPr>
              <a:t> </a:t>
            </a:r>
            <a:r>
              <a:rPr lang="en-US" dirty="0" smtClean="0">
                <a:solidFill>
                  <a:schemeClr val="bg1"/>
                </a:solidFill>
              </a:rPr>
              <a:t>                        </a:t>
            </a:r>
            <a:r>
              <a:rPr lang="en-US" dirty="0">
                <a:solidFill>
                  <a:schemeClr val="bg1"/>
                </a:solidFill>
              </a:rPr>
              <a:t>you can create and manage all Snowflake objects, </a:t>
            </a:r>
            <a:endParaRPr lang="en-US" dirty="0" smtClean="0">
              <a:solidFill>
                <a:schemeClr val="bg1"/>
              </a:solidFill>
            </a:endParaRPr>
          </a:p>
          <a:p>
            <a:r>
              <a:rPr lang="en-US" dirty="0" smtClean="0">
                <a:solidFill>
                  <a:schemeClr val="bg1"/>
                </a:solidFill>
              </a:rPr>
              <a:t>                          virtual </a:t>
            </a:r>
            <a:r>
              <a:rPr lang="en-US" dirty="0">
                <a:solidFill>
                  <a:schemeClr val="bg1"/>
                </a:solidFill>
              </a:rPr>
              <a:t>warehouses</a:t>
            </a:r>
            <a:r>
              <a:rPr lang="en-US" dirty="0" smtClean="0">
                <a:solidFill>
                  <a:schemeClr val="bg1"/>
                </a:solidFill>
              </a:rPr>
              <a:t>,</a:t>
            </a:r>
          </a:p>
          <a:p>
            <a:r>
              <a:rPr lang="en-US" dirty="0">
                <a:solidFill>
                  <a:schemeClr val="bg1"/>
                </a:solidFill>
              </a:rPr>
              <a:t> </a:t>
            </a:r>
            <a:r>
              <a:rPr lang="en-US" dirty="0" smtClean="0">
                <a:solidFill>
                  <a:schemeClr val="bg1"/>
                </a:solidFill>
              </a:rPr>
              <a:t>                         databases</a:t>
            </a:r>
            <a:r>
              <a:rPr lang="en-US" dirty="0">
                <a:solidFill>
                  <a:schemeClr val="bg1"/>
                </a:solidFill>
              </a:rPr>
              <a:t>, </a:t>
            </a:r>
          </a:p>
          <a:p>
            <a:r>
              <a:rPr lang="en-US" dirty="0" smtClean="0">
                <a:solidFill>
                  <a:schemeClr val="bg1"/>
                </a:solidFill>
              </a:rPr>
              <a:t>                          all </a:t>
            </a:r>
            <a:r>
              <a:rPr lang="en-US" dirty="0">
                <a:solidFill>
                  <a:schemeClr val="bg1"/>
                </a:solidFill>
              </a:rPr>
              <a:t>database objects. </a:t>
            </a:r>
            <a:endParaRPr lang="en-US" dirty="0" smtClean="0">
              <a:solidFill>
                <a:schemeClr val="bg1"/>
              </a:solidFill>
            </a:endParaRPr>
          </a:p>
          <a:p>
            <a:endParaRPr lang="en-US" dirty="0" smtClean="0">
              <a:solidFill>
                <a:schemeClr val="bg1"/>
              </a:solidFill>
            </a:endParaRPr>
          </a:p>
          <a:p>
            <a:r>
              <a:rPr lang="en-US" dirty="0" smtClean="0">
                <a:solidFill>
                  <a:schemeClr val="bg1"/>
                </a:solidFill>
              </a:rPr>
              <a:t>You </a:t>
            </a:r>
            <a:r>
              <a:rPr lang="en-US" dirty="0">
                <a:solidFill>
                  <a:schemeClr val="bg1"/>
                </a:solidFill>
              </a:rPr>
              <a:t>can also use the interface to load limited amounts of data into tables, execute ad hoc queries and perform other DML/DDL operations, and view past queries. </a:t>
            </a:r>
            <a:endParaRPr lang="en-US" dirty="0" smtClean="0">
              <a:solidFill>
                <a:schemeClr val="bg1"/>
              </a:solidFill>
            </a:endParaRPr>
          </a:p>
          <a:p>
            <a:endParaRPr lang="en-US" dirty="0" smtClean="0">
              <a:solidFill>
                <a:schemeClr val="bg1"/>
              </a:solidFill>
            </a:endParaRPr>
          </a:p>
          <a:p>
            <a:r>
              <a:rPr lang="en-US" dirty="0" smtClean="0">
                <a:solidFill>
                  <a:schemeClr val="bg1"/>
                </a:solidFill>
              </a:rPr>
              <a:t>The </a:t>
            </a:r>
            <a:r>
              <a:rPr lang="en-US" dirty="0">
                <a:solidFill>
                  <a:schemeClr val="bg1"/>
                </a:solidFill>
              </a:rPr>
              <a:t>interface is where you can change your Snowflake user password and specify other preferences, such as your email address</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xmlns="" val="235569198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8094" y="139064"/>
            <a:ext cx="2830195" cy="513715"/>
          </a:xfrm>
          <a:prstGeom prst="rect">
            <a:avLst/>
          </a:prstGeom>
        </p:spPr>
        <p:txBody>
          <a:bodyPr vert="horz" wrap="square" lIns="0" tIns="13335" rIns="0" bIns="0" rtlCol="0">
            <a:spAutoFit/>
          </a:bodyPr>
          <a:lstStyle/>
          <a:p>
            <a:pPr marL="12700">
              <a:lnSpc>
                <a:spcPct val="100000"/>
              </a:lnSpc>
              <a:spcBef>
                <a:spcPts val="105"/>
              </a:spcBef>
            </a:pPr>
            <a:r>
              <a:rPr dirty="0"/>
              <a:t>Retention</a:t>
            </a:r>
            <a:r>
              <a:rPr spc="-75" dirty="0"/>
              <a:t> </a:t>
            </a:r>
            <a:r>
              <a:rPr spc="-5" dirty="0"/>
              <a:t>period</a:t>
            </a:r>
          </a:p>
        </p:txBody>
      </p:sp>
      <p:sp>
        <p:nvSpPr>
          <p:cNvPr id="3" name="object 3"/>
          <p:cNvSpPr txBox="1"/>
          <p:nvPr/>
        </p:nvSpPr>
        <p:spPr>
          <a:xfrm>
            <a:off x="1989201" y="1314450"/>
            <a:ext cx="5741670" cy="2466340"/>
          </a:xfrm>
          <a:prstGeom prst="rect">
            <a:avLst/>
          </a:prstGeom>
        </p:spPr>
        <p:txBody>
          <a:bodyPr vert="horz" wrap="square" lIns="0" tIns="12700" rIns="0" bIns="0" rtlCol="0">
            <a:spAutoFit/>
          </a:bodyPr>
          <a:lstStyle/>
          <a:p>
            <a:pPr marL="318135" indent="-287020">
              <a:lnSpc>
                <a:spcPct val="100000"/>
              </a:lnSpc>
              <a:spcBef>
                <a:spcPts val="100"/>
              </a:spcBef>
              <a:buClr>
                <a:srgbClr val="99D3FF"/>
              </a:buClr>
              <a:buFont typeface="Wingdings"/>
              <a:buChar char=""/>
              <a:tabLst>
                <a:tab pos="318135" algn="l"/>
              </a:tabLst>
            </a:pPr>
            <a:r>
              <a:rPr sz="1800" b="1" spc="-25" dirty="0">
                <a:solidFill>
                  <a:srgbClr val="D9D9D9"/>
                </a:solidFill>
                <a:latin typeface="Trebuchet MS"/>
                <a:cs typeface="Trebuchet MS"/>
              </a:rPr>
              <a:t>Best</a:t>
            </a:r>
            <a:r>
              <a:rPr sz="1800" b="1" spc="-135" dirty="0">
                <a:solidFill>
                  <a:srgbClr val="D9D9D9"/>
                </a:solidFill>
                <a:latin typeface="Trebuchet MS"/>
                <a:cs typeface="Trebuchet MS"/>
              </a:rPr>
              <a:t> </a:t>
            </a:r>
            <a:r>
              <a:rPr sz="1800" b="1" spc="-80" dirty="0">
                <a:solidFill>
                  <a:srgbClr val="D9D9D9"/>
                </a:solidFill>
                <a:latin typeface="Trebuchet MS"/>
                <a:cs typeface="Trebuchet MS"/>
              </a:rPr>
              <a:t>Practice</a:t>
            </a:r>
            <a:r>
              <a:rPr sz="1800" b="1" spc="-155" dirty="0">
                <a:solidFill>
                  <a:srgbClr val="D9D9D9"/>
                </a:solidFill>
                <a:latin typeface="Trebuchet MS"/>
                <a:cs typeface="Trebuchet MS"/>
              </a:rPr>
              <a:t> </a:t>
            </a:r>
            <a:r>
              <a:rPr sz="1800" b="1" spc="-100" dirty="0">
                <a:solidFill>
                  <a:srgbClr val="D9D9D9"/>
                </a:solidFill>
                <a:latin typeface="Trebuchet MS"/>
                <a:cs typeface="Trebuchet MS"/>
              </a:rPr>
              <a:t>#1:</a:t>
            </a:r>
            <a:r>
              <a:rPr sz="1800" b="1" spc="-114" dirty="0">
                <a:solidFill>
                  <a:srgbClr val="D9D9D9"/>
                </a:solidFill>
                <a:latin typeface="Trebuchet MS"/>
                <a:cs typeface="Trebuchet MS"/>
              </a:rPr>
              <a:t> </a:t>
            </a:r>
            <a:r>
              <a:rPr sz="1800" b="1" spc="-10" dirty="0">
                <a:solidFill>
                  <a:srgbClr val="D9D9D9"/>
                </a:solidFill>
                <a:latin typeface="Trebuchet MS"/>
                <a:cs typeface="Trebuchet MS"/>
              </a:rPr>
              <a:t>Staging</a:t>
            </a:r>
            <a:r>
              <a:rPr sz="1800" b="1" spc="-150" dirty="0">
                <a:solidFill>
                  <a:srgbClr val="D9D9D9"/>
                </a:solidFill>
                <a:latin typeface="Trebuchet MS"/>
                <a:cs typeface="Trebuchet MS"/>
              </a:rPr>
              <a:t> </a:t>
            </a:r>
            <a:r>
              <a:rPr sz="1800" b="1" spc="-40" dirty="0">
                <a:solidFill>
                  <a:srgbClr val="D9D9D9"/>
                </a:solidFill>
                <a:latin typeface="Trebuchet MS"/>
                <a:cs typeface="Trebuchet MS"/>
              </a:rPr>
              <a:t>database</a:t>
            </a:r>
            <a:r>
              <a:rPr sz="1800" b="1" spc="-195" dirty="0">
                <a:solidFill>
                  <a:srgbClr val="D9D9D9"/>
                </a:solidFill>
                <a:latin typeface="Trebuchet MS"/>
                <a:cs typeface="Trebuchet MS"/>
              </a:rPr>
              <a:t> </a:t>
            </a:r>
            <a:r>
              <a:rPr sz="1800" b="1" spc="440" dirty="0">
                <a:solidFill>
                  <a:srgbClr val="D9D9D9"/>
                </a:solidFill>
                <a:latin typeface="Trebuchet MS"/>
                <a:cs typeface="Trebuchet MS"/>
              </a:rPr>
              <a:t>–</a:t>
            </a:r>
            <a:r>
              <a:rPr sz="1800" b="1" spc="-140" dirty="0">
                <a:solidFill>
                  <a:srgbClr val="D9D9D9"/>
                </a:solidFill>
                <a:latin typeface="Trebuchet MS"/>
                <a:cs typeface="Trebuchet MS"/>
              </a:rPr>
              <a:t> </a:t>
            </a:r>
            <a:r>
              <a:rPr sz="1800" b="1" spc="-50" dirty="0">
                <a:solidFill>
                  <a:srgbClr val="D9D9D9"/>
                </a:solidFill>
                <a:latin typeface="Trebuchet MS"/>
                <a:cs typeface="Trebuchet MS"/>
              </a:rPr>
              <a:t>0</a:t>
            </a:r>
            <a:r>
              <a:rPr sz="1800" b="1" spc="-135" dirty="0">
                <a:solidFill>
                  <a:srgbClr val="D9D9D9"/>
                </a:solidFill>
                <a:latin typeface="Trebuchet MS"/>
                <a:cs typeface="Trebuchet MS"/>
              </a:rPr>
              <a:t> </a:t>
            </a:r>
            <a:r>
              <a:rPr sz="1800" b="1" spc="-25" dirty="0">
                <a:solidFill>
                  <a:srgbClr val="D9D9D9"/>
                </a:solidFill>
                <a:latin typeface="Trebuchet MS"/>
                <a:cs typeface="Trebuchet MS"/>
              </a:rPr>
              <a:t>days</a:t>
            </a:r>
            <a:r>
              <a:rPr sz="1800" b="1" spc="-125" dirty="0">
                <a:solidFill>
                  <a:srgbClr val="D9D9D9"/>
                </a:solidFill>
                <a:latin typeface="Trebuchet MS"/>
                <a:cs typeface="Trebuchet MS"/>
              </a:rPr>
              <a:t> </a:t>
            </a:r>
            <a:r>
              <a:rPr sz="1800" b="1" spc="-70" dirty="0">
                <a:solidFill>
                  <a:srgbClr val="D9D9D9"/>
                </a:solidFill>
                <a:latin typeface="Trebuchet MS"/>
                <a:cs typeface="Trebuchet MS"/>
              </a:rPr>
              <a:t>(transient)</a:t>
            </a:r>
            <a:endParaRPr sz="1800">
              <a:latin typeface="Trebuchet MS"/>
              <a:cs typeface="Trebuchet MS"/>
            </a:endParaRPr>
          </a:p>
          <a:p>
            <a:pPr>
              <a:lnSpc>
                <a:spcPct val="100000"/>
              </a:lnSpc>
              <a:buClr>
                <a:srgbClr val="99D3FF"/>
              </a:buClr>
              <a:buFont typeface="Wingdings"/>
              <a:buChar char=""/>
            </a:pPr>
            <a:endParaRPr sz="2700">
              <a:latin typeface="Trebuchet MS"/>
              <a:cs typeface="Trebuchet MS"/>
            </a:endParaRPr>
          </a:p>
          <a:p>
            <a:pPr marL="299085" indent="-287020">
              <a:lnSpc>
                <a:spcPct val="100000"/>
              </a:lnSpc>
              <a:spcBef>
                <a:spcPts val="1610"/>
              </a:spcBef>
              <a:buClr>
                <a:srgbClr val="99D3FF"/>
              </a:buClr>
              <a:buFont typeface="Wingdings"/>
              <a:buChar char=""/>
              <a:tabLst>
                <a:tab pos="299720" algn="l"/>
              </a:tabLst>
            </a:pPr>
            <a:r>
              <a:rPr sz="1800" b="1" spc="-25" dirty="0">
                <a:solidFill>
                  <a:srgbClr val="D9D9D9"/>
                </a:solidFill>
                <a:latin typeface="Trebuchet MS"/>
                <a:cs typeface="Trebuchet MS"/>
              </a:rPr>
              <a:t>Best</a:t>
            </a:r>
            <a:r>
              <a:rPr sz="1800" b="1" spc="-145" dirty="0">
                <a:solidFill>
                  <a:srgbClr val="D9D9D9"/>
                </a:solidFill>
                <a:latin typeface="Trebuchet MS"/>
                <a:cs typeface="Trebuchet MS"/>
              </a:rPr>
              <a:t> </a:t>
            </a:r>
            <a:r>
              <a:rPr sz="1800" b="1" spc="-80" dirty="0">
                <a:solidFill>
                  <a:srgbClr val="D9D9D9"/>
                </a:solidFill>
                <a:latin typeface="Trebuchet MS"/>
                <a:cs typeface="Trebuchet MS"/>
              </a:rPr>
              <a:t>Practice</a:t>
            </a:r>
            <a:r>
              <a:rPr sz="1800" b="1" spc="-155" dirty="0">
                <a:solidFill>
                  <a:srgbClr val="D9D9D9"/>
                </a:solidFill>
                <a:latin typeface="Trebuchet MS"/>
                <a:cs typeface="Trebuchet MS"/>
              </a:rPr>
              <a:t> </a:t>
            </a:r>
            <a:r>
              <a:rPr sz="1800" b="1" spc="-50" dirty="0">
                <a:solidFill>
                  <a:srgbClr val="D9D9D9"/>
                </a:solidFill>
                <a:latin typeface="Trebuchet MS"/>
                <a:cs typeface="Trebuchet MS"/>
              </a:rPr>
              <a:t>#2</a:t>
            </a:r>
            <a:r>
              <a:rPr sz="1800" b="1" spc="-125" dirty="0">
                <a:solidFill>
                  <a:srgbClr val="D9D9D9"/>
                </a:solidFill>
                <a:latin typeface="Trebuchet MS"/>
                <a:cs typeface="Trebuchet MS"/>
              </a:rPr>
              <a:t> </a:t>
            </a:r>
            <a:r>
              <a:rPr sz="1800" b="1" spc="440" dirty="0">
                <a:solidFill>
                  <a:srgbClr val="D9D9D9"/>
                </a:solidFill>
                <a:latin typeface="Trebuchet MS"/>
                <a:cs typeface="Trebuchet MS"/>
              </a:rPr>
              <a:t>–</a:t>
            </a:r>
            <a:r>
              <a:rPr sz="1800" b="1" spc="-145" dirty="0">
                <a:solidFill>
                  <a:srgbClr val="D9D9D9"/>
                </a:solidFill>
                <a:latin typeface="Trebuchet MS"/>
                <a:cs typeface="Trebuchet MS"/>
              </a:rPr>
              <a:t> </a:t>
            </a:r>
            <a:r>
              <a:rPr sz="1800" b="1" spc="-70" dirty="0">
                <a:solidFill>
                  <a:srgbClr val="D9D9D9"/>
                </a:solidFill>
                <a:latin typeface="Trebuchet MS"/>
                <a:cs typeface="Trebuchet MS"/>
              </a:rPr>
              <a:t>Production</a:t>
            </a:r>
            <a:r>
              <a:rPr sz="1800" b="1" spc="-125" dirty="0">
                <a:solidFill>
                  <a:srgbClr val="D9D9D9"/>
                </a:solidFill>
                <a:latin typeface="Trebuchet MS"/>
                <a:cs typeface="Trebuchet MS"/>
              </a:rPr>
              <a:t> </a:t>
            </a:r>
            <a:r>
              <a:rPr sz="1800" b="1" spc="440" dirty="0">
                <a:solidFill>
                  <a:srgbClr val="D9D9D9"/>
                </a:solidFill>
                <a:latin typeface="Trebuchet MS"/>
                <a:cs typeface="Trebuchet MS"/>
              </a:rPr>
              <a:t>–</a:t>
            </a:r>
            <a:r>
              <a:rPr sz="1800" b="1" spc="-145" dirty="0">
                <a:solidFill>
                  <a:srgbClr val="D9D9D9"/>
                </a:solidFill>
                <a:latin typeface="Trebuchet MS"/>
                <a:cs typeface="Trebuchet MS"/>
              </a:rPr>
              <a:t> </a:t>
            </a:r>
            <a:r>
              <a:rPr sz="1800" b="1" spc="-10" dirty="0">
                <a:solidFill>
                  <a:srgbClr val="D9D9D9"/>
                </a:solidFill>
                <a:latin typeface="Trebuchet MS"/>
                <a:cs typeface="Trebuchet MS"/>
              </a:rPr>
              <a:t>4-7</a:t>
            </a:r>
            <a:r>
              <a:rPr sz="1800" b="1" spc="-120" dirty="0">
                <a:solidFill>
                  <a:srgbClr val="D9D9D9"/>
                </a:solidFill>
                <a:latin typeface="Trebuchet MS"/>
                <a:cs typeface="Trebuchet MS"/>
              </a:rPr>
              <a:t> </a:t>
            </a:r>
            <a:r>
              <a:rPr sz="1800" b="1" spc="-25" dirty="0">
                <a:solidFill>
                  <a:srgbClr val="D9D9D9"/>
                </a:solidFill>
                <a:latin typeface="Trebuchet MS"/>
                <a:cs typeface="Trebuchet MS"/>
              </a:rPr>
              <a:t>days</a:t>
            </a:r>
            <a:r>
              <a:rPr sz="1800" b="1" spc="-145" dirty="0">
                <a:solidFill>
                  <a:srgbClr val="D9D9D9"/>
                </a:solidFill>
                <a:latin typeface="Trebuchet MS"/>
                <a:cs typeface="Trebuchet MS"/>
              </a:rPr>
              <a:t> </a:t>
            </a:r>
            <a:r>
              <a:rPr sz="1800" b="1" spc="-80" dirty="0">
                <a:solidFill>
                  <a:srgbClr val="D9D9D9"/>
                </a:solidFill>
                <a:latin typeface="Trebuchet MS"/>
                <a:cs typeface="Trebuchet MS"/>
              </a:rPr>
              <a:t>(1</a:t>
            </a:r>
            <a:r>
              <a:rPr sz="1800" b="1" spc="-135" dirty="0">
                <a:solidFill>
                  <a:srgbClr val="D9D9D9"/>
                </a:solidFill>
                <a:latin typeface="Trebuchet MS"/>
                <a:cs typeface="Trebuchet MS"/>
              </a:rPr>
              <a:t> </a:t>
            </a:r>
            <a:r>
              <a:rPr sz="1800" b="1" spc="-55" dirty="0">
                <a:solidFill>
                  <a:srgbClr val="D9D9D9"/>
                </a:solidFill>
                <a:latin typeface="Trebuchet MS"/>
                <a:cs typeface="Trebuchet MS"/>
              </a:rPr>
              <a:t>day</a:t>
            </a:r>
            <a:r>
              <a:rPr sz="1800" b="1" spc="-140" dirty="0">
                <a:solidFill>
                  <a:srgbClr val="D9D9D9"/>
                </a:solidFill>
                <a:latin typeface="Trebuchet MS"/>
                <a:cs typeface="Trebuchet MS"/>
              </a:rPr>
              <a:t> </a:t>
            </a:r>
            <a:r>
              <a:rPr sz="1800" b="1" spc="-75" dirty="0">
                <a:solidFill>
                  <a:srgbClr val="D9D9D9"/>
                </a:solidFill>
                <a:latin typeface="Trebuchet MS"/>
                <a:cs typeface="Trebuchet MS"/>
              </a:rPr>
              <a:t>min)</a:t>
            </a:r>
            <a:endParaRPr sz="1800">
              <a:latin typeface="Trebuchet MS"/>
              <a:cs typeface="Trebuchet MS"/>
            </a:endParaRPr>
          </a:p>
          <a:p>
            <a:pPr>
              <a:lnSpc>
                <a:spcPct val="100000"/>
              </a:lnSpc>
              <a:buClr>
                <a:srgbClr val="99D3FF"/>
              </a:buClr>
              <a:buFont typeface="Wingdings"/>
              <a:buChar char=""/>
            </a:pPr>
            <a:endParaRPr sz="2700">
              <a:latin typeface="Trebuchet MS"/>
              <a:cs typeface="Trebuchet MS"/>
            </a:endParaRPr>
          </a:p>
          <a:p>
            <a:pPr marL="346710" indent="-287020">
              <a:lnSpc>
                <a:spcPct val="100000"/>
              </a:lnSpc>
              <a:spcBef>
                <a:spcPts val="1605"/>
              </a:spcBef>
              <a:buClr>
                <a:srgbClr val="99D3FF"/>
              </a:buClr>
              <a:buFont typeface="Wingdings"/>
              <a:buChar char=""/>
              <a:tabLst>
                <a:tab pos="347345" algn="l"/>
              </a:tabLst>
            </a:pPr>
            <a:r>
              <a:rPr sz="1800" b="1" spc="-25" dirty="0">
                <a:solidFill>
                  <a:srgbClr val="D9D9D9"/>
                </a:solidFill>
                <a:latin typeface="Trebuchet MS"/>
                <a:cs typeface="Trebuchet MS"/>
              </a:rPr>
              <a:t>Best</a:t>
            </a:r>
            <a:r>
              <a:rPr sz="1800" b="1" spc="-145" dirty="0">
                <a:solidFill>
                  <a:srgbClr val="D9D9D9"/>
                </a:solidFill>
                <a:latin typeface="Trebuchet MS"/>
                <a:cs typeface="Trebuchet MS"/>
              </a:rPr>
              <a:t> </a:t>
            </a:r>
            <a:r>
              <a:rPr sz="1800" b="1" spc="-80" dirty="0">
                <a:solidFill>
                  <a:srgbClr val="D9D9D9"/>
                </a:solidFill>
                <a:latin typeface="Trebuchet MS"/>
                <a:cs typeface="Trebuchet MS"/>
              </a:rPr>
              <a:t>Practice</a:t>
            </a:r>
            <a:r>
              <a:rPr sz="1800" b="1" spc="-155" dirty="0">
                <a:solidFill>
                  <a:srgbClr val="D9D9D9"/>
                </a:solidFill>
                <a:latin typeface="Trebuchet MS"/>
                <a:cs typeface="Trebuchet MS"/>
              </a:rPr>
              <a:t> </a:t>
            </a:r>
            <a:r>
              <a:rPr sz="1800" b="1" spc="-50" dirty="0">
                <a:solidFill>
                  <a:srgbClr val="D9D9D9"/>
                </a:solidFill>
                <a:latin typeface="Trebuchet MS"/>
                <a:cs typeface="Trebuchet MS"/>
              </a:rPr>
              <a:t>#3</a:t>
            </a:r>
            <a:r>
              <a:rPr sz="1800" b="1" spc="-125"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70" dirty="0">
                <a:solidFill>
                  <a:srgbClr val="D9D9D9"/>
                </a:solidFill>
                <a:latin typeface="Trebuchet MS"/>
                <a:cs typeface="Trebuchet MS"/>
              </a:rPr>
              <a:t>Large</a:t>
            </a:r>
            <a:r>
              <a:rPr sz="1800" b="1" spc="-140" dirty="0">
                <a:solidFill>
                  <a:srgbClr val="D9D9D9"/>
                </a:solidFill>
                <a:latin typeface="Trebuchet MS"/>
                <a:cs typeface="Trebuchet MS"/>
              </a:rPr>
              <a:t> </a:t>
            </a:r>
            <a:r>
              <a:rPr sz="1800" b="1" spc="-55" dirty="0">
                <a:solidFill>
                  <a:srgbClr val="D9D9D9"/>
                </a:solidFill>
                <a:latin typeface="Trebuchet MS"/>
                <a:cs typeface="Trebuchet MS"/>
              </a:rPr>
              <a:t>high-churn</a:t>
            </a:r>
            <a:r>
              <a:rPr sz="1800" b="1" spc="-120" dirty="0">
                <a:solidFill>
                  <a:srgbClr val="D9D9D9"/>
                </a:solidFill>
                <a:latin typeface="Trebuchet MS"/>
                <a:cs typeface="Trebuchet MS"/>
              </a:rPr>
              <a:t> </a:t>
            </a:r>
            <a:r>
              <a:rPr sz="1800" b="1" spc="-45" dirty="0">
                <a:solidFill>
                  <a:srgbClr val="D9D9D9"/>
                </a:solidFill>
                <a:latin typeface="Trebuchet MS"/>
                <a:cs typeface="Trebuchet MS"/>
              </a:rPr>
              <a:t>tables</a:t>
            </a:r>
            <a:r>
              <a:rPr sz="1800" b="1" spc="-130" dirty="0">
                <a:solidFill>
                  <a:srgbClr val="D9D9D9"/>
                </a:solidFill>
                <a:latin typeface="Trebuchet MS"/>
                <a:cs typeface="Trebuchet MS"/>
              </a:rPr>
              <a:t> </a:t>
            </a:r>
            <a:r>
              <a:rPr sz="1800" b="1" spc="440" dirty="0">
                <a:solidFill>
                  <a:srgbClr val="D9D9D9"/>
                </a:solidFill>
                <a:latin typeface="Trebuchet MS"/>
                <a:cs typeface="Trebuchet MS"/>
              </a:rPr>
              <a:t>–</a:t>
            </a:r>
            <a:r>
              <a:rPr sz="1800" b="1" spc="-150" dirty="0">
                <a:solidFill>
                  <a:srgbClr val="D9D9D9"/>
                </a:solidFill>
                <a:latin typeface="Trebuchet MS"/>
                <a:cs typeface="Trebuchet MS"/>
              </a:rPr>
              <a:t> </a:t>
            </a:r>
            <a:r>
              <a:rPr sz="1800" b="1" spc="-50" dirty="0">
                <a:solidFill>
                  <a:srgbClr val="D9D9D9"/>
                </a:solidFill>
                <a:latin typeface="Trebuchet MS"/>
                <a:cs typeface="Trebuchet MS"/>
              </a:rPr>
              <a:t>0</a:t>
            </a:r>
            <a:r>
              <a:rPr sz="1800" b="1" spc="-145" dirty="0">
                <a:solidFill>
                  <a:srgbClr val="D9D9D9"/>
                </a:solidFill>
                <a:latin typeface="Trebuchet MS"/>
                <a:cs typeface="Trebuchet MS"/>
              </a:rPr>
              <a:t> </a:t>
            </a:r>
            <a:r>
              <a:rPr sz="1800" b="1" spc="-25" dirty="0">
                <a:solidFill>
                  <a:srgbClr val="D9D9D9"/>
                </a:solidFill>
                <a:latin typeface="Trebuchet MS"/>
                <a:cs typeface="Trebuchet MS"/>
              </a:rPr>
              <a:t>days</a:t>
            </a:r>
            <a:endParaRPr sz="1800">
              <a:latin typeface="Trebuchet MS"/>
              <a:cs typeface="Trebuchet MS"/>
            </a:endParaRPr>
          </a:p>
          <a:p>
            <a:pPr marL="346710">
              <a:lnSpc>
                <a:spcPct val="100000"/>
              </a:lnSpc>
              <a:spcBef>
                <a:spcPts val="1090"/>
              </a:spcBef>
            </a:pPr>
            <a:r>
              <a:rPr sz="1800" b="1" spc="-65" dirty="0">
                <a:solidFill>
                  <a:srgbClr val="D9D9D9"/>
                </a:solidFill>
                <a:latin typeface="Trebuchet MS"/>
                <a:cs typeface="Trebuchet MS"/>
              </a:rPr>
              <a:t>(transient)</a:t>
            </a:r>
            <a:endParaRPr sz="1800">
              <a:latin typeface="Trebuchet MS"/>
              <a:cs typeface="Trebuchet MS"/>
            </a:endParaRPr>
          </a:p>
        </p:txBody>
      </p:sp>
      <p:pic>
        <p:nvPicPr>
          <p:cNvPr id="4" name="object 4"/>
          <p:cNvPicPr/>
          <p:nvPr/>
        </p:nvPicPr>
        <p:blipFill>
          <a:blip r:embed="rId2" cstate="print"/>
          <a:stretch>
            <a:fillRect/>
          </a:stretch>
        </p:blipFill>
        <p:spPr>
          <a:xfrm>
            <a:off x="1781555" y="3803903"/>
            <a:ext cx="6675120" cy="806208"/>
          </a:xfrm>
          <a:prstGeom prst="rect">
            <a:avLst/>
          </a:prstGeom>
        </p:spPr>
      </p:pic>
      <p:grpSp>
        <p:nvGrpSpPr>
          <p:cNvPr id="5" name="object 5"/>
          <p:cNvGrpSpPr/>
          <p:nvPr/>
        </p:nvGrpSpPr>
        <p:grpSpPr>
          <a:xfrm>
            <a:off x="1828800" y="3831996"/>
            <a:ext cx="6573520" cy="710565"/>
            <a:chOff x="1828800" y="3831996"/>
            <a:chExt cx="6573520" cy="710565"/>
          </a:xfrm>
        </p:grpSpPr>
        <p:pic>
          <p:nvPicPr>
            <p:cNvPr id="6" name="object 6"/>
            <p:cNvPicPr/>
            <p:nvPr/>
          </p:nvPicPr>
          <p:blipFill>
            <a:blip r:embed="rId3" cstate="print"/>
            <a:stretch>
              <a:fillRect/>
            </a:stretch>
          </p:blipFill>
          <p:spPr>
            <a:xfrm>
              <a:off x="1828800" y="3831996"/>
              <a:ext cx="6573011" cy="710184"/>
            </a:xfrm>
            <a:prstGeom prst="rect">
              <a:avLst/>
            </a:prstGeom>
          </p:spPr>
        </p:pic>
        <p:pic>
          <p:nvPicPr>
            <p:cNvPr id="7" name="object 7"/>
            <p:cNvPicPr/>
            <p:nvPr/>
          </p:nvPicPr>
          <p:blipFill>
            <a:blip r:embed="rId4" cstate="print"/>
            <a:stretch>
              <a:fillRect/>
            </a:stretch>
          </p:blipFill>
          <p:spPr>
            <a:xfrm>
              <a:off x="3302508" y="3874007"/>
              <a:ext cx="630174" cy="345186"/>
            </a:xfrm>
            <a:prstGeom prst="rect">
              <a:avLst/>
            </a:prstGeom>
          </p:spPr>
        </p:pic>
        <p:pic>
          <p:nvPicPr>
            <p:cNvPr id="8" name="object 8"/>
            <p:cNvPicPr/>
            <p:nvPr/>
          </p:nvPicPr>
          <p:blipFill>
            <a:blip r:embed="rId5" cstate="print"/>
            <a:stretch>
              <a:fillRect/>
            </a:stretch>
          </p:blipFill>
          <p:spPr>
            <a:xfrm>
              <a:off x="4884420" y="3874007"/>
              <a:ext cx="994410" cy="345186"/>
            </a:xfrm>
            <a:prstGeom prst="rect">
              <a:avLst/>
            </a:prstGeom>
          </p:spPr>
        </p:pic>
        <p:pic>
          <p:nvPicPr>
            <p:cNvPr id="9" name="object 9"/>
            <p:cNvPicPr/>
            <p:nvPr/>
          </p:nvPicPr>
          <p:blipFill>
            <a:blip r:embed="rId6" cstate="print"/>
            <a:stretch>
              <a:fillRect/>
            </a:stretch>
          </p:blipFill>
          <p:spPr>
            <a:xfrm>
              <a:off x="6961632" y="3874007"/>
              <a:ext cx="805433" cy="345186"/>
            </a:xfrm>
            <a:prstGeom prst="rect">
              <a:avLst/>
            </a:prstGeom>
          </p:spPr>
        </p:pic>
      </p:grpSp>
      <p:graphicFrame>
        <p:nvGraphicFramePr>
          <p:cNvPr id="10" name="object 10"/>
          <p:cNvGraphicFramePr>
            <a:graphicFrameLocks noGrp="1"/>
          </p:cNvGraphicFramePr>
          <p:nvPr/>
        </p:nvGraphicFramePr>
        <p:xfrm>
          <a:off x="1824037" y="3827208"/>
          <a:ext cx="6572884" cy="709954"/>
        </p:xfrm>
        <a:graphic>
          <a:graphicData uri="http://schemas.openxmlformats.org/drawingml/2006/table">
            <a:tbl>
              <a:tblPr firstRow="1" bandRow="1">
                <a:tableStyleId>{2D5ABB26-0587-4C30-8999-92F81FD0307C}</a:tableStyleId>
              </a:tblPr>
              <a:tblGrid>
                <a:gridCol w="955675"/>
                <a:gridCol w="1654175"/>
                <a:gridCol w="1873885"/>
                <a:gridCol w="2089149"/>
              </a:tblGrid>
              <a:tr h="370865">
                <a:tc>
                  <a:txBody>
                    <a:bodyPr/>
                    <a:lstStyle/>
                    <a:p>
                      <a:pPr>
                        <a:lnSpc>
                          <a:spcPct val="100000"/>
                        </a:lnSpc>
                      </a:pPr>
                      <a:endParaRPr sz="1800">
                        <a:latin typeface="Times New Roman"/>
                        <a:cs typeface="Times New Roman"/>
                      </a:endParaRPr>
                    </a:p>
                  </a:txBody>
                  <a:tcPr marL="0" marR="0" marT="0" marB="0">
                    <a:lnL w="9525">
                      <a:solidFill>
                        <a:srgbClr val="373737"/>
                      </a:solidFill>
                      <a:prstDash val="solid"/>
                    </a:lnL>
                    <a:lnT w="9525">
                      <a:solidFill>
                        <a:srgbClr val="373737"/>
                      </a:solidFill>
                      <a:prstDash val="solid"/>
                    </a:lnT>
                    <a:lnB w="28575">
                      <a:solidFill>
                        <a:srgbClr val="FFFFFF"/>
                      </a:solidFill>
                      <a:prstDash val="solid"/>
                    </a:lnB>
                    <a:solidFill>
                      <a:srgbClr val="383838"/>
                    </a:solidFill>
                  </a:tcPr>
                </a:tc>
                <a:tc>
                  <a:txBody>
                    <a:bodyPr/>
                    <a:lstStyle/>
                    <a:p>
                      <a:pPr marL="615950">
                        <a:lnSpc>
                          <a:spcPct val="100000"/>
                        </a:lnSpc>
                        <a:spcBef>
                          <a:spcPts val="735"/>
                        </a:spcBef>
                      </a:pPr>
                      <a:r>
                        <a:rPr sz="1200" b="1" spc="-70" dirty="0">
                          <a:solidFill>
                            <a:srgbClr val="F1F1F1"/>
                          </a:solidFill>
                          <a:latin typeface="Tahoma"/>
                          <a:cs typeface="Tahoma"/>
                        </a:rPr>
                        <a:t>Active</a:t>
                      </a:r>
                      <a:endParaRPr sz="1200">
                        <a:latin typeface="Tahoma"/>
                        <a:cs typeface="Tahoma"/>
                      </a:endParaRPr>
                    </a:p>
                  </a:txBody>
                  <a:tcPr marL="0" marR="0" marT="93345" marB="0">
                    <a:lnT w="9525">
                      <a:solidFill>
                        <a:srgbClr val="373737"/>
                      </a:solidFill>
                      <a:prstDash val="solid"/>
                    </a:lnT>
                    <a:lnB w="28575">
                      <a:solidFill>
                        <a:srgbClr val="FFFFFF"/>
                      </a:solidFill>
                      <a:prstDash val="solid"/>
                    </a:lnB>
                    <a:solidFill>
                      <a:srgbClr val="383838"/>
                    </a:solidFill>
                  </a:tcPr>
                </a:tc>
                <a:tc>
                  <a:txBody>
                    <a:bodyPr/>
                    <a:lstStyle/>
                    <a:p>
                      <a:pPr algn="ctr">
                        <a:lnSpc>
                          <a:spcPct val="100000"/>
                        </a:lnSpc>
                        <a:spcBef>
                          <a:spcPts val="735"/>
                        </a:spcBef>
                      </a:pPr>
                      <a:r>
                        <a:rPr sz="1200" b="1" spc="-5" dirty="0">
                          <a:solidFill>
                            <a:srgbClr val="FFFFFF"/>
                          </a:solidFill>
                          <a:latin typeface="Tahoma"/>
                          <a:cs typeface="Tahoma"/>
                        </a:rPr>
                        <a:t>Tim</a:t>
                      </a:r>
                      <a:r>
                        <a:rPr sz="1200" b="1" dirty="0">
                          <a:solidFill>
                            <a:srgbClr val="FFFFFF"/>
                          </a:solidFill>
                          <a:latin typeface="Tahoma"/>
                          <a:cs typeface="Tahoma"/>
                        </a:rPr>
                        <a:t>e</a:t>
                      </a:r>
                      <a:r>
                        <a:rPr sz="1200" b="1" spc="-35" dirty="0">
                          <a:solidFill>
                            <a:srgbClr val="FFFFFF"/>
                          </a:solidFill>
                          <a:latin typeface="Tahoma"/>
                          <a:cs typeface="Tahoma"/>
                        </a:rPr>
                        <a:t> </a:t>
                      </a:r>
                      <a:r>
                        <a:rPr sz="1200" b="1" spc="-5" dirty="0">
                          <a:solidFill>
                            <a:srgbClr val="FFFFFF"/>
                          </a:solidFill>
                          <a:latin typeface="Tahoma"/>
                          <a:cs typeface="Tahoma"/>
                        </a:rPr>
                        <a:t>Trav</a:t>
                      </a:r>
                      <a:r>
                        <a:rPr sz="1200" b="1" dirty="0">
                          <a:solidFill>
                            <a:srgbClr val="FFFFFF"/>
                          </a:solidFill>
                          <a:latin typeface="Tahoma"/>
                          <a:cs typeface="Tahoma"/>
                        </a:rPr>
                        <a:t>el</a:t>
                      </a:r>
                      <a:endParaRPr sz="1200">
                        <a:latin typeface="Tahoma"/>
                        <a:cs typeface="Tahoma"/>
                      </a:endParaRPr>
                    </a:p>
                  </a:txBody>
                  <a:tcPr marL="0" marR="0" marT="93345" marB="0">
                    <a:lnT w="9525">
                      <a:solidFill>
                        <a:srgbClr val="373737"/>
                      </a:solidFill>
                      <a:prstDash val="solid"/>
                    </a:lnT>
                    <a:lnB w="28575">
                      <a:solidFill>
                        <a:srgbClr val="FFFFFF"/>
                      </a:solidFill>
                      <a:prstDash val="solid"/>
                    </a:lnB>
                    <a:solidFill>
                      <a:srgbClr val="383838"/>
                    </a:solidFill>
                  </a:tcPr>
                </a:tc>
                <a:tc>
                  <a:txBody>
                    <a:bodyPr/>
                    <a:lstStyle/>
                    <a:p>
                      <a:pPr marL="1270" algn="ctr">
                        <a:lnSpc>
                          <a:spcPct val="100000"/>
                        </a:lnSpc>
                        <a:spcBef>
                          <a:spcPts val="735"/>
                        </a:spcBef>
                      </a:pPr>
                      <a:r>
                        <a:rPr sz="1200" b="1" spc="-5" dirty="0">
                          <a:solidFill>
                            <a:srgbClr val="FFFFFF"/>
                          </a:solidFill>
                          <a:latin typeface="Tahoma"/>
                          <a:cs typeface="Tahoma"/>
                        </a:rPr>
                        <a:t>Fai</a:t>
                      </a:r>
                      <a:r>
                        <a:rPr sz="1200" b="1" dirty="0">
                          <a:solidFill>
                            <a:srgbClr val="FFFFFF"/>
                          </a:solidFill>
                          <a:latin typeface="Tahoma"/>
                          <a:cs typeface="Tahoma"/>
                        </a:rPr>
                        <a:t>l</a:t>
                      </a:r>
                      <a:r>
                        <a:rPr sz="1200" b="1" spc="-20" dirty="0">
                          <a:solidFill>
                            <a:srgbClr val="FFFFFF"/>
                          </a:solidFill>
                          <a:latin typeface="Tahoma"/>
                          <a:cs typeface="Tahoma"/>
                        </a:rPr>
                        <a:t> </a:t>
                      </a:r>
                      <a:r>
                        <a:rPr sz="1200" b="1" dirty="0">
                          <a:solidFill>
                            <a:srgbClr val="FFFFFF"/>
                          </a:solidFill>
                          <a:latin typeface="Tahoma"/>
                          <a:cs typeface="Tahoma"/>
                        </a:rPr>
                        <a:t>S</a:t>
                      </a:r>
                      <a:r>
                        <a:rPr sz="1200" b="1" spc="-5" dirty="0">
                          <a:solidFill>
                            <a:srgbClr val="FFFFFF"/>
                          </a:solidFill>
                          <a:latin typeface="Tahoma"/>
                          <a:cs typeface="Tahoma"/>
                        </a:rPr>
                        <a:t>afe</a:t>
                      </a:r>
                      <a:endParaRPr sz="1200">
                        <a:latin typeface="Tahoma"/>
                        <a:cs typeface="Tahoma"/>
                      </a:endParaRPr>
                    </a:p>
                  </a:txBody>
                  <a:tcPr marL="0" marR="0" marT="93345" marB="0">
                    <a:lnR w="9525">
                      <a:solidFill>
                        <a:srgbClr val="373737"/>
                      </a:solidFill>
                      <a:prstDash val="solid"/>
                    </a:lnR>
                    <a:lnT w="9525">
                      <a:solidFill>
                        <a:srgbClr val="373737"/>
                      </a:solidFill>
                      <a:prstDash val="solid"/>
                    </a:lnT>
                    <a:lnB w="28575">
                      <a:solidFill>
                        <a:srgbClr val="FFFFFF"/>
                      </a:solidFill>
                      <a:prstDash val="solid"/>
                    </a:lnB>
                    <a:solidFill>
                      <a:srgbClr val="383838"/>
                    </a:solidFill>
                  </a:tcPr>
                </a:tc>
              </a:tr>
              <a:tr h="339089">
                <a:tc>
                  <a:txBody>
                    <a:bodyPr/>
                    <a:lstStyle/>
                    <a:p>
                      <a:pPr marL="160655">
                        <a:lnSpc>
                          <a:spcPct val="100000"/>
                        </a:lnSpc>
                        <a:spcBef>
                          <a:spcPts val="495"/>
                        </a:spcBef>
                      </a:pPr>
                      <a:r>
                        <a:rPr sz="1400" spc="-5" dirty="0">
                          <a:latin typeface="Bahnschrift"/>
                          <a:cs typeface="Bahnschrift"/>
                        </a:rPr>
                        <a:t>Timeout</a:t>
                      </a:r>
                      <a:endParaRPr sz="1400">
                        <a:latin typeface="Bahnschrift"/>
                        <a:cs typeface="Bahnschrift"/>
                      </a:endParaRPr>
                    </a:p>
                  </a:txBody>
                  <a:tcPr marL="0" marR="0" marT="62865"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F1F1F1"/>
                    </a:solidFill>
                  </a:tcPr>
                </a:tc>
                <a:tc>
                  <a:txBody>
                    <a:bodyPr/>
                    <a:lstStyle/>
                    <a:p>
                      <a:pPr marL="586740">
                        <a:lnSpc>
                          <a:spcPct val="100000"/>
                        </a:lnSpc>
                        <a:spcBef>
                          <a:spcPts val="365"/>
                        </a:spcBef>
                      </a:pPr>
                      <a:r>
                        <a:rPr sz="1600" spc="-5" dirty="0">
                          <a:latin typeface="Bahnschrift"/>
                          <a:cs typeface="Bahnschrift"/>
                        </a:rPr>
                        <a:t>20GB</a:t>
                      </a:r>
                      <a:endParaRPr sz="1600">
                        <a:latin typeface="Bahnschrift"/>
                        <a:cs typeface="Bahnschrift"/>
                      </a:endParaRPr>
                    </a:p>
                  </a:txBody>
                  <a:tcPr marL="0" marR="0" marT="46355"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F1F1F1"/>
                    </a:solidFill>
                  </a:tcPr>
                </a:tc>
                <a:tc>
                  <a:txBody>
                    <a:bodyPr/>
                    <a:lstStyle/>
                    <a:p>
                      <a:pPr algn="ctr">
                        <a:lnSpc>
                          <a:spcPct val="100000"/>
                        </a:lnSpc>
                        <a:spcBef>
                          <a:spcPts val="365"/>
                        </a:spcBef>
                      </a:pPr>
                      <a:r>
                        <a:rPr sz="1600" spc="-10" dirty="0">
                          <a:latin typeface="Bahnschrift"/>
                          <a:cs typeface="Bahnschrift"/>
                        </a:rPr>
                        <a:t>400GB</a:t>
                      </a:r>
                      <a:endParaRPr sz="1600">
                        <a:latin typeface="Bahnschrift"/>
                        <a:cs typeface="Bahnschrift"/>
                      </a:endParaRPr>
                    </a:p>
                  </a:txBody>
                  <a:tcPr marL="0" marR="0" marT="46355"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F1F1F1"/>
                    </a:solidFill>
                  </a:tcPr>
                </a:tc>
                <a:tc>
                  <a:txBody>
                    <a:bodyPr/>
                    <a:lstStyle/>
                    <a:p>
                      <a:pPr marL="2540" algn="ctr">
                        <a:lnSpc>
                          <a:spcPct val="100000"/>
                        </a:lnSpc>
                        <a:spcBef>
                          <a:spcPts val="365"/>
                        </a:spcBef>
                      </a:pPr>
                      <a:r>
                        <a:rPr sz="1600" spc="-5" dirty="0">
                          <a:latin typeface="Bahnschrift"/>
                          <a:cs typeface="Bahnschrift"/>
                        </a:rPr>
                        <a:t>2.8TB</a:t>
                      </a:r>
                      <a:endParaRPr sz="1600">
                        <a:latin typeface="Bahnschrift"/>
                        <a:cs typeface="Bahnschrift"/>
                      </a:endParaRPr>
                    </a:p>
                  </a:txBody>
                  <a:tcPr marL="0" marR="0" marT="46355"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F1F1F1"/>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27883" y="418338"/>
            <a:ext cx="2888233" cy="492443"/>
          </a:xfrm>
        </p:spPr>
        <p:txBody>
          <a:bodyPr/>
          <a:lstStyle/>
          <a:p>
            <a:r>
              <a:rPr lang="en-US" b="1" dirty="0">
                <a:solidFill>
                  <a:srgbClr val="FF0000"/>
                </a:solidFill>
              </a:rPr>
              <a:t>Object Hierarchy</a:t>
            </a:r>
          </a:p>
        </p:txBody>
      </p:sp>
      <p:pic>
        <p:nvPicPr>
          <p:cNvPr id="6" name="Content Placeholder 5" descr="securable-objects-hierarchy.png"/>
          <p:cNvPicPr>
            <a:picLocks noGrp="1" noChangeAspect="1"/>
          </p:cNvPicPr>
          <p:nvPr>
            <p:ph idx="1"/>
          </p:nvPr>
        </p:nvPicPr>
        <p:blipFill>
          <a:blip r:embed="rId2" cstate="print"/>
          <a:stretch>
            <a:fillRect/>
          </a:stretch>
        </p:blipFill>
        <p:spPr>
          <a:xfrm>
            <a:off x="1485898" y="1047750"/>
            <a:ext cx="6819901" cy="3168903"/>
          </a:xfrm>
        </p:spPr>
      </p:pic>
    </p:spTree>
    <p:extLst>
      <p:ext uri="{BB962C8B-B14F-4D97-AF65-F5344CB8AC3E}">
        <p14:creationId xmlns:p14="http://schemas.microsoft.com/office/powerpoint/2010/main" xmlns="" val="201332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151765"/>
            <a:ext cx="2888233" cy="513715"/>
          </a:xfrm>
        </p:spPr>
        <p:txBody>
          <a:bodyPr/>
          <a:lstStyle/>
          <a:p>
            <a:endParaRPr lang="en-IN" dirty="0"/>
          </a:p>
        </p:txBody>
      </p:sp>
      <p:sp>
        <p:nvSpPr>
          <p:cNvPr id="5" name="Rectangle 4"/>
          <p:cNvSpPr/>
          <p:nvPr/>
        </p:nvSpPr>
        <p:spPr>
          <a:xfrm>
            <a:off x="381000" y="590550"/>
            <a:ext cx="8610600" cy="1477328"/>
          </a:xfrm>
          <a:prstGeom prst="rect">
            <a:avLst/>
          </a:prstGeom>
        </p:spPr>
        <p:txBody>
          <a:bodyPr wrap="square">
            <a:spAutoFit/>
          </a:bodyPr>
          <a:lstStyle/>
          <a:p>
            <a:endParaRPr lang="en-US" dirty="0">
              <a:solidFill>
                <a:schemeClr val="bg1"/>
              </a:solidFill>
            </a:endParaRPr>
          </a:p>
          <a:p>
            <a:r>
              <a:rPr lang="en-US" dirty="0" smtClean="0">
                <a:solidFill>
                  <a:schemeClr val="bg1"/>
                </a:solidFill>
              </a:rPr>
              <a:t>, </a:t>
            </a:r>
            <a:r>
              <a:rPr lang="en-US" dirty="0">
                <a:solidFill>
                  <a:schemeClr val="bg1"/>
                </a:solidFill>
              </a:rPr>
              <a:t>if you have the required administrator roles</a:t>
            </a:r>
            <a:r>
              <a:rPr lang="en-US" dirty="0" smtClean="0">
                <a:solidFill>
                  <a:schemeClr val="bg1"/>
                </a:solidFill>
              </a:rPr>
              <a:t>,</a:t>
            </a:r>
          </a:p>
          <a:p>
            <a:r>
              <a:rPr lang="en-US" dirty="0">
                <a:solidFill>
                  <a:schemeClr val="bg1"/>
                </a:solidFill>
              </a:rPr>
              <a:t> </a:t>
            </a:r>
            <a:r>
              <a:rPr lang="en-US" dirty="0" smtClean="0">
                <a:solidFill>
                  <a:schemeClr val="bg1"/>
                </a:solidFill>
              </a:rPr>
              <a:t>                 </a:t>
            </a:r>
            <a:r>
              <a:rPr lang="en-US" dirty="0">
                <a:solidFill>
                  <a:schemeClr val="bg1"/>
                </a:solidFill>
              </a:rPr>
              <a:t>you can perform administrative tasks in the interface, </a:t>
            </a:r>
            <a:endParaRPr lang="en-US" dirty="0" smtClean="0">
              <a:solidFill>
                <a:schemeClr val="bg1"/>
              </a:solidFill>
            </a:endParaRPr>
          </a:p>
          <a:p>
            <a:r>
              <a:rPr lang="en-US" dirty="0">
                <a:solidFill>
                  <a:schemeClr val="bg1"/>
                </a:solidFill>
              </a:rPr>
              <a:t> </a:t>
            </a:r>
            <a:r>
              <a:rPr lang="en-US" dirty="0" smtClean="0">
                <a:solidFill>
                  <a:schemeClr val="bg1"/>
                </a:solidFill>
              </a:rPr>
              <a:t>                  such </a:t>
            </a:r>
            <a:r>
              <a:rPr lang="en-US" dirty="0">
                <a:solidFill>
                  <a:schemeClr val="bg1"/>
                </a:solidFill>
              </a:rPr>
              <a:t>as creating and managing users</a:t>
            </a:r>
            <a:r>
              <a:rPr lang="en-US" dirty="0" smtClean="0">
                <a:solidFill>
                  <a:schemeClr val="bg1"/>
                </a:solidFill>
              </a:rPr>
              <a:t>.</a:t>
            </a:r>
          </a:p>
          <a:p>
            <a:r>
              <a:rPr lang="en-US" dirty="0" smtClean="0">
                <a:solidFill>
                  <a:schemeClr val="bg1"/>
                </a:solidFill>
              </a:rPr>
              <a:t> </a:t>
            </a:r>
            <a:r>
              <a:rPr lang="en-US" dirty="0">
                <a:solidFill>
                  <a:schemeClr val="bg1"/>
                </a:solidFill>
              </a:rPr>
              <a:t>For more information about the administrative tasks you can perform, see Managing</a:t>
            </a:r>
            <a:endParaRPr lang="en-IN" dirty="0">
              <a:solidFill>
                <a:schemeClr val="bg1"/>
              </a:solidFill>
            </a:endParaRPr>
          </a:p>
        </p:txBody>
      </p:sp>
      <p:sp>
        <p:nvSpPr>
          <p:cNvPr id="3" name="Rectangle 2"/>
          <p:cNvSpPr/>
          <p:nvPr/>
        </p:nvSpPr>
        <p:spPr>
          <a:xfrm>
            <a:off x="1600200" y="2495550"/>
            <a:ext cx="4495800" cy="1754326"/>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Databases Page</a:t>
            </a:r>
          </a:p>
          <a:p>
            <a:pPr marL="285750" indent="-285750">
              <a:buFont typeface="Arial" panose="020B0604020202020204" pitchFamily="34" charset="0"/>
              <a:buChar char="•"/>
            </a:pPr>
            <a:r>
              <a:rPr lang="en-IN" dirty="0" smtClean="0">
                <a:solidFill>
                  <a:schemeClr val="bg1"/>
                </a:solidFill>
              </a:rPr>
              <a:t>Warehouses </a:t>
            </a:r>
            <a:r>
              <a:rPr lang="en-IN" dirty="0">
                <a:solidFill>
                  <a:schemeClr val="bg1"/>
                </a:solidFill>
              </a:rPr>
              <a:t>Page</a:t>
            </a:r>
          </a:p>
          <a:p>
            <a:pPr marL="285750" indent="-285750">
              <a:buFont typeface="Arial" panose="020B0604020202020204" pitchFamily="34" charset="0"/>
              <a:buChar char="•"/>
            </a:pPr>
            <a:r>
              <a:rPr lang="en-IN" dirty="0" smtClean="0">
                <a:solidFill>
                  <a:schemeClr val="bg1"/>
                </a:solidFill>
              </a:rPr>
              <a:t>Worksheet </a:t>
            </a:r>
            <a:r>
              <a:rPr lang="en-IN" dirty="0">
                <a:solidFill>
                  <a:schemeClr val="bg1"/>
                </a:solidFill>
              </a:rPr>
              <a:t>Page</a:t>
            </a:r>
          </a:p>
          <a:p>
            <a:pPr marL="285750" indent="-285750">
              <a:buFont typeface="Arial" panose="020B0604020202020204" pitchFamily="34" charset="0"/>
              <a:buChar char="•"/>
            </a:pPr>
            <a:r>
              <a:rPr lang="en-IN" dirty="0" smtClean="0">
                <a:solidFill>
                  <a:schemeClr val="bg1"/>
                </a:solidFill>
              </a:rPr>
              <a:t>History </a:t>
            </a:r>
            <a:r>
              <a:rPr lang="en-IN" dirty="0">
                <a:solidFill>
                  <a:schemeClr val="bg1"/>
                </a:solidFill>
              </a:rPr>
              <a:t>Page</a:t>
            </a:r>
          </a:p>
          <a:p>
            <a:pPr marL="285750" indent="-285750">
              <a:buFont typeface="Arial" panose="020B0604020202020204" pitchFamily="34" charset="0"/>
              <a:buChar char="•"/>
            </a:pPr>
            <a:r>
              <a:rPr lang="en-IN" dirty="0" smtClean="0">
                <a:solidFill>
                  <a:schemeClr val="bg1"/>
                </a:solidFill>
              </a:rPr>
              <a:t>Help </a:t>
            </a:r>
            <a:r>
              <a:rPr lang="en-IN" dirty="0">
                <a:solidFill>
                  <a:schemeClr val="bg1"/>
                </a:solidFill>
              </a:rPr>
              <a:t>Menu</a:t>
            </a:r>
          </a:p>
          <a:p>
            <a:pPr marL="285750" indent="-285750">
              <a:buFont typeface="Arial" panose="020B0604020202020204" pitchFamily="34" charset="0"/>
              <a:buChar char="•"/>
            </a:pPr>
            <a:r>
              <a:rPr lang="en-IN" dirty="0" smtClean="0">
                <a:solidFill>
                  <a:schemeClr val="bg1"/>
                </a:solidFill>
              </a:rPr>
              <a:t>User </a:t>
            </a:r>
            <a:r>
              <a:rPr lang="en-IN" dirty="0">
                <a:solidFill>
                  <a:schemeClr val="bg1"/>
                </a:solidFill>
              </a:rPr>
              <a:t>Menu</a:t>
            </a:r>
          </a:p>
        </p:txBody>
      </p:sp>
    </p:spTree>
    <p:extLst>
      <p:ext uri="{BB962C8B-B14F-4D97-AF65-F5344CB8AC3E}">
        <p14:creationId xmlns:p14="http://schemas.microsoft.com/office/powerpoint/2010/main" xmlns="" val="3117226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134379"/>
            <a:ext cx="6781800" cy="984885"/>
          </a:xfrm>
        </p:spPr>
        <p:txBody>
          <a:bodyPr/>
          <a:lstStyle/>
          <a:p>
            <a:pPr algn="ctr"/>
            <a:r>
              <a:rPr lang="en-US" dirty="0" smtClean="0"/>
              <a:t>Databases  </a:t>
            </a:r>
            <a:br>
              <a:rPr lang="en-US" dirty="0" smtClean="0"/>
            </a:br>
            <a:r>
              <a:rPr lang="en-US" dirty="0" smtClean="0"/>
              <a:t>Page </a:t>
            </a:r>
            <a:endParaRPr lang="en-IN" dirty="0"/>
          </a:p>
        </p:txBody>
      </p:sp>
      <p:pic>
        <p:nvPicPr>
          <p:cNvPr id="4" name="Picture 3"/>
          <p:cNvPicPr>
            <a:picLocks noChangeAspect="1"/>
          </p:cNvPicPr>
          <p:nvPr/>
        </p:nvPicPr>
        <p:blipFill>
          <a:blip r:embed="rId2"/>
          <a:stretch>
            <a:fillRect/>
          </a:stretch>
        </p:blipFill>
        <p:spPr>
          <a:xfrm>
            <a:off x="228600" y="742950"/>
            <a:ext cx="8915400" cy="4177053"/>
          </a:xfrm>
          <a:prstGeom prst="rect">
            <a:avLst/>
          </a:prstGeom>
        </p:spPr>
      </p:pic>
      <p:sp>
        <p:nvSpPr>
          <p:cNvPr id="5" name="Rectangle 4"/>
          <p:cNvSpPr/>
          <p:nvPr/>
        </p:nvSpPr>
        <p:spPr>
          <a:xfrm>
            <a:off x="3733800" y="2495550"/>
            <a:ext cx="4648200" cy="2308324"/>
          </a:xfrm>
          <a:prstGeom prst="rect">
            <a:avLst/>
          </a:prstGeom>
        </p:spPr>
        <p:txBody>
          <a:bodyPr wrap="square">
            <a:spAutoFit/>
          </a:bodyPr>
          <a:lstStyle/>
          <a:p>
            <a:r>
              <a:rPr lang="en-US" dirty="0"/>
              <a:t> </a:t>
            </a:r>
            <a:r>
              <a:rPr lang="en-US" dirty="0" smtClean="0"/>
              <a:t>Databases </a:t>
            </a:r>
            <a:r>
              <a:rPr lang="en-US" dirty="0"/>
              <a:t>you have created or have privileges to access</a:t>
            </a:r>
            <a:r>
              <a:rPr lang="en-US" dirty="0" smtClean="0"/>
              <a:t>.</a:t>
            </a:r>
          </a:p>
          <a:p>
            <a:r>
              <a:rPr lang="en-US" dirty="0" smtClean="0"/>
              <a:t> Tasks</a:t>
            </a:r>
            <a:endParaRPr lang="en-US" dirty="0"/>
          </a:p>
          <a:p>
            <a:pPr marL="285750" indent="-285750">
              <a:buFont typeface="Arial" panose="020B0604020202020204" pitchFamily="34" charset="0"/>
              <a:buChar char="•"/>
            </a:pPr>
            <a:r>
              <a:rPr lang="en-US" dirty="0" smtClean="0"/>
              <a:t>     Create</a:t>
            </a:r>
            <a:r>
              <a:rPr lang="en-US" dirty="0"/>
              <a:t>, </a:t>
            </a:r>
            <a:endParaRPr lang="en-US" dirty="0" smtClean="0"/>
          </a:p>
          <a:p>
            <a:pPr marL="285750" indent="-285750">
              <a:buFont typeface="Arial" panose="020B0604020202020204" pitchFamily="34" charset="0"/>
              <a:buChar char="•"/>
            </a:pPr>
            <a:r>
              <a:rPr lang="en-US" dirty="0"/>
              <a:t> </a:t>
            </a:r>
            <a:r>
              <a:rPr lang="en-US" dirty="0" smtClean="0"/>
              <a:t>    clone</a:t>
            </a:r>
          </a:p>
          <a:p>
            <a:pPr marL="285750" indent="-285750">
              <a:buFont typeface="Arial" panose="020B0604020202020204" pitchFamily="34" charset="0"/>
              <a:buChar char="•"/>
            </a:pPr>
            <a:r>
              <a:rPr lang="en-US" dirty="0"/>
              <a:t> </a:t>
            </a:r>
            <a:r>
              <a:rPr lang="en-US" dirty="0" smtClean="0"/>
              <a:t>    drop </a:t>
            </a:r>
            <a:r>
              <a:rPr lang="en-US" dirty="0"/>
              <a:t>a database.</a:t>
            </a:r>
          </a:p>
          <a:p>
            <a:pPr marL="285750" indent="-285750">
              <a:buFont typeface="Arial" panose="020B0604020202020204" pitchFamily="34" charset="0"/>
              <a:buChar char="•"/>
            </a:pPr>
            <a:r>
              <a:rPr lang="en-US" dirty="0" smtClean="0"/>
              <a:t>     Transfer </a:t>
            </a:r>
            <a:r>
              <a:rPr lang="en-US" dirty="0"/>
              <a:t>ownership of a database </a:t>
            </a:r>
            <a:endParaRPr lang="en-US" dirty="0" smtClean="0"/>
          </a:p>
          <a:p>
            <a:r>
              <a:rPr lang="en-US" dirty="0" smtClean="0"/>
              <a:t>                                          to </a:t>
            </a:r>
            <a:r>
              <a:rPr lang="en-US" dirty="0"/>
              <a:t>a different role.</a:t>
            </a:r>
            <a:endParaRPr lang="en-IN" dirty="0"/>
          </a:p>
        </p:txBody>
      </p:sp>
    </p:spTree>
    <p:extLst>
      <p:ext uri="{BB962C8B-B14F-4D97-AF65-F5344CB8AC3E}">
        <p14:creationId xmlns:p14="http://schemas.microsoft.com/office/powerpoint/2010/main" xmlns="" val="2662592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99629"/>
            <a:ext cx="9144000" cy="4443871"/>
          </a:xfrm>
          <a:prstGeom prst="rect">
            <a:avLst/>
          </a:prstGeom>
        </p:spPr>
      </p:pic>
      <p:sp>
        <p:nvSpPr>
          <p:cNvPr id="2" name="Title 1"/>
          <p:cNvSpPr>
            <a:spLocks noGrp="1"/>
          </p:cNvSpPr>
          <p:nvPr>
            <p:ph type="title"/>
          </p:nvPr>
        </p:nvSpPr>
        <p:spPr>
          <a:xfrm>
            <a:off x="2819400" y="57150"/>
            <a:ext cx="4568317" cy="553212"/>
          </a:xfrm>
        </p:spPr>
        <p:txBody>
          <a:bodyPr/>
          <a:lstStyle/>
          <a:p>
            <a:r>
              <a:rPr lang="en-IN" dirty="0"/>
              <a:t>Warehouses Page</a:t>
            </a:r>
          </a:p>
        </p:txBody>
      </p:sp>
      <p:sp>
        <p:nvSpPr>
          <p:cNvPr id="3" name="Text Placeholder 2"/>
          <p:cNvSpPr>
            <a:spLocks noGrp="1"/>
          </p:cNvSpPr>
          <p:nvPr>
            <p:ph type="body" idx="1"/>
          </p:nvPr>
        </p:nvSpPr>
        <p:spPr>
          <a:xfrm>
            <a:off x="4038600" y="2921564"/>
            <a:ext cx="4595621" cy="1600438"/>
          </a:xfrm>
        </p:spPr>
        <p:txBody>
          <a:bodyPr/>
          <a:lstStyle/>
          <a:p>
            <a:r>
              <a:rPr lang="en-US" dirty="0">
                <a:solidFill>
                  <a:schemeClr val="tx1">
                    <a:lumMod val="85000"/>
                    <a:lumOff val="15000"/>
                  </a:schemeClr>
                </a:solidFill>
              </a:rPr>
              <a:t>Tasks you can perform in this </a:t>
            </a:r>
            <a:r>
              <a:rPr lang="en-US" dirty="0" smtClean="0">
                <a:solidFill>
                  <a:schemeClr val="tx1">
                    <a:lumMod val="85000"/>
                    <a:lumOff val="15000"/>
                  </a:schemeClr>
                </a:solidFill>
              </a:rPr>
              <a:t>page</a:t>
            </a:r>
            <a:endParaRPr lang="en-US" dirty="0">
              <a:solidFill>
                <a:schemeClr val="tx1">
                  <a:lumMod val="85000"/>
                  <a:lumOff val="15000"/>
                </a:schemeClr>
              </a:solidFill>
            </a:endParaRPr>
          </a:p>
          <a:p>
            <a:pPr marL="742950" lvl="1" indent="-285750">
              <a:buFont typeface="Wingdings" panose="05000000000000000000" pitchFamily="2" charset="2"/>
              <a:buChar char="v"/>
            </a:pPr>
            <a:r>
              <a:rPr lang="en-US" dirty="0">
                <a:solidFill>
                  <a:schemeClr val="tx1">
                    <a:lumMod val="85000"/>
                    <a:lumOff val="15000"/>
                  </a:schemeClr>
                </a:solidFill>
              </a:rPr>
              <a:t>Create or drop a warehouse.</a:t>
            </a:r>
          </a:p>
          <a:p>
            <a:pPr marL="742950" lvl="1" indent="-285750">
              <a:buFont typeface="Wingdings" panose="05000000000000000000" pitchFamily="2" charset="2"/>
              <a:buChar char="v"/>
            </a:pPr>
            <a:r>
              <a:rPr lang="en-US" dirty="0" smtClean="0">
                <a:solidFill>
                  <a:schemeClr val="tx1">
                    <a:lumMod val="85000"/>
                    <a:lumOff val="15000"/>
                  </a:schemeClr>
                </a:solidFill>
              </a:rPr>
              <a:t>Suspend </a:t>
            </a:r>
            <a:r>
              <a:rPr lang="en-US" dirty="0">
                <a:solidFill>
                  <a:schemeClr val="tx1">
                    <a:lumMod val="85000"/>
                    <a:lumOff val="15000"/>
                  </a:schemeClr>
                </a:solidFill>
              </a:rPr>
              <a:t>or resume a warehouse.</a:t>
            </a:r>
          </a:p>
          <a:p>
            <a:pPr marL="742950" lvl="1" indent="-285750">
              <a:buFont typeface="Wingdings" panose="05000000000000000000" pitchFamily="2" charset="2"/>
              <a:buChar char="v"/>
            </a:pPr>
            <a:r>
              <a:rPr lang="en-US" dirty="0" smtClean="0">
                <a:solidFill>
                  <a:schemeClr val="tx1">
                    <a:lumMod val="85000"/>
                    <a:lumOff val="15000"/>
                  </a:schemeClr>
                </a:solidFill>
              </a:rPr>
              <a:t>Configure </a:t>
            </a:r>
            <a:r>
              <a:rPr lang="en-US" dirty="0">
                <a:solidFill>
                  <a:schemeClr val="tx1">
                    <a:lumMod val="85000"/>
                    <a:lumOff val="15000"/>
                  </a:schemeClr>
                </a:solidFill>
              </a:rPr>
              <a:t>a warehouse.</a:t>
            </a:r>
          </a:p>
          <a:p>
            <a:pPr marL="742950" lvl="1" indent="-285750">
              <a:buFont typeface="Wingdings" panose="05000000000000000000" pitchFamily="2" charset="2"/>
              <a:buChar char="v"/>
            </a:pPr>
            <a:r>
              <a:rPr lang="en-US" dirty="0" smtClean="0">
                <a:solidFill>
                  <a:schemeClr val="tx1">
                    <a:lumMod val="85000"/>
                    <a:lumOff val="15000"/>
                  </a:schemeClr>
                </a:solidFill>
              </a:rPr>
              <a:t>Transfer </a:t>
            </a:r>
            <a:r>
              <a:rPr lang="en-US" dirty="0">
                <a:solidFill>
                  <a:schemeClr val="tx1">
                    <a:lumMod val="85000"/>
                    <a:lumOff val="15000"/>
                  </a:schemeClr>
                </a:solidFill>
              </a:rPr>
              <a:t>ownership of a warehouse to a different role.</a:t>
            </a:r>
            <a:endParaRPr lang="en-IN" dirty="0">
              <a:solidFill>
                <a:schemeClr val="tx1">
                  <a:lumMod val="85000"/>
                  <a:lumOff val="15000"/>
                </a:schemeClr>
              </a:solidFill>
            </a:endParaRPr>
          </a:p>
        </p:txBody>
      </p:sp>
    </p:spTree>
    <p:extLst>
      <p:ext uri="{BB962C8B-B14F-4D97-AF65-F5344CB8AC3E}">
        <p14:creationId xmlns:p14="http://schemas.microsoft.com/office/powerpoint/2010/main" xmlns="" val="1590371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48756"/>
            <a:ext cx="2888233" cy="984885"/>
          </a:xfrm>
        </p:spPr>
        <p:txBody>
          <a:bodyPr/>
          <a:lstStyle/>
          <a:p>
            <a:r>
              <a:rPr lang="en-IN" dirty="0"/>
              <a:t>Worksheet Page</a:t>
            </a:r>
            <a:br>
              <a:rPr lang="en-IN" dirty="0"/>
            </a:br>
            <a:endParaRPr lang="en-IN" dirty="0"/>
          </a:p>
        </p:txBody>
      </p:sp>
      <p:pic>
        <p:nvPicPr>
          <p:cNvPr id="4" name="Picture 3"/>
          <p:cNvPicPr>
            <a:picLocks noChangeAspect="1"/>
          </p:cNvPicPr>
          <p:nvPr/>
        </p:nvPicPr>
        <p:blipFill>
          <a:blip r:embed="rId2" cstate="print"/>
          <a:stretch>
            <a:fillRect/>
          </a:stretch>
        </p:blipFill>
        <p:spPr>
          <a:xfrm>
            <a:off x="0" y="1784236"/>
            <a:ext cx="6781800" cy="3359264"/>
          </a:xfrm>
          <a:prstGeom prst="rect">
            <a:avLst/>
          </a:prstGeom>
        </p:spPr>
      </p:pic>
      <p:sp>
        <p:nvSpPr>
          <p:cNvPr id="6" name="Rectangle 5"/>
          <p:cNvSpPr/>
          <p:nvPr/>
        </p:nvSpPr>
        <p:spPr>
          <a:xfrm>
            <a:off x="0" y="571976"/>
            <a:ext cx="8763000" cy="923330"/>
          </a:xfrm>
          <a:prstGeom prst="rect">
            <a:avLst/>
          </a:prstGeom>
        </p:spPr>
        <p:txBody>
          <a:bodyPr wrap="square">
            <a:spAutoFit/>
          </a:bodyPr>
          <a:lstStyle/>
          <a:p>
            <a:r>
              <a:rPr lang="en-US" dirty="0">
                <a:solidFill>
                  <a:srgbClr val="00B0F0"/>
                </a:solidFill>
              </a:rPr>
              <a:t>provides a powerful interface for entering and submitting SQL queries, as well as performing DDL and DML operations, and viewing the results side-by-side as your queries/operations complete</a:t>
            </a:r>
            <a:endParaRPr lang="en-IN" dirty="0">
              <a:solidFill>
                <a:srgbClr val="00B0F0"/>
              </a:solidFill>
            </a:endParaRPr>
          </a:p>
        </p:txBody>
      </p:sp>
    </p:spTree>
    <p:extLst>
      <p:ext uri="{BB962C8B-B14F-4D97-AF65-F5344CB8AC3E}">
        <p14:creationId xmlns:p14="http://schemas.microsoft.com/office/powerpoint/2010/main" xmlns="" val="1121025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0126" y="209550"/>
            <a:ext cx="9448800" cy="4185761"/>
          </a:xfrm>
          <a:prstGeom prst="rect">
            <a:avLst/>
          </a:prstGeom>
        </p:spPr>
        <p:txBody>
          <a:bodyPr wrap="square">
            <a:spAutoFit/>
          </a:bodyPr>
          <a:lstStyle/>
          <a:p>
            <a:endParaRPr lang="en-US" dirty="0"/>
          </a:p>
          <a:p>
            <a:r>
              <a:rPr lang="en-US" sz="3200" dirty="0" smtClean="0">
                <a:solidFill>
                  <a:srgbClr val="00B0F0"/>
                </a:solidFill>
              </a:rPr>
              <a:t> </a:t>
            </a:r>
            <a:r>
              <a:rPr lang="en-US" sz="3200" dirty="0">
                <a:solidFill>
                  <a:srgbClr val="00B0F0"/>
                </a:solidFill>
              </a:rPr>
              <a:t>Tasks </a:t>
            </a:r>
            <a:endParaRPr lang="en-US" sz="3200" dirty="0" smtClean="0">
              <a:solidFill>
                <a:srgbClr val="00B0F0"/>
              </a:solidFill>
            </a:endParaRPr>
          </a:p>
          <a:p>
            <a:endParaRPr lang="en-US" dirty="0"/>
          </a:p>
          <a:p>
            <a:pPr marL="285750" indent="-285750">
              <a:buFont typeface="Arial" panose="020B0604020202020204" pitchFamily="34" charset="0"/>
              <a:buChar char="•"/>
            </a:pPr>
            <a:r>
              <a:rPr lang="en-US" dirty="0" smtClean="0">
                <a:solidFill>
                  <a:srgbClr val="00B0F0"/>
                </a:solidFill>
              </a:rPr>
              <a:t>Run  </a:t>
            </a:r>
            <a:r>
              <a:rPr lang="en-US" dirty="0">
                <a:solidFill>
                  <a:srgbClr val="00B0F0"/>
                </a:solidFill>
              </a:rPr>
              <a:t>queries and other DDL/DML operations in a worksheet, or load SQL script files.</a:t>
            </a:r>
          </a:p>
          <a:p>
            <a:pPr marL="285750" indent="-285750">
              <a:buFont typeface="Arial" panose="020B0604020202020204" pitchFamily="34" charset="0"/>
              <a:buChar char="•"/>
            </a:pPr>
            <a:r>
              <a:rPr lang="en-US" dirty="0" smtClean="0">
                <a:solidFill>
                  <a:srgbClr val="00B0F0"/>
                </a:solidFill>
              </a:rPr>
              <a:t>Open </a:t>
            </a:r>
            <a:r>
              <a:rPr lang="en-US" dirty="0">
                <a:solidFill>
                  <a:srgbClr val="00B0F0"/>
                </a:solidFill>
              </a:rPr>
              <a:t>concurrent worksheets, each with its own separate session.</a:t>
            </a:r>
          </a:p>
          <a:p>
            <a:pPr marL="285750" indent="-285750">
              <a:buFont typeface="Arial" panose="020B0604020202020204" pitchFamily="34" charset="0"/>
              <a:buChar char="•"/>
            </a:pPr>
            <a:r>
              <a:rPr lang="en-US" dirty="0" smtClean="0">
                <a:solidFill>
                  <a:srgbClr val="00B0F0"/>
                </a:solidFill>
              </a:rPr>
              <a:t>Save </a:t>
            </a:r>
            <a:r>
              <a:rPr lang="en-US" dirty="0">
                <a:solidFill>
                  <a:srgbClr val="00B0F0"/>
                </a:solidFill>
              </a:rPr>
              <a:t>and reopen worksheets.</a:t>
            </a:r>
          </a:p>
          <a:p>
            <a:pPr marL="285750" indent="-285750">
              <a:buFont typeface="Arial" panose="020B0604020202020204" pitchFamily="34" charset="0"/>
              <a:buChar char="•"/>
            </a:pPr>
            <a:r>
              <a:rPr lang="en-US" dirty="0" smtClean="0">
                <a:solidFill>
                  <a:srgbClr val="00B0F0"/>
                </a:solidFill>
              </a:rPr>
              <a:t>Log </a:t>
            </a:r>
            <a:r>
              <a:rPr lang="en-US" dirty="0">
                <a:solidFill>
                  <a:srgbClr val="00B0F0"/>
                </a:solidFill>
              </a:rPr>
              <a:t>out of Snowflake or switch roles within a worksheet, as well as refresh your browser, without losing your work:</a:t>
            </a:r>
          </a:p>
          <a:p>
            <a:pPr marL="285750" indent="-285750">
              <a:buFont typeface="Arial" panose="020B0604020202020204" pitchFamily="34" charset="0"/>
              <a:buChar char="•"/>
            </a:pPr>
            <a:r>
              <a:rPr lang="en-US" dirty="0" smtClean="0">
                <a:solidFill>
                  <a:srgbClr val="00B0F0"/>
                </a:solidFill>
              </a:rPr>
              <a:t>If </a:t>
            </a:r>
            <a:r>
              <a:rPr lang="en-US" dirty="0">
                <a:solidFill>
                  <a:srgbClr val="00B0F0"/>
                </a:solidFill>
              </a:rPr>
              <a:t>you log out of Snowflake, any active queries stop running.</a:t>
            </a:r>
          </a:p>
          <a:p>
            <a:pPr marL="285750" indent="-285750">
              <a:buFont typeface="Arial" panose="020B0604020202020204" pitchFamily="34" charset="0"/>
              <a:buChar char="•"/>
            </a:pPr>
            <a:r>
              <a:rPr lang="en-US" dirty="0" smtClean="0">
                <a:solidFill>
                  <a:srgbClr val="00B0F0"/>
                </a:solidFill>
              </a:rPr>
              <a:t>If </a:t>
            </a:r>
            <a:r>
              <a:rPr lang="en-US" dirty="0">
                <a:solidFill>
                  <a:srgbClr val="00B0F0"/>
                </a:solidFill>
              </a:rPr>
              <a:t>you’re in the middle of running queries when you refresh, they will resume running when the refresh is completed.</a:t>
            </a:r>
          </a:p>
          <a:p>
            <a:pPr marL="285750" indent="-285750">
              <a:buFont typeface="Arial" panose="020B0604020202020204" pitchFamily="34" charset="0"/>
              <a:buChar char="•"/>
            </a:pPr>
            <a:r>
              <a:rPr lang="en-US" dirty="0" smtClean="0">
                <a:solidFill>
                  <a:srgbClr val="00B0F0"/>
                </a:solidFill>
              </a:rPr>
              <a:t>Resize </a:t>
            </a:r>
            <a:r>
              <a:rPr lang="en-US" dirty="0">
                <a:solidFill>
                  <a:srgbClr val="00B0F0"/>
                </a:solidFill>
              </a:rPr>
              <a:t>the current warehouse to increase or decrease the compute resources utilized for executing your queries and DML statements.</a:t>
            </a:r>
          </a:p>
          <a:p>
            <a:pPr marL="285750" indent="-285750">
              <a:buFont typeface="Arial" panose="020B0604020202020204" pitchFamily="34" charset="0"/>
              <a:buChar char="•"/>
            </a:pPr>
            <a:r>
              <a:rPr lang="en-US" dirty="0" smtClean="0">
                <a:solidFill>
                  <a:srgbClr val="00B0F0"/>
                </a:solidFill>
              </a:rPr>
              <a:t>Export </a:t>
            </a:r>
            <a:r>
              <a:rPr lang="en-US" dirty="0">
                <a:solidFill>
                  <a:srgbClr val="00B0F0"/>
                </a:solidFill>
              </a:rPr>
              <a:t>the result for a selected statement (if the result is still available).</a:t>
            </a:r>
            <a:endParaRPr lang="en-IN" dirty="0">
              <a:solidFill>
                <a:srgbClr val="00B0F0"/>
              </a:solidFill>
            </a:endParaRPr>
          </a:p>
        </p:txBody>
      </p:sp>
    </p:spTree>
    <p:extLst>
      <p:ext uri="{BB962C8B-B14F-4D97-AF65-F5344CB8AC3E}">
        <p14:creationId xmlns:p14="http://schemas.microsoft.com/office/powerpoint/2010/main" xmlns="" val="29542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276600" y="209550"/>
            <a:ext cx="851067" cy="369332"/>
          </a:xfrm>
          <a:prstGeom prst="rect">
            <a:avLst/>
          </a:prstGeom>
        </p:spPr>
        <p:txBody>
          <a:bodyPr wrap="none">
            <a:spAutoFit/>
          </a:bodyPr>
          <a:lstStyle/>
          <a:p>
            <a:r>
              <a:rPr lang="en-IN" dirty="0" smtClean="0">
                <a:solidFill>
                  <a:srgbClr val="00B0F0"/>
                </a:solidFill>
              </a:rPr>
              <a:t>History</a:t>
            </a:r>
            <a:endParaRPr lang="en-IN" dirty="0"/>
          </a:p>
        </p:txBody>
      </p:sp>
      <p:pic>
        <p:nvPicPr>
          <p:cNvPr id="3" name="Picture 2"/>
          <p:cNvPicPr>
            <a:picLocks noChangeAspect="1"/>
          </p:cNvPicPr>
          <p:nvPr/>
        </p:nvPicPr>
        <p:blipFill>
          <a:blip r:embed="rId2" cstate="print"/>
          <a:stretch>
            <a:fillRect/>
          </a:stretch>
        </p:blipFill>
        <p:spPr>
          <a:xfrm>
            <a:off x="0" y="581097"/>
            <a:ext cx="8980967" cy="2597150"/>
          </a:xfrm>
          <a:prstGeom prst="rect">
            <a:avLst/>
          </a:prstGeom>
        </p:spPr>
      </p:pic>
      <p:sp>
        <p:nvSpPr>
          <p:cNvPr id="5" name="Rectangle 4"/>
          <p:cNvSpPr/>
          <p:nvPr/>
        </p:nvSpPr>
        <p:spPr>
          <a:xfrm>
            <a:off x="15949" y="3409950"/>
            <a:ext cx="9601200" cy="1477328"/>
          </a:xfrm>
          <a:prstGeom prst="rect">
            <a:avLst/>
          </a:prstGeom>
        </p:spPr>
        <p:txBody>
          <a:bodyPr wrap="square">
            <a:spAutoFit/>
          </a:bodyPr>
          <a:lstStyle/>
          <a:p>
            <a:r>
              <a:rPr lang="en-US" dirty="0">
                <a:solidFill>
                  <a:srgbClr val="00B0F0"/>
                </a:solidFill>
              </a:rPr>
              <a:t>This page allows you to view and drill into the details of all queries executed in the last 14 days</a:t>
            </a:r>
            <a:r>
              <a:rPr lang="en-US" dirty="0" smtClean="0">
                <a:solidFill>
                  <a:srgbClr val="00B0F0"/>
                </a:solidFill>
              </a:rPr>
              <a:t>.</a:t>
            </a:r>
          </a:p>
          <a:p>
            <a:r>
              <a:rPr lang="en-US" dirty="0" smtClean="0">
                <a:solidFill>
                  <a:srgbClr val="00B0F0"/>
                </a:solidFill>
              </a:rPr>
              <a:t> </a:t>
            </a:r>
            <a:r>
              <a:rPr lang="en-US" dirty="0">
                <a:solidFill>
                  <a:srgbClr val="00B0F0"/>
                </a:solidFill>
              </a:rPr>
              <a:t>The page displays a historical listing of queries, including queries executed from </a:t>
            </a:r>
            <a:r>
              <a:rPr lang="en-US" dirty="0" err="1">
                <a:solidFill>
                  <a:srgbClr val="00B0F0"/>
                </a:solidFill>
              </a:rPr>
              <a:t>SnowSQL</a:t>
            </a:r>
            <a:r>
              <a:rPr lang="en-US" dirty="0">
                <a:solidFill>
                  <a:srgbClr val="00B0F0"/>
                </a:solidFill>
              </a:rPr>
              <a:t> or other SQL clients. </a:t>
            </a:r>
            <a:endParaRPr lang="en-US" dirty="0" smtClean="0">
              <a:solidFill>
                <a:srgbClr val="00B0F0"/>
              </a:solidFill>
            </a:endParaRPr>
          </a:p>
          <a:p>
            <a:endParaRPr lang="en-US" dirty="0"/>
          </a:p>
          <a:p>
            <a:endParaRPr lang="en-IN" dirty="0"/>
          </a:p>
        </p:txBody>
      </p:sp>
    </p:spTree>
    <p:extLst>
      <p:ext uri="{BB962C8B-B14F-4D97-AF65-F5344CB8AC3E}">
        <p14:creationId xmlns:p14="http://schemas.microsoft.com/office/powerpoint/2010/main" xmlns="" val="215394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1332" y="2339086"/>
            <a:ext cx="2560320" cy="513715"/>
          </a:xfrm>
          <a:prstGeom prst="rect">
            <a:avLst/>
          </a:prstGeom>
        </p:spPr>
        <p:txBody>
          <a:bodyPr vert="horz" wrap="square" lIns="0" tIns="12700" rIns="0" bIns="0" rtlCol="0">
            <a:spAutoFit/>
          </a:bodyPr>
          <a:lstStyle/>
          <a:p>
            <a:pPr marL="12700">
              <a:lnSpc>
                <a:spcPct val="100000"/>
              </a:lnSpc>
              <a:spcBef>
                <a:spcPts val="100"/>
              </a:spcBef>
            </a:pPr>
            <a:r>
              <a:rPr spc="-5" dirty="0"/>
              <a:t>Getting</a:t>
            </a:r>
            <a:r>
              <a:rPr spc="-35" dirty="0"/>
              <a:t> </a:t>
            </a:r>
            <a:r>
              <a:rPr spc="-5" dirty="0"/>
              <a:t>Started</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2400" y="285750"/>
            <a:ext cx="9601200" cy="3693319"/>
          </a:xfrm>
          <a:prstGeom prst="rect">
            <a:avLst/>
          </a:prstGeom>
        </p:spPr>
        <p:txBody>
          <a:bodyPr wrap="square">
            <a:spAutoFit/>
          </a:bodyPr>
          <a:lstStyle/>
          <a:p>
            <a:endParaRPr lang="en-US" dirty="0" smtClean="0">
              <a:solidFill>
                <a:srgbClr val="00B0F0"/>
              </a:solidFill>
            </a:endParaRPr>
          </a:p>
          <a:p>
            <a:endParaRPr lang="en-US" dirty="0"/>
          </a:p>
          <a:p>
            <a:r>
              <a:rPr lang="en-US" dirty="0" smtClean="0">
                <a:solidFill>
                  <a:srgbClr val="00B0F0"/>
                </a:solidFill>
              </a:rPr>
              <a:t>Filter queries displayed on the page.</a:t>
            </a:r>
          </a:p>
          <a:p>
            <a:r>
              <a:rPr lang="en-US" dirty="0" smtClean="0">
                <a:solidFill>
                  <a:srgbClr val="00B0F0"/>
                </a:solidFill>
              </a:rPr>
              <a:t>Scroll </a:t>
            </a:r>
            <a:r>
              <a:rPr lang="en-US" dirty="0">
                <a:solidFill>
                  <a:srgbClr val="00B0F0"/>
                </a:solidFill>
              </a:rPr>
              <a:t>through the list of displayed queries. The list includes (up to) 100 queries. </a:t>
            </a:r>
            <a:endParaRPr lang="en-US" dirty="0" smtClean="0">
              <a:solidFill>
                <a:srgbClr val="00B0F0"/>
              </a:solidFill>
            </a:endParaRPr>
          </a:p>
          <a:p>
            <a:r>
              <a:rPr lang="en-US" dirty="0" smtClean="0">
                <a:solidFill>
                  <a:srgbClr val="00B0F0"/>
                </a:solidFill>
              </a:rPr>
              <a:t>At </a:t>
            </a:r>
            <a:r>
              <a:rPr lang="en-US" dirty="0">
                <a:solidFill>
                  <a:srgbClr val="00B0F0"/>
                </a:solidFill>
              </a:rPr>
              <a:t>the bottom of the list, if more queries are available, you can continue searching.</a:t>
            </a:r>
          </a:p>
          <a:p>
            <a:endParaRPr lang="en-US" dirty="0">
              <a:solidFill>
                <a:srgbClr val="00B0F0"/>
              </a:solidFill>
            </a:endParaRPr>
          </a:p>
          <a:p>
            <a:r>
              <a:rPr lang="en-US" dirty="0">
                <a:solidFill>
                  <a:srgbClr val="00B0F0"/>
                </a:solidFill>
              </a:rPr>
              <a:t>Abort a query that has not completed yet.</a:t>
            </a:r>
          </a:p>
          <a:p>
            <a:endParaRPr lang="en-US" dirty="0">
              <a:solidFill>
                <a:srgbClr val="00B0F0"/>
              </a:solidFill>
            </a:endParaRPr>
          </a:p>
          <a:p>
            <a:r>
              <a:rPr lang="en-US" dirty="0">
                <a:solidFill>
                  <a:srgbClr val="00B0F0"/>
                </a:solidFill>
              </a:rPr>
              <a:t>View the details for a query, including the result of the query. Query results are available </a:t>
            </a:r>
            <a:r>
              <a:rPr lang="en-US" dirty="0" smtClean="0">
                <a:solidFill>
                  <a:srgbClr val="00B0F0"/>
                </a:solidFill>
              </a:rPr>
              <a:t>for</a:t>
            </a:r>
          </a:p>
          <a:p>
            <a:r>
              <a:rPr lang="en-US" dirty="0" smtClean="0">
                <a:solidFill>
                  <a:srgbClr val="00B0F0"/>
                </a:solidFill>
              </a:rPr>
              <a:t> </a:t>
            </a:r>
            <a:r>
              <a:rPr lang="en-US" dirty="0">
                <a:solidFill>
                  <a:srgbClr val="00B0F0"/>
                </a:solidFill>
              </a:rPr>
              <a:t>a 24-hour period. This limit is not adjustable.</a:t>
            </a:r>
          </a:p>
          <a:p>
            <a:endParaRPr lang="en-US" dirty="0">
              <a:solidFill>
                <a:srgbClr val="00B0F0"/>
              </a:solidFill>
            </a:endParaRPr>
          </a:p>
          <a:p>
            <a:r>
              <a:rPr lang="en-US" dirty="0">
                <a:solidFill>
                  <a:srgbClr val="00B0F0"/>
                </a:solidFill>
              </a:rPr>
              <a:t>Change the displayed columns, such as status, SQL text, ID, warehouse, and start and end time, </a:t>
            </a:r>
            <a:endParaRPr lang="en-US" dirty="0" smtClean="0">
              <a:solidFill>
                <a:srgbClr val="00B0F0"/>
              </a:solidFill>
            </a:endParaRPr>
          </a:p>
          <a:p>
            <a:r>
              <a:rPr lang="en-US" dirty="0" smtClean="0">
                <a:solidFill>
                  <a:srgbClr val="00B0F0"/>
                </a:solidFill>
              </a:rPr>
              <a:t>by </a:t>
            </a:r>
            <a:r>
              <a:rPr lang="en-US" dirty="0">
                <a:solidFill>
                  <a:srgbClr val="00B0F0"/>
                </a:solidFill>
              </a:rPr>
              <a:t>clicking any of the column headers.</a:t>
            </a:r>
            <a:endParaRPr lang="en-IN" dirty="0">
              <a:solidFill>
                <a:srgbClr val="00B0F0"/>
              </a:solidFill>
            </a:endParaRPr>
          </a:p>
        </p:txBody>
      </p:sp>
    </p:spTree>
    <p:extLst>
      <p:ext uri="{BB962C8B-B14F-4D97-AF65-F5344CB8AC3E}">
        <p14:creationId xmlns:p14="http://schemas.microsoft.com/office/powerpoint/2010/main" xmlns="" val="138417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819150"/>
            <a:ext cx="9144000" cy="3139321"/>
          </a:xfrm>
          <a:prstGeom prst="rect">
            <a:avLst/>
          </a:prstGeom>
        </p:spPr>
        <p:txBody>
          <a:bodyPr wrap="square">
            <a:spAutoFit/>
          </a:bodyPr>
          <a:lstStyle/>
          <a:p>
            <a:pPr algn="ctr"/>
            <a:r>
              <a:rPr lang="en-US" dirty="0">
                <a:solidFill>
                  <a:srgbClr val="00B0F0"/>
                </a:solidFill>
              </a:rPr>
              <a:t>Help </a:t>
            </a:r>
            <a:r>
              <a:rPr lang="en-US" dirty="0" smtClean="0">
                <a:solidFill>
                  <a:srgbClr val="00B0F0"/>
                </a:solidFill>
              </a:rPr>
              <a:t>Menu</a:t>
            </a:r>
          </a:p>
          <a:p>
            <a:endParaRPr lang="en-US" dirty="0">
              <a:solidFill>
                <a:srgbClr val="00B0F0"/>
              </a:solidFill>
            </a:endParaRPr>
          </a:p>
          <a:p>
            <a:pPr marL="285750" indent="-285750">
              <a:buFont typeface="Arial" panose="020B0604020202020204" pitchFamily="34" charset="0"/>
              <a:buChar char="•"/>
            </a:pPr>
            <a:r>
              <a:rPr lang="en-US" dirty="0">
                <a:solidFill>
                  <a:srgbClr val="00B0F0"/>
                </a:solidFill>
              </a:rPr>
              <a:t>To access this menu, click the Help </a:t>
            </a:r>
            <a:r>
              <a:rPr lang="en-US" dirty="0" err="1">
                <a:solidFill>
                  <a:srgbClr val="00B0F0"/>
                </a:solidFill>
              </a:rPr>
              <a:t>Help</a:t>
            </a:r>
            <a:r>
              <a:rPr lang="en-US" dirty="0">
                <a:solidFill>
                  <a:srgbClr val="00B0F0"/>
                </a:solidFill>
              </a:rPr>
              <a:t> tab icon in the upper right.</a:t>
            </a:r>
          </a:p>
          <a:p>
            <a:pPr marL="285750" indent="-285750">
              <a:buFont typeface="Arial" panose="020B0604020202020204" pitchFamily="34" charset="0"/>
              <a:buChar char="•"/>
            </a:pPr>
            <a:r>
              <a:rPr lang="en-US" dirty="0" smtClean="0">
                <a:solidFill>
                  <a:srgbClr val="00B0F0"/>
                </a:solidFill>
              </a:rPr>
              <a:t>From </a:t>
            </a:r>
            <a:r>
              <a:rPr lang="en-US" dirty="0">
                <a:solidFill>
                  <a:srgbClr val="00B0F0"/>
                </a:solidFill>
              </a:rPr>
              <a:t>the dropdown menu, choose one of the following actions:</a:t>
            </a:r>
          </a:p>
          <a:p>
            <a:pPr marL="285750" indent="-285750">
              <a:buFont typeface="Arial" panose="020B0604020202020204" pitchFamily="34" charset="0"/>
              <a:buChar char="•"/>
            </a:pPr>
            <a:r>
              <a:rPr lang="en-US" dirty="0" smtClean="0">
                <a:solidFill>
                  <a:srgbClr val="00B0F0"/>
                </a:solidFill>
              </a:rPr>
              <a:t>View </a:t>
            </a:r>
            <a:r>
              <a:rPr lang="en-US" dirty="0">
                <a:solidFill>
                  <a:srgbClr val="00B0F0"/>
                </a:solidFill>
              </a:rPr>
              <a:t>the Snowflake Documentation in a new browser tab/window.</a:t>
            </a:r>
          </a:p>
          <a:p>
            <a:pPr marL="285750" indent="-285750">
              <a:buFont typeface="Arial" panose="020B0604020202020204" pitchFamily="34" charset="0"/>
              <a:buChar char="•"/>
            </a:pPr>
            <a:r>
              <a:rPr lang="en-US" dirty="0" smtClean="0">
                <a:solidFill>
                  <a:srgbClr val="00B0F0"/>
                </a:solidFill>
              </a:rPr>
              <a:t>Visit </a:t>
            </a:r>
            <a:r>
              <a:rPr lang="en-US" dirty="0">
                <a:solidFill>
                  <a:srgbClr val="00B0F0"/>
                </a:solidFill>
              </a:rPr>
              <a:t>the Support Portal in a new browser tab/window.</a:t>
            </a:r>
          </a:p>
          <a:p>
            <a:pPr marL="285750" indent="-285750">
              <a:buFont typeface="Arial" panose="020B0604020202020204" pitchFamily="34" charset="0"/>
              <a:buChar char="•"/>
            </a:pPr>
            <a:r>
              <a:rPr lang="en-US" dirty="0" smtClean="0">
                <a:solidFill>
                  <a:srgbClr val="00B0F0"/>
                </a:solidFill>
              </a:rPr>
              <a:t>Download</a:t>
            </a:r>
            <a:r>
              <a:rPr lang="en-US" dirty="0">
                <a:solidFill>
                  <a:srgbClr val="00B0F0"/>
                </a:solidFill>
              </a:rPr>
              <a:t>… the Snowflake clients by opening a dialog box where you can:</a:t>
            </a:r>
          </a:p>
          <a:p>
            <a:pPr marL="285750" indent="-285750">
              <a:buFont typeface="Arial" panose="020B0604020202020204" pitchFamily="34" charset="0"/>
              <a:buChar char="•"/>
            </a:pPr>
            <a:r>
              <a:rPr lang="en-US" dirty="0" smtClean="0">
                <a:solidFill>
                  <a:srgbClr val="00B0F0"/>
                </a:solidFill>
              </a:rPr>
              <a:t>Download </a:t>
            </a:r>
            <a:r>
              <a:rPr lang="en-US" dirty="0">
                <a:solidFill>
                  <a:srgbClr val="00B0F0"/>
                </a:solidFill>
              </a:rPr>
              <a:t>the Snowflake CLI client (</a:t>
            </a:r>
            <a:r>
              <a:rPr lang="en-US" dirty="0" err="1">
                <a:solidFill>
                  <a:srgbClr val="00B0F0"/>
                </a:solidFill>
              </a:rPr>
              <a:t>SnowSQL</a:t>
            </a:r>
            <a:r>
              <a:rPr lang="en-US" dirty="0">
                <a:solidFill>
                  <a:srgbClr val="00B0F0"/>
                </a:solidFill>
              </a:rPr>
              <a:t>) and ODBC driver.</a:t>
            </a:r>
          </a:p>
          <a:p>
            <a:pPr marL="285750" indent="-285750">
              <a:buFont typeface="Arial" panose="020B0604020202020204" pitchFamily="34" charset="0"/>
              <a:buChar char="•"/>
            </a:pPr>
            <a:r>
              <a:rPr lang="en-US" dirty="0" smtClean="0">
                <a:solidFill>
                  <a:srgbClr val="00B0F0"/>
                </a:solidFill>
              </a:rPr>
              <a:t>View </a:t>
            </a:r>
            <a:r>
              <a:rPr lang="en-US" dirty="0">
                <a:solidFill>
                  <a:srgbClr val="00B0F0"/>
                </a:solidFill>
              </a:rPr>
              <a:t>download info for the Snowflake JDBC driver, Python components, Node.js driver, and Snowflake Connector for Spark.</a:t>
            </a:r>
          </a:p>
          <a:p>
            <a:pPr marL="285750" indent="-285750">
              <a:buFont typeface="Arial" panose="020B0604020202020204" pitchFamily="34" charset="0"/>
              <a:buChar char="•"/>
            </a:pPr>
            <a:r>
              <a:rPr lang="en-US" dirty="0" smtClean="0">
                <a:solidFill>
                  <a:srgbClr val="00B0F0"/>
                </a:solidFill>
              </a:rPr>
              <a:t>Show </a:t>
            </a:r>
            <a:r>
              <a:rPr lang="en-US" dirty="0">
                <a:solidFill>
                  <a:srgbClr val="00B0F0"/>
                </a:solidFill>
              </a:rPr>
              <a:t>help panel with context-sensitive help for the current page.</a:t>
            </a:r>
            <a:endParaRPr lang="en-IN" dirty="0">
              <a:solidFill>
                <a:srgbClr val="00B0F0"/>
              </a:solidFill>
            </a:endParaRPr>
          </a:p>
        </p:txBody>
      </p:sp>
    </p:spTree>
    <p:extLst>
      <p:ext uri="{BB962C8B-B14F-4D97-AF65-F5344CB8AC3E}">
        <p14:creationId xmlns:p14="http://schemas.microsoft.com/office/powerpoint/2010/main" xmlns="" val="1821704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0" y="209550"/>
            <a:ext cx="9144000" cy="4247317"/>
          </a:xfrm>
          <a:prstGeom prst="rect">
            <a:avLst/>
          </a:prstGeom>
        </p:spPr>
        <p:txBody>
          <a:bodyPr wrap="square">
            <a:spAutoFit/>
          </a:bodyPr>
          <a:lstStyle/>
          <a:p>
            <a:r>
              <a:rPr lang="en-US" dirty="0">
                <a:solidFill>
                  <a:srgbClr val="00B0F0"/>
                </a:solidFill>
              </a:rPr>
              <a:t>User Menu</a:t>
            </a:r>
          </a:p>
          <a:p>
            <a:endParaRPr lang="en-US" dirty="0">
              <a:solidFill>
                <a:srgbClr val="00B0F0"/>
              </a:solidFill>
            </a:endParaRPr>
          </a:p>
          <a:p>
            <a:pPr marL="742950" lvl="1" indent="-285750">
              <a:buFont typeface="Arial" panose="020B0604020202020204" pitchFamily="34" charset="0"/>
              <a:buChar char="•"/>
            </a:pPr>
            <a:r>
              <a:rPr lang="en-US" dirty="0">
                <a:solidFill>
                  <a:srgbClr val="00B0F0"/>
                </a:solidFill>
              </a:rPr>
              <a:t>You can then change your password or security role for the session (if you have multiple roles assigned to you). For more information about security roles and how they influence the objects </a:t>
            </a:r>
            <a:endParaRPr lang="en-US" dirty="0" smtClean="0">
              <a:solidFill>
                <a:srgbClr val="00B0F0"/>
              </a:solidFill>
            </a:endParaRPr>
          </a:p>
          <a:p>
            <a:pPr marL="742950" lvl="1" indent="-285750">
              <a:buFont typeface="Arial" panose="020B0604020202020204" pitchFamily="34" charset="0"/>
              <a:buChar char="•"/>
            </a:pPr>
            <a:endParaRPr lang="en-US" dirty="0" smtClean="0">
              <a:solidFill>
                <a:srgbClr val="00B0F0"/>
              </a:solidFill>
            </a:endParaRPr>
          </a:p>
          <a:p>
            <a:pPr marL="742950" lvl="1" indent="-285750">
              <a:buFont typeface="Arial" panose="020B0604020202020204" pitchFamily="34" charset="0"/>
              <a:buChar char="•"/>
            </a:pPr>
            <a:r>
              <a:rPr lang="en-US" dirty="0" smtClean="0">
                <a:solidFill>
                  <a:srgbClr val="00B0F0"/>
                </a:solidFill>
              </a:rPr>
              <a:t>you </a:t>
            </a:r>
            <a:r>
              <a:rPr lang="en-US" dirty="0">
                <a:solidFill>
                  <a:srgbClr val="00B0F0"/>
                </a:solidFill>
              </a:rPr>
              <a:t>can see in the interface and the tasks you can perform, see Access Control in Snowflake.</a:t>
            </a:r>
          </a:p>
          <a:p>
            <a:pPr marL="742950" lvl="1" indent="-285750">
              <a:buFont typeface="Arial" panose="020B0604020202020204" pitchFamily="34" charset="0"/>
              <a:buChar char="•"/>
            </a:pPr>
            <a:r>
              <a:rPr lang="en-US" dirty="0" smtClean="0">
                <a:solidFill>
                  <a:srgbClr val="00B0F0"/>
                </a:solidFill>
              </a:rPr>
              <a:t>You </a:t>
            </a:r>
            <a:r>
              <a:rPr lang="en-US" dirty="0">
                <a:solidFill>
                  <a:srgbClr val="00B0F0"/>
                </a:solidFill>
              </a:rPr>
              <a:t>can also use this dropdown to:</a:t>
            </a:r>
          </a:p>
          <a:p>
            <a:pPr marL="742950" lvl="1" indent="-285750">
              <a:buFont typeface="Arial" panose="020B0604020202020204" pitchFamily="34" charset="0"/>
              <a:buChar char="•"/>
            </a:pPr>
            <a:r>
              <a:rPr lang="en-US" dirty="0" smtClean="0">
                <a:solidFill>
                  <a:srgbClr val="00B0F0"/>
                </a:solidFill>
              </a:rPr>
              <a:t>Switch </a:t>
            </a:r>
            <a:r>
              <a:rPr lang="en-US" dirty="0">
                <a:solidFill>
                  <a:srgbClr val="00B0F0"/>
                </a:solidFill>
              </a:rPr>
              <a:t>languages for the user session (if additional languages have been enabled for your account).</a:t>
            </a:r>
          </a:p>
          <a:p>
            <a:pPr marL="742950" lvl="1" indent="-285750">
              <a:buFont typeface="Arial" panose="020B0604020202020204" pitchFamily="34" charset="0"/>
              <a:buChar char="•"/>
            </a:pPr>
            <a:r>
              <a:rPr lang="en-US" dirty="0" smtClean="0">
                <a:solidFill>
                  <a:srgbClr val="00B0F0"/>
                </a:solidFill>
              </a:rPr>
              <a:t>Set </a:t>
            </a:r>
            <a:r>
              <a:rPr lang="en-US" dirty="0">
                <a:solidFill>
                  <a:srgbClr val="00B0F0"/>
                </a:solidFill>
              </a:rPr>
              <a:t>your email address for notifications (if you are an account administrator).</a:t>
            </a:r>
          </a:p>
          <a:p>
            <a:pPr marL="742950" lvl="1" indent="-285750">
              <a:buFont typeface="Arial" panose="020B0604020202020204" pitchFamily="34" charset="0"/>
              <a:buChar char="•"/>
            </a:pPr>
            <a:r>
              <a:rPr lang="en-US" dirty="0" smtClean="0">
                <a:solidFill>
                  <a:srgbClr val="00B0F0"/>
                </a:solidFill>
              </a:rPr>
              <a:t>Log </a:t>
            </a:r>
            <a:r>
              <a:rPr lang="en-US" dirty="0">
                <a:solidFill>
                  <a:srgbClr val="00B0F0"/>
                </a:solidFill>
              </a:rPr>
              <a:t>out (close your current session and exit the classic web interface).</a:t>
            </a:r>
          </a:p>
          <a:p>
            <a:pPr marL="742950" lvl="1" indent="-285750">
              <a:buFont typeface="Arial" panose="020B0604020202020204" pitchFamily="34" charset="0"/>
              <a:buChar char="•"/>
            </a:pPr>
            <a:r>
              <a:rPr lang="en-US" dirty="0" smtClean="0">
                <a:solidFill>
                  <a:srgbClr val="00B0F0"/>
                </a:solidFill>
              </a:rPr>
              <a:t>Determine </a:t>
            </a:r>
            <a:r>
              <a:rPr lang="en-US" dirty="0">
                <a:solidFill>
                  <a:srgbClr val="00B0F0"/>
                </a:solidFill>
              </a:rPr>
              <a:t>the organization, edition, cloud platform, and region of the Snowflake account you are logged into</a:t>
            </a:r>
            <a:endParaRPr lang="en-IN" dirty="0">
              <a:solidFill>
                <a:srgbClr val="00B0F0"/>
              </a:solidFill>
            </a:endParaRPr>
          </a:p>
        </p:txBody>
      </p:sp>
    </p:spTree>
    <p:extLst>
      <p:ext uri="{BB962C8B-B14F-4D97-AF65-F5344CB8AC3E}">
        <p14:creationId xmlns:p14="http://schemas.microsoft.com/office/powerpoint/2010/main" xmlns="" val="2111881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1335" y="418338"/>
            <a:ext cx="4021454" cy="513715"/>
          </a:xfrm>
          <a:prstGeom prst="rect">
            <a:avLst/>
          </a:prstGeom>
        </p:spPr>
        <p:txBody>
          <a:bodyPr vert="horz" wrap="square" lIns="0" tIns="13335" rIns="0" bIns="0" rtlCol="0">
            <a:spAutoFit/>
          </a:bodyPr>
          <a:lstStyle/>
          <a:p>
            <a:pPr marL="12700">
              <a:lnSpc>
                <a:spcPct val="100000"/>
              </a:lnSpc>
              <a:spcBef>
                <a:spcPts val="105"/>
              </a:spcBef>
            </a:pPr>
            <a:r>
              <a:rPr spc="-5" dirty="0"/>
              <a:t>Virtual</a:t>
            </a:r>
            <a:r>
              <a:rPr spc="-20" dirty="0"/>
              <a:t> </a:t>
            </a:r>
            <a:r>
              <a:rPr dirty="0"/>
              <a:t>Warehouse</a:t>
            </a:r>
            <a:r>
              <a:rPr spc="-25" dirty="0"/>
              <a:t> </a:t>
            </a:r>
            <a:r>
              <a:rPr spc="-5" dirty="0"/>
              <a:t>Sizes</a:t>
            </a:r>
          </a:p>
        </p:txBody>
      </p:sp>
      <p:sp>
        <p:nvSpPr>
          <p:cNvPr id="3" name="object 3"/>
          <p:cNvSpPr txBox="1"/>
          <p:nvPr/>
        </p:nvSpPr>
        <p:spPr>
          <a:xfrm>
            <a:off x="1685670" y="2183333"/>
            <a:ext cx="252095"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00C3FF"/>
                </a:solidFill>
                <a:latin typeface="Trebuchet MS"/>
                <a:cs typeface="Trebuchet MS"/>
              </a:rPr>
              <a:t>XS</a:t>
            </a:r>
            <a:endParaRPr sz="1600">
              <a:latin typeface="Trebuchet MS"/>
              <a:cs typeface="Trebuchet MS"/>
            </a:endParaRPr>
          </a:p>
        </p:txBody>
      </p:sp>
      <p:sp>
        <p:nvSpPr>
          <p:cNvPr id="4" name="object 4"/>
          <p:cNvSpPr txBox="1"/>
          <p:nvPr/>
        </p:nvSpPr>
        <p:spPr>
          <a:xfrm>
            <a:off x="1801495" y="2817698"/>
            <a:ext cx="135890" cy="269240"/>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00C3FF"/>
                </a:solidFill>
                <a:latin typeface="Trebuchet MS"/>
                <a:cs typeface="Trebuchet MS"/>
              </a:rPr>
              <a:t>S</a:t>
            </a:r>
            <a:endParaRPr sz="1600">
              <a:latin typeface="Trebuchet MS"/>
              <a:cs typeface="Trebuchet MS"/>
            </a:endParaRPr>
          </a:p>
        </p:txBody>
      </p:sp>
      <p:sp>
        <p:nvSpPr>
          <p:cNvPr id="5" name="object 5"/>
          <p:cNvSpPr txBox="1"/>
          <p:nvPr/>
        </p:nvSpPr>
        <p:spPr>
          <a:xfrm>
            <a:off x="1737486" y="3425190"/>
            <a:ext cx="199390" cy="269240"/>
          </a:xfrm>
          <a:prstGeom prst="rect">
            <a:avLst/>
          </a:prstGeom>
        </p:spPr>
        <p:txBody>
          <a:bodyPr vert="horz" wrap="square" lIns="0" tIns="12065" rIns="0" bIns="0" rtlCol="0">
            <a:spAutoFit/>
          </a:bodyPr>
          <a:lstStyle/>
          <a:p>
            <a:pPr marL="12700">
              <a:lnSpc>
                <a:spcPct val="100000"/>
              </a:lnSpc>
              <a:spcBef>
                <a:spcPts val="95"/>
              </a:spcBef>
            </a:pPr>
            <a:r>
              <a:rPr sz="1600" b="1" spc="175" dirty="0">
                <a:solidFill>
                  <a:srgbClr val="00C3FF"/>
                </a:solidFill>
                <a:latin typeface="Trebuchet MS"/>
                <a:cs typeface="Trebuchet MS"/>
              </a:rPr>
              <a:t>M</a:t>
            </a:r>
            <a:endParaRPr sz="1600">
              <a:latin typeface="Trebuchet MS"/>
              <a:cs typeface="Trebuchet MS"/>
            </a:endParaRPr>
          </a:p>
        </p:txBody>
      </p:sp>
      <p:grpSp>
        <p:nvGrpSpPr>
          <p:cNvPr id="6" name="object 6"/>
          <p:cNvGrpSpPr/>
          <p:nvPr/>
        </p:nvGrpSpPr>
        <p:grpSpPr>
          <a:xfrm>
            <a:off x="2055876" y="2045169"/>
            <a:ext cx="1902460" cy="2022475"/>
            <a:chOff x="2055876" y="2045169"/>
            <a:chExt cx="1902460" cy="2022475"/>
          </a:xfrm>
        </p:grpSpPr>
        <p:pic>
          <p:nvPicPr>
            <p:cNvPr id="7" name="object 7"/>
            <p:cNvPicPr/>
            <p:nvPr/>
          </p:nvPicPr>
          <p:blipFill>
            <a:blip r:embed="rId2" cstate="print"/>
            <a:stretch>
              <a:fillRect/>
            </a:stretch>
          </p:blipFill>
          <p:spPr>
            <a:xfrm>
              <a:off x="2055876" y="2045169"/>
              <a:ext cx="749807" cy="784898"/>
            </a:xfrm>
            <a:prstGeom prst="rect">
              <a:avLst/>
            </a:prstGeom>
          </p:spPr>
        </p:pic>
        <p:pic>
          <p:nvPicPr>
            <p:cNvPr id="8" name="object 8"/>
            <p:cNvPicPr/>
            <p:nvPr/>
          </p:nvPicPr>
          <p:blipFill>
            <a:blip r:embed="rId3" cstate="print"/>
            <a:stretch>
              <a:fillRect/>
            </a:stretch>
          </p:blipFill>
          <p:spPr>
            <a:xfrm>
              <a:off x="2324862" y="2189226"/>
              <a:ext cx="230124" cy="266700"/>
            </a:xfrm>
            <a:prstGeom prst="rect">
              <a:avLst/>
            </a:prstGeom>
          </p:spPr>
        </p:pic>
        <p:sp>
          <p:nvSpPr>
            <p:cNvPr id="9" name="object 9"/>
            <p:cNvSpPr/>
            <p:nvPr/>
          </p:nvSpPr>
          <p:spPr>
            <a:xfrm>
              <a:off x="2324862" y="2189226"/>
              <a:ext cx="230504" cy="266700"/>
            </a:xfrm>
            <a:custGeom>
              <a:avLst/>
              <a:gdLst/>
              <a:ahLst/>
              <a:cxnLst/>
              <a:rect l="l" t="t" r="r" b="b"/>
              <a:pathLst>
                <a:path w="230505" h="266700">
                  <a:moveTo>
                    <a:pt x="115062" y="266700"/>
                  </a:moveTo>
                  <a:lnTo>
                    <a:pt x="0" y="200025"/>
                  </a:lnTo>
                  <a:lnTo>
                    <a:pt x="0" y="66675"/>
                  </a:lnTo>
                  <a:lnTo>
                    <a:pt x="115062" y="0"/>
                  </a:lnTo>
                  <a:lnTo>
                    <a:pt x="230124" y="66675"/>
                  </a:lnTo>
                  <a:lnTo>
                    <a:pt x="230124" y="200025"/>
                  </a:lnTo>
                  <a:lnTo>
                    <a:pt x="115062" y="266700"/>
                  </a:lnTo>
                  <a:close/>
                </a:path>
              </a:pathLst>
            </a:custGeom>
            <a:ln w="19050">
              <a:solidFill>
                <a:srgbClr val="00C3FF"/>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2055876" y="3282696"/>
              <a:ext cx="749807" cy="784898"/>
            </a:xfrm>
            <a:prstGeom prst="rect">
              <a:avLst/>
            </a:prstGeom>
          </p:spPr>
        </p:pic>
        <p:pic>
          <p:nvPicPr>
            <p:cNvPr id="11" name="object 11"/>
            <p:cNvPicPr/>
            <p:nvPr/>
          </p:nvPicPr>
          <p:blipFill>
            <a:blip r:embed="rId3" cstate="print"/>
            <a:stretch>
              <a:fillRect/>
            </a:stretch>
          </p:blipFill>
          <p:spPr>
            <a:xfrm>
              <a:off x="2324862" y="3426713"/>
              <a:ext cx="230124" cy="266700"/>
            </a:xfrm>
            <a:prstGeom prst="rect">
              <a:avLst/>
            </a:prstGeom>
          </p:spPr>
        </p:pic>
        <p:sp>
          <p:nvSpPr>
            <p:cNvPr id="12" name="object 12"/>
            <p:cNvSpPr/>
            <p:nvPr/>
          </p:nvSpPr>
          <p:spPr>
            <a:xfrm>
              <a:off x="2324862" y="3426713"/>
              <a:ext cx="230504" cy="266700"/>
            </a:xfrm>
            <a:custGeom>
              <a:avLst/>
              <a:gdLst/>
              <a:ahLst/>
              <a:cxnLst/>
              <a:rect l="l" t="t" r="r" b="b"/>
              <a:pathLst>
                <a:path w="230505" h="266700">
                  <a:moveTo>
                    <a:pt x="115062" y="266700"/>
                  </a:moveTo>
                  <a:lnTo>
                    <a:pt x="0" y="200025"/>
                  </a:lnTo>
                  <a:lnTo>
                    <a:pt x="0" y="66675"/>
                  </a:lnTo>
                  <a:lnTo>
                    <a:pt x="115062" y="0"/>
                  </a:lnTo>
                  <a:lnTo>
                    <a:pt x="230124" y="66675"/>
                  </a:lnTo>
                  <a:lnTo>
                    <a:pt x="230124" y="200025"/>
                  </a:lnTo>
                  <a:lnTo>
                    <a:pt x="115062" y="266700"/>
                  </a:lnTo>
                  <a:close/>
                </a:path>
              </a:pathLst>
            </a:custGeom>
            <a:ln w="19050">
              <a:solidFill>
                <a:srgbClr val="00C3FF"/>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2439924" y="3282696"/>
              <a:ext cx="749807" cy="784898"/>
            </a:xfrm>
            <a:prstGeom prst="rect">
              <a:avLst/>
            </a:prstGeom>
          </p:spPr>
        </p:pic>
        <p:pic>
          <p:nvPicPr>
            <p:cNvPr id="14" name="object 14"/>
            <p:cNvPicPr/>
            <p:nvPr/>
          </p:nvPicPr>
          <p:blipFill>
            <a:blip r:embed="rId3" cstate="print"/>
            <a:stretch>
              <a:fillRect/>
            </a:stretch>
          </p:blipFill>
          <p:spPr>
            <a:xfrm>
              <a:off x="2708910" y="3426713"/>
              <a:ext cx="230123" cy="266700"/>
            </a:xfrm>
            <a:prstGeom prst="rect">
              <a:avLst/>
            </a:prstGeom>
          </p:spPr>
        </p:pic>
        <p:sp>
          <p:nvSpPr>
            <p:cNvPr id="15" name="object 15"/>
            <p:cNvSpPr/>
            <p:nvPr/>
          </p:nvSpPr>
          <p:spPr>
            <a:xfrm>
              <a:off x="2708910" y="3426713"/>
              <a:ext cx="230504" cy="266700"/>
            </a:xfrm>
            <a:custGeom>
              <a:avLst/>
              <a:gdLst/>
              <a:ahLst/>
              <a:cxnLst/>
              <a:rect l="l" t="t" r="r" b="b"/>
              <a:pathLst>
                <a:path w="230505" h="266700">
                  <a:moveTo>
                    <a:pt x="115062" y="266700"/>
                  </a:moveTo>
                  <a:lnTo>
                    <a:pt x="0" y="200025"/>
                  </a:lnTo>
                  <a:lnTo>
                    <a:pt x="0" y="66675"/>
                  </a:lnTo>
                  <a:lnTo>
                    <a:pt x="115062" y="0"/>
                  </a:lnTo>
                  <a:lnTo>
                    <a:pt x="230123" y="66675"/>
                  </a:lnTo>
                  <a:lnTo>
                    <a:pt x="230123" y="200025"/>
                  </a:lnTo>
                  <a:lnTo>
                    <a:pt x="115062" y="266700"/>
                  </a:lnTo>
                  <a:close/>
                </a:path>
              </a:pathLst>
            </a:custGeom>
            <a:ln w="19050">
              <a:solidFill>
                <a:srgbClr val="00C3FF"/>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2823972" y="3282696"/>
              <a:ext cx="749808" cy="784898"/>
            </a:xfrm>
            <a:prstGeom prst="rect">
              <a:avLst/>
            </a:prstGeom>
          </p:spPr>
        </p:pic>
        <p:pic>
          <p:nvPicPr>
            <p:cNvPr id="17" name="object 17"/>
            <p:cNvPicPr/>
            <p:nvPr/>
          </p:nvPicPr>
          <p:blipFill>
            <a:blip r:embed="rId4" cstate="print"/>
            <a:stretch>
              <a:fillRect/>
            </a:stretch>
          </p:blipFill>
          <p:spPr>
            <a:xfrm>
              <a:off x="3092958" y="3426713"/>
              <a:ext cx="230124" cy="266700"/>
            </a:xfrm>
            <a:prstGeom prst="rect">
              <a:avLst/>
            </a:prstGeom>
          </p:spPr>
        </p:pic>
        <p:sp>
          <p:nvSpPr>
            <p:cNvPr id="18" name="object 18"/>
            <p:cNvSpPr/>
            <p:nvPr/>
          </p:nvSpPr>
          <p:spPr>
            <a:xfrm>
              <a:off x="3092958" y="3426713"/>
              <a:ext cx="230504" cy="266700"/>
            </a:xfrm>
            <a:custGeom>
              <a:avLst/>
              <a:gdLst/>
              <a:ahLst/>
              <a:cxnLst/>
              <a:rect l="l" t="t" r="r" b="b"/>
              <a:pathLst>
                <a:path w="230504" h="266700">
                  <a:moveTo>
                    <a:pt x="115062" y="266700"/>
                  </a:moveTo>
                  <a:lnTo>
                    <a:pt x="0" y="200025"/>
                  </a:lnTo>
                  <a:lnTo>
                    <a:pt x="0" y="66675"/>
                  </a:lnTo>
                  <a:lnTo>
                    <a:pt x="115062" y="0"/>
                  </a:lnTo>
                  <a:lnTo>
                    <a:pt x="230124" y="66675"/>
                  </a:lnTo>
                  <a:lnTo>
                    <a:pt x="230124" y="200025"/>
                  </a:lnTo>
                  <a:lnTo>
                    <a:pt x="115062" y="266700"/>
                  </a:lnTo>
                  <a:close/>
                </a:path>
              </a:pathLst>
            </a:custGeom>
            <a:ln w="19050">
              <a:solidFill>
                <a:srgbClr val="00C3FF"/>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3208020" y="3282696"/>
              <a:ext cx="749807" cy="784898"/>
            </a:xfrm>
            <a:prstGeom prst="rect">
              <a:avLst/>
            </a:prstGeom>
          </p:spPr>
        </p:pic>
        <p:pic>
          <p:nvPicPr>
            <p:cNvPr id="20" name="object 20"/>
            <p:cNvPicPr/>
            <p:nvPr/>
          </p:nvPicPr>
          <p:blipFill>
            <a:blip r:embed="rId3" cstate="print"/>
            <a:stretch>
              <a:fillRect/>
            </a:stretch>
          </p:blipFill>
          <p:spPr>
            <a:xfrm>
              <a:off x="3477006" y="3426713"/>
              <a:ext cx="230124" cy="266700"/>
            </a:xfrm>
            <a:prstGeom prst="rect">
              <a:avLst/>
            </a:prstGeom>
          </p:spPr>
        </p:pic>
        <p:sp>
          <p:nvSpPr>
            <p:cNvPr id="21" name="object 21"/>
            <p:cNvSpPr/>
            <p:nvPr/>
          </p:nvSpPr>
          <p:spPr>
            <a:xfrm>
              <a:off x="3477006" y="3426713"/>
              <a:ext cx="230504" cy="266700"/>
            </a:xfrm>
            <a:custGeom>
              <a:avLst/>
              <a:gdLst/>
              <a:ahLst/>
              <a:cxnLst/>
              <a:rect l="l" t="t" r="r" b="b"/>
              <a:pathLst>
                <a:path w="230504" h="266700">
                  <a:moveTo>
                    <a:pt x="115062" y="266700"/>
                  </a:moveTo>
                  <a:lnTo>
                    <a:pt x="0" y="200025"/>
                  </a:lnTo>
                  <a:lnTo>
                    <a:pt x="0" y="66675"/>
                  </a:lnTo>
                  <a:lnTo>
                    <a:pt x="115062" y="0"/>
                  </a:lnTo>
                  <a:lnTo>
                    <a:pt x="230124" y="66675"/>
                  </a:lnTo>
                  <a:lnTo>
                    <a:pt x="230124" y="200025"/>
                  </a:lnTo>
                  <a:lnTo>
                    <a:pt x="115062" y="266700"/>
                  </a:lnTo>
                  <a:close/>
                </a:path>
              </a:pathLst>
            </a:custGeom>
            <a:ln w="19050">
              <a:solidFill>
                <a:srgbClr val="00C3FF"/>
              </a:solidFill>
            </a:ln>
          </p:spPr>
          <p:txBody>
            <a:bodyPr wrap="square" lIns="0" tIns="0" rIns="0" bIns="0" rtlCol="0"/>
            <a:lstStyle/>
            <a:p>
              <a:endParaRPr/>
            </a:p>
          </p:txBody>
        </p:sp>
        <p:pic>
          <p:nvPicPr>
            <p:cNvPr id="22" name="object 22"/>
            <p:cNvPicPr/>
            <p:nvPr/>
          </p:nvPicPr>
          <p:blipFill>
            <a:blip r:embed="rId5" cstate="print"/>
            <a:stretch>
              <a:fillRect/>
            </a:stretch>
          </p:blipFill>
          <p:spPr>
            <a:xfrm>
              <a:off x="2055876" y="2653347"/>
              <a:ext cx="749807" cy="783399"/>
            </a:xfrm>
            <a:prstGeom prst="rect">
              <a:avLst/>
            </a:prstGeom>
          </p:spPr>
        </p:pic>
        <p:pic>
          <p:nvPicPr>
            <p:cNvPr id="23" name="object 23"/>
            <p:cNvPicPr/>
            <p:nvPr/>
          </p:nvPicPr>
          <p:blipFill>
            <a:blip r:embed="rId6" cstate="print"/>
            <a:stretch>
              <a:fillRect/>
            </a:stretch>
          </p:blipFill>
          <p:spPr>
            <a:xfrm>
              <a:off x="2324862" y="2797302"/>
              <a:ext cx="230124" cy="265175"/>
            </a:xfrm>
            <a:prstGeom prst="rect">
              <a:avLst/>
            </a:prstGeom>
          </p:spPr>
        </p:pic>
        <p:sp>
          <p:nvSpPr>
            <p:cNvPr id="24" name="object 24"/>
            <p:cNvSpPr/>
            <p:nvPr/>
          </p:nvSpPr>
          <p:spPr>
            <a:xfrm>
              <a:off x="2324862" y="2797302"/>
              <a:ext cx="230504" cy="265430"/>
            </a:xfrm>
            <a:custGeom>
              <a:avLst/>
              <a:gdLst/>
              <a:ahLst/>
              <a:cxnLst/>
              <a:rect l="l" t="t" r="r" b="b"/>
              <a:pathLst>
                <a:path w="230505"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25" name="object 25"/>
            <p:cNvPicPr/>
            <p:nvPr/>
          </p:nvPicPr>
          <p:blipFill>
            <a:blip r:embed="rId5" cstate="print"/>
            <a:stretch>
              <a:fillRect/>
            </a:stretch>
          </p:blipFill>
          <p:spPr>
            <a:xfrm>
              <a:off x="2400300" y="2659443"/>
              <a:ext cx="749807" cy="783399"/>
            </a:xfrm>
            <a:prstGeom prst="rect">
              <a:avLst/>
            </a:prstGeom>
          </p:spPr>
        </p:pic>
        <p:pic>
          <p:nvPicPr>
            <p:cNvPr id="26" name="object 26"/>
            <p:cNvPicPr/>
            <p:nvPr/>
          </p:nvPicPr>
          <p:blipFill>
            <a:blip r:embed="rId7" cstate="print"/>
            <a:stretch>
              <a:fillRect/>
            </a:stretch>
          </p:blipFill>
          <p:spPr>
            <a:xfrm>
              <a:off x="2669286" y="2803398"/>
              <a:ext cx="230124" cy="265175"/>
            </a:xfrm>
            <a:prstGeom prst="rect">
              <a:avLst/>
            </a:prstGeom>
          </p:spPr>
        </p:pic>
        <p:sp>
          <p:nvSpPr>
            <p:cNvPr id="27" name="object 27"/>
            <p:cNvSpPr/>
            <p:nvPr/>
          </p:nvSpPr>
          <p:spPr>
            <a:xfrm>
              <a:off x="2669286" y="2803398"/>
              <a:ext cx="230504" cy="265430"/>
            </a:xfrm>
            <a:custGeom>
              <a:avLst/>
              <a:gdLst/>
              <a:ahLst/>
              <a:cxnLst/>
              <a:rect l="l" t="t" r="r" b="b"/>
              <a:pathLst>
                <a:path w="230505"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grpSp>
      <p:grpSp>
        <p:nvGrpSpPr>
          <p:cNvPr id="28" name="object 28"/>
          <p:cNvGrpSpPr/>
          <p:nvPr/>
        </p:nvGrpSpPr>
        <p:grpSpPr>
          <a:xfrm>
            <a:off x="4828032" y="1927923"/>
            <a:ext cx="3423285" cy="1917700"/>
            <a:chOff x="4828032" y="1927923"/>
            <a:chExt cx="3423285" cy="1917700"/>
          </a:xfrm>
        </p:grpSpPr>
        <p:pic>
          <p:nvPicPr>
            <p:cNvPr id="29" name="object 29"/>
            <p:cNvPicPr/>
            <p:nvPr/>
          </p:nvPicPr>
          <p:blipFill>
            <a:blip r:embed="rId5" cstate="print"/>
            <a:stretch>
              <a:fillRect/>
            </a:stretch>
          </p:blipFill>
          <p:spPr>
            <a:xfrm>
              <a:off x="4837176" y="1927923"/>
              <a:ext cx="749808" cy="783399"/>
            </a:xfrm>
            <a:prstGeom prst="rect">
              <a:avLst/>
            </a:prstGeom>
          </p:spPr>
        </p:pic>
        <p:pic>
          <p:nvPicPr>
            <p:cNvPr id="30" name="object 30"/>
            <p:cNvPicPr/>
            <p:nvPr/>
          </p:nvPicPr>
          <p:blipFill>
            <a:blip r:embed="rId8" cstate="print"/>
            <a:stretch>
              <a:fillRect/>
            </a:stretch>
          </p:blipFill>
          <p:spPr>
            <a:xfrm>
              <a:off x="5106162" y="2071877"/>
              <a:ext cx="230124" cy="265176"/>
            </a:xfrm>
            <a:prstGeom prst="rect">
              <a:avLst/>
            </a:prstGeom>
          </p:spPr>
        </p:pic>
        <p:sp>
          <p:nvSpPr>
            <p:cNvPr id="31" name="object 31"/>
            <p:cNvSpPr/>
            <p:nvPr/>
          </p:nvSpPr>
          <p:spPr>
            <a:xfrm>
              <a:off x="5106162" y="2071877"/>
              <a:ext cx="230504" cy="265430"/>
            </a:xfrm>
            <a:custGeom>
              <a:avLst/>
              <a:gdLst/>
              <a:ahLst/>
              <a:cxnLst/>
              <a:rect l="l" t="t" r="r" b="b"/>
              <a:pathLst>
                <a:path w="230504" h="265430">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32" name="object 32"/>
            <p:cNvPicPr/>
            <p:nvPr/>
          </p:nvPicPr>
          <p:blipFill>
            <a:blip r:embed="rId5" cstate="print"/>
            <a:stretch>
              <a:fillRect/>
            </a:stretch>
          </p:blipFill>
          <p:spPr>
            <a:xfrm>
              <a:off x="5221224" y="1927923"/>
              <a:ext cx="749808" cy="783399"/>
            </a:xfrm>
            <a:prstGeom prst="rect">
              <a:avLst/>
            </a:prstGeom>
          </p:spPr>
        </p:pic>
        <p:pic>
          <p:nvPicPr>
            <p:cNvPr id="33" name="object 33"/>
            <p:cNvPicPr/>
            <p:nvPr/>
          </p:nvPicPr>
          <p:blipFill>
            <a:blip r:embed="rId8" cstate="print"/>
            <a:stretch>
              <a:fillRect/>
            </a:stretch>
          </p:blipFill>
          <p:spPr>
            <a:xfrm>
              <a:off x="5490210" y="2071877"/>
              <a:ext cx="230124" cy="265176"/>
            </a:xfrm>
            <a:prstGeom prst="rect">
              <a:avLst/>
            </a:prstGeom>
          </p:spPr>
        </p:pic>
        <p:sp>
          <p:nvSpPr>
            <p:cNvPr id="34" name="object 34"/>
            <p:cNvSpPr/>
            <p:nvPr/>
          </p:nvSpPr>
          <p:spPr>
            <a:xfrm>
              <a:off x="5490210" y="2071877"/>
              <a:ext cx="230504" cy="265430"/>
            </a:xfrm>
            <a:custGeom>
              <a:avLst/>
              <a:gdLst/>
              <a:ahLst/>
              <a:cxnLst/>
              <a:rect l="l" t="t" r="r" b="b"/>
              <a:pathLst>
                <a:path w="230504" h="265430">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35" name="object 35"/>
            <p:cNvPicPr/>
            <p:nvPr/>
          </p:nvPicPr>
          <p:blipFill>
            <a:blip r:embed="rId5" cstate="print"/>
            <a:stretch>
              <a:fillRect/>
            </a:stretch>
          </p:blipFill>
          <p:spPr>
            <a:xfrm>
              <a:off x="5605272" y="1927923"/>
              <a:ext cx="749808" cy="783399"/>
            </a:xfrm>
            <a:prstGeom prst="rect">
              <a:avLst/>
            </a:prstGeom>
          </p:spPr>
        </p:pic>
        <p:pic>
          <p:nvPicPr>
            <p:cNvPr id="36" name="object 36"/>
            <p:cNvPicPr/>
            <p:nvPr/>
          </p:nvPicPr>
          <p:blipFill>
            <a:blip r:embed="rId9" cstate="print"/>
            <a:stretch>
              <a:fillRect/>
            </a:stretch>
          </p:blipFill>
          <p:spPr>
            <a:xfrm>
              <a:off x="5874258" y="2071877"/>
              <a:ext cx="230124" cy="265176"/>
            </a:xfrm>
            <a:prstGeom prst="rect">
              <a:avLst/>
            </a:prstGeom>
          </p:spPr>
        </p:pic>
        <p:sp>
          <p:nvSpPr>
            <p:cNvPr id="37" name="object 37"/>
            <p:cNvSpPr/>
            <p:nvPr/>
          </p:nvSpPr>
          <p:spPr>
            <a:xfrm>
              <a:off x="5874258" y="2071877"/>
              <a:ext cx="230504" cy="265430"/>
            </a:xfrm>
            <a:custGeom>
              <a:avLst/>
              <a:gdLst/>
              <a:ahLst/>
              <a:cxnLst/>
              <a:rect l="l" t="t" r="r" b="b"/>
              <a:pathLst>
                <a:path w="230504" h="265430">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38" name="object 38"/>
            <p:cNvPicPr/>
            <p:nvPr/>
          </p:nvPicPr>
          <p:blipFill>
            <a:blip r:embed="rId5" cstate="print"/>
            <a:stretch>
              <a:fillRect/>
            </a:stretch>
          </p:blipFill>
          <p:spPr>
            <a:xfrm>
              <a:off x="5990844" y="1927923"/>
              <a:ext cx="749807" cy="783399"/>
            </a:xfrm>
            <a:prstGeom prst="rect">
              <a:avLst/>
            </a:prstGeom>
          </p:spPr>
        </p:pic>
        <p:pic>
          <p:nvPicPr>
            <p:cNvPr id="39" name="object 39"/>
            <p:cNvPicPr/>
            <p:nvPr/>
          </p:nvPicPr>
          <p:blipFill>
            <a:blip r:embed="rId9" cstate="print"/>
            <a:stretch>
              <a:fillRect/>
            </a:stretch>
          </p:blipFill>
          <p:spPr>
            <a:xfrm>
              <a:off x="6259830" y="2071877"/>
              <a:ext cx="230124" cy="265176"/>
            </a:xfrm>
            <a:prstGeom prst="rect">
              <a:avLst/>
            </a:prstGeom>
          </p:spPr>
        </p:pic>
        <p:sp>
          <p:nvSpPr>
            <p:cNvPr id="40" name="object 40"/>
            <p:cNvSpPr/>
            <p:nvPr/>
          </p:nvSpPr>
          <p:spPr>
            <a:xfrm>
              <a:off x="6259830" y="2071877"/>
              <a:ext cx="230504" cy="265430"/>
            </a:xfrm>
            <a:custGeom>
              <a:avLst/>
              <a:gdLst/>
              <a:ahLst/>
              <a:cxnLst/>
              <a:rect l="l" t="t" r="r" b="b"/>
              <a:pathLst>
                <a:path w="230504" h="265430">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41" name="object 41"/>
            <p:cNvPicPr/>
            <p:nvPr/>
          </p:nvPicPr>
          <p:blipFill>
            <a:blip r:embed="rId5" cstate="print"/>
            <a:stretch>
              <a:fillRect/>
            </a:stretch>
          </p:blipFill>
          <p:spPr>
            <a:xfrm>
              <a:off x="4837176" y="2241867"/>
              <a:ext cx="749808" cy="783399"/>
            </a:xfrm>
            <a:prstGeom prst="rect">
              <a:avLst/>
            </a:prstGeom>
          </p:spPr>
        </p:pic>
        <p:pic>
          <p:nvPicPr>
            <p:cNvPr id="42" name="object 42"/>
            <p:cNvPicPr/>
            <p:nvPr/>
          </p:nvPicPr>
          <p:blipFill>
            <a:blip r:embed="rId6" cstate="print"/>
            <a:stretch>
              <a:fillRect/>
            </a:stretch>
          </p:blipFill>
          <p:spPr>
            <a:xfrm>
              <a:off x="5106162" y="2385821"/>
              <a:ext cx="230124" cy="265175"/>
            </a:xfrm>
            <a:prstGeom prst="rect">
              <a:avLst/>
            </a:prstGeom>
          </p:spPr>
        </p:pic>
        <p:sp>
          <p:nvSpPr>
            <p:cNvPr id="43" name="object 43"/>
            <p:cNvSpPr/>
            <p:nvPr/>
          </p:nvSpPr>
          <p:spPr>
            <a:xfrm>
              <a:off x="5106162" y="2385821"/>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44" name="object 44"/>
            <p:cNvPicPr/>
            <p:nvPr/>
          </p:nvPicPr>
          <p:blipFill>
            <a:blip r:embed="rId5" cstate="print"/>
            <a:stretch>
              <a:fillRect/>
            </a:stretch>
          </p:blipFill>
          <p:spPr>
            <a:xfrm>
              <a:off x="5221224" y="2241867"/>
              <a:ext cx="749808" cy="783399"/>
            </a:xfrm>
            <a:prstGeom prst="rect">
              <a:avLst/>
            </a:prstGeom>
          </p:spPr>
        </p:pic>
        <p:pic>
          <p:nvPicPr>
            <p:cNvPr id="45" name="object 45"/>
            <p:cNvPicPr/>
            <p:nvPr/>
          </p:nvPicPr>
          <p:blipFill>
            <a:blip r:embed="rId6" cstate="print"/>
            <a:stretch>
              <a:fillRect/>
            </a:stretch>
          </p:blipFill>
          <p:spPr>
            <a:xfrm>
              <a:off x="5490210" y="2385821"/>
              <a:ext cx="230124" cy="265175"/>
            </a:xfrm>
            <a:prstGeom prst="rect">
              <a:avLst/>
            </a:prstGeom>
          </p:spPr>
        </p:pic>
        <p:sp>
          <p:nvSpPr>
            <p:cNvPr id="46" name="object 46"/>
            <p:cNvSpPr/>
            <p:nvPr/>
          </p:nvSpPr>
          <p:spPr>
            <a:xfrm>
              <a:off x="5490210" y="2385821"/>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47" name="object 47"/>
            <p:cNvPicPr/>
            <p:nvPr/>
          </p:nvPicPr>
          <p:blipFill>
            <a:blip r:embed="rId5" cstate="print"/>
            <a:stretch>
              <a:fillRect/>
            </a:stretch>
          </p:blipFill>
          <p:spPr>
            <a:xfrm>
              <a:off x="5605272" y="2241867"/>
              <a:ext cx="749808" cy="783399"/>
            </a:xfrm>
            <a:prstGeom prst="rect">
              <a:avLst/>
            </a:prstGeom>
          </p:spPr>
        </p:pic>
        <p:pic>
          <p:nvPicPr>
            <p:cNvPr id="48" name="object 48"/>
            <p:cNvPicPr/>
            <p:nvPr/>
          </p:nvPicPr>
          <p:blipFill>
            <a:blip r:embed="rId10" cstate="print"/>
            <a:stretch>
              <a:fillRect/>
            </a:stretch>
          </p:blipFill>
          <p:spPr>
            <a:xfrm>
              <a:off x="5874258" y="2385821"/>
              <a:ext cx="230124" cy="265175"/>
            </a:xfrm>
            <a:prstGeom prst="rect">
              <a:avLst/>
            </a:prstGeom>
          </p:spPr>
        </p:pic>
        <p:sp>
          <p:nvSpPr>
            <p:cNvPr id="49" name="object 49"/>
            <p:cNvSpPr/>
            <p:nvPr/>
          </p:nvSpPr>
          <p:spPr>
            <a:xfrm>
              <a:off x="5874258" y="2385821"/>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50" name="object 50"/>
            <p:cNvPicPr/>
            <p:nvPr/>
          </p:nvPicPr>
          <p:blipFill>
            <a:blip r:embed="rId5" cstate="print"/>
            <a:stretch>
              <a:fillRect/>
            </a:stretch>
          </p:blipFill>
          <p:spPr>
            <a:xfrm>
              <a:off x="5990844" y="2241867"/>
              <a:ext cx="749807" cy="783399"/>
            </a:xfrm>
            <a:prstGeom prst="rect">
              <a:avLst/>
            </a:prstGeom>
          </p:spPr>
        </p:pic>
        <p:pic>
          <p:nvPicPr>
            <p:cNvPr id="51" name="object 51"/>
            <p:cNvPicPr/>
            <p:nvPr/>
          </p:nvPicPr>
          <p:blipFill>
            <a:blip r:embed="rId10" cstate="print"/>
            <a:stretch>
              <a:fillRect/>
            </a:stretch>
          </p:blipFill>
          <p:spPr>
            <a:xfrm>
              <a:off x="6259830" y="2385821"/>
              <a:ext cx="230124" cy="265175"/>
            </a:xfrm>
            <a:prstGeom prst="rect">
              <a:avLst/>
            </a:prstGeom>
          </p:spPr>
        </p:pic>
        <p:sp>
          <p:nvSpPr>
            <p:cNvPr id="52" name="object 52"/>
            <p:cNvSpPr/>
            <p:nvPr/>
          </p:nvSpPr>
          <p:spPr>
            <a:xfrm>
              <a:off x="6259830" y="2385821"/>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53" name="object 53"/>
            <p:cNvPicPr/>
            <p:nvPr/>
          </p:nvPicPr>
          <p:blipFill>
            <a:blip r:embed="rId5" cstate="print"/>
            <a:stretch>
              <a:fillRect/>
            </a:stretch>
          </p:blipFill>
          <p:spPr>
            <a:xfrm>
              <a:off x="4828032" y="2749359"/>
              <a:ext cx="749808" cy="783399"/>
            </a:xfrm>
            <a:prstGeom prst="rect">
              <a:avLst/>
            </a:prstGeom>
          </p:spPr>
        </p:pic>
        <p:pic>
          <p:nvPicPr>
            <p:cNvPr id="54" name="object 54"/>
            <p:cNvPicPr/>
            <p:nvPr/>
          </p:nvPicPr>
          <p:blipFill>
            <a:blip r:embed="rId11" cstate="print"/>
            <a:stretch>
              <a:fillRect/>
            </a:stretch>
          </p:blipFill>
          <p:spPr>
            <a:xfrm>
              <a:off x="5097018" y="2893313"/>
              <a:ext cx="230124" cy="265175"/>
            </a:xfrm>
            <a:prstGeom prst="rect">
              <a:avLst/>
            </a:prstGeom>
          </p:spPr>
        </p:pic>
        <p:sp>
          <p:nvSpPr>
            <p:cNvPr id="55" name="object 55"/>
            <p:cNvSpPr/>
            <p:nvPr/>
          </p:nvSpPr>
          <p:spPr>
            <a:xfrm>
              <a:off x="5097018" y="2893313"/>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56" name="object 56"/>
            <p:cNvPicPr/>
            <p:nvPr/>
          </p:nvPicPr>
          <p:blipFill>
            <a:blip r:embed="rId5" cstate="print"/>
            <a:stretch>
              <a:fillRect/>
            </a:stretch>
          </p:blipFill>
          <p:spPr>
            <a:xfrm>
              <a:off x="5213604" y="2749359"/>
              <a:ext cx="749808" cy="783399"/>
            </a:xfrm>
            <a:prstGeom prst="rect">
              <a:avLst/>
            </a:prstGeom>
          </p:spPr>
        </p:pic>
        <p:pic>
          <p:nvPicPr>
            <p:cNvPr id="57" name="object 57"/>
            <p:cNvPicPr/>
            <p:nvPr/>
          </p:nvPicPr>
          <p:blipFill>
            <a:blip r:embed="rId12" cstate="print"/>
            <a:stretch>
              <a:fillRect/>
            </a:stretch>
          </p:blipFill>
          <p:spPr>
            <a:xfrm>
              <a:off x="5482590" y="2893313"/>
              <a:ext cx="230124" cy="265175"/>
            </a:xfrm>
            <a:prstGeom prst="rect">
              <a:avLst/>
            </a:prstGeom>
          </p:spPr>
        </p:pic>
        <p:sp>
          <p:nvSpPr>
            <p:cNvPr id="58" name="object 58"/>
            <p:cNvSpPr/>
            <p:nvPr/>
          </p:nvSpPr>
          <p:spPr>
            <a:xfrm>
              <a:off x="5482590" y="2893313"/>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59" name="object 59"/>
            <p:cNvPicPr/>
            <p:nvPr/>
          </p:nvPicPr>
          <p:blipFill>
            <a:blip r:embed="rId5" cstate="print"/>
            <a:stretch>
              <a:fillRect/>
            </a:stretch>
          </p:blipFill>
          <p:spPr>
            <a:xfrm>
              <a:off x="5597652" y="2749359"/>
              <a:ext cx="749808" cy="783399"/>
            </a:xfrm>
            <a:prstGeom prst="rect">
              <a:avLst/>
            </a:prstGeom>
          </p:spPr>
        </p:pic>
        <p:pic>
          <p:nvPicPr>
            <p:cNvPr id="60" name="object 60"/>
            <p:cNvPicPr/>
            <p:nvPr/>
          </p:nvPicPr>
          <p:blipFill>
            <a:blip r:embed="rId13" cstate="print"/>
            <a:stretch>
              <a:fillRect/>
            </a:stretch>
          </p:blipFill>
          <p:spPr>
            <a:xfrm>
              <a:off x="5866638" y="2893313"/>
              <a:ext cx="230124" cy="265175"/>
            </a:xfrm>
            <a:prstGeom prst="rect">
              <a:avLst/>
            </a:prstGeom>
          </p:spPr>
        </p:pic>
        <p:sp>
          <p:nvSpPr>
            <p:cNvPr id="61" name="object 61"/>
            <p:cNvSpPr/>
            <p:nvPr/>
          </p:nvSpPr>
          <p:spPr>
            <a:xfrm>
              <a:off x="5866638" y="2893313"/>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62" name="object 62"/>
            <p:cNvPicPr/>
            <p:nvPr/>
          </p:nvPicPr>
          <p:blipFill>
            <a:blip r:embed="rId5" cstate="print"/>
            <a:stretch>
              <a:fillRect/>
            </a:stretch>
          </p:blipFill>
          <p:spPr>
            <a:xfrm>
              <a:off x="5981700" y="2749359"/>
              <a:ext cx="749807" cy="783399"/>
            </a:xfrm>
            <a:prstGeom prst="rect">
              <a:avLst/>
            </a:prstGeom>
          </p:spPr>
        </p:pic>
        <p:pic>
          <p:nvPicPr>
            <p:cNvPr id="63" name="object 63"/>
            <p:cNvPicPr/>
            <p:nvPr/>
          </p:nvPicPr>
          <p:blipFill>
            <a:blip r:embed="rId12" cstate="print"/>
            <a:stretch>
              <a:fillRect/>
            </a:stretch>
          </p:blipFill>
          <p:spPr>
            <a:xfrm>
              <a:off x="6250686" y="2893313"/>
              <a:ext cx="230124" cy="265175"/>
            </a:xfrm>
            <a:prstGeom prst="rect">
              <a:avLst/>
            </a:prstGeom>
          </p:spPr>
        </p:pic>
        <p:sp>
          <p:nvSpPr>
            <p:cNvPr id="64" name="object 64"/>
            <p:cNvSpPr/>
            <p:nvPr/>
          </p:nvSpPr>
          <p:spPr>
            <a:xfrm>
              <a:off x="6250686" y="2893313"/>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65" name="object 65"/>
            <p:cNvPicPr/>
            <p:nvPr/>
          </p:nvPicPr>
          <p:blipFill>
            <a:blip r:embed="rId5" cstate="print"/>
            <a:stretch>
              <a:fillRect/>
            </a:stretch>
          </p:blipFill>
          <p:spPr>
            <a:xfrm>
              <a:off x="4843272" y="3061779"/>
              <a:ext cx="749808" cy="783399"/>
            </a:xfrm>
            <a:prstGeom prst="rect">
              <a:avLst/>
            </a:prstGeom>
          </p:spPr>
        </p:pic>
        <p:pic>
          <p:nvPicPr>
            <p:cNvPr id="66" name="object 66"/>
            <p:cNvPicPr/>
            <p:nvPr/>
          </p:nvPicPr>
          <p:blipFill>
            <a:blip r:embed="rId9" cstate="print"/>
            <a:stretch>
              <a:fillRect/>
            </a:stretch>
          </p:blipFill>
          <p:spPr>
            <a:xfrm>
              <a:off x="5112258" y="3205733"/>
              <a:ext cx="230124" cy="265176"/>
            </a:xfrm>
            <a:prstGeom prst="rect">
              <a:avLst/>
            </a:prstGeom>
          </p:spPr>
        </p:pic>
        <p:sp>
          <p:nvSpPr>
            <p:cNvPr id="67" name="object 67"/>
            <p:cNvSpPr/>
            <p:nvPr/>
          </p:nvSpPr>
          <p:spPr>
            <a:xfrm>
              <a:off x="5112258" y="3205733"/>
              <a:ext cx="230504" cy="265430"/>
            </a:xfrm>
            <a:custGeom>
              <a:avLst/>
              <a:gdLst/>
              <a:ahLst/>
              <a:cxnLst/>
              <a:rect l="l" t="t" r="r" b="b"/>
              <a:pathLst>
                <a:path w="230504" h="265429">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68" name="object 68"/>
            <p:cNvPicPr/>
            <p:nvPr/>
          </p:nvPicPr>
          <p:blipFill>
            <a:blip r:embed="rId5" cstate="print"/>
            <a:stretch>
              <a:fillRect/>
            </a:stretch>
          </p:blipFill>
          <p:spPr>
            <a:xfrm>
              <a:off x="5228844" y="3061779"/>
              <a:ext cx="749808" cy="783399"/>
            </a:xfrm>
            <a:prstGeom prst="rect">
              <a:avLst/>
            </a:prstGeom>
          </p:spPr>
        </p:pic>
        <p:pic>
          <p:nvPicPr>
            <p:cNvPr id="69" name="object 69"/>
            <p:cNvPicPr/>
            <p:nvPr/>
          </p:nvPicPr>
          <p:blipFill>
            <a:blip r:embed="rId9" cstate="print"/>
            <a:stretch>
              <a:fillRect/>
            </a:stretch>
          </p:blipFill>
          <p:spPr>
            <a:xfrm>
              <a:off x="5497830" y="3205733"/>
              <a:ext cx="230124" cy="265176"/>
            </a:xfrm>
            <a:prstGeom prst="rect">
              <a:avLst/>
            </a:prstGeom>
          </p:spPr>
        </p:pic>
        <p:sp>
          <p:nvSpPr>
            <p:cNvPr id="70" name="object 70"/>
            <p:cNvSpPr/>
            <p:nvPr/>
          </p:nvSpPr>
          <p:spPr>
            <a:xfrm>
              <a:off x="5497830" y="3205733"/>
              <a:ext cx="230504" cy="265430"/>
            </a:xfrm>
            <a:custGeom>
              <a:avLst/>
              <a:gdLst/>
              <a:ahLst/>
              <a:cxnLst/>
              <a:rect l="l" t="t" r="r" b="b"/>
              <a:pathLst>
                <a:path w="230504" h="265429">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71" name="object 71"/>
            <p:cNvPicPr/>
            <p:nvPr/>
          </p:nvPicPr>
          <p:blipFill>
            <a:blip r:embed="rId5" cstate="print"/>
            <a:stretch>
              <a:fillRect/>
            </a:stretch>
          </p:blipFill>
          <p:spPr>
            <a:xfrm>
              <a:off x="5612892" y="3061779"/>
              <a:ext cx="749808" cy="783399"/>
            </a:xfrm>
            <a:prstGeom prst="rect">
              <a:avLst/>
            </a:prstGeom>
          </p:spPr>
        </p:pic>
        <p:pic>
          <p:nvPicPr>
            <p:cNvPr id="72" name="object 72"/>
            <p:cNvPicPr/>
            <p:nvPr/>
          </p:nvPicPr>
          <p:blipFill>
            <a:blip r:embed="rId14" cstate="print"/>
            <a:stretch>
              <a:fillRect/>
            </a:stretch>
          </p:blipFill>
          <p:spPr>
            <a:xfrm>
              <a:off x="5881878" y="3205733"/>
              <a:ext cx="230124" cy="265176"/>
            </a:xfrm>
            <a:prstGeom prst="rect">
              <a:avLst/>
            </a:prstGeom>
          </p:spPr>
        </p:pic>
        <p:sp>
          <p:nvSpPr>
            <p:cNvPr id="73" name="object 73"/>
            <p:cNvSpPr/>
            <p:nvPr/>
          </p:nvSpPr>
          <p:spPr>
            <a:xfrm>
              <a:off x="5881878" y="3205733"/>
              <a:ext cx="230504" cy="265430"/>
            </a:xfrm>
            <a:custGeom>
              <a:avLst/>
              <a:gdLst/>
              <a:ahLst/>
              <a:cxnLst/>
              <a:rect l="l" t="t" r="r" b="b"/>
              <a:pathLst>
                <a:path w="230504" h="265429">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74" name="object 74"/>
            <p:cNvPicPr/>
            <p:nvPr/>
          </p:nvPicPr>
          <p:blipFill>
            <a:blip r:embed="rId5" cstate="print"/>
            <a:stretch>
              <a:fillRect/>
            </a:stretch>
          </p:blipFill>
          <p:spPr>
            <a:xfrm>
              <a:off x="5996940" y="3061779"/>
              <a:ext cx="749808" cy="783399"/>
            </a:xfrm>
            <a:prstGeom prst="rect">
              <a:avLst/>
            </a:prstGeom>
          </p:spPr>
        </p:pic>
        <p:pic>
          <p:nvPicPr>
            <p:cNvPr id="75" name="object 75"/>
            <p:cNvPicPr/>
            <p:nvPr/>
          </p:nvPicPr>
          <p:blipFill>
            <a:blip r:embed="rId8" cstate="print"/>
            <a:stretch>
              <a:fillRect/>
            </a:stretch>
          </p:blipFill>
          <p:spPr>
            <a:xfrm>
              <a:off x="6265926" y="3205733"/>
              <a:ext cx="230124" cy="265176"/>
            </a:xfrm>
            <a:prstGeom prst="rect">
              <a:avLst/>
            </a:prstGeom>
          </p:spPr>
        </p:pic>
        <p:sp>
          <p:nvSpPr>
            <p:cNvPr id="76" name="object 76"/>
            <p:cNvSpPr/>
            <p:nvPr/>
          </p:nvSpPr>
          <p:spPr>
            <a:xfrm>
              <a:off x="6265926" y="3205733"/>
              <a:ext cx="230504" cy="265430"/>
            </a:xfrm>
            <a:custGeom>
              <a:avLst/>
              <a:gdLst/>
              <a:ahLst/>
              <a:cxnLst/>
              <a:rect l="l" t="t" r="r" b="b"/>
              <a:pathLst>
                <a:path w="230504" h="265429">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77" name="object 77"/>
            <p:cNvPicPr/>
            <p:nvPr/>
          </p:nvPicPr>
          <p:blipFill>
            <a:blip r:embed="rId5" cstate="print"/>
            <a:stretch>
              <a:fillRect/>
            </a:stretch>
          </p:blipFill>
          <p:spPr>
            <a:xfrm>
              <a:off x="6347460" y="2749359"/>
              <a:ext cx="749808" cy="783399"/>
            </a:xfrm>
            <a:prstGeom prst="rect">
              <a:avLst/>
            </a:prstGeom>
          </p:spPr>
        </p:pic>
        <p:pic>
          <p:nvPicPr>
            <p:cNvPr id="78" name="object 78"/>
            <p:cNvPicPr/>
            <p:nvPr/>
          </p:nvPicPr>
          <p:blipFill>
            <a:blip r:embed="rId11" cstate="print"/>
            <a:stretch>
              <a:fillRect/>
            </a:stretch>
          </p:blipFill>
          <p:spPr>
            <a:xfrm>
              <a:off x="6616446" y="2893313"/>
              <a:ext cx="230124" cy="265175"/>
            </a:xfrm>
            <a:prstGeom prst="rect">
              <a:avLst/>
            </a:prstGeom>
          </p:spPr>
        </p:pic>
        <p:sp>
          <p:nvSpPr>
            <p:cNvPr id="79" name="object 79"/>
            <p:cNvSpPr/>
            <p:nvPr/>
          </p:nvSpPr>
          <p:spPr>
            <a:xfrm>
              <a:off x="6616446" y="2893313"/>
              <a:ext cx="230504" cy="265430"/>
            </a:xfrm>
            <a:custGeom>
              <a:avLst/>
              <a:gdLst/>
              <a:ahLst/>
              <a:cxnLst/>
              <a:rect l="l" t="t" r="r" b="b"/>
              <a:pathLst>
                <a:path w="230504" h="265430">
                  <a:moveTo>
                    <a:pt x="115061" y="265175"/>
                  </a:moveTo>
                  <a:lnTo>
                    <a:pt x="0" y="198881"/>
                  </a:lnTo>
                  <a:lnTo>
                    <a:pt x="0" y="66293"/>
                  </a:lnTo>
                  <a:lnTo>
                    <a:pt x="115061" y="0"/>
                  </a:lnTo>
                  <a:lnTo>
                    <a:pt x="230124" y="66293"/>
                  </a:lnTo>
                  <a:lnTo>
                    <a:pt x="230124" y="198881"/>
                  </a:lnTo>
                  <a:lnTo>
                    <a:pt x="115061" y="265175"/>
                  </a:lnTo>
                  <a:close/>
                </a:path>
              </a:pathLst>
            </a:custGeom>
            <a:ln w="19050">
              <a:solidFill>
                <a:srgbClr val="00C3FF"/>
              </a:solidFill>
            </a:ln>
          </p:spPr>
          <p:txBody>
            <a:bodyPr wrap="square" lIns="0" tIns="0" rIns="0" bIns="0" rtlCol="0"/>
            <a:lstStyle/>
            <a:p>
              <a:endParaRPr/>
            </a:p>
          </p:txBody>
        </p:sp>
        <p:pic>
          <p:nvPicPr>
            <p:cNvPr id="80" name="object 80"/>
            <p:cNvPicPr/>
            <p:nvPr/>
          </p:nvPicPr>
          <p:blipFill>
            <a:blip r:embed="rId5" cstate="print"/>
            <a:stretch>
              <a:fillRect/>
            </a:stretch>
          </p:blipFill>
          <p:spPr>
            <a:xfrm>
              <a:off x="6731508" y="2749359"/>
              <a:ext cx="749807" cy="783399"/>
            </a:xfrm>
            <a:prstGeom prst="rect">
              <a:avLst/>
            </a:prstGeom>
          </p:spPr>
        </p:pic>
        <p:pic>
          <p:nvPicPr>
            <p:cNvPr id="81" name="object 81"/>
            <p:cNvPicPr/>
            <p:nvPr/>
          </p:nvPicPr>
          <p:blipFill>
            <a:blip r:embed="rId15" cstate="print"/>
            <a:stretch>
              <a:fillRect/>
            </a:stretch>
          </p:blipFill>
          <p:spPr>
            <a:xfrm>
              <a:off x="7000494" y="2893313"/>
              <a:ext cx="230124" cy="265175"/>
            </a:xfrm>
            <a:prstGeom prst="rect">
              <a:avLst/>
            </a:prstGeom>
          </p:spPr>
        </p:pic>
        <p:sp>
          <p:nvSpPr>
            <p:cNvPr id="82" name="object 82"/>
            <p:cNvSpPr/>
            <p:nvPr/>
          </p:nvSpPr>
          <p:spPr>
            <a:xfrm>
              <a:off x="7000494" y="2893313"/>
              <a:ext cx="230504" cy="265430"/>
            </a:xfrm>
            <a:custGeom>
              <a:avLst/>
              <a:gdLst/>
              <a:ahLst/>
              <a:cxnLst/>
              <a:rect l="l" t="t" r="r" b="b"/>
              <a:pathLst>
                <a:path w="230504" h="265430">
                  <a:moveTo>
                    <a:pt x="115061" y="265175"/>
                  </a:moveTo>
                  <a:lnTo>
                    <a:pt x="0" y="198881"/>
                  </a:lnTo>
                  <a:lnTo>
                    <a:pt x="0" y="66293"/>
                  </a:lnTo>
                  <a:lnTo>
                    <a:pt x="115061" y="0"/>
                  </a:lnTo>
                  <a:lnTo>
                    <a:pt x="230124" y="66293"/>
                  </a:lnTo>
                  <a:lnTo>
                    <a:pt x="230124" y="198881"/>
                  </a:lnTo>
                  <a:lnTo>
                    <a:pt x="115061" y="265175"/>
                  </a:lnTo>
                  <a:close/>
                </a:path>
              </a:pathLst>
            </a:custGeom>
            <a:ln w="19050">
              <a:solidFill>
                <a:srgbClr val="00C3FF"/>
              </a:solidFill>
            </a:ln>
          </p:spPr>
          <p:txBody>
            <a:bodyPr wrap="square" lIns="0" tIns="0" rIns="0" bIns="0" rtlCol="0"/>
            <a:lstStyle/>
            <a:p>
              <a:endParaRPr/>
            </a:p>
          </p:txBody>
        </p:sp>
        <p:pic>
          <p:nvPicPr>
            <p:cNvPr id="83" name="object 83"/>
            <p:cNvPicPr/>
            <p:nvPr/>
          </p:nvPicPr>
          <p:blipFill>
            <a:blip r:embed="rId5" cstate="print"/>
            <a:stretch>
              <a:fillRect/>
            </a:stretch>
          </p:blipFill>
          <p:spPr>
            <a:xfrm>
              <a:off x="7115555" y="2749359"/>
              <a:ext cx="749807" cy="783399"/>
            </a:xfrm>
            <a:prstGeom prst="rect">
              <a:avLst/>
            </a:prstGeom>
          </p:spPr>
        </p:pic>
        <p:pic>
          <p:nvPicPr>
            <p:cNvPr id="84" name="object 84"/>
            <p:cNvPicPr/>
            <p:nvPr/>
          </p:nvPicPr>
          <p:blipFill>
            <a:blip r:embed="rId13" cstate="print"/>
            <a:stretch>
              <a:fillRect/>
            </a:stretch>
          </p:blipFill>
          <p:spPr>
            <a:xfrm>
              <a:off x="7384542" y="2893313"/>
              <a:ext cx="230124" cy="265175"/>
            </a:xfrm>
            <a:prstGeom prst="rect">
              <a:avLst/>
            </a:prstGeom>
          </p:spPr>
        </p:pic>
        <p:sp>
          <p:nvSpPr>
            <p:cNvPr id="85" name="object 85"/>
            <p:cNvSpPr/>
            <p:nvPr/>
          </p:nvSpPr>
          <p:spPr>
            <a:xfrm>
              <a:off x="7384542" y="2893313"/>
              <a:ext cx="230504" cy="265430"/>
            </a:xfrm>
            <a:custGeom>
              <a:avLst/>
              <a:gdLst/>
              <a:ahLst/>
              <a:cxnLst/>
              <a:rect l="l" t="t" r="r" b="b"/>
              <a:pathLst>
                <a:path w="230504" h="265430">
                  <a:moveTo>
                    <a:pt x="115061" y="265175"/>
                  </a:moveTo>
                  <a:lnTo>
                    <a:pt x="0" y="198881"/>
                  </a:lnTo>
                  <a:lnTo>
                    <a:pt x="0" y="66293"/>
                  </a:lnTo>
                  <a:lnTo>
                    <a:pt x="115061" y="0"/>
                  </a:lnTo>
                  <a:lnTo>
                    <a:pt x="230124" y="66293"/>
                  </a:lnTo>
                  <a:lnTo>
                    <a:pt x="230124" y="198881"/>
                  </a:lnTo>
                  <a:lnTo>
                    <a:pt x="115061" y="265175"/>
                  </a:lnTo>
                  <a:close/>
                </a:path>
              </a:pathLst>
            </a:custGeom>
            <a:ln w="19050">
              <a:solidFill>
                <a:srgbClr val="00C3FF"/>
              </a:solidFill>
            </a:ln>
          </p:spPr>
          <p:txBody>
            <a:bodyPr wrap="square" lIns="0" tIns="0" rIns="0" bIns="0" rtlCol="0"/>
            <a:lstStyle/>
            <a:p>
              <a:endParaRPr/>
            </a:p>
          </p:txBody>
        </p:sp>
        <p:pic>
          <p:nvPicPr>
            <p:cNvPr id="86" name="object 86"/>
            <p:cNvPicPr/>
            <p:nvPr/>
          </p:nvPicPr>
          <p:blipFill>
            <a:blip r:embed="rId5" cstate="print"/>
            <a:stretch>
              <a:fillRect/>
            </a:stretch>
          </p:blipFill>
          <p:spPr>
            <a:xfrm>
              <a:off x="7501127" y="2749359"/>
              <a:ext cx="749807" cy="783399"/>
            </a:xfrm>
            <a:prstGeom prst="rect">
              <a:avLst/>
            </a:prstGeom>
          </p:spPr>
        </p:pic>
        <p:pic>
          <p:nvPicPr>
            <p:cNvPr id="87" name="object 87"/>
            <p:cNvPicPr/>
            <p:nvPr/>
          </p:nvPicPr>
          <p:blipFill>
            <a:blip r:embed="rId13" cstate="print"/>
            <a:stretch>
              <a:fillRect/>
            </a:stretch>
          </p:blipFill>
          <p:spPr>
            <a:xfrm>
              <a:off x="7770114" y="2893313"/>
              <a:ext cx="230124" cy="265175"/>
            </a:xfrm>
            <a:prstGeom prst="rect">
              <a:avLst/>
            </a:prstGeom>
          </p:spPr>
        </p:pic>
        <p:sp>
          <p:nvSpPr>
            <p:cNvPr id="88" name="object 88"/>
            <p:cNvSpPr/>
            <p:nvPr/>
          </p:nvSpPr>
          <p:spPr>
            <a:xfrm>
              <a:off x="7770114" y="2893313"/>
              <a:ext cx="230504" cy="265430"/>
            </a:xfrm>
            <a:custGeom>
              <a:avLst/>
              <a:gdLst/>
              <a:ahLst/>
              <a:cxnLst/>
              <a:rect l="l" t="t" r="r" b="b"/>
              <a:pathLst>
                <a:path w="230504" h="265430">
                  <a:moveTo>
                    <a:pt x="115061" y="265175"/>
                  </a:moveTo>
                  <a:lnTo>
                    <a:pt x="0" y="198881"/>
                  </a:lnTo>
                  <a:lnTo>
                    <a:pt x="0" y="66293"/>
                  </a:lnTo>
                  <a:lnTo>
                    <a:pt x="115061" y="0"/>
                  </a:lnTo>
                  <a:lnTo>
                    <a:pt x="230124" y="66293"/>
                  </a:lnTo>
                  <a:lnTo>
                    <a:pt x="230124" y="198881"/>
                  </a:lnTo>
                  <a:lnTo>
                    <a:pt x="115061" y="265175"/>
                  </a:lnTo>
                  <a:close/>
                </a:path>
              </a:pathLst>
            </a:custGeom>
            <a:ln w="19050">
              <a:solidFill>
                <a:srgbClr val="00C3FF"/>
              </a:solidFill>
            </a:ln>
          </p:spPr>
          <p:txBody>
            <a:bodyPr wrap="square" lIns="0" tIns="0" rIns="0" bIns="0" rtlCol="0"/>
            <a:lstStyle/>
            <a:p>
              <a:endParaRPr/>
            </a:p>
          </p:txBody>
        </p:sp>
        <p:pic>
          <p:nvPicPr>
            <p:cNvPr id="89" name="object 89"/>
            <p:cNvPicPr/>
            <p:nvPr/>
          </p:nvPicPr>
          <p:blipFill>
            <a:blip r:embed="rId5" cstate="print"/>
            <a:stretch>
              <a:fillRect/>
            </a:stretch>
          </p:blipFill>
          <p:spPr>
            <a:xfrm>
              <a:off x="6347460" y="3061779"/>
              <a:ext cx="749808" cy="783399"/>
            </a:xfrm>
            <a:prstGeom prst="rect">
              <a:avLst/>
            </a:prstGeom>
          </p:spPr>
        </p:pic>
        <p:pic>
          <p:nvPicPr>
            <p:cNvPr id="90" name="object 90"/>
            <p:cNvPicPr/>
            <p:nvPr/>
          </p:nvPicPr>
          <p:blipFill>
            <a:blip r:embed="rId9" cstate="print"/>
            <a:stretch>
              <a:fillRect/>
            </a:stretch>
          </p:blipFill>
          <p:spPr>
            <a:xfrm>
              <a:off x="6616446" y="3205733"/>
              <a:ext cx="230124" cy="265176"/>
            </a:xfrm>
            <a:prstGeom prst="rect">
              <a:avLst/>
            </a:prstGeom>
          </p:spPr>
        </p:pic>
        <p:sp>
          <p:nvSpPr>
            <p:cNvPr id="91" name="object 91"/>
            <p:cNvSpPr/>
            <p:nvPr/>
          </p:nvSpPr>
          <p:spPr>
            <a:xfrm>
              <a:off x="6616446" y="3205733"/>
              <a:ext cx="230504" cy="265430"/>
            </a:xfrm>
            <a:custGeom>
              <a:avLst/>
              <a:gdLst/>
              <a:ahLst/>
              <a:cxnLst/>
              <a:rect l="l" t="t" r="r" b="b"/>
              <a:pathLst>
                <a:path w="230504" h="265429">
                  <a:moveTo>
                    <a:pt x="115061" y="265176"/>
                  </a:moveTo>
                  <a:lnTo>
                    <a:pt x="0" y="198882"/>
                  </a:lnTo>
                  <a:lnTo>
                    <a:pt x="0" y="66293"/>
                  </a:lnTo>
                  <a:lnTo>
                    <a:pt x="115061" y="0"/>
                  </a:lnTo>
                  <a:lnTo>
                    <a:pt x="230124" y="66293"/>
                  </a:lnTo>
                  <a:lnTo>
                    <a:pt x="230124" y="198882"/>
                  </a:lnTo>
                  <a:lnTo>
                    <a:pt x="115061" y="265176"/>
                  </a:lnTo>
                  <a:close/>
                </a:path>
              </a:pathLst>
            </a:custGeom>
            <a:ln w="19050">
              <a:solidFill>
                <a:srgbClr val="00C3FF"/>
              </a:solidFill>
            </a:ln>
          </p:spPr>
          <p:txBody>
            <a:bodyPr wrap="square" lIns="0" tIns="0" rIns="0" bIns="0" rtlCol="0"/>
            <a:lstStyle/>
            <a:p>
              <a:endParaRPr/>
            </a:p>
          </p:txBody>
        </p:sp>
        <p:pic>
          <p:nvPicPr>
            <p:cNvPr id="92" name="object 92"/>
            <p:cNvPicPr/>
            <p:nvPr/>
          </p:nvPicPr>
          <p:blipFill>
            <a:blip r:embed="rId5" cstate="print"/>
            <a:stretch>
              <a:fillRect/>
            </a:stretch>
          </p:blipFill>
          <p:spPr>
            <a:xfrm>
              <a:off x="6731508" y="3061779"/>
              <a:ext cx="749807" cy="783399"/>
            </a:xfrm>
            <a:prstGeom prst="rect">
              <a:avLst/>
            </a:prstGeom>
          </p:spPr>
        </p:pic>
        <p:pic>
          <p:nvPicPr>
            <p:cNvPr id="93" name="object 93"/>
            <p:cNvPicPr/>
            <p:nvPr/>
          </p:nvPicPr>
          <p:blipFill>
            <a:blip r:embed="rId14" cstate="print"/>
            <a:stretch>
              <a:fillRect/>
            </a:stretch>
          </p:blipFill>
          <p:spPr>
            <a:xfrm>
              <a:off x="7000494" y="3205733"/>
              <a:ext cx="230124" cy="265176"/>
            </a:xfrm>
            <a:prstGeom prst="rect">
              <a:avLst/>
            </a:prstGeom>
          </p:spPr>
        </p:pic>
        <p:sp>
          <p:nvSpPr>
            <p:cNvPr id="94" name="object 94"/>
            <p:cNvSpPr/>
            <p:nvPr/>
          </p:nvSpPr>
          <p:spPr>
            <a:xfrm>
              <a:off x="7000494" y="3205733"/>
              <a:ext cx="230504" cy="265430"/>
            </a:xfrm>
            <a:custGeom>
              <a:avLst/>
              <a:gdLst/>
              <a:ahLst/>
              <a:cxnLst/>
              <a:rect l="l" t="t" r="r" b="b"/>
              <a:pathLst>
                <a:path w="230504" h="265429">
                  <a:moveTo>
                    <a:pt x="115061" y="265176"/>
                  </a:moveTo>
                  <a:lnTo>
                    <a:pt x="0" y="198882"/>
                  </a:lnTo>
                  <a:lnTo>
                    <a:pt x="0" y="66293"/>
                  </a:lnTo>
                  <a:lnTo>
                    <a:pt x="115061" y="0"/>
                  </a:lnTo>
                  <a:lnTo>
                    <a:pt x="230124" y="66293"/>
                  </a:lnTo>
                  <a:lnTo>
                    <a:pt x="230124" y="198882"/>
                  </a:lnTo>
                  <a:lnTo>
                    <a:pt x="115061" y="265176"/>
                  </a:lnTo>
                  <a:close/>
                </a:path>
              </a:pathLst>
            </a:custGeom>
            <a:ln w="19050">
              <a:solidFill>
                <a:srgbClr val="00C3FF"/>
              </a:solidFill>
            </a:ln>
          </p:spPr>
          <p:txBody>
            <a:bodyPr wrap="square" lIns="0" tIns="0" rIns="0" bIns="0" rtlCol="0"/>
            <a:lstStyle/>
            <a:p>
              <a:endParaRPr/>
            </a:p>
          </p:txBody>
        </p:sp>
        <p:pic>
          <p:nvPicPr>
            <p:cNvPr id="95" name="object 95"/>
            <p:cNvPicPr/>
            <p:nvPr/>
          </p:nvPicPr>
          <p:blipFill>
            <a:blip r:embed="rId5" cstate="print"/>
            <a:stretch>
              <a:fillRect/>
            </a:stretch>
          </p:blipFill>
          <p:spPr>
            <a:xfrm>
              <a:off x="7115555" y="3061779"/>
              <a:ext cx="749807" cy="783399"/>
            </a:xfrm>
            <a:prstGeom prst="rect">
              <a:avLst/>
            </a:prstGeom>
          </p:spPr>
        </p:pic>
        <p:pic>
          <p:nvPicPr>
            <p:cNvPr id="96" name="object 96"/>
            <p:cNvPicPr/>
            <p:nvPr/>
          </p:nvPicPr>
          <p:blipFill>
            <a:blip r:embed="rId8" cstate="print"/>
            <a:stretch>
              <a:fillRect/>
            </a:stretch>
          </p:blipFill>
          <p:spPr>
            <a:xfrm>
              <a:off x="7384542" y="3205733"/>
              <a:ext cx="230124" cy="265176"/>
            </a:xfrm>
            <a:prstGeom prst="rect">
              <a:avLst/>
            </a:prstGeom>
          </p:spPr>
        </p:pic>
        <p:sp>
          <p:nvSpPr>
            <p:cNvPr id="97" name="object 97"/>
            <p:cNvSpPr/>
            <p:nvPr/>
          </p:nvSpPr>
          <p:spPr>
            <a:xfrm>
              <a:off x="7384542" y="3205733"/>
              <a:ext cx="230504" cy="265430"/>
            </a:xfrm>
            <a:custGeom>
              <a:avLst/>
              <a:gdLst/>
              <a:ahLst/>
              <a:cxnLst/>
              <a:rect l="l" t="t" r="r" b="b"/>
              <a:pathLst>
                <a:path w="230504" h="265429">
                  <a:moveTo>
                    <a:pt x="115061" y="265176"/>
                  </a:moveTo>
                  <a:lnTo>
                    <a:pt x="0" y="198882"/>
                  </a:lnTo>
                  <a:lnTo>
                    <a:pt x="0" y="66293"/>
                  </a:lnTo>
                  <a:lnTo>
                    <a:pt x="115061" y="0"/>
                  </a:lnTo>
                  <a:lnTo>
                    <a:pt x="230124" y="66293"/>
                  </a:lnTo>
                  <a:lnTo>
                    <a:pt x="230124" y="198882"/>
                  </a:lnTo>
                  <a:lnTo>
                    <a:pt x="115061" y="265176"/>
                  </a:lnTo>
                  <a:close/>
                </a:path>
              </a:pathLst>
            </a:custGeom>
            <a:ln w="19050">
              <a:solidFill>
                <a:srgbClr val="00C3FF"/>
              </a:solidFill>
            </a:ln>
          </p:spPr>
          <p:txBody>
            <a:bodyPr wrap="square" lIns="0" tIns="0" rIns="0" bIns="0" rtlCol="0"/>
            <a:lstStyle/>
            <a:p>
              <a:endParaRPr/>
            </a:p>
          </p:txBody>
        </p:sp>
        <p:pic>
          <p:nvPicPr>
            <p:cNvPr id="98" name="object 98"/>
            <p:cNvPicPr/>
            <p:nvPr/>
          </p:nvPicPr>
          <p:blipFill>
            <a:blip r:embed="rId5" cstate="print"/>
            <a:stretch>
              <a:fillRect/>
            </a:stretch>
          </p:blipFill>
          <p:spPr>
            <a:xfrm>
              <a:off x="7501127" y="3061779"/>
              <a:ext cx="749807" cy="783399"/>
            </a:xfrm>
            <a:prstGeom prst="rect">
              <a:avLst/>
            </a:prstGeom>
          </p:spPr>
        </p:pic>
        <p:pic>
          <p:nvPicPr>
            <p:cNvPr id="99" name="object 99"/>
            <p:cNvPicPr/>
            <p:nvPr/>
          </p:nvPicPr>
          <p:blipFill>
            <a:blip r:embed="rId8" cstate="print"/>
            <a:stretch>
              <a:fillRect/>
            </a:stretch>
          </p:blipFill>
          <p:spPr>
            <a:xfrm>
              <a:off x="7770114" y="3205733"/>
              <a:ext cx="230124" cy="265176"/>
            </a:xfrm>
            <a:prstGeom prst="rect">
              <a:avLst/>
            </a:prstGeom>
          </p:spPr>
        </p:pic>
        <p:sp>
          <p:nvSpPr>
            <p:cNvPr id="100" name="object 100"/>
            <p:cNvSpPr/>
            <p:nvPr/>
          </p:nvSpPr>
          <p:spPr>
            <a:xfrm>
              <a:off x="7770114" y="3205733"/>
              <a:ext cx="230504" cy="265430"/>
            </a:xfrm>
            <a:custGeom>
              <a:avLst/>
              <a:gdLst/>
              <a:ahLst/>
              <a:cxnLst/>
              <a:rect l="l" t="t" r="r" b="b"/>
              <a:pathLst>
                <a:path w="230504" h="265429">
                  <a:moveTo>
                    <a:pt x="115061" y="265176"/>
                  </a:moveTo>
                  <a:lnTo>
                    <a:pt x="0" y="198882"/>
                  </a:lnTo>
                  <a:lnTo>
                    <a:pt x="0" y="66293"/>
                  </a:lnTo>
                  <a:lnTo>
                    <a:pt x="115061" y="0"/>
                  </a:lnTo>
                  <a:lnTo>
                    <a:pt x="230124" y="66293"/>
                  </a:lnTo>
                  <a:lnTo>
                    <a:pt x="230124" y="198882"/>
                  </a:lnTo>
                  <a:lnTo>
                    <a:pt x="115061" y="265176"/>
                  </a:lnTo>
                  <a:close/>
                </a:path>
              </a:pathLst>
            </a:custGeom>
            <a:ln w="19050">
              <a:solidFill>
                <a:srgbClr val="00C3FF"/>
              </a:solidFill>
            </a:ln>
          </p:spPr>
          <p:txBody>
            <a:bodyPr wrap="square" lIns="0" tIns="0" rIns="0" bIns="0" rtlCol="0"/>
            <a:lstStyle/>
            <a:p>
              <a:endParaRPr/>
            </a:p>
          </p:txBody>
        </p:sp>
      </p:grpSp>
      <p:sp>
        <p:nvSpPr>
          <p:cNvPr id="101" name="object 101"/>
          <p:cNvSpPr txBox="1"/>
          <p:nvPr/>
        </p:nvSpPr>
        <p:spPr>
          <a:xfrm>
            <a:off x="4672710" y="2183333"/>
            <a:ext cx="121285" cy="269240"/>
          </a:xfrm>
          <a:prstGeom prst="rect">
            <a:avLst/>
          </a:prstGeom>
        </p:spPr>
        <p:txBody>
          <a:bodyPr vert="horz" wrap="square" lIns="0" tIns="12065" rIns="0" bIns="0" rtlCol="0">
            <a:spAutoFit/>
          </a:bodyPr>
          <a:lstStyle/>
          <a:p>
            <a:pPr marL="12700">
              <a:lnSpc>
                <a:spcPct val="100000"/>
              </a:lnSpc>
              <a:spcBef>
                <a:spcPts val="95"/>
              </a:spcBef>
            </a:pPr>
            <a:r>
              <a:rPr sz="1600" b="1" spc="-130" dirty="0">
                <a:solidFill>
                  <a:srgbClr val="00C3FF"/>
                </a:solidFill>
                <a:latin typeface="Trebuchet MS"/>
                <a:cs typeface="Trebuchet MS"/>
              </a:rPr>
              <a:t>L</a:t>
            </a:r>
            <a:endParaRPr sz="1600">
              <a:latin typeface="Trebuchet MS"/>
              <a:cs typeface="Trebuchet MS"/>
            </a:endParaRPr>
          </a:p>
        </p:txBody>
      </p:sp>
      <p:sp>
        <p:nvSpPr>
          <p:cNvPr id="102" name="object 102"/>
          <p:cNvSpPr txBox="1"/>
          <p:nvPr/>
        </p:nvSpPr>
        <p:spPr>
          <a:xfrm>
            <a:off x="2954527" y="2171826"/>
            <a:ext cx="139065" cy="269240"/>
          </a:xfrm>
          <a:prstGeom prst="rect">
            <a:avLst/>
          </a:prstGeom>
        </p:spPr>
        <p:txBody>
          <a:bodyPr vert="horz" wrap="square" lIns="0" tIns="12065" rIns="0" bIns="0" rtlCol="0">
            <a:spAutoFit/>
          </a:bodyPr>
          <a:lstStyle/>
          <a:p>
            <a:pPr marL="12700">
              <a:lnSpc>
                <a:spcPct val="100000"/>
              </a:lnSpc>
              <a:spcBef>
                <a:spcPts val="95"/>
              </a:spcBef>
            </a:pPr>
            <a:r>
              <a:rPr sz="1600" b="1" i="1" dirty="0">
                <a:solidFill>
                  <a:srgbClr val="00C3FF"/>
                </a:solidFill>
                <a:latin typeface="Arial"/>
                <a:cs typeface="Arial"/>
              </a:rPr>
              <a:t>1</a:t>
            </a:r>
            <a:endParaRPr sz="1600">
              <a:latin typeface="Arial"/>
              <a:cs typeface="Arial"/>
            </a:endParaRPr>
          </a:p>
        </p:txBody>
      </p:sp>
      <p:sp>
        <p:nvSpPr>
          <p:cNvPr id="103" name="object 103"/>
          <p:cNvSpPr txBox="1"/>
          <p:nvPr/>
        </p:nvSpPr>
        <p:spPr>
          <a:xfrm>
            <a:off x="3229101" y="2790266"/>
            <a:ext cx="139700" cy="269240"/>
          </a:xfrm>
          <a:prstGeom prst="rect">
            <a:avLst/>
          </a:prstGeom>
        </p:spPr>
        <p:txBody>
          <a:bodyPr vert="horz" wrap="square" lIns="0" tIns="12065" rIns="0" bIns="0" rtlCol="0">
            <a:spAutoFit/>
          </a:bodyPr>
          <a:lstStyle/>
          <a:p>
            <a:pPr marL="12700">
              <a:lnSpc>
                <a:spcPct val="100000"/>
              </a:lnSpc>
              <a:spcBef>
                <a:spcPts val="95"/>
              </a:spcBef>
            </a:pPr>
            <a:r>
              <a:rPr sz="1600" b="1" i="1" spc="5" dirty="0">
                <a:solidFill>
                  <a:srgbClr val="00C3FF"/>
                </a:solidFill>
                <a:latin typeface="Arial"/>
                <a:cs typeface="Arial"/>
              </a:rPr>
              <a:t>2</a:t>
            </a:r>
            <a:endParaRPr sz="1600">
              <a:latin typeface="Arial"/>
              <a:cs typeface="Arial"/>
            </a:endParaRPr>
          </a:p>
        </p:txBody>
      </p:sp>
      <p:sp>
        <p:nvSpPr>
          <p:cNvPr id="104" name="object 104"/>
          <p:cNvSpPr txBox="1"/>
          <p:nvPr/>
        </p:nvSpPr>
        <p:spPr>
          <a:xfrm>
            <a:off x="3972814" y="3421507"/>
            <a:ext cx="139065" cy="269240"/>
          </a:xfrm>
          <a:prstGeom prst="rect">
            <a:avLst/>
          </a:prstGeom>
        </p:spPr>
        <p:txBody>
          <a:bodyPr vert="horz" wrap="square" lIns="0" tIns="12065" rIns="0" bIns="0" rtlCol="0">
            <a:spAutoFit/>
          </a:bodyPr>
          <a:lstStyle/>
          <a:p>
            <a:pPr marL="12700">
              <a:lnSpc>
                <a:spcPct val="100000"/>
              </a:lnSpc>
              <a:spcBef>
                <a:spcPts val="95"/>
              </a:spcBef>
            </a:pPr>
            <a:r>
              <a:rPr sz="1600" b="1" i="1" dirty="0">
                <a:solidFill>
                  <a:srgbClr val="00C3FF"/>
                </a:solidFill>
                <a:latin typeface="Arial"/>
                <a:cs typeface="Arial"/>
              </a:rPr>
              <a:t>4</a:t>
            </a:r>
            <a:endParaRPr sz="1600">
              <a:latin typeface="Arial"/>
              <a:cs typeface="Arial"/>
            </a:endParaRPr>
          </a:p>
        </p:txBody>
      </p:sp>
      <p:sp>
        <p:nvSpPr>
          <p:cNvPr id="105" name="object 105"/>
          <p:cNvSpPr txBox="1"/>
          <p:nvPr/>
        </p:nvSpPr>
        <p:spPr>
          <a:xfrm>
            <a:off x="6932168" y="2218689"/>
            <a:ext cx="139065" cy="269240"/>
          </a:xfrm>
          <a:prstGeom prst="rect">
            <a:avLst/>
          </a:prstGeom>
        </p:spPr>
        <p:txBody>
          <a:bodyPr vert="horz" wrap="square" lIns="0" tIns="12065" rIns="0" bIns="0" rtlCol="0">
            <a:spAutoFit/>
          </a:bodyPr>
          <a:lstStyle/>
          <a:p>
            <a:pPr marL="12700">
              <a:lnSpc>
                <a:spcPct val="100000"/>
              </a:lnSpc>
              <a:spcBef>
                <a:spcPts val="95"/>
              </a:spcBef>
            </a:pPr>
            <a:r>
              <a:rPr sz="1600" b="1" i="1" dirty="0">
                <a:solidFill>
                  <a:srgbClr val="00C3FF"/>
                </a:solidFill>
                <a:latin typeface="Arial"/>
                <a:cs typeface="Arial"/>
              </a:rPr>
              <a:t>8</a:t>
            </a:r>
            <a:endParaRPr sz="1600">
              <a:latin typeface="Arial"/>
              <a:cs typeface="Arial"/>
            </a:endParaRPr>
          </a:p>
        </p:txBody>
      </p:sp>
      <p:sp>
        <p:nvSpPr>
          <p:cNvPr id="106" name="object 106"/>
          <p:cNvSpPr txBox="1"/>
          <p:nvPr/>
        </p:nvSpPr>
        <p:spPr>
          <a:xfrm>
            <a:off x="8119364" y="3033522"/>
            <a:ext cx="251460" cy="269240"/>
          </a:xfrm>
          <a:prstGeom prst="rect">
            <a:avLst/>
          </a:prstGeom>
        </p:spPr>
        <p:txBody>
          <a:bodyPr vert="horz" wrap="square" lIns="0" tIns="12065" rIns="0" bIns="0" rtlCol="0">
            <a:spAutoFit/>
          </a:bodyPr>
          <a:lstStyle/>
          <a:p>
            <a:pPr marL="12700">
              <a:lnSpc>
                <a:spcPct val="100000"/>
              </a:lnSpc>
              <a:spcBef>
                <a:spcPts val="95"/>
              </a:spcBef>
            </a:pPr>
            <a:r>
              <a:rPr sz="1600" b="1" i="1" spc="-10" dirty="0">
                <a:solidFill>
                  <a:srgbClr val="00C3FF"/>
                </a:solidFill>
                <a:latin typeface="Arial"/>
                <a:cs typeface="Arial"/>
              </a:rPr>
              <a:t>16</a:t>
            </a:r>
            <a:endParaRPr sz="1600">
              <a:latin typeface="Arial"/>
              <a:cs typeface="Arial"/>
            </a:endParaRPr>
          </a:p>
        </p:txBody>
      </p:sp>
      <p:sp>
        <p:nvSpPr>
          <p:cNvPr id="107" name="object 107"/>
          <p:cNvSpPr txBox="1"/>
          <p:nvPr/>
        </p:nvSpPr>
        <p:spPr>
          <a:xfrm>
            <a:off x="4566665" y="3000247"/>
            <a:ext cx="23749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XL</a:t>
            </a:r>
            <a:endParaRPr sz="1600">
              <a:latin typeface="Trebuchet MS"/>
              <a:cs typeface="Trebuchet MS"/>
            </a:endParaRPr>
          </a:p>
        </p:txBody>
      </p:sp>
      <p:sp>
        <p:nvSpPr>
          <p:cNvPr id="108" name="object 108"/>
          <p:cNvSpPr txBox="1"/>
          <p:nvPr/>
        </p:nvSpPr>
        <p:spPr>
          <a:xfrm>
            <a:off x="4517897" y="3813759"/>
            <a:ext cx="349250" cy="269240"/>
          </a:xfrm>
          <a:prstGeom prst="rect">
            <a:avLst/>
          </a:prstGeom>
        </p:spPr>
        <p:txBody>
          <a:bodyPr vert="horz" wrap="square" lIns="0" tIns="12065" rIns="0" bIns="0" rtlCol="0">
            <a:spAutoFit/>
          </a:bodyPr>
          <a:lstStyle/>
          <a:p>
            <a:pPr marL="12700">
              <a:lnSpc>
                <a:spcPct val="100000"/>
              </a:lnSpc>
              <a:spcBef>
                <a:spcPts val="95"/>
              </a:spcBef>
            </a:pPr>
            <a:r>
              <a:rPr sz="1600" b="1" spc="-55" dirty="0">
                <a:solidFill>
                  <a:srgbClr val="00C3FF"/>
                </a:solidFill>
                <a:latin typeface="Trebuchet MS"/>
                <a:cs typeface="Trebuchet MS"/>
              </a:rPr>
              <a:t>4</a:t>
            </a:r>
            <a:r>
              <a:rPr sz="1600" b="1" spc="-95" dirty="0">
                <a:solidFill>
                  <a:srgbClr val="00C3FF"/>
                </a:solidFill>
                <a:latin typeface="Trebuchet MS"/>
                <a:cs typeface="Trebuchet MS"/>
              </a:rPr>
              <a:t>XL</a:t>
            </a:r>
            <a:endParaRPr sz="1600">
              <a:latin typeface="Trebuchet MS"/>
              <a:cs typeface="Trebuchet MS"/>
            </a:endParaRPr>
          </a:p>
        </p:txBody>
      </p:sp>
      <p:sp>
        <p:nvSpPr>
          <p:cNvPr id="109" name="object 109"/>
          <p:cNvSpPr txBox="1"/>
          <p:nvPr/>
        </p:nvSpPr>
        <p:spPr>
          <a:xfrm>
            <a:off x="5683122" y="3813759"/>
            <a:ext cx="363855" cy="269240"/>
          </a:xfrm>
          <a:prstGeom prst="rect">
            <a:avLst/>
          </a:prstGeom>
        </p:spPr>
        <p:txBody>
          <a:bodyPr vert="horz" wrap="square" lIns="0" tIns="12065" rIns="0" bIns="0" rtlCol="0">
            <a:spAutoFit/>
          </a:bodyPr>
          <a:lstStyle/>
          <a:p>
            <a:pPr marL="12700">
              <a:lnSpc>
                <a:spcPct val="100000"/>
              </a:lnSpc>
              <a:spcBef>
                <a:spcPts val="95"/>
              </a:spcBef>
            </a:pPr>
            <a:r>
              <a:rPr sz="1600" b="1" i="1" spc="-10" dirty="0">
                <a:solidFill>
                  <a:srgbClr val="00C3FF"/>
                </a:solidFill>
                <a:latin typeface="Arial"/>
                <a:cs typeface="Arial"/>
              </a:rPr>
              <a:t>128</a:t>
            </a:r>
            <a:endParaRPr sz="1600">
              <a:latin typeface="Arial"/>
              <a:cs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5800" y="2339086"/>
            <a:ext cx="2693670" cy="513715"/>
          </a:xfrm>
          <a:prstGeom prst="rect">
            <a:avLst/>
          </a:prstGeom>
        </p:spPr>
        <p:txBody>
          <a:bodyPr vert="horz" wrap="square" lIns="0" tIns="12700" rIns="0" bIns="0" rtlCol="0">
            <a:spAutoFit/>
          </a:bodyPr>
          <a:lstStyle/>
          <a:p>
            <a:pPr marL="12700">
              <a:lnSpc>
                <a:spcPct val="100000"/>
              </a:lnSpc>
              <a:spcBef>
                <a:spcPts val="100"/>
              </a:spcBef>
            </a:pPr>
            <a:r>
              <a:rPr spc="-5" dirty="0"/>
              <a:t>Multi-Clustering</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6054" y="418338"/>
            <a:ext cx="2693670" cy="513715"/>
          </a:xfrm>
          <a:prstGeom prst="rect">
            <a:avLst/>
          </a:prstGeom>
        </p:spPr>
        <p:txBody>
          <a:bodyPr vert="horz" wrap="square" lIns="0" tIns="13335" rIns="0" bIns="0" rtlCol="0">
            <a:spAutoFit/>
          </a:bodyPr>
          <a:lstStyle/>
          <a:p>
            <a:pPr marL="12700">
              <a:lnSpc>
                <a:spcPct val="100000"/>
              </a:lnSpc>
              <a:spcBef>
                <a:spcPts val="105"/>
              </a:spcBef>
            </a:pPr>
            <a:r>
              <a:rPr spc="-5" dirty="0"/>
              <a:t>Multi-Clustering</a:t>
            </a:r>
          </a:p>
        </p:txBody>
      </p:sp>
      <p:sp>
        <p:nvSpPr>
          <p:cNvPr id="3" name="object 3"/>
          <p:cNvSpPr txBox="1"/>
          <p:nvPr/>
        </p:nvSpPr>
        <p:spPr>
          <a:xfrm>
            <a:off x="3884803" y="2047747"/>
            <a:ext cx="135890" cy="269240"/>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00C3FF"/>
                </a:solidFill>
                <a:latin typeface="Trebuchet MS"/>
                <a:cs typeface="Trebuchet MS"/>
              </a:rPr>
              <a:t>S</a:t>
            </a:r>
            <a:endParaRPr sz="1600">
              <a:latin typeface="Trebuchet MS"/>
              <a:cs typeface="Trebuchet MS"/>
            </a:endParaRPr>
          </a:p>
        </p:txBody>
      </p:sp>
      <p:grpSp>
        <p:nvGrpSpPr>
          <p:cNvPr id="4" name="object 4"/>
          <p:cNvGrpSpPr/>
          <p:nvPr/>
        </p:nvGrpSpPr>
        <p:grpSpPr>
          <a:xfrm>
            <a:off x="4139184" y="1882203"/>
            <a:ext cx="1094740" cy="2266315"/>
            <a:chOff x="4139184" y="1882203"/>
            <a:chExt cx="1094740" cy="2266315"/>
          </a:xfrm>
        </p:grpSpPr>
        <p:pic>
          <p:nvPicPr>
            <p:cNvPr id="5" name="object 5"/>
            <p:cNvPicPr/>
            <p:nvPr/>
          </p:nvPicPr>
          <p:blipFill>
            <a:blip r:embed="rId2" cstate="print"/>
            <a:stretch>
              <a:fillRect/>
            </a:stretch>
          </p:blipFill>
          <p:spPr>
            <a:xfrm>
              <a:off x="4139184" y="1882203"/>
              <a:ext cx="749808" cy="783399"/>
            </a:xfrm>
            <a:prstGeom prst="rect">
              <a:avLst/>
            </a:prstGeom>
          </p:spPr>
        </p:pic>
        <p:pic>
          <p:nvPicPr>
            <p:cNvPr id="6" name="object 6"/>
            <p:cNvPicPr/>
            <p:nvPr/>
          </p:nvPicPr>
          <p:blipFill>
            <a:blip r:embed="rId3" cstate="print"/>
            <a:stretch>
              <a:fillRect/>
            </a:stretch>
          </p:blipFill>
          <p:spPr>
            <a:xfrm>
              <a:off x="4408170" y="2026158"/>
              <a:ext cx="230124" cy="265175"/>
            </a:xfrm>
            <a:prstGeom prst="rect">
              <a:avLst/>
            </a:prstGeom>
          </p:spPr>
        </p:pic>
        <p:sp>
          <p:nvSpPr>
            <p:cNvPr id="7" name="object 7"/>
            <p:cNvSpPr/>
            <p:nvPr/>
          </p:nvSpPr>
          <p:spPr>
            <a:xfrm>
              <a:off x="4408170" y="2026158"/>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4483608" y="1888299"/>
              <a:ext cx="749808" cy="783399"/>
            </a:xfrm>
            <a:prstGeom prst="rect">
              <a:avLst/>
            </a:prstGeom>
          </p:spPr>
        </p:pic>
        <p:pic>
          <p:nvPicPr>
            <p:cNvPr id="9" name="object 9"/>
            <p:cNvPicPr/>
            <p:nvPr/>
          </p:nvPicPr>
          <p:blipFill>
            <a:blip r:embed="rId4" cstate="print"/>
            <a:stretch>
              <a:fillRect/>
            </a:stretch>
          </p:blipFill>
          <p:spPr>
            <a:xfrm>
              <a:off x="4752594" y="2032254"/>
              <a:ext cx="230123" cy="265175"/>
            </a:xfrm>
            <a:prstGeom prst="rect">
              <a:avLst/>
            </a:prstGeom>
          </p:spPr>
        </p:pic>
        <p:sp>
          <p:nvSpPr>
            <p:cNvPr id="10" name="object 10"/>
            <p:cNvSpPr/>
            <p:nvPr/>
          </p:nvSpPr>
          <p:spPr>
            <a:xfrm>
              <a:off x="4752594" y="2032254"/>
              <a:ext cx="230504" cy="265430"/>
            </a:xfrm>
            <a:custGeom>
              <a:avLst/>
              <a:gdLst/>
              <a:ahLst/>
              <a:cxnLst/>
              <a:rect l="l" t="t" r="r" b="b"/>
              <a:pathLst>
                <a:path w="230504" h="265430">
                  <a:moveTo>
                    <a:pt x="115061" y="265175"/>
                  </a:moveTo>
                  <a:lnTo>
                    <a:pt x="0" y="198881"/>
                  </a:lnTo>
                  <a:lnTo>
                    <a:pt x="0" y="66293"/>
                  </a:lnTo>
                  <a:lnTo>
                    <a:pt x="115061" y="0"/>
                  </a:lnTo>
                  <a:lnTo>
                    <a:pt x="230123" y="66293"/>
                  </a:lnTo>
                  <a:lnTo>
                    <a:pt x="230123" y="198881"/>
                  </a:lnTo>
                  <a:lnTo>
                    <a:pt x="115061" y="265175"/>
                  </a:lnTo>
                  <a:close/>
                </a:path>
              </a:pathLst>
            </a:custGeom>
            <a:ln w="19049">
              <a:solidFill>
                <a:srgbClr val="00C3FF"/>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4139184" y="2633535"/>
              <a:ext cx="749808" cy="783399"/>
            </a:xfrm>
            <a:prstGeom prst="rect">
              <a:avLst/>
            </a:prstGeom>
          </p:spPr>
        </p:pic>
        <p:pic>
          <p:nvPicPr>
            <p:cNvPr id="12" name="object 12"/>
            <p:cNvPicPr/>
            <p:nvPr/>
          </p:nvPicPr>
          <p:blipFill>
            <a:blip r:embed="rId3" cstate="print"/>
            <a:stretch>
              <a:fillRect/>
            </a:stretch>
          </p:blipFill>
          <p:spPr>
            <a:xfrm>
              <a:off x="4408170" y="2777490"/>
              <a:ext cx="230124" cy="265176"/>
            </a:xfrm>
            <a:prstGeom prst="rect">
              <a:avLst/>
            </a:prstGeom>
          </p:spPr>
        </p:pic>
        <p:sp>
          <p:nvSpPr>
            <p:cNvPr id="13" name="object 13"/>
            <p:cNvSpPr/>
            <p:nvPr/>
          </p:nvSpPr>
          <p:spPr>
            <a:xfrm>
              <a:off x="4408170" y="2777490"/>
              <a:ext cx="230504" cy="265430"/>
            </a:xfrm>
            <a:custGeom>
              <a:avLst/>
              <a:gdLst/>
              <a:ahLst/>
              <a:cxnLst/>
              <a:rect l="l" t="t" r="r" b="b"/>
              <a:pathLst>
                <a:path w="230504" h="265430">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4483608" y="2639631"/>
              <a:ext cx="749808" cy="783399"/>
            </a:xfrm>
            <a:prstGeom prst="rect">
              <a:avLst/>
            </a:prstGeom>
          </p:spPr>
        </p:pic>
        <p:pic>
          <p:nvPicPr>
            <p:cNvPr id="15" name="object 15"/>
            <p:cNvPicPr/>
            <p:nvPr/>
          </p:nvPicPr>
          <p:blipFill>
            <a:blip r:embed="rId5" cstate="print"/>
            <a:stretch>
              <a:fillRect/>
            </a:stretch>
          </p:blipFill>
          <p:spPr>
            <a:xfrm>
              <a:off x="4752594" y="2783586"/>
              <a:ext cx="230123" cy="265175"/>
            </a:xfrm>
            <a:prstGeom prst="rect">
              <a:avLst/>
            </a:prstGeom>
          </p:spPr>
        </p:pic>
        <p:sp>
          <p:nvSpPr>
            <p:cNvPr id="16" name="object 16"/>
            <p:cNvSpPr/>
            <p:nvPr/>
          </p:nvSpPr>
          <p:spPr>
            <a:xfrm>
              <a:off x="4752594" y="2783586"/>
              <a:ext cx="230504" cy="265430"/>
            </a:xfrm>
            <a:custGeom>
              <a:avLst/>
              <a:gdLst/>
              <a:ahLst/>
              <a:cxnLst/>
              <a:rect l="l" t="t" r="r" b="b"/>
              <a:pathLst>
                <a:path w="230504" h="265430">
                  <a:moveTo>
                    <a:pt x="115061" y="265175"/>
                  </a:moveTo>
                  <a:lnTo>
                    <a:pt x="0" y="198881"/>
                  </a:lnTo>
                  <a:lnTo>
                    <a:pt x="0" y="66293"/>
                  </a:lnTo>
                  <a:lnTo>
                    <a:pt x="115061" y="0"/>
                  </a:lnTo>
                  <a:lnTo>
                    <a:pt x="230123" y="66293"/>
                  </a:lnTo>
                  <a:lnTo>
                    <a:pt x="230123" y="198881"/>
                  </a:lnTo>
                  <a:lnTo>
                    <a:pt x="115061" y="265175"/>
                  </a:lnTo>
                  <a:close/>
                </a:path>
              </a:pathLst>
            </a:custGeom>
            <a:ln w="19049">
              <a:solidFill>
                <a:srgbClr val="00C3FF"/>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4139184" y="3358896"/>
              <a:ext cx="749808" cy="783399"/>
            </a:xfrm>
            <a:prstGeom prst="rect">
              <a:avLst/>
            </a:prstGeom>
          </p:spPr>
        </p:pic>
        <p:pic>
          <p:nvPicPr>
            <p:cNvPr id="18" name="object 18"/>
            <p:cNvPicPr/>
            <p:nvPr/>
          </p:nvPicPr>
          <p:blipFill>
            <a:blip r:embed="rId6" cstate="print"/>
            <a:stretch>
              <a:fillRect/>
            </a:stretch>
          </p:blipFill>
          <p:spPr>
            <a:xfrm>
              <a:off x="4408170" y="3502913"/>
              <a:ext cx="230124" cy="265176"/>
            </a:xfrm>
            <a:prstGeom prst="rect">
              <a:avLst/>
            </a:prstGeom>
          </p:spPr>
        </p:pic>
        <p:sp>
          <p:nvSpPr>
            <p:cNvPr id="19" name="object 19"/>
            <p:cNvSpPr/>
            <p:nvPr/>
          </p:nvSpPr>
          <p:spPr>
            <a:xfrm>
              <a:off x="4408170" y="3502913"/>
              <a:ext cx="230504" cy="265430"/>
            </a:xfrm>
            <a:custGeom>
              <a:avLst/>
              <a:gdLst/>
              <a:ahLst/>
              <a:cxnLst/>
              <a:rect l="l" t="t" r="r" b="b"/>
              <a:pathLst>
                <a:path w="230504" h="265429">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20" name="object 20"/>
            <p:cNvPicPr/>
            <p:nvPr/>
          </p:nvPicPr>
          <p:blipFill>
            <a:blip r:embed="rId2" cstate="print"/>
            <a:stretch>
              <a:fillRect/>
            </a:stretch>
          </p:blipFill>
          <p:spPr>
            <a:xfrm>
              <a:off x="4483608" y="3364991"/>
              <a:ext cx="749808" cy="783399"/>
            </a:xfrm>
            <a:prstGeom prst="rect">
              <a:avLst/>
            </a:prstGeom>
          </p:spPr>
        </p:pic>
        <p:pic>
          <p:nvPicPr>
            <p:cNvPr id="21" name="object 21"/>
            <p:cNvPicPr/>
            <p:nvPr/>
          </p:nvPicPr>
          <p:blipFill>
            <a:blip r:embed="rId7" cstate="print"/>
            <a:stretch>
              <a:fillRect/>
            </a:stretch>
          </p:blipFill>
          <p:spPr>
            <a:xfrm>
              <a:off x="4752594" y="3509010"/>
              <a:ext cx="230123" cy="265175"/>
            </a:xfrm>
            <a:prstGeom prst="rect">
              <a:avLst/>
            </a:prstGeom>
          </p:spPr>
        </p:pic>
        <p:sp>
          <p:nvSpPr>
            <p:cNvPr id="22" name="object 22"/>
            <p:cNvSpPr/>
            <p:nvPr/>
          </p:nvSpPr>
          <p:spPr>
            <a:xfrm>
              <a:off x="4752594" y="3509010"/>
              <a:ext cx="230504" cy="265430"/>
            </a:xfrm>
            <a:custGeom>
              <a:avLst/>
              <a:gdLst/>
              <a:ahLst/>
              <a:cxnLst/>
              <a:rect l="l" t="t" r="r" b="b"/>
              <a:pathLst>
                <a:path w="230504" h="265429">
                  <a:moveTo>
                    <a:pt x="115061" y="265175"/>
                  </a:moveTo>
                  <a:lnTo>
                    <a:pt x="0" y="198881"/>
                  </a:lnTo>
                  <a:lnTo>
                    <a:pt x="0" y="66293"/>
                  </a:lnTo>
                  <a:lnTo>
                    <a:pt x="115061" y="0"/>
                  </a:lnTo>
                  <a:lnTo>
                    <a:pt x="230123" y="66293"/>
                  </a:lnTo>
                  <a:lnTo>
                    <a:pt x="230123" y="198881"/>
                  </a:lnTo>
                  <a:lnTo>
                    <a:pt x="115061" y="265175"/>
                  </a:lnTo>
                  <a:close/>
                </a:path>
              </a:pathLst>
            </a:custGeom>
            <a:ln w="19049">
              <a:solidFill>
                <a:srgbClr val="00C3FF"/>
              </a:solidFill>
            </a:ln>
          </p:spPr>
          <p:txBody>
            <a:bodyPr wrap="square" lIns="0" tIns="0" rIns="0" bIns="0" rtlCol="0"/>
            <a:lstStyle/>
            <a:p>
              <a:endParaRPr/>
            </a:p>
          </p:txBody>
        </p:sp>
      </p:grpSp>
      <p:sp>
        <p:nvSpPr>
          <p:cNvPr id="23" name="object 23"/>
          <p:cNvSpPr txBox="1"/>
          <p:nvPr/>
        </p:nvSpPr>
        <p:spPr>
          <a:xfrm>
            <a:off x="3884803" y="2798825"/>
            <a:ext cx="135890" cy="269240"/>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00C3FF"/>
                </a:solidFill>
                <a:latin typeface="Trebuchet MS"/>
                <a:cs typeface="Trebuchet MS"/>
              </a:rPr>
              <a:t>S</a:t>
            </a:r>
            <a:endParaRPr sz="1600">
              <a:latin typeface="Trebuchet MS"/>
              <a:cs typeface="Trebuchet MS"/>
            </a:endParaRPr>
          </a:p>
        </p:txBody>
      </p:sp>
      <p:sp>
        <p:nvSpPr>
          <p:cNvPr id="24" name="object 24"/>
          <p:cNvSpPr txBox="1"/>
          <p:nvPr/>
        </p:nvSpPr>
        <p:spPr>
          <a:xfrm>
            <a:off x="3884803" y="3524503"/>
            <a:ext cx="135890" cy="269240"/>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00C3FF"/>
                </a:solidFill>
                <a:latin typeface="Trebuchet MS"/>
                <a:cs typeface="Trebuchet MS"/>
              </a:rPr>
              <a:t>S</a:t>
            </a:r>
            <a:endParaRPr sz="1600">
              <a:latin typeface="Trebuchet MS"/>
              <a:cs typeface="Trebuchet MS"/>
            </a:endParaRPr>
          </a:p>
        </p:txBody>
      </p:sp>
      <p:sp>
        <p:nvSpPr>
          <p:cNvPr id="25" name="object 25"/>
          <p:cNvSpPr txBox="1"/>
          <p:nvPr/>
        </p:nvSpPr>
        <p:spPr>
          <a:xfrm>
            <a:off x="1665477" y="2629915"/>
            <a:ext cx="1536065" cy="269240"/>
          </a:xfrm>
          <a:prstGeom prst="rect">
            <a:avLst/>
          </a:prstGeom>
        </p:spPr>
        <p:txBody>
          <a:bodyPr vert="horz" wrap="square" lIns="0" tIns="12065" rIns="0" bIns="0" rtlCol="0">
            <a:spAutoFit/>
          </a:bodyPr>
          <a:lstStyle/>
          <a:p>
            <a:pPr marL="12700">
              <a:lnSpc>
                <a:spcPct val="100000"/>
              </a:lnSpc>
              <a:spcBef>
                <a:spcPts val="95"/>
              </a:spcBef>
            </a:pPr>
            <a:r>
              <a:rPr sz="1600" spc="-445" dirty="0">
                <a:solidFill>
                  <a:srgbClr val="FFFFFF"/>
                </a:solidFill>
                <a:latin typeface="Lucida Sans Unicode"/>
                <a:cs typeface="Lucida Sans Unicode"/>
              </a:rPr>
              <a:t>…</a:t>
            </a:r>
            <a:r>
              <a:rPr sz="1600" spc="-155" dirty="0">
                <a:solidFill>
                  <a:srgbClr val="FFFFFF"/>
                </a:solidFill>
                <a:latin typeface="Lucida Sans Unicode"/>
                <a:cs typeface="Lucida Sans Unicode"/>
              </a:rPr>
              <a:t> </a:t>
            </a:r>
            <a:r>
              <a:rPr sz="1600" spc="-95" dirty="0">
                <a:solidFill>
                  <a:srgbClr val="FFFFFF"/>
                </a:solidFill>
                <a:latin typeface="Lucida Sans Unicode"/>
                <a:cs typeface="Lucida Sans Unicode"/>
              </a:rPr>
              <a:t>More</a:t>
            </a:r>
            <a:r>
              <a:rPr sz="1600" spc="-140" dirty="0">
                <a:solidFill>
                  <a:srgbClr val="FFFFFF"/>
                </a:solidFill>
                <a:latin typeface="Lucida Sans Unicode"/>
                <a:cs typeface="Lucida Sans Unicode"/>
              </a:rPr>
              <a:t> </a:t>
            </a:r>
            <a:r>
              <a:rPr sz="1600" spc="-160" dirty="0">
                <a:solidFill>
                  <a:srgbClr val="FFFFFF"/>
                </a:solidFill>
                <a:latin typeface="Lucida Sans Unicode"/>
                <a:cs typeface="Lucida Sans Unicode"/>
              </a:rPr>
              <a:t>qu</a:t>
            </a:r>
            <a:r>
              <a:rPr sz="1600" spc="-90" dirty="0">
                <a:solidFill>
                  <a:srgbClr val="FFFFFF"/>
                </a:solidFill>
                <a:latin typeface="Lucida Sans Unicode"/>
                <a:cs typeface="Lucida Sans Unicode"/>
              </a:rPr>
              <a:t>eri</a:t>
            </a:r>
            <a:r>
              <a:rPr sz="1600" spc="-130" dirty="0">
                <a:solidFill>
                  <a:srgbClr val="FFFFFF"/>
                </a:solidFill>
                <a:latin typeface="Lucida Sans Unicode"/>
                <a:cs typeface="Lucida Sans Unicode"/>
              </a:rPr>
              <a:t>e</a:t>
            </a:r>
            <a:r>
              <a:rPr sz="1600" spc="-75" dirty="0">
                <a:solidFill>
                  <a:srgbClr val="FFFFFF"/>
                </a:solidFill>
                <a:latin typeface="Lucida Sans Unicode"/>
                <a:cs typeface="Lucida Sans Unicode"/>
              </a:rPr>
              <a:t>s</a:t>
            </a:r>
            <a:r>
              <a:rPr sz="1600" spc="-135" dirty="0">
                <a:solidFill>
                  <a:srgbClr val="FFFFFF"/>
                </a:solidFill>
                <a:latin typeface="Lucida Sans Unicode"/>
                <a:cs typeface="Lucida Sans Unicode"/>
              </a:rPr>
              <a:t> </a:t>
            </a:r>
            <a:r>
              <a:rPr sz="1600" spc="-445" dirty="0">
                <a:solidFill>
                  <a:srgbClr val="FFFFFF"/>
                </a:solidFill>
                <a:latin typeface="Lucida Sans Unicode"/>
                <a:cs typeface="Lucida Sans Unicode"/>
              </a:rPr>
              <a:t>…</a:t>
            </a:r>
            <a:endParaRPr sz="1600">
              <a:latin typeface="Lucida Sans Unicode"/>
              <a:cs typeface="Lucida Sans Unicode"/>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6054" y="418338"/>
            <a:ext cx="2693670" cy="513715"/>
          </a:xfrm>
          <a:prstGeom prst="rect">
            <a:avLst/>
          </a:prstGeom>
        </p:spPr>
        <p:txBody>
          <a:bodyPr vert="horz" wrap="square" lIns="0" tIns="13335" rIns="0" bIns="0" rtlCol="0">
            <a:spAutoFit/>
          </a:bodyPr>
          <a:lstStyle/>
          <a:p>
            <a:pPr marL="12700">
              <a:lnSpc>
                <a:spcPct val="100000"/>
              </a:lnSpc>
              <a:spcBef>
                <a:spcPts val="105"/>
              </a:spcBef>
            </a:pPr>
            <a:r>
              <a:rPr spc="-5" dirty="0"/>
              <a:t>Multi-Clustering</a:t>
            </a:r>
          </a:p>
        </p:txBody>
      </p:sp>
      <p:sp>
        <p:nvSpPr>
          <p:cNvPr id="3" name="object 3"/>
          <p:cNvSpPr txBox="1"/>
          <p:nvPr/>
        </p:nvSpPr>
        <p:spPr>
          <a:xfrm>
            <a:off x="3884803" y="2047747"/>
            <a:ext cx="135890" cy="269240"/>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00C3FF"/>
                </a:solidFill>
                <a:latin typeface="Trebuchet MS"/>
                <a:cs typeface="Trebuchet MS"/>
              </a:rPr>
              <a:t>S</a:t>
            </a:r>
            <a:endParaRPr sz="1600">
              <a:latin typeface="Trebuchet MS"/>
              <a:cs typeface="Trebuchet MS"/>
            </a:endParaRPr>
          </a:p>
        </p:txBody>
      </p:sp>
      <p:grpSp>
        <p:nvGrpSpPr>
          <p:cNvPr id="4" name="object 4"/>
          <p:cNvGrpSpPr/>
          <p:nvPr/>
        </p:nvGrpSpPr>
        <p:grpSpPr>
          <a:xfrm>
            <a:off x="4139184" y="1882203"/>
            <a:ext cx="1094740" cy="2266315"/>
            <a:chOff x="4139184" y="1882203"/>
            <a:chExt cx="1094740" cy="2266315"/>
          </a:xfrm>
        </p:grpSpPr>
        <p:pic>
          <p:nvPicPr>
            <p:cNvPr id="5" name="object 5"/>
            <p:cNvPicPr/>
            <p:nvPr/>
          </p:nvPicPr>
          <p:blipFill>
            <a:blip r:embed="rId2" cstate="print"/>
            <a:stretch>
              <a:fillRect/>
            </a:stretch>
          </p:blipFill>
          <p:spPr>
            <a:xfrm>
              <a:off x="4139184" y="1882203"/>
              <a:ext cx="749808" cy="783399"/>
            </a:xfrm>
            <a:prstGeom prst="rect">
              <a:avLst/>
            </a:prstGeom>
          </p:spPr>
        </p:pic>
        <p:pic>
          <p:nvPicPr>
            <p:cNvPr id="6" name="object 6"/>
            <p:cNvPicPr/>
            <p:nvPr/>
          </p:nvPicPr>
          <p:blipFill>
            <a:blip r:embed="rId3" cstate="print"/>
            <a:stretch>
              <a:fillRect/>
            </a:stretch>
          </p:blipFill>
          <p:spPr>
            <a:xfrm>
              <a:off x="4408170" y="2026158"/>
              <a:ext cx="230124" cy="265175"/>
            </a:xfrm>
            <a:prstGeom prst="rect">
              <a:avLst/>
            </a:prstGeom>
          </p:spPr>
        </p:pic>
        <p:sp>
          <p:nvSpPr>
            <p:cNvPr id="7" name="object 7"/>
            <p:cNvSpPr/>
            <p:nvPr/>
          </p:nvSpPr>
          <p:spPr>
            <a:xfrm>
              <a:off x="4408170" y="2026158"/>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4483608" y="1888299"/>
              <a:ext cx="749808" cy="783399"/>
            </a:xfrm>
            <a:prstGeom prst="rect">
              <a:avLst/>
            </a:prstGeom>
          </p:spPr>
        </p:pic>
        <p:pic>
          <p:nvPicPr>
            <p:cNvPr id="9" name="object 9"/>
            <p:cNvPicPr/>
            <p:nvPr/>
          </p:nvPicPr>
          <p:blipFill>
            <a:blip r:embed="rId4" cstate="print"/>
            <a:stretch>
              <a:fillRect/>
            </a:stretch>
          </p:blipFill>
          <p:spPr>
            <a:xfrm>
              <a:off x="4752594" y="2032254"/>
              <a:ext cx="230123" cy="265175"/>
            </a:xfrm>
            <a:prstGeom prst="rect">
              <a:avLst/>
            </a:prstGeom>
          </p:spPr>
        </p:pic>
        <p:sp>
          <p:nvSpPr>
            <p:cNvPr id="10" name="object 10"/>
            <p:cNvSpPr/>
            <p:nvPr/>
          </p:nvSpPr>
          <p:spPr>
            <a:xfrm>
              <a:off x="4752594" y="2032254"/>
              <a:ext cx="230504" cy="265430"/>
            </a:xfrm>
            <a:custGeom>
              <a:avLst/>
              <a:gdLst/>
              <a:ahLst/>
              <a:cxnLst/>
              <a:rect l="l" t="t" r="r" b="b"/>
              <a:pathLst>
                <a:path w="230504" h="265430">
                  <a:moveTo>
                    <a:pt x="115061" y="265175"/>
                  </a:moveTo>
                  <a:lnTo>
                    <a:pt x="0" y="198881"/>
                  </a:lnTo>
                  <a:lnTo>
                    <a:pt x="0" y="66293"/>
                  </a:lnTo>
                  <a:lnTo>
                    <a:pt x="115061" y="0"/>
                  </a:lnTo>
                  <a:lnTo>
                    <a:pt x="230123" y="66293"/>
                  </a:lnTo>
                  <a:lnTo>
                    <a:pt x="230123" y="198881"/>
                  </a:lnTo>
                  <a:lnTo>
                    <a:pt x="115061" y="265175"/>
                  </a:lnTo>
                  <a:close/>
                </a:path>
              </a:pathLst>
            </a:custGeom>
            <a:ln w="19049">
              <a:solidFill>
                <a:srgbClr val="00C3FF"/>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4139184" y="2633535"/>
              <a:ext cx="749808" cy="783399"/>
            </a:xfrm>
            <a:prstGeom prst="rect">
              <a:avLst/>
            </a:prstGeom>
          </p:spPr>
        </p:pic>
        <p:pic>
          <p:nvPicPr>
            <p:cNvPr id="12" name="object 12"/>
            <p:cNvPicPr/>
            <p:nvPr/>
          </p:nvPicPr>
          <p:blipFill>
            <a:blip r:embed="rId3" cstate="print"/>
            <a:stretch>
              <a:fillRect/>
            </a:stretch>
          </p:blipFill>
          <p:spPr>
            <a:xfrm>
              <a:off x="4408170" y="2777490"/>
              <a:ext cx="230124" cy="265176"/>
            </a:xfrm>
            <a:prstGeom prst="rect">
              <a:avLst/>
            </a:prstGeom>
          </p:spPr>
        </p:pic>
        <p:sp>
          <p:nvSpPr>
            <p:cNvPr id="13" name="object 13"/>
            <p:cNvSpPr/>
            <p:nvPr/>
          </p:nvSpPr>
          <p:spPr>
            <a:xfrm>
              <a:off x="4408170" y="2777490"/>
              <a:ext cx="230504" cy="265430"/>
            </a:xfrm>
            <a:custGeom>
              <a:avLst/>
              <a:gdLst/>
              <a:ahLst/>
              <a:cxnLst/>
              <a:rect l="l" t="t" r="r" b="b"/>
              <a:pathLst>
                <a:path w="230504" h="265430">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4483608" y="2639631"/>
              <a:ext cx="749808" cy="783399"/>
            </a:xfrm>
            <a:prstGeom prst="rect">
              <a:avLst/>
            </a:prstGeom>
          </p:spPr>
        </p:pic>
        <p:pic>
          <p:nvPicPr>
            <p:cNvPr id="15" name="object 15"/>
            <p:cNvPicPr/>
            <p:nvPr/>
          </p:nvPicPr>
          <p:blipFill>
            <a:blip r:embed="rId5" cstate="print"/>
            <a:stretch>
              <a:fillRect/>
            </a:stretch>
          </p:blipFill>
          <p:spPr>
            <a:xfrm>
              <a:off x="4752594" y="2783586"/>
              <a:ext cx="230123" cy="265175"/>
            </a:xfrm>
            <a:prstGeom prst="rect">
              <a:avLst/>
            </a:prstGeom>
          </p:spPr>
        </p:pic>
        <p:sp>
          <p:nvSpPr>
            <p:cNvPr id="16" name="object 16"/>
            <p:cNvSpPr/>
            <p:nvPr/>
          </p:nvSpPr>
          <p:spPr>
            <a:xfrm>
              <a:off x="4752594" y="2783586"/>
              <a:ext cx="230504" cy="265430"/>
            </a:xfrm>
            <a:custGeom>
              <a:avLst/>
              <a:gdLst/>
              <a:ahLst/>
              <a:cxnLst/>
              <a:rect l="l" t="t" r="r" b="b"/>
              <a:pathLst>
                <a:path w="230504" h="265430">
                  <a:moveTo>
                    <a:pt x="115061" y="265175"/>
                  </a:moveTo>
                  <a:lnTo>
                    <a:pt x="0" y="198881"/>
                  </a:lnTo>
                  <a:lnTo>
                    <a:pt x="0" y="66293"/>
                  </a:lnTo>
                  <a:lnTo>
                    <a:pt x="115061" y="0"/>
                  </a:lnTo>
                  <a:lnTo>
                    <a:pt x="230123" y="66293"/>
                  </a:lnTo>
                  <a:lnTo>
                    <a:pt x="230123" y="198881"/>
                  </a:lnTo>
                  <a:lnTo>
                    <a:pt x="115061" y="265175"/>
                  </a:lnTo>
                  <a:close/>
                </a:path>
              </a:pathLst>
            </a:custGeom>
            <a:ln w="19049">
              <a:solidFill>
                <a:srgbClr val="00C3FF"/>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4139184" y="3358896"/>
              <a:ext cx="749808" cy="783399"/>
            </a:xfrm>
            <a:prstGeom prst="rect">
              <a:avLst/>
            </a:prstGeom>
          </p:spPr>
        </p:pic>
        <p:pic>
          <p:nvPicPr>
            <p:cNvPr id="18" name="object 18"/>
            <p:cNvPicPr/>
            <p:nvPr/>
          </p:nvPicPr>
          <p:blipFill>
            <a:blip r:embed="rId6" cstate="print"/>
            <a:stretch>
              <a:fillRect/>
            </a:stretch>
          </p:blipFill>
          <p:spPr>
            <a:xfrm>
              <a:off x="4408170" y="3502913"/>
              <a:ext cx="230124" cy="265176"/>
            </a:xfrm>
            <a:prstGeom prst="rect">
              <a:avLst/>
            </a:prstGeom>
          </p:spPr>
        </p:pic>
        <p:sp>
          <p:nvSpPr>
            <p:cNvPr id="19" name="object 19"/>
            <p:cNvSpPr/>
            <p:nvPr/>
          </p:nvSpPr>
          <p:spPr>
            <a:xfrm>
              <a:off x="4408170" y="3502913"/>
              <a:ext cx="230504" cy="265430"/>
            </a:xfrm>
            <a:custGeom>
              <a:avLst/>
              <a:gdLst/>
              <a:ahLst/>
              <a:cxnLst/>
              <a:rect l="l" t="t" r="r" b="b"/>
              <a:pathLst>
                <a:path w="230504" h="265429">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20" name="object 20"/>
            <p:cNvPicPr/>
            <p:nvPr/>
          </p:nvPicPr>
          <p:blipFill>
            <a:blip r:embed="rId2" cstate="print"/>
            <a:stretch>
              <a:fillRect/>
            </a:stretch>
          </p:blipFill>
          <p:spPr>
            <a:xfrm>
              <a:off x="4483608" y="3364991"/>
              <a:ext cx="749808" cy="783399"/>
            </a:xfrm>
            <a:prstGeom prst="rect">
              <a:avLst/>
            </a:prstGeom>
          </p:spPr>
        </p:pic>
        <p:pic>
          <p:nvPicPr>
            <p:cNvPr id="21" name="object 21"/>
            <p:cNvPicPr/>
            <p:nvPr/>
          </p:nvPicPr>
          <p:blipFill>
            <a:blip r:embed="rId7" cstate="print"/>
            <a:stretch>
              <a:fillRect/>
            </a:stretch>
          </p:blipFill>
          <p:spPr>
            <a:xfrm>
              <a:off x="4752594" y="3509010"/>
              <a:ext cx="230123" cy="265175"/>
            </a:xfrm>
            <a:prstGeom prst="rect">
              <a:avLst/>
            </a:prstGeom>
          </p:spPr>
        </p:pic>
        <p:sp>
          <p:nvSpPr>
            <p:cNvPr id="22" name="object 22"/>
            <p:cNvSpPr/>
            <p:nvPr/>
          </p:nvSpPr>
          <p:spPr>
            <a:xfrm>
              <a:off x="4752594" y="3509010"/>
              <a:ext cx="230504" cy="265430"/>
            </a:xfrm>
            <a:custGeom>
              <a:avLst/>
              <a:gdLst/>
              <a:ahLst/>
              <a:cxnLst/>
              <a:rect l="l" t="t" r="r" b="b"/>
              <a:pathLst>
                <a:path w="230504" h="265429">
                  <a:moveTo>
                    <a:pt x="115061" y="265175"/>
                  </a:moveTo>
                  <a:lnTo>
                    <a:pt x="0" y="198881"/>
                  </a:lnTo>
                  <a:lnTo>
                    <a:pt x="0" y="66293"/>
                  </a:lnTo>
                  <a:lnTo>
                    <a:pt x="115061" y="0"/>
                  </a:lnTo>
                  <a:lnTo>
                    <a:pt x="230123" y="66293"/>
                  </a:lnTo>
                  <a:lnTo>
                    <a:pt x="230123" y="198881"/>
                  </a:lnTo>
                  <a:lnTo>
                    <a:pt x="115061" y="265175"/>
                  </a:lnTo>
                  <a:close/>
                </a:path>
              </a:pathLst>
            </a:custGeom>
            <a:ln w="19049">
              <a:solidFill>
                <a:srgbClr val="00C3FF"/>
              </a:solidFill>
            </a:ln>
          </p:spPr>
          <p:txBody>
            <a:bodyPr wrap="square" lIns="0" tIns="0" rIns="0" bIns="0" rtlCol="0"/>
            <a:lstStyle/>
            <a:p>
              <a:endParaRPr/>
            </a:p>
          </p:txBody>
        </p:sp>
      </p:grpSp>
      <p:sp>
        <p:nvSpPr>
          <p:cNvPr id="23" name="object 23"/>
          <p:cNvSpPr txBox="1"/>
          <p:nvPr/>
        </p:nvSpPr>
        <p:spPr>
          <a:xfrm>
            <a:off x="3884803" y="2798825"/>
            <a:ext cx="135890" cy="269240"/>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00C3FF"/>
                </a:solidFill>
                <a:latin typeface="Trebuchet MS"/>
                <a:cs typeface="Trebuchet MS"/>
              </a:rPr>
              <a:t>S</a:t>
            </a:r>
            <a:endParaRPr sz="1600">
              <a:latin typeface="Trebuchet MS"/>
              <a:cs typeface="Trebuchet MS"/>
            </a:endParaRPr>
          </a:p>
        </p:txBody>
      </p:sp>
      <p:sp>
        <p:nvSpPr>
          <p:cNvPr id="24" name="object 24"/>
          <p:cNvSpPr txBox="1"/>
          <p:nvPr/>
        </p:nvSpPr>
        <p:spPr>
          <a:xfrm>
            <a:off x="3884803" y="3524503"/>
            <a:ext cx="135890" cy="269240"/>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00C3FF"/>
                </a:solidFill>
                <a:latin typeface="Trebuchet MS"/>
                <a:cs typeface="Trebuchet MS"/>
              </a:rPr>
              <a:t>S</a:t>
            </a:r>
            <a:endParaRPr sz="1600">
              <a:latin typeface="Trebuchet MS"/>
              <a:cs typeface="Trebuchet MS"/>
            </a:endParaRPr>
          </a:p>
        </p:txBody>
      </p:sp>
      <p:sp>
        <p:nvSpPr>
          <p:cNvPr id="25" name="object 25"/>
          <p:cNvSpPr txBox="1"/>
          <p:nvPr/>
        </p:nvSpPr>
        <p:spPr>
          <a:xfrm>
            <a:off x="1665477" y="2629915"/>
            <a:ext cx="1536065" cy="832485"/>
          </a:xfrm>
          <a:prstGeom prst="rect">
            <a:avLst/>
          </a:prstGeom>
        </p:spPr>
        <p:txBody>
          <a:bodyPr vert="horz" wrap="square" lIns="0" tIns="12065" rIns="0" bIns="0" rtlCol="0">
            <a:spAutoFit/>
          </a:bodyPr>
          <a:lstStyle/>
          <a:p>
            <a:pPr marL="12700">
              <a:lnSpc>
                <a:spcPct val="100000"/>
              </a:lnSpc>
              <a:spcBef>
                <a:spcPts val="95"/>
              </a:spcBef>
            </a:pPr>
            <a:r>
              <a:rPr sz="1600" spc="-445" dirty="0">
                <a:solidFill>
                  <a:srgbClr val="FFFFFF"/>
                </a:solidFill>
                <a:latin typeface="Lucida Sans Unicode"/>
                <a:cs typeface="Lucida Sans Unicode"/>
              </a:rPr>
              <a:t>…</a:t>
            </a:r>
            <a:r>
              <a:rPr sz="1600" spc="-155" dirty="0">
                <a:solidFill>
                  <a:srgbClr val="FFFFFF"/>
                </a:solidFill>
                <a:latin typeface="Lucida Sans Unicode"/>
                <a:cs typeface="Lucida Sans Unicode"/>
              </a:rPr>
              <a:t> </a:t>
            </a:r>
            <a:r>
              <a:rPr sz="1600" spc="-95" dirty="0">
                <a:solidFill>
                  <a:srgbClr val="FFFFFF"/>
                </a:solidFill>
                <a:latin typeface="Lucida Sans Unicode"/>
                <a:cs typeface="Lucida Sans Unicode"/>
              </a:rPr>
              <a:t>More</a:t>
            </a:r>
            <a:r>
              <a:rPr sz="1600" spc="-140" dirty="0">
                <a:solidFill>
                  <a:srgbClr val="FFFFFF"/>
                </a:solidFill>
                <a:latin typeface="Lucida Sans Unicode"/>
                <a:cs typeface="Lucida Sans Unicode"/>
              </a:rPr>
              <a:t> </a:t>
            </a:r>
            <a:r>
              <a:rPr sz="1600" spc="-160" dirty="0">
                <a:solidFill>
                  <a:srgbClr val="FFFFFF"/>
                </a:solidFill>
                <a:latin typeface="Lucida Sans Unicode"/>
                <a:cs typeface="Lucida Sans Unicode"/>
              </a:rPr>
              <a:t>qu</a:t>
            </a:r>
            <a:r>
              <a:rPr sz="1600" spc="-90" dirty="0">
                <a:solidFill>
                  <a:srgbClr val="FFFFFF"/>
                </a:solidFill>
                <a:latin typeface="Lucida Sans Unicode"/>
                <a:cs typeface="Lucida Sans Unicode"/>
              </a:rPr>
              <a:t>eri</a:t>
            </a:r>
            <a:r>
              <a:rPr sz="1600" spc="-130" dirty="0">
                <a:solidFill>
                  <a:srgbClr val="FFFFFF"/>
                </a:solidFill>
                <a:latin typeface="Lucida Sans Unicode"/>
                <a:cs typeface="Lucida Sans Unicode"/>
              </a:rPr>
              <a:t>e</a:t>
            </a:r>
            <a:r>
              <a:rPr sz="1600" spc="-75" dirty="0">
                <a:solidFill>
                  <a:srgbClr val="FFFFFF"/>
                </a:solidFill>
                <a:latin typeface="Lucida Sans Unicode"/>
                <a:cs typeface="Lucida Sans Unicode"/>
              </a:rPr>
              <a:t>s</a:t>
            </a:r>
            <a:r>
              <a:rPr sz="1600" spc="-135" dirty="0">
                <a:solidFill>
                  <a:srgbClr val="FFFFFF"/>
                </a:solidFill>
                <a:latin typeface="Lucida Sans Unicode"/>
                <a:cs typeface="Lucida Sans Unicode"/>
              </a:rPr>
              <a:t> </a:t>
            </a:r>
            <a:r>
              <a:rPr sz="1600" spc="-445" dirty="0">
                <a:solidFill>
                  <a:srgbClr val="FFFFFF"/>
                </a:solidFill>
                <a:latin typeface="Lucida Sans Unicode"/>
                <a:cs typeface="Lucida Sans Unicode"/>
              </a:rPr>
              <a:t>…</a:t>
            </a:r>
            <a:endParaRPr sz="1600">
              <a:latin typeface="Lucida Sans Unicode"/>
              <a:cs typeface="Lucida Sans Unicode"/>
            </a:endParaRPr>
          </a:p>
          <a:p>
            <a:pPr>
              <a:lnSpc>
                <a:spcPct val="100000"/>
              </a:lnSpc>
              <a:spcBef>
                <a:spcPts val="60"/>
              </a:spcBef>
            </a:pPr>
            <a:endParaRPr sz="1600">
              <a:latin typeface="Lucida Sans Unicode"/>
              <a:cs typeface="Lucida Sans Unicode"/>
            </a:endParaRPr>
          </a:p>
          <a:p>
            <a:pPr marL="69850">
              <a:lnSpc>
                <a:spcPct val="100000"/>
              </a:lnSpc>
            </a:pPr>
            <a:r>
              <a:rPr sz="1600" spc="-380" dirty="0">
                <a:solidFill>
                  <a:srgbClr val="FFFFFF"/>
                </a:solidFill>
                <a:latin typeface="Lucida Sans Unicode"/>
                <a:cs typeface="Lucida Sans Unicode"/>
              </a:rPr>
              <a:t>&gt;</a:t>
            </a:r>
            <a:r>
              <a:rPr sz="1600" spc="-155" dirty="0">
                <a:solidFill>
                  <a:srgbClr val="FFFFFF"/>
                </a:solidFill>
                <a:latin typeface="Lucida Sans Unicode"/>
                <a:cs typeface="Lucida Sans Unicode"/>
              </a:rPr>
              <a:t> </a:t>
            </a:r>
            <a:r>
              <a:rPr sz="1600" spc="-114" dirty="0">
                <a:solidFill>
                  <a:srgbClr val="FFFFFF"/>
                </a:solidFill>
                <a:latin typeface="Lucida Sans Unicode"/>
                <a:cs typeface="Lucida Sans Unicode"/>
              </a:rPr>
              <a:t>Aut</a:t>
            </a:r>
            <a:r>
              <a:rPr sz="1600" spc="-145" dirty="0">
                <a:solidFill>
                  <a:srgbClr val="FFFFFF"/>
                </a:solidFill>
                <a:latin typeface="Lucida Sans Unicode"/>
                <a:cs typeface="Lucida Sans Unicode"/>
              </a:rPr>
              <a:t>o</a:t>
            </a:r>
            <a:r>
              <a:rPr sz="1600" spc="-235" dirty="0">
                <a:solidFill>
                  <a:srgbClr val="FFFFFF"/>
                </a:solidFill>
                <a:latin typeface="Lucida Sans Unicode"/>
                <a:cs typeface="Lucida Sans Unicode"/>
              </a:rPr>
              <a:t>-</a:t>
            </a:r>
            <a:r>
              <a:rPr sz="1600" spc="-75" dirty="0">
                <a:solidFill>
                  <a:srgbClr val="FFFFFF"/>
                </a:solidFill>
                <a:latin typeface="Lucida Sans Unicode"/>
                <a:cs typeface="Lucida Sans Unicode"/>
              </a:rPr>
              <a:t>Scal</a:t>
            </a:r>
            <a:r>
              <a:rPr sz="1600" spc="-80" dirty="0">
                <a:solidFill>
                  <a:srgbClr val="FFFFFF"/>
                </a:solidFill>
                <a:latin typeface="Lucida Sans Unicode"/>
                <a:cs typeface="Lucida Sans Unicode"/>
              </a:rPr>
              <a:t>i</a:t>
            </a:r>
            <a:r>
              <a:rPr sz="1600" spc="-180" dirty="0">
                <a:solidFill>
                  <a:srgbClr val="FFFFFF"/>
                </a:solidFill>
                <a:latin typeface="Lucida Sans Unicode"/>
                <a:cs typeface="Lucida Sans Unicode"/>
              </a:rPr>
              <a:t>ng</a:t>
            </a:r>
            <a:endParaRPr sz="1600">
              <a:latin typeface="Lucida Sans Unicode"/>
              <a:cs typeface="Lucida Sans Unicode"/>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6054" y="418338"/>
            <a:ext cx="2693670" cy="513715"/>
          </a:xfrm>
          <a:prstGeom prst="rect">
            <a:avLst/>
          </a:prstGeom>
        </p:spPr>
        <p:txBody>
          <a:bodyPr vert="horz" wrap="square" lIns="0" tIns="13335" rIns="0" bIns="0" rtlCol="0">
            <a:spAutoFit/>
          </a:bodyPr>
          <a:lstStyle/>
          <a:p>
            <a:pPr marL="12700">
              <a:lnSpc>
                <a:spcPct val="100000"/>
              </a:lnSpc>
              <a:spcBef>
                <a:spcPts val="105"/>
              </a:spcBef>
            </a:pPr>
            <a:r>
              <a:rPr spc="-5" dirty="0"/>
              <a:t>Multi-Clustering</a:t>
            </a:r>
          </a:p>
        </p:txBody>
      </p:sp>
      <p:grpSp>
        <p:nvGrpSpPr>
          <p:cNvPr id="3" name="object 3"/>
          <p:cNvGrpSpPr/>
          <p:nvPr/>
        </p:nvGrpSpPr>
        <p:grpSpPr>
          <a:xfrm>
            <a:off x="4139184" y="2195829"/>
            <a:ext cx="1094740" cy="890905"/>
            <a:chOff x="4139184" y="2195829"/>
            <a:chExt cx="1094740" cy="890905"/>
          </a:xfrm>
        </p:grpSpPr>
        <p:pic>
          <p:nvPicPr>
            <p:cNvPr id="4" name="object 4"/>
            <p:cNvPicPr/>
            <p:nvPr/>
          </p:nvPicPr>
          <p:blipFill>
            <a:blip r:embed="rId2" cstate="print"/>
            <a:stretch>
              <a:fillRect/>
            </a:stretch>
          </p:blipFill>
          <p:spPr>
            <a:xfrm>
              <a:off x="4139184" y="2295105"/>
              <a:ext cx="749808" cy="784898"/>
            </a:xfrm>
            <a:prstGeom prst="rect">
              <a:avLst/>
            </a:prstGeom>
          </p:spPr>
        </p:pic>
        <p:pic>
          <p:nvPicPr>
            <p:cNvPr id="5" name="object 5"/>
            <p:cNvPicPr/>
            <p:nvPr/>
          </p:nvPicPr>
          <p:blipFill>
            <a:blip r:embed="rId3" cstate="print"/>
            <a:stretch>
              <a:fillRect/>
            </a:stretch>
          </p:blipFill>
          <p:spPr>
            <a:xfrm>
              <a:off x="4408170" y="2439161"/>
              <a:ext cx="230124" cy="266700"/>
            </a:xfrm>
            <a:prstGeom prst="rect">
              <a:avLst/>
            </a:prstGeom>
          </p:spPr>
        </p:pic>
        <p:sp>
          <p:nvSpPr>
            <p:cNvPr id="6" name="object 6"/>
            <p:cNvSpPr/>
            <p:nvPr/>
          </p:nvSpPr>
          <p:spPr>
            <a:xfrm>
              <a:off x="4408170" y="2439161"/>
              <a:ext cx="230504" cy="266700"/>
            </a:xfrm>
            <a:custGeom>
              <a:avLst/>
              <a:gdLst/>
              <a:ahLst/>
              <a:cxnLst/>
              <a:rect l="l" t="t" r="r" b="b"/>
              <a:pathLst>
                <a:path w="230504" h="266700">
                  <a:moveTo>
                    <a:pt x="115062" y="266700"/>
                  </a:moveTo>
                  <a:lnTo>
                    <a:pt x="0" y="200025"/>
                  </a:lnTo>
                  <a:lnTo>
                    <a:pt x="0" y="66675"/>
                  </a:lnTo>
                  <a:lnTo>
                    <a:pt x="115062" y="0"/>
                  </a:lnTo>
                  <a:lnTo>
                    <a:pt x="230124" y="66675"/>
                  </a:lnTo>
                  <a:lnTo>
                    <a:pt x="230124" y="200025"/>
                  </a:lnTo>
                  <a:lnTo>
                    <a:pt x="115062" y="266700"/>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4483608" y="2302827"/>
              <a:ext cx="749808" cy="783399"/>
            </a:xfrm>
            <a:prstGeom prst="rect">
              <a:avLst/>
            </a:prstGeom>
          </p:spPr>
        </p:pic>
        <p:pic>
          <p:nvPicPr>
            <p:cNvPr id="8" name="object 8"/>
            <p:cNvPicPr/>
            <p:nvPr/>
          </p:nvPicPr>
          <p:blipFill>
            <a:blip r:embed="rId5" cstate="print"/>
            <a:stretch>
              <a:fillRect/>
            </a:stretch>
          </p:blipFill>
          <p:spPr>
            <a:xfrm>
              <a:off x="4752594" y="2446781"/>
              <a:ext cx="230123" cy="265175"/>
            </a:xfrm>
            <a:prstGeom prst="rect">
              <a:avLst/>
            </a:prstGeom>
          </p:spPr>
        </p:pic>
        <p:pic>
          <p:nvPicPr>
            <p:cNvPr id="9" name="object 9"/>
            <p:cNvPicPr/>
            <p:nvPr/>
          </p:nvPicPr>
          <p:blipFill>
            <a:blip r:embed="rId6" cstate="print"/>
            <a:stretch>
              <a:fillRect/>
            </a:stretch>
          </p:blipFill>
          <p:spPr>
            <a:xfrm>
              <a:off x="4317492" y="2195829"/>
              <a:ext cx="724788" cy="525652"/>
            </a:xfrm>
            <a:prstGeom prst="rect">
              <a:avLst/>
            </a:prstGeom>
          </p:spPr>
        </p:pic>
      </p:grpSp>
      <p:pic>
        <p:nvPicPr>
          <p:cNvPr id="10" name="object 10"/>
          <p:cNvPicPr/>
          <p:nvPr/>
        </p:nvPicPr>
        <p:blipFill>
          <a:blip r:embed="rId7" cstate="print"/>
          <a:stretch>
            <a:fillRect/>
          </a:stretch>
        </p:blipFill>
        <p:spPr>
          <a:xfrm>
            <a:off x="3419855" y="2499360"/>
            <a:ext cx="228600" cy="207263"/>
          </a:xfrm>
          <a:prstGeom prst="rect">
            <a:avLst/>
          </a:prstGeom>
        </p:spPr>
      </p:pic>
      <p:pic>
        <p:nvPicPr>
          <p:cNvPr id="11" name="object 11"/>
          <p:cNvPicPr/>
          <p:nvPr/>
        </p:nvPicPr>
        <p:blipFill>
          <a:blip r:embed="rId7" cstate="print"/>
          <a:stretch>
            <a:fillRect/>
          </a:stretch>
        </p:blipFill>
        <p:spPr>
          <a:xfrm>
            <a:off x="3054095" y="2499360"/>
            <a:ext cx="228600" cy="207263"/>
          </a:xfrm>
          <a:prstGeom prst="rect">
            <a:avLst/>
          </a:prstGeom>
        </p:spPr>
      </p:pic>
      <p:sp>
        <p:nvSpPr>
          <p:cNvPr id="12" name="object 12"/>
          <p:cNvSpPr txBox="1"/>
          <p:nvPr/>
        </p:nvSpPr>
        <p:spPr>
          <a:xfrm>
            <a:off x="3051175" y="2031872"/>
            <a:ext cx="969644" cy="698500"/>
          </a:xfrm>
          <a:prstGeom prst="rect">
            <a:avLst/>
          </a:prstGeom>
        </p:spPr>
        <p:txBody>
          <a:bodyPr vert="horz" wrap="square" lIns="0" tIns="12065" rIns="0" bIns="0" rtlCol="0">
            <a:spAutoFit/>
          </a:bodyPr>
          <a:lstStyle/>
          <a:p>
            <a:pPr marL="12700">
              <a:lnSpc>
                <a:spcPct val="100000"/>
              </a:lnSpc>
              <a:spcBef>
                <a:spcPts val="95"/>
              </a:spcBef>
            </a:pPr>
            <a:r>
              <a:rPr sz="1600" spc="-135" dirty="0">
                <a:solidFill>
                  <a:srgbClr val="FFFFFF"/>
                </a:solidFill>
                <a:latin typeface="Lucida Sans Unicode"/>
                <a:cs typeface="Lucida Sans Unicode"/>
              </a:rPr>
              <a:t>Queue</a:t>
            </a:r>
            <a:endParaRPr sz="1600">
              <a:latin typeface="Lucida Sans Unicode"/>
              <a:cs typeface="Lucida Sans Unicode"/>
            </a:endParaRPr>
          </a:p>
          <a:p>
            <a:pPr marR="5080" algn="r">
              <a:lnSpc>
                <a:spcPct val="100000"/>
              </a:lnSpc>
              <a:spcBef>
                <a:spcPts val="1460"/>
              </a:spcBef>
            </a:pPr>
            <a:r>
              <a:rPr sz="1600" b="1" spc="50" dirty="0">
                <a:solidFill>
                  <a:srgbClr val="00C3FF"/>
                </a:solidFill>
                <a:latin typeface="Trebuchet MS"/>
                <a:cs typeface="Trebuchet MS"/>
              </a:rPr>
              <a:t>S</a:t>
            </a:r>
            <a:endParaRPr sz="1600">
              <a:latin typeface="Trebuchet MS"/>
              <a:cs typeface="Trebuchet MS"/>
            </a:endParaRPr>
          </a:p>
        </p:txBody>
      </p:sp>
      <p:sp>
        <p:nvSpPr>
          <p:cNvPr id="13" name="object 13"/>
          <p:cNvSpPr txBox="1"/>
          <p:nvPr/>
        </p:nvSpPr>
        <p:spPr>
          <a:xfrm>
            <a:off x="2416555" y="3597909"/>
            <a:ext cx="4257040" cy="269240"/>
          </a:xfrm>
          <a:prstGeom prst="rect">
            <a:avLst/>
          </a:prstGeom>
        </p:spPr>
        <p:txBody>
          <a:bodyPr vert="horz" wrap="square" lIns="0" tIns="12065" rIns="0" bIns="0" rtlCol="0">
            <a:spAutoFit/>
          </a:bodyPr>
          <a:lstStyle/>
          <a:p>
            <a:pPr marL="12700">
              <a:lnSpc>
                <a:spcPct val="100000"/>
              </a:lnSpc>
              <a:spcBef>
                <a:spcPts val="95"/>
              </a:spcBef>
            </a:pPr>
            <a:r>
              <a:rPr sz="1600" spc="-114" dirty="0">
                <a:solidFill>
                  <a:srgbClr val="FFFFFF"/>
                </a:solidFill>
                <a:latin typeface="Lucida Sans Unicode"/>
                <a:cs typeface="Lucida Sans Unicode"/>
              </a:rPr>
              <a:t>Aut</a:t>
            </a:r>
            <a:r>
              <a:rPr sz="1600" spc="-145" dirty="0">
                <a:solidFill>
                  <a:srgbClr val="FFFFFF"/>
                </a:solidFill>
                <a:latin typeface="Lucida Sans Unicode"/>
                <a:cs typeface="Lucida Sans Unicode"/>
              </a:rPr>
              <a:t>o</a:t>
            </a:r>
            <a:r>
              <a:rPr sz="1600" spc="-235" dirty="0">
                <a:solidFill>
                  <a:srgbClr val="FFFFFF"/>
                </a:solidFill>
                <a:latin typeface="Lucida Sans Unicode"/>
                <a:cs typeface="Lucida Sans Unicode"/>
              </a:rPr>
              <a:t>-</a:t>
            </a:r>
            <a:r>
              <a:rPr sz="1600" spc="-75" dirty="0">
                <a:solidFill>
                  <a:srgbClr val="FFFFFF"/>
                </a:solidFill>
                <a:latin typeface="Lucida Sans Unicode"/>
                <a:cs typeface="Lucida Sans Unicode"/>
              </a:rPr>
              <a:t>Scal</a:t>
            </a:r>
            <a:r>
              <a:rPr sz="1600" spc="-80" dirty="0">
                <a:solidFill>
                  <a:srgbClr val="FFFFFF"/>
                </a:solidFill>
                <a:latin typeface="Lucida Sans Unicode"/>
                <a:cs typeface="Lucida Sans Unicode"/>
              </a:rPr>
              <a:t>i</a:t>
            </a:r>
            <a:r>
              <a:rPr sz="1600" spc="-180" dirty="0">
                <a:solidFill>
                  <a:srgbClr val="FFFFFF"/>
                </a:solidFill>
                <a:latin typeface="Lucida Sans Unicode"/>
                <a:cs typeface="Lucida Sans Unicode"/>
              </a:rPr>
              <a:t>n</a:t>
            </a:r>
            <a:r>
              <a:rPr sz="1600" spc="-170" dirty="0">
                <a:solidFill>
                  <a:srgbClr val="FFFFFF"/>
                </a:solidFill>
                <a:latin typeface="Lucida Sans Unicode"/>
                <a:cs typeface="Lucida Sans Unicode"/>
              </a:rPr>
              <a:t>g:</a:t>
            </a:r>
            <a:r>
              <a:rPr sz="1600" spc="-130" dirty="0">
                <a:solidFill>
                  <a:srgbClr val="FFFFFF"/>
                </a:solidFill>
                <a:latin typeface="Lucida Sans Unicode"/>
                <a:cs typeface="Lucida Sans Unicode"/>
              </a:rPr>
              <a:t> </a:t>
            </a:r>
            <a:r>
              <a:rPr sz="1600" spc="-65" dirty="0">
                <a:solidFill>
                  <a:srgbClr val="FFFFFF"/>
                </a:solidFill>
                <a:latin typeface="Lucida Sans Unicode"/>
                <a:cs typeface="Lucida Sans Unicode"/>
              </a:rPr>
              <a:t>Wh</a:t>
            </a:r>
            <a:r>
              <a:rPr sz="1600" spc="-55" dirty="0">
                <a:solidFill>
                  <a:srgbClr val="FFFFFF"/>
                </a:solidFill>
                <a:latin typeface="Lucida Sans Unicode"/>
                <a:cs typeface="Lucida Sans Unicode"/>
              </a:rPr>
              <a:t>e</a:t>
            </a:r>
            <a:r>
              <a:rPr sz="1600" spc="-140" dirty="0">
                <a:solidFill>
                  <a:srgbClr val="FFFFFF"/>
                </a:solidFill>
                <a:latin typeface="Lucida Sans Unicode"/>
                <a:cs typeface="Lucida Sans Unicode"/>
              </a:rPr>
              <a:t>n</a:t>
            </a:r>
            <a:r>
              <a:rPr sz="1600" spc="-130" dirty="0">
                <a:solidFill>
                  <a:srgbClr val="FFFFFF"/>
                </a:solidFill>
                <a:latin typeface="Lucida Sans Unicode"/>
                <a:cs typeface="Lucida Sans Unicode"/>
              </a:rPr>
              <a:t> </a:t>
            </a:r>
            <a:r>
              <a:rPr sz="1600" spc="-90" dirty="0">
                <a:solidFill>
                  <a:srgbClr val="FFFFFF"/>
                </a:solidFill>
                <a:latin typeface="Lucida Sans Unicode"/>
                <a:cs typeface="Lucida Sans Unicode"/>
              </a:rPr>
              <a:t>to</a:t>
            </a:r>
            <a:r>
              <a:rPr sz="1600" spc="-150" dirty="0">
                <a:solidFill>
                  <a:srgbClr val="FFFFFF"/>
                </a:solidFill>
                <a:latin typeface="Lucida Sans Unicode"/>
                <a:cs typeface="Lucida Sans Unicode"/>
              </a:rPr>
              <a:t> </a:t>
            </a:r>
            <a:r>
              <a:rPr sz="1600" spc="-60" dirty="0">
                <a:solidFill>
                  <a:srgbClr val="FFFFFF"/>
                </a:solidFill>
                <a:latin typeface="Lucida Sans Unicode"/>
                <a:cs typeface="Lucida Sans Unicode"/>
              </a:rPr>
              <a:t>st</a:t>
            </a:r>
            <a:r>
              <a:rPr sz="1600" spc="-75" dirty="0">
                <a:solidFill>
                  <a:srgbClr val="FFFFFF"/>
                </a:solidFill>
                <a:latin typeface="Lucida Sans Unicode"/>
                <a:cs typeface="Lucida Sans Unicode"/>
              </a:rPr>
              <a:t>art</a:t>
            </a:r>
            <a:r>
              <a:rPr sz="1600" spc="-165" dirty="0">
                <a:solidFill>
                  <a:srgbClr val="FFFFFF"/>
                </a:solidFill>
                <a:latin typeface="Lucida Sans Unicode"/>
                <a:cs typeface="Lucida Sans Unicode"/>
              </a:rPr>
              <a:t> </a:t>
            </a:r>
            <a:r>
              <a:rPr sz="1600" spc="-110" dirty="0">
                <a:solidFill>
                  <a:srgbClr val="FFFFFF"/>
                </a:solidFill>
                <a:latin typeface="Lucida Sans Unicode"/>
                <a:cs typeface="Lucida Sans Unicode"/>
              </a:rPr>
              <a:t>an</a:t>
            </a:r>
            <a:r>
              <a:rPr sz="1600" spc="-150" dirty="0">
                <a:solidFill>
                  <a:srgbClr val="FFFFFF"/>
                </a:solidFill>
                <a:latin typeface="Lucida Sans Unicode"/>
                <a:cs typeface="Lucida Sans Unicode"/>
              </a:rPr>
              <a:t> </a:t>
            </a:r>
            <a:r>
              <a:rPr sz="1600" spc="-155" dirty="0">
                <a:solidFill>
                  <a:srgbClr val="FFFFFF"/>
                </a:solidFill>
                <a:latin typeface="Lucida Sans Unicode"/>
                <a:cs typeface="Lucida Sans Unicode"/>
              </a:rPr>
              <a:t>add</a:t>
            </a:r>
            <a:r>
              <a:rPr sz="1600" spc="-85" dirty="0">
                <a:solidFill>
                  <a:srgbClr val="FFFFFF"/>
                </a:solidFill>
                <a:latin typeface="Lucida Sans Unicode"/>
                <a:cs typeface="Lucida Sans Unicode"/>
              </a:rPr>
              <a:t>i</a:t>
            </a:r>
            <a:r>
              <a:rPr sz="1600" spc="-100" dirty="0">
                <a:solidFill>
                  <a:srgbClr val="FFFFFF"/>
                </a:solidFill>
                <a:latin typeface="Lucida Sans Unicode"/>
                <a:cs typeface="Lucida Sans Unicode"/>
              </a:rPr>
              <a:t>tio</a:t>
            </a:r>
            <a:r>
              <a:rPr sz="1600" spc="-145" dirty="0">
                <a:solidFill>
                  <a:srgbClr val="FFFFFF"/>
                </a:solidFill>
                <a:latin typeface="Lucida Sans Unicode"/>
                <a:cs typeface="Lucida Sans Unicode"/>
              </a:rPr>
              <a:t>n</a:t>
            </a:r>
            <a:r>
              <a:rPr sz="1600" spc="-90" dirty="0">
                <a:solidFill>
                  <a:srgbClr val="FFFFFF"/>
                </a:solidFill>
                <a:latin typeface="Lucida Sans Unicode"/>
                <a:cs typeface="Lucida Sans Unicode"/>
              </a:rPr>
              <a:t>al</a:t>
            </a:r>
            <a:r>
              <a:rPr sz="1600" spc="-120" dirty="0">
                <a:solidFill>
                  <a:srgbClr val="FFFFFF"/>
                </a:solidFill>
                <a:latin typeface="Lucida Sans Unicode"/>
                <a:cs typeface="Lucida Sans Unicode"/>
              </a:rPr>
              <a:t> </a:t>
            </a:r>
            <a:r>
              <a:rPr sz="1600" spc="-105" dirty="0">
                <a:solidFill>
                  <a:srgbClr val="FFFFFF"/>
                </a:solidFill>
                <a:latin typeface="Lucida Sans Unicode"/>
                <a:cs typeface="Lucida Sans Unicode"/>
              </a:rPr>
              <a:t>cl</a:t>
            </a:r>
            <a:r>
              <a:rPr sz="1600" spc="-155" dirty="0">
                <a:solidFill>
                  <a:srgbClr val="FFFFFF"/>
                </a:solidFill>
                <a:latin typeface="Lucida Sans Unicode"/>
                <a:cs typeface="Lucida Sans Unicode"/>
              </a:rPr>
              <a:t>u</a:t>
            </a:r>
            <a:r>
              <a:rPr sz="1600" spc="-60" dirty="0">
                <a:solidFill>
                  <a:srgbClr val="FFFFFF"/>
                </a:solidFill>
                <a:latin typeface="Lucida Sans Unicode"/>
                <a:cs typeface="Lucida Sans Unicode"/>
              </a:rPr>
              <a:t>st</a:t>
            </a:r>
            <a:r>
              <a:rPr sz="1600" spc="-50" dirty="0">
                <a:solidFill>
                  <a:srgbClr val="FFFFFF"/>
                </a:solidFill>
                <a:latin typeface="Lucida Sans Unicode"/>
                <a:cs typeface="Lucida Sans Unicode"/>
              </a:rPr>
              <a:t>er?</a:t>
            </a:r>
            <a:endParaRPr sz="1600">
              <a:latin typeface="Lucida Sans Unicode"/>
              <a:cs typeface="Lucida Sans Unicode"/>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28600" y="666750"/>
            <a:ext cx="8534400" cy="4247317"/>
          </a:xfrm>
          <a:prstGeom prst="rect">
            <a:avLst/>
          </a:prstGeom>
        </p:spPr>
        <p:txBody>
          <a:bodyPr wrap="square">
            <a:spAutoFit/>
          </a:bodyPr>
          <a:lstStyle/>
          <a:p>
            <a:r>
              <a:rPr lang="en-US" dirty="0">
                <a:solidFill>
                  <a:srgbClr val="00B0F0"/>
                </a:solidFill>
              </a:rPr>
              <a:t>Snowflake supports two ways to scale warehouses</a:t>
            </a:r>
            <a:r>
              <a:rPr lang="en-US" dirty="0" smtClean="0">
                <a:solidFill>
                  <a:srgbClr val="00B0F0"/>
                </a:solidFill>
              </a:rPr>
              <a:t>:</a:t>
            </a:r>
          </a:p>
          <a:p>
            <a:endParaRPr lang="en-US" dirty="0" smtClean="0">
              <a:solidFill>
                <a:srgbClr val="00B0F0"/>
              </a:solidFill>
            </a:endParaRPr>
          </a:p>
          <a:p>
            <a:r>
              <a:rPr lang="en-US" dirty="0" smtClean="0">
                <a:solidFill>
                  <a:srgbClr val="00B0F0"/>
                </a:solidFill>
              </a:rPr>
              <a:t> </a:t>
            </a:r>
            <a:r>
              <a:rPr lang="en-US" dirty="0">
                <a:solidFill>
                  <a:srgbClr val="00B0F0"/>
                </a:solidFill>
              </a:rPr>
              <a:t>Scale up by resizing a warehouse</a:t>
            </a:r>
            <a:r>
              <a:rPr lang="en-US" dirty="0" smtClean="0">
                <a:solidFill>
                  <a:srgbClr val="00B0F0"/>
                </a:solidFill>
              </a:rPr>
              <a:t>.</a:t>
            </a:r>
          </a:p>
          <a:p>
            <a:r>
              <a:rPr lang="en-US" dirty="0" smtClean="0">
                <a:solidFill>
                  <a:srgbClr val="00B0F0"/>
                </a:solidFill>
              </a:rPr>
              <a:t> </a:t>
            </a:r>
            <a:r>
              <a:rPr lang="en-US" dirty="0">
                <a:solidFill>
                  <a:srgbClr val="00B0F0"/>
                </a:solidFill>
              </a:rPr>
              <a:t>Scale out by adding clusters to a multi-cluster warehouse (requires Snowflake Enterprise </a:t>
            </a:r>
            <a:r>
              <a:rPr lang="en-US" dirty="0" smtClean="0">
                <a:solidFill>
                  <a:srgbClr val="00B0F0"/>
                </a:solidFill>
              </a:rPr>
              <a:t>Edition or higher).</a:t>
            </a:r>
          </a:p>
          <a:p>
            <a:endParaRPr lang="en-US" dirty="0">
              <a:solidFill>
                <a:srgbClr val="00B0F0"/>
              </a:solidFill>
            </a:endParaRPr>
          </a:p>
          <a:p>
            <a:r>
              <a:rPr lang="en-US" dirty="0" smtClean="0">
                <a:solidFill>
                  <a:srgbClr val="00B0F0"/>
                </a:solidFill>
              </a:rPr>
              <a:t>  Or </a:t>
            </a:r>
          </a:p>
          <a:p>
            <a:endParaRPr lang="en-US" dirty="0" smtClean="0">
              <a:solidFill>
                <a:srgbClr val="00B0F0"/>
              </a:solidFill>
            </a:endParaRPr>
          </a:p>
          <a:p>
            <a:r>
              <a:rPr lang="en-US" dirty="0">
                <a:solidFill>
                  <a:srgbClr val="00B0F0"/>
                </a:solidFill>
              </a:rPr>
              <a:t>Horizontal scaling means that you scale by adding more machines into your pool of resources whereas </a:t>
            </a:r>
            <a:endParaRPr lang="en-US" dirty="0" smtClean="0">
              <a:solidFill>
                <a:srgbClr val="00B0F0"/>
              </a:solidFill>
            </a:endParaRPr>
          </a:p>
          <a:p>
            <a:endParaRPr lang="en-US" dirty="0">
              <a:solidFill>
                <a:srgbClr val="00B0F0"/>
              </a:solidFill>
            </a:endParaRPr>
          </a:p>
          <a:p>
            <a:r>
              <a:rPr lang="en-US" dirty="0" smtClean="0">
                <a:solidFill>
                  <a:srgbClr val="00B0F0"/>
                </a:solidFill>
              </a:rPr>
              <a:t>Vertical </a:t>
            </a:r>
            <a:r>
              <a:rPr lang="en-US" dirty="0">
                <a:solidFill>
                  <a:srgbClr val="00B0F0"/>
                </a:solidFill>
              </a:rPr>
              <a:t>scaling means that you scale by adding more power (CPU, RAM) to an existing machine.</a:t>
            </a:r>
            <a:endParaRPr lang="en-US" dirty="0" smtClean="0">
              <a:solidFill>
                <a:srgbClr val="00B0F0"/>
              </a:solidFill>
            </a:endParaRPr>
          </a:p>
          <a:p>
            <a:endParaRPr lang="en-US" dirty="0">
              <a:solidFill>
                <a:srgbClr val="00B0F0"/>
              </a:solidFill>
            </a:endParaRPr>
          </a:p>
          <a:p>
            <a:endParaRPr lang="en-IN" dirty="0">
              <a:solidFill>
                <a:srgbClr val="00B0F0"/>
              </a:solidFill>
            </a:endParaRPr>
          </a:p>
        </p:txBody>
      </p:sp>
    </p:spTree>
    <p:extLst>
      <p:ext uri="{BB962C8B-B14F-4D97-AF65-F5344CB8AC3E}">
        <p14:creationId xmlns:p14="http://schemas.microsoft.com/office/powerpoint/2010/main" xmlns="" val="4079070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54400" y="418338"/>
            <a:ext cx="2233295" cy="513715"/>
          </a:xfrm>
          <a:prstGeom prst="rect">
            <a:avLst/>
          </a:prstGeom>
        </p:spPr>
        <p:txBody>
          <a:bodyPr vert="horz" wrap="square" lIns="0" tIns="13335" rIns="0" bIns="0" rtlCol="0">
            <a:spAutoFit/>
          </a:bodyPr>
          <a:lstStyle/>
          <a:p>
            <a:pPr marL="12700">
              <a:lnSpc>
                <a:spcPct val="100000"/>
              </a:lnSpc>
              <a:spcBef>
                <a:spcPts val="105"/>
              </a:spcBef>
            </a:pPr>
            <a:r>
              <a:rPr spc="-5" dirty="0"/>
              <a:t>Scaling</a:t>
            </a:r>
            <a:r>
              <a:rPr spc="-55" dirty="0"/>
              <a:t> </a:t>
            </a:r>
            <a:r>
              <a:rPr spc="-5" dirty="0"/>
              <a:t>policy</a:t>
            </a:r>
          </a:p>
        </p:txBody>
      </p:sp>
      <p:sp>
        <p:nvSpPr>
          <p:cNvPr id="4" name="object 4"/>
          <p:cNvSpPr txBox="1"/>
          <p:nvPr/>
        </p:nvSpPr>
        <p:spPr>
          <a:xfrm>
            <a:off x="2640583" y="2903099"/>
            <a:ext cx="1318895" cy="1121410"/>
          </a:xfrm>
          <a:prstGeom prst="rect">
            <a:avLst/>
          </a:prstGeom>
        </p:spPr>
        <p:txBody>
          <a:bodyPr vert="horz" wrap="square" lIns="0" tIns="60325" rIns="0" bIns="0" rtlCol="0">
            <a:spAutoFit/>
          </a:bodyPr>
          <a:lstStyle/>
          <a:p>
            <a:pPr algn="ctr">
              <a:lnSpc>
                <a:spcPct val="100000"/>
              </a:lnSpc>
              <a:spcBef>
                <a:spcPts val="475"/>
              </a:spcBef>
            </a:pPr>
            <a:r>
              <a:rPr sz="1800" b="1" spc="-45" dirty="0">
                <a:solidFill>
                  <a:srgbClr val="00C3FF"/>
                </a:solidFill>
                <a:latin typeface="Trebuchet MS"/>
                <a:cs typeface="Trebuchet MS"/>
              </a:rPr>
              <a:t>Standard</a:t>
            </a:r>
            <a:endParaRPr sz="1800">
              <a:latin typeface="Trebuchet MS"/>
              <a:cs typeface="Trebuchet MS"/>
            </a:endParaRPr>
          </a:p>
          <a:p>
            <a:pPr marL="12700" marR="5080" algn="ctr">
              <a:lnSpc>
                <a:spcPct val="100000"/>
              </a:lnSpc>
              <a:spcBef>
                <a:spcPts val="335"/>
              </a:spcBef>
            </a:pPr>
            <a:r>
              <a:rPr sz="1600" spc="-55" dirty="0">
                <a:solidFill>
                  <a:srgbClr val="FFFFFF"/>
                </a:solidFill>
                <a:latin typeface="Lucida Sans Unicode"/>
                <a:cs typeface="Lucida Sans Unicode"/>
              </a:rPr>
              <a:t>F</a:t>
            </a:r>
            <a:r>
              <a:rPr sz="1600" spc="-50" dirty="0">
                <a:solidFill>
                  <a:srgbClr val="FFFFFF"/>
                </a:solidFill>
                <a:latin typeface="Lucida Sans Unicode"/>
                <a:cs typeface="Lucida Sans Unicode"/>
              </a:rPr>
              <a:t>a</a:t>
            </a:r>
            <a:r>
              <a:rPr sz="1600" spc="-95" dirty="0">
                <a:solidFill>
                  <a:srgbClr val="FFFFFF"/>
                </a:solidFill>
                <a:latin typeface="Lucida Sans Unicode"/>
                <a:cs typeface="Lucida Sans Unicode"/>
              </a:rPr>
              <a:t>vors</a:t>
            </a:r>
            <a:r>
              <a:rPr sz="1600" spc="-140" dirty="0">
                <a:solidFill>
                  <a:srgbClr val="FFFFFF"/>
                </a:solidFill>
                <a:latin typeface="Lucida Sans Unicode"/>
                <a:cs typeface="Lucida Sans Unicode"/>
              </a:rPr>
              <a:t> </a:t>
            </a:r>
            <a:r>
              <a:rPr sz="1600" spc="-65" dirty="0">
                <a:solidFill>
                  <a:srgbClr val="FFFFFF"/>
                </a:solidFill>
                <a:latin typeface="Lucida Sans Unicode"/>
                <a:cs typeface="Lucida Sans Unicode"/>
              </a:rPr>
              <a:t>s</a:t>
            </a:r>
            <a:r>
              <a:rPr sz="1600" spc="-45" dirty="0">
                <a:solidFill>
                  <a:srgbClr val="FFFFFF"/>
                </a:solidFill>
                <a:latin typeface="Lucida Sans Unicode"/>
                <a:cs typeface="Lucida Sans Unicode"/>
              </a:rPr>
              <a:t>t</a:t>
            </a:r>
            <a:r>
              <a:rPr sz="1600" spc="-85" dirty="0">
                <a:solidFill>
                  <a:srgbClr val="FFFFFF"/>
                </a:solidFill>
                <a:latin typeface="Lucida Sans Unicode"/>
                <a:cs typeface="Lucida Sans Unicode"/>
              </a:rPr>
              <a:t>a</a:t>
            </a:r>
            <a:r>
              <a:rPr sz="1600" spc="-75" dirty="0">
                <a:solidFill>
                  <a:srgbClr val="FFFFFF"/>
                </a:solidFill>
                <a:latin typeface="Lucida Sans Unicode"/>
                <a:cs typeface="Lucida Sans Unicode"/>
              </a:rPr>
              <a:t>r</a:t>
            </a:r>
            <a:r>
              <a:rPr sz="1600" spc="-65" dirty="0">
                <a:solidFill>
                  <a:srgbClr val="FFFFFF"/>
                </a:solidFill>
                <a:latin typeface="Lucida Sans Unicode"/>
                <a:cs typeface="Lucida Sans Unicode"/>
              </a:rPr>
              <a:t>t</a:t>
            </a:r>
            <a:r>
              <a:rPr sz="1600" spc="-125" dirty="0">
                <a:solidFill>
                  <a:srgbClr val="FFFFFF"/>
                </a:solidFill>
                <a:latin typeface="Lucida Sans Unicode"/>
                <a:cs typeface="Lucida Sans Unicode"/>
              </a:rPr>
              <a:t>ing  </a:t>
            </a:r>
            <a:r>
              <a:rPr sz="1600" spc="-114" dirty="0">
                <a:solidFill>
                  <a:srgbClr val="FFFFFF"/>
                </a:solidFill>
                <a:latin typeface="Lucida Sans Unicode"/>
                <a:cs typeface="Lucida Sans Unicode"/>
              </a:rPr>
              <a:t>additional </a:t>
            </a:r>
            <a:r>
              <a:rPr sz="1600" spc="-110" dirty="0">
                <a:solidFill>
                  <a:srgbClr val="FFFFFF"/>
                </a:solidFill>
                <a:latin typeface="Lucida Sans Unicode"/>
                <a:cs typeface="Lucida Sans Unicode"/>
              </a:rPr>
              <a:t> </a:t>
            </a:r>
            <a:r>
              <a:rPr sz="1600" spc="-100" dirty="0">
                <a:solidFill>
                  <a:srgbClr val="FFFFFF"/>
                </a:solidFill>
                <a:latin typeface="Lucida Sans Unicode"/>
                <a:cs typeface="Lucida Sans Unicode"/>
              </a:rPr>
              <a:t>warehouses</a:t>
            </a:r>
            <a:endParaRPr sz="1600">
              <a:latin typeface="Lucida Sans Unicode"/>
              <a:cs typeface="Lucida Sans Unicode"/>
            </a:endParaRPr>
          </a:p>
        </p:txBody>
      </p:sp>
      <p:sp>
        <p:nvSpPr>
          <p:cNvPr id="5" name="object 5"/>
          <p:cNvSpPr txBox="1"/>
          <p:nvPr/>
        </p:nvSpPr>
        <p:spPr>
          <a:xfrm>
            <a:off x="5041519" y="2903099"/>
            <a:ext cx="1614170" cy="1365885"/>
          </a:xfrm>
          <a:prstGeom prst="rect">
            <a:avLst/>
          </a:prstGeom>
        </p:spPr>
        <p:txBody>
          <a:bodyPr vert="horz" wrap="square" lIns="0" tIns="60325" rIns="0" bIns="0" rtlCol="0">
            <a:spAutoFit/>
          </a:bodyPr>
          <a:lstStyle/>
          <a:p>
            <a:pPr algn="ctr">
              <a:lnSpc>
                <a:spcPct val="100000"/>
              </a:lnSpc>
              <a:spcBef>
                <a:spcPts val="475"/>
              </a:spcBef>
            </a:pPr>
            <a:r>
              <a:rPr sz="1800" b="1" spc="-65" dirty="0">
                <a:solidFill>
                  <a:srgbClr val="00C3FF"/>
                </a:solidFill>
                <a:latin typeface="Trebuchet MS"/>
                <a:cs typeface="Trebuchet MS"/>
              </a:rPr>
              <a:t>Economy</a:t>
            </a:r>
            <a:endParaRPr sz="1800">
              <a:latin typeface="Trebuchet MS"/>
              <a:cs typeface="Trebuchet MS"/>
            </a:endParaRPr>
          </a:p>
          <a:p>
            <a:pPr marL="12700" marR="5080" indent="635" algn="ctr">
              <a:lnSpc>
                <a:spcPct val="100000"/>
              </a:lnSpc>
              <a:spcBef>
                <a:spcPts val="335"/>
              </a:spcBef>
            </a:pPr>
            <a:r>
              <a:rPr sz="1600" spc="-55" dirty="0">
                <a:solidFill>
                  <a:srgbClr val="FFFFFF"/>
                </a:solidFill>
                <a:latin typeface="Lucida Sans Unicode"/>
                <a:cs typeface="Lucida Sans Unicode"/>
              </a:rPr>
              <a:t>F</a:t>
            </a:r>
            <a:r>
              <a:rPr sz="1600" spc="-50" dirty="0">
                <a:solidFill>
                  <a:srgbClr val="FFFFFF"/>
                </a:solidFill>
                <a:latin typeface="Lucida Sans Unicode"/>
                <a:cs typeface="Lucida Sans Unicode"/>
              </a:rPr>
              <a:t>a</a:t>
            </a:r>
            <a:r>
              <a:rPr sz="1600" spc="-95" dirty="0">
                <a:solidFill>
                  <a:srgbClr val="FFFFFF"/>
                </a:solidFill>
                <a:latin typeface="Lucida Sans Unicode"/>
                <a:cs typeface="Lucida Sans Unicode"/>
              </a:rPr>
              <a:t>vors</a:t>
            </a:r>
            <a:r>
              <a:rPr sz="1600" spc="-140" dirty="0">
                <a:solidFill>
                  <a:srgbClr val="FFFFFF"/>
                </a:solidFill>
                <a:latin typeface="Lucida Sans Unicode"/>
                <a:cs typeface="Lucida Sans Unicode"/>
              </a:rPr>
              <a:t> </a:t>
            </a:r>
            <a:r>
              <a:rPr sz="1600" spc="-114" dirty="0">
                <a:solidFill>
                  <a:srgbClr val="FFFFFF"/>
                </a:solidFill>
                <a:latin typeface="Lucida Sans Unicode"/>
                <a:cs typeface="Lucida Sans Unicode"/>
              </a:rPr>
              <a:t>conser</a:t>
            </a:r>
            <a:r>
              <a:rPr sz="1600" spc="-90" dirty="0">
                <a:solidFill>
                  <a:srgbClr val="FFFFFF"/>
                </a:solidFill>
                <a:latin typeface="Lucida Sans Unicode"/>
                <a:cs typeface="Lucida Sans Unicode"/>
              </a:rPr>
              <a:t>vi</a:t>
            </a:r>
            <a:r>
              <a:rPr sz="1600" spc="-130" dirty="0">
                <a:solidFill>
                  <a:srgbClr val="FFFFFF"/>
                </a:solidFill>
                <a:latin typeface="Lucida Sans Unicode"/>
                <a:cs typeface="Lucida Sans Unicode"/>
              </a:rPr>
              <a:t>n</a:t>
            </a:r>
            <a:r>
              <a:rPr sz="1600" spc="-120" dirty="0">
                <a:solidFill>
                  <a:srgbClr val="FFFFFF"/>
                </a:solidFill>
                <a:latin typeface="Lucida Sans Unicode"/>
                <a:cs typeface="Lucida Sans Unicode"/>
              </a:rPr>
              <a:t>g  </a:t>
            </a:r>
            <a:r>
              <a:rPr sz="1600" spc="-105" dirty="0">
                <a:solidFill>
                  <a:srgbClr val="FFFFFF"/>
                </a:solidFill>
                <a:latin typeface="Lucida Sans Unicode"/>
                <a:cs typeface="Lucida Sans Unicode"/>
              </a:rPr>
              <a:t>cre</a:t>
            </a:r>
            <a:r>
              <a:rPr sz="1600" spc="-100" dirty="0">
                <a:solidFill>
                  <a:srgbClr val="FFFFFF"/>
                </a:solidFill>
                <a:latin typeface="Lucida Sans Unicode"/>
                <a:cs typeface="Lucida Sans Unicode"/>
              </a:rPr>
              <a:t>dits</a:t>
            </a:r>
            <a:r>
              <a:rPr sz="1600" spc="-135" dirty="0">
                <a:solidFill>
                  <a:srgbClr val="FFFFFF"/>
                </a:solidFill>
                <a:latin typeface="Lucida Sans Unicode"/>
                <a:cs typeface="Lucida Sans Unicode"/>
              </a:rPr>
              <a:t> </a:t>
            </a:r>
            <a:r>
              <a:rPr sz="1600" spc="-80" dirty="0">
                <a:solidFill>
                  <a:srgbClr val="FFFFFF"/>
                </a:solidFill>
                <a:latin typeface="Lucida Sans Unicode"/>
                <a:cs typeface="Lucida Sans Unicode"/>
              </a:rPr>
              <a:t>r</a:t>
            </a:r>
            <a:r>
              <a:rPr sz="1600" spc="-105" dirty="0">
                <a:solidFill>
                  <a:srgbClr val="FFFFFF"/>
                </a:solidFill>
                <a:latin typeface="Lucida Sans Unicode"/>
                <a:cs typeface="Lucida Sans Unicode"/>
              </a:rPr>
              <a:t>a</a:t>
            </a:r>
            <a:r>
              <a:rPr sz="1600" spc="-40" dirty="0">
                <a:solidFill>
                  <a:srgbClr val="FFFFFF"/>
                </a:solidFill>
                <a:latin typeface="Lucida Sans Unicode"/>
                <a:cs typeface="Lucida Sans Unicode"/>
              </a:rPr>
              <a:t>t</a:t>
            </a:r>
            <a:r>
              <a:rPr sz="1600" spc="-110" dirty="0">
                <a:solidFill>
                  <a:srgbClr val="FFFFFF"/>
                </a:solidFill>
                <a:latin typeface="Lucida Sans Unicode"/>
                <a:cs typeface="Lucida Sans Unicode"/>
              </a:rPr>
              <a:t>her</a:t>
            </a:r>
            <a:r>
              <a:rPr sz="1600" spc="-150" dirty="0">
                <a:solidFill>
                  <a:srgbClr val="FFFFFF"/>
                </a:solidFill>
                <a:latin typeface="Lucida Sans Unicode"/>
                <a:cs typeface="Lucida Sans Unicode"/>
              </a:rPr>
              <a:t> </a:t>
            </a:r>
            <a:r>
              <a:rPr sz="1600" spc="-40" dirty="0">
                <a:solidFill>
                  <a:srgbClr val="FFFFFF"/>
                </a:solidFill>
                <a:latin typeface="Lucida Sans Unicode"/>
                <a:cs typeface="Lucida Sans Unicode"/>
              </a:rPr>
              <a:t>t</a:t>
            </a:r>
            <a:r>
              <a:rPr sz="1600" spc="-100" dirty="0">
                <a:solidFill>
                  <a:srgbClr val="FFFFFF"/>
                </a:solidFill>
                <a:latin typeface="Lucida Sans Unicode"/>
                <a:cs typeface="Lucida Sans Unicode"/>
              </a:rPr>
              <a:t>han  </a:t>
            </a:r>
            <a:r>
              <a:rPr sz="1600" spc="-65" dirty="0">
                <a:solidFill>
                  <a:srgbClr val="FFFFFF"/>
                </a:solidFill>
                <a:latin typeface="Lucida Sans Unicode"/>
                <a:cs typeface="Lucida Sans Unicode"/>
              </a:rPr>
              <a:t>s</a:t>
            </a:r>
            <a:r>
              <a:rPr sz="1600" spc="-45" dirty="0">
                <a:solidFill>
                  <a:srgbClr val="FFFFFF"/>
                </a:solidFill>
                <a:latin typeface="Lucida Sans Unicode"/>
                <a:cs typeface="Lucida Sans Unicode"/>
              </a:rPr>
              <a:t>t</a:t>
            </a:r>
            <a:r>
              <a:rPr sz="1600" spc="-85" dirty="0">
                <a:solidFill>
                  <a:srgbClr val="FFFFFF"/>
                </a:solidFill>
                <a:latin typeface="Lucida Sans Unicode"/>
                <a:cs typeface="Lucida Sans Unicode"/>
              </a:rPr>
              <a:t>a</a:t>
            </a:r>
            <a:r>
              <a:rPr sz="1600" spc="-75" dirty="0">
                <a:solidFill>
                  <a:srgbClr val="FFFFFF"/>
                </a:solidFill>
                <a:latin typeface="Lucida Sans Unicode"/>
                <a:cs typeface="Lucida Sans Unicode"/>
              </a:rPr>
              <a:t>r</a:t>
            </a:r>
            <a:r>
              <a:rPr sz="1600" spc="-65" dirty="0">
                <a:solidFill>
                  <a:srgbClr val="FFFFFF"/>
                </a:solidFill>
                <a:latin typeface="Lucida Sans Unicode"/>
                <a:cs typeface="Lucida Sans Unicode"/>
              </a:rPr>
              <a:t>t</a:t>
            </a:r>
            <a:r>
              <a:rPr sz="1600" spc="-145" dirty="0">
                <a:solidFill>
                  <a:srgbClr val="FFFFFF"/>
                </a:solidFill>
                <a:latin typeface="Lucida Sans Unicode"/>
                <a:cs typeface="Lucida Sans Unicode"/>
              </a:rPr>
              <a:t>ing </a:t>
            </a:r>
            <a:r>
              <a:rPr sz="1600" spc="-85" dirty="0">
                <a:solidFill>
                  <a:srgbClr val="FFFFFF"/>
                </a:solidFill>
                <a:latin typeface="Lucida Sans Unicode"/>
                <a:cs typeface="Lucida Sans Unicode"/>
              </a:rPr>
              <a:t>a</a:t>
            </a:r>
            <a:r>
              <a:rPr sz="1600" spc="-180" dirty="0">
                <a:solidFill>
                  <a:srgbClr val="FFFFFF"/>
                </a:solidFill>
                <a:latin typeface="Lucida Sans Unicode"/>
                <a:cs typeface="Lucida Sans Unicode"/>
              </a:rPr>
              <a:t>dd</a:t>
            </a:r>
            <a:r>
              <a:rPr sz="1600" spc="-90" dirty="0">
                <a:solidFill>
                  <a:srgbClr val="FFFFFF"/>
                </a:solidFill>
                <a:latin typeface="Lucida Sans Unicode"/>
                <a:cs typeface="Lucida Sans Unicode"/>
              </a:rPr>
              <a:t>i</a:t>
            </a:r>
            <a:r>
              <a:rPr sz="1600" spc="-40" dirty="0">
                <a:solidFill>
                  <a:srgbClr val="FFFFFF"/>
                </a:solidFill>
                <a:latin typeface="Lucida Sans Unicode"/>
                <a:cs typeface="Lucida Sans Unicode"/>
              </a:rPr>
              <a:t>t</a:t>
            </a:r>
            <a:r>
              <a:rPr sz="1600" spc="-105" dirty="0">
                <a:solidFill>
                  <a:srgbClr val="FFFFFF"/>
                </a:solidFill>
                <a:latin typeface="Lucida Sans Unicode"/>
                <a:cs typeface="Lucida Sans Unicode"/>
              </a:rPr>
              <a:t>ional  </a:t>
            </a:r>
            <a:r>
              <a:rPr sz="1600" spc="-95" dirty="0">
                <a:solidFill>
                  <a:srgbClr val="FFFFFF"/>
                </a:solidFill>
                <a:latin typeface="Lucida Sans Unicode"/>
                <a:cs typeface="Lucida Sans Unicode"/>
              </a:rPr>
              <a:t>warehouses</a:t>
            </a:r>
            <a:endParaRPr sz="1600">
              <a:latin typeface="Lucida Sans Unicode"/>
              <a:cs typeface="Lucida Sans Unicode"/>
            </a:endParaRPr>
          </a:p>
        </p:txBody>
      </p:sp>
      <p:grpSp>
        <p:nvGrpSpPr>
          <p:cNvPr id="6" name="object 6"/>
          <p:cNvGrpSpPr/>
          <p:nvPr/>
        </p:nvGrpSpPr>
        <p:grpSpPr>
          <a:xfrm>
            <a:off x="2496311" y="1278636"/>
            <a:ext cx="1586865" cy="1754505"/>
            <a:chOff x="2496311" y="1278636"/>
            <a:chExt cx="1586865" cy="1754505"/>
          </a:xfrm>
        </p:grpSpPr>
        <p:sp>
          <p:nvSpPr>
            <p:cNvPr id="7" name="object 7"/>
            <p:cNvSpPr/>
            <p:nvPr/>
          </p:nvSpPr>
          <p:spPr>
            <a:xfrm>
              <a:off x="2827781" y="1683258"/>
              <a:ext cx="943610" cy="1089660"/>
            </a:xfrm>
            <a:custGeom>
              <a:avLst/>
              <a:gdLst/>
              <a:ahLst/>
              <a:cxnLst/>
              <a:rect l="l" t="t" r="r" b="b"/>
              <a:pathLst>
                <a:path w="943610" h="1089660">
                  <a:moveTo>
                    <a:pt x="471551" y="1089659"/>
                  </a:moveTo>
                  <a:lnTo>
                    <a:pt x="0" y="817244"/>
                  </a:lnTo>
                  <a:lnTo>
                    <a:pt x="0" y="272414"/>
                  </a:lnTo>
                  <a:lnTo>
                    <a:pt x="471551" y="0"/>
                  </a:lnTo>
                  <a:lnTo>
                    <a:pt x="943356" y="272414"/>
                  </a:lnTo>
                  <a:lnTo>
                    <a:pt x="943356" y="817244"/>
                  </a:lnTo>
                  <a:lnTo>
                    <a:pt x="471551" y="1089659"/>
                  </a:lnTo>
                  <a:close/>
                </a:path>
              </a:pathLst>
            </a:custGeom>
            <a:ln w="19050">
              <a:solidFill>
                <a:srgbClr val="00C3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2496311" y="1278636"/>
              <a:ext cx="1586484" cy="1753997"/>
            </a:xfrm>
            <a:prstGeom prst="rect">
              <a:avLst/>
            </a:prstGeom>
          </p:spPr>
        </p:pic>
        <p:pic>
          <p:nvPicPr>
            <p:cNvPr id="9" name="object 9"/>
            <p:cNvPicPr/>
            <p:nvPr/>
          </p:nvPicPr>
          <p:blipFill>
            <a:blip r:embed="rId3" cstate="print"/>
            <a:stretch>
              <a:fillRect/>
            </a:stretch>
          </p:blipFill>
          <p:spPr>
            <a:xfrm>
              <a:off x="2755391" y="1414272"/>
              <a:ext cx="1086611" cy="1254252"/>
            </a:xfrm>
            <a:prstGeom prst="rect">
              <a:avLst/>
            </a:prstGeom>
          </p:spPr>
        </p:pic>
        <p:sp>
          <p:nvSpPr>
            <p:cNvPr id="10" name="object 10"/>
            <p:cNvSpPr/>
            <p:nvPr/>
          </p:nvSpPr>
          <p:spPr>
            <a:xfrm>
              <a:off x="3113531" y="1880616"/>
              <a:ext cx="367665" cy="363220"/>
            </a:xfrm>
            <a:custGeom>
              <a:avLst/>
              <a:gdLst/>
              <a:ahLst/>
              <a:cxnLst/>
              <a:rect l="l" t="t" r="r" b="b"/>
              <a:pathLst>
                <a:path w="367664" h="363219">
                  <a:moveTo>
                    <a:pt x="196318" y="286385"/>
                  </a:moveTo>
                  <a:lnTo>
                    <a:pt x="170306" y="286385"/>
                  </a:lnTo>
                  <a:lnTo>
                    <a:pt x="170104" y="300970"/>
                  </a:lnTo>
                  <a:lnTo>
                    <a:pt x="168116" y="315912"/>
                  </a:lnTo>
                  <a:lnTo>
                    <a:pt x="164270" y="330854"/>
                  </a:lnTo>
                  <a:lnTo>
                    <a:pt x="158495" y="345440"/>
                  </a:lnTo>
                  <a:lnTo>
                    <a:pt x="156591" y="350012"/>
                  </a:lnTo>
                  <a:lnTo>
                    <a:pt x="157480" y="355473"/>
                  </a:lnTo>
                  <a:lnTo>
                    <a:pt x="161163" y="359029"/>
                  </a:lnTo>
                  <a:lnTo>
                    <a:pt x="162941" y="361442"/>
                  </a:lnTo>
                  <a:lnTo>
                    <a:pt x="166496" y="362712"/>
                  </a:lnTo>
                  <a:lnTo>
                    <a:pt x="171577" y="362712"/>
                  </a:lnTo>
                  <a:lnTo>
                    <a:pt x="173355" y="362458"/>
                  </a:lnTo>
                  <a:lnTo>
                    <a:pt x="207760" y="339979"/>
                  </a:lnTo>
                  <a:lnTo>
                    <a:pt x="222266" y="325501"/>
                  </a:lnTo>
                  <a:lnTo>
                    <a:pt x="193929" y="325501"/>
                  </a:lnTo>
                  <a:lnTo>
                    <a:pt x="195933" y="314579"/>
                  </a:lnTo>
                  <a:lnTo>
                    <a:pt x="196059" y="313690"/>
                  </a:lnTo>
                  <a:lnTo>
                    <a:pt x="196929" y="302879"/>
                  </a:lnTo>
                  <a:lnTo>
                    <a:pt x="196802" y="291846"/>
                  </a:lnTo>
                  <a:lnTo>
                    <a:pt x="196318" y="286385"/>
                  </a:lnTo>
                  <a:close/>
                </a:path>
                <a:path w="367664" h="363219">
                  <a:moveTo>
                    <a:pt x="105358" y="194437"/>
                  </a:moveTo>
                  <a:lnTo>
                    <a:pt x="73406" y="194437"/>
                  </a:lnTo>
                  <a:lnTo>
                    <a:pt x="75437" y="194564"/>
                  </a:lnTo>
                  <a:lnTo>
                    <a:pt x="77343" y="194564"/>
                  </a:lnTo>
                  <a:lnTo>
                    <a:pt x="76454" y="199136"/>
                  </a:lnTo>
                  <a:lnTo>
                    <a:pt x="75565" y="202819"/>
                  </a:lnTo>
                  <a:lnTo>
                    <a:pt x="74675" y="207391"/>
                  </a:lnTo>
                  <a:lnTo>
                    <a:pt x="35560" y="229997"/>
                  </a:lnTo>
                  <a:lnTo>
                    <a:pt x="29082" y="234569"/>
                  </a:lnTo>
                  <a:lnTo>
                    <a:pt x="27305" y="243713"/>
                  </a:lnTo>
                  <a:lnTo>
                    <a:pt x="33655" y="248158"/>
                  </a:lnTo>
                  <a:lnTo>
                    <a:pt x="50037" y="264541"/>
                  </a:lnTo>
                  <a:lnTo>
                    <a:pt x="27305" y="301879"/>
                  </a:lnTo>
                  <a:lnTo>
                    <a:pt x="22732" y="309118"/>
                  </a:lnTo>
                  <a:lnTo>
                    <a:pt x="20955" y="314579"/>
                  </a:lnTo>
                  <a:lnTo>
                    <a:pt x="19065" y="322762"/>
                  </a:lnTo>
                  <a:lnTo>
                    <a:pt x="18986" y="329660"/>
                  </a:lnTo>
                  <a:lnTo>
                    <a:pt x="20812" y="335367"/>
                  </a:lnTo>
                  <a:lnTo>
                    <a:pt x="24639" y="339980"/>
                  </a:lnTo>
                  <a:lnTo>
                    <a:pt x="28320" y="343789"/>
                  </a:lnTo>
                  <a:lnTo>
                    <a:pt x="33019" y="344932"/>
                  </a:lnTo>
                  <a:lnTo>
                    <a:pt x="41656" y="344932"/>
                  </a:lnTo>
                  <a:lnTo>
                    <a:pt x="71881" y="331851"/>
                  </a:lnTo>
                  <a:lnTo>
                    <a:pt x="79240" y="327602"/>
                  </a:lnTo>
                  <a:lnTo>
                    <a:pt x="86264" y="323103"/>
                  </a:lnTo>
                  <a:lnTo>
                    <a:pt x="89384" y="320929"/>
                  </a:lnTo>
                  <a:lnTo>
                    <a:pt x="47370" y="320929"/>
                  </a:lnTo>
                  <a:lnTo>
                    <a:pt x="49149" y="316357"/>
                  </a:lnTo>
                  <a:lnTo>
                    <a:pt x="51943" y="310896"/>
                  </a:lnTo>
                  <a:lnTo>
                    <a:pt x="61849" y="294513"/>
                  </a:lnTo>
                  <a:lnTo>
                    <a:pt x="65531" y="289052"/>
                  </a:lnTo>
                  <a:lnTo>
                    <a:pt x="68325" y="284607"/>
                  </a:lnTo>
                  <a:lnTo>
                    <a:pt x="102908" y="284607"/>
                  </a:lnTo>
                  <a:lnTo>
                    <a:pt x="61849" y="243713"/>
                  </a:lnTo>
                  <a:lnTo>
                    <a:pt x="83819" y="231013"/>
                  </a:lnTo>
                  <a:lnTo>
                    <a:pt x="117815" y="231013"/>
                  </a:lnTo>
                  <a:lnTo>
                    <a:pt x="98298" y="211836"/>
                  </a:lnTo>
                  <a:lnTo>
                    <a:pt x="105358" y="194437"/>
                  </a:lnTo>
                  <a:close/>
                </a:path>
                <a:path w="367664" h="363219">
                  <a:moveTo>
                    <a:pt x="143706" y="313690"/>
                  </a:moveTo>
                  <a:lnTo>
                    <a:pt x="99313" y="313690"/>
                  </a:lnTo>
                  <a:lnTo>
                    <a:pt x="118999" y="333375"/>
                  </a:lnTo>
                  <a:lnTo>
                    <a:pt x="122174" y="334518"/>
                  </a:lnTo>
                  <a:lnTo>
                    <a:pt x="129031" y="334518"/>
                  </a:lnTo>
                  <a:lnTo>
                    <a:pt x="132715" y="332613"/>
                  </a:lnTo>
                  <a:lnTo>
                    <a:pt x="134747" y="329057"/>
                  </a:lnTo>
                  <a:lnTo>
                    <a:pt x="143706" y="313690"/>
                  </a:lnTo>
                  <a:close/>
                </a:path>
                <a:path w="367664" h="363219">
                  <a:moveTo>
                    <a:pt x="258254" y="259080"/>
                  </a:moveTo>
                  <a:lnTo>
                    <a:pt x="236728" y="259080"/>
                  </a:lnTo>
                  <a:lnTo>
                    <a:pt x="230433" y="277798"/>
                  </a:lnTo>
                  <a:lnTo>
                    <a:pt x="221138" y="295386"/>
                  </a:lnTo>
                  <a:lnTo>
                    <a:pt x="208938" y="311425"/>
                  </a:lnTo>
                  <a:lnTo>
                    <a:pt x="193929" y="325501"/>
                  </a:lnTo>
                  <a:lnTo>
                    <a:pt x="222266" y="325501"/>
                  </a:lnTo>
                  <a:lnTo>
                    <a:pt x="235394" y="309878"/>
                  </a:lnTo>
                  <a:lnTo>
                    <a:pt x="248824" y="286591"/>
                  </a:lnTo>
                  <a:lnTo>
                    <a:pt x="257825" y="261614"/>
                  </a:lnTo>
                  <a:lnTo>
                    <a:pt x="258254" y="259080"/>
                  </a:lnTo>
                  <a:close/>
                </a:path>
                <a:path w="367664" h="363219">
                  <a:moveTo>
                    <a:pt x="102908" y="284607"/>
                  </a:moveTo>
                  <a:lnTo>
                    <a:pt x="68325" y="284607"/>
                  </a:lnTo>
                  <a:lnTo>
                    <a:pt x="83819" y="299085"/>
                  </a:lnTo>
                  <a:lnTo>
                    <a:pt x="79248" y="302768"/>
                  </a:lnTo>
                  <a:lnTo>
                    <a:pt x="72898" y="307340"/>
                  </a:lnTo>
                  <a:lnTo>
                    <a:pt x="66420" y="310896"/>
                  </a:lnTo>
                  <a:lnTo>
                    <a:pt x="57404" y="316357"/>
                  </a:lnTo>
                  <a:lnTo>
                    <a:pt x="50037" y="320040"/>
                  </a:lnTo>
                  <a:lnTo>
                    <a:pt x="47370" y="320929"/>
                  </a:lnTo>
                  <a:lnTo>
                    <a:pt x="89384" y="320929"/>
                  </a:lnTo>
                  <a:lnTo>
                    <a:pt x="92956" y="318438"/>
                  </a:lnTo>
                  <a:lnTo>
                    <a:pt x="99313" y="313690"/>
                  </a:lnTo>
                  <a:lnTo>
                    <a:pt x="143706" y="313690"/>
                  </a:lnTo>
                  <a:lnTo>
                    <a:pt x="148001" y="306324"/>
                  </a:lnTo>
                  <a:lnTo>
                    <a:pt x="124713" y="306324"/>
                  </a:lnTo>
                  <a:lnTo>
                    <a:pt x="102908" y="284607"/>
                  </a:lnTo>
                  <a:close/>
                </a:path>
                <a:path w="367664" h="363219">
                  <a:moveTo>
                    <a:pt x="117815" y="231013"/>
                  </a:moveTo>
                  <a:lnTo>
                    <a:pt x="83819" y="231013"/>
                  </a:lnTo>
                  <a:lnTo>
                    <a:pt x="138430" y="285496"/>
                  </a:lnTo>
                  <a:lnTo>
                    <a:pt x="124713" y="306324"/>
                  </a:lnTo>
                  <a:lnTo>
                    <a:pt x="148001" y="306324"/>
                  </a:lnTo>
                  <a:lnTo>
                    <a:pt x="157480" y="290068"/>
                  </a:lnTo>
                  <a:lnTo>
                    <a:pt x="162052" y="289052"/>
                  </a:lnTo>
                  <a:lnTo>
                    <a:pt x="165734" y="288163"/>
                  </a:lnTo>
                  <a:lnTo>
                    <a:pt x="170306" y="286385"/>
                  </a:lnTo>
                  <a:lnTo>
                    <a:pt x="196318" y="286385"/>
                  </a:lnTo>
                  <a:lnTo>
                    <a:pt x="195833" y="280924"/>
                  </a:lnTo>
                  <a:lnTo>
                    <a:pt x="207045" y="276367"/>
                  </a:lnTo>
                  <a:lnTo>
                    <a:pt x="217614" y="271049"/>
                  </a:lnTo>
                  <a:lnTo>
                    <a:pt x="220897" y="269113"/>
                  </a:lnTo>
                  <a:lnTo>
                    <a:pt x="156591" y="269113"/>
                  </a:lnTo>
                  <a:lnTo>
                    <a:pt x="117815" y="231013"/>
                  </a:lnTo>
                  <a:close/>
                </a:path>
                <a:path w="367664" h="363219">
                  <a:moveTo>
                    <a:pt x="250572" y="58293"/>
                  </a:moveTo>
                  <a:lnTo>
                    <a:pt x="218567" y="58293"/>
                  </a:lnTo>
                  <a:lnTo>
                    <a:pt x="308737" y="148336"/>
                  </a:lnTo>
                  <a:lnTo>
                    <a:pt x="280356" y="189013"/>
                  </a:lnTo>
                  <a:lnTo>
                    <a:pt x="244951" y="223345"/>
                  </a:lnTo>
                  <a:lnTo>
                    <a:pt x="203402" y="250366"/>
                  </a:lnTo>
                  <a:lnTo>
                    <a:pt x="156591" y="269113"/>
                  </a:lnTo>
                  <a:lnTo>
                    <a:pt x="220897" y="269113"/>
                  </a:lnTo>
                  <a:lnTo>
                    <a:pt x="227516" y="265207"/>
                  </a:lnTo>
                  <a:lnTo>
                    <a:pt x="236728" y="259080"/>
                  </a:lnTo>
                  <a:lnTo>
                    <a:pt x="258254" y="259080"/>
                  </a:lnTo>
                  <a:lnTo>
                    <a:pt x="262255" y="235458"/>
                  </a:lnTo>
                  <a:lnTo>
                    <a:pt x="272339" y="226544"/>
                  </a:lnTo>
                  <a:lnTo>
                    <a:pt x="281971" y="217297"/>
                  </a:lnTo>
                  <a:lnTo>
                    <a:pt x="313260" y="178556"/>
                  </a:lnTo>
                  <a:lnTo>
                    <a:pt x="336043" y="141390"/>
                  </a:lnTo>
                  <a:lnTo>
                    <a:pt x="342530" y="127381"/>
                  </a:lnTo>
                  <a:lnTo>
                    <a:pt x="320547" y="127381"/>
                  </a:lnTo>
                  <a:lnTo>
                    <a:pt x="250572" y="58293"/>
                  </a:lnTo>
                  <a:close/>
                </a:path>
                <a:path w="367664" h="363219">
                  <a:moveTo>
                    <a:pt x="332613" y="0"/>
                  </a:moveTo>
                  <a:lnTo>
                    <a:pt x="330707" y="0"/>
                  </a:lnTo>
                  <a:lnTo>
                    <a:pt x="307443" y="2919"/>
                  </a:lnTo>
                  <a:lnTo>
                    <a:pt x="264326" y="13217"/>
                  </a:lnTo>
                  <a:lnTo>
                    <a:pt x="223466" y="29706"/>
                  </a:lnTo>
                  <a:lnTo>
                    <a:pt x="185624" y="52335"/>
                  </a:lnTo>
                  <a:lnTo>
                    <a:pt x="147399" y="83153"/>
                  </a:lnTo>
                  <a:lnTo>
                    <a:pt x="129286" y="102870"/>
                  </a:lnTo>
                  <a:lnTo>
                    <a:pt x="102985" y="106868"/>
                  </a:lnTo>
                  <a:lnTo>
                    <a:pt x="54383" y="129534"/>
                  </a:lnTo>
                  <a:lnTo>
                    <a:pt x="24618" y="156811"/>
                  </a:lnTo>
                  <a:lnTo>
                    <a:pt x="2793" y="190119"/>
                  </a:lnTo>
                  <a:lnTo>
                    <a:pt x="0" y="194564"/>
                  </a:lnTo>
                  <a:lnTo>
                    <a:pt x="1778" y="200025"/>
                  </a:lnTo>
                  <a:lnTo>
                    <a:pt x="4572" y="203708"/>
                  </a:lnTo>
                  <a:lnTo>
                    <a:pt x="7238" y="206375"/>
                  </a:lnTo>
                  <a:lnTo>
                    <a:pt x="10922" y="207391"/>
                  </a:lnTo>
                  <a:lnTo>
                    <a:pt x="16396" y="207383"/>
                  </a:lnTo>
                  <a:lnTo>
                    <a:pt x="18161" y="206375"/>
                  </a:lnTo>
                  <a:lnTo>
                    <a:pt x="30886" y="201080"/>
                  </a:lnTo>
                  <a:lnTo>
                    <a:pt x="44148" y="197358"/>
                  </a:lnTo>
                  <a:lnTo>
                    <a:pt x="57719" y="195159"/>
                  </a:lnTo>
                  <a:lnTo>
                    <a:pt x="71374" y="194437"/>
                  </a:lnTo>
                  <a:lnTo>
                    <a:pt x="105358" y="194437"/>
                  </a:lnTo>
                  <a:lnTo>
                    <a:pt x="113398" y="174625"/>
                  </a:lnTo>
                  <a:lnTo>
                    <a:pt x="42799" y="174625"/>
                  </a:lnTo>
                  <a:lnTo>
                    <a:pt x="44576" y="170942"/>
                  </a:lnTo>
                  <a:lnTo>
                    <a:pt x="48304" y="167338"/>
                  </a:lnTo>
                  <a:lnTo>
                    <a:pt x="50037" y="165481"/>
                  </a:lnTo>
                  <a:lnTo>
                    <a:pt x="63430" y="153618"/>
                  </a:lnTo>
                  <a:lnTo>
                    <a:pt x="77644" y="143827"/>
                  </a:lnTo>
                  <a:lnTo>
                    <a:pt x="92882" y="136227"/>
                  </a:lnTo>
                  <a:lnTo>
                    <a:pt x="109347" y="130937"/>
                  </a:lnTo>
                  <a:lnTo>
                    <a:pt x="139489" y="130937"/>
                  </a:lnTo>
                  <a:lnTo>
                    <a:pt x="144097" y="123825"/>
                  </a:lnTo>
                  <a:lnTo>
                    <a:pt x="178254" y="87784"/>
                  </a:lnTo>
                  <a:lnTo>
                    <a:pt x="218567" y="58293"/>
                  </a:lnTo>
                  <a:lnTo>
                    <a:pt x="250572" y="58293"/>
                  </a:lnTo>
                  <a:lnTo>
                    <a:pt x="240410" y="48260"/>
                  </a:lnTo>
                  <a:lnTo>
                    <a:pt x="261536" y="39604"/>
                  </a:lnTo>
                  <a:lnTo>
                    <a:pt x="283781" y="32734"/>
                  </a:lnTo>
                  <a:lnTo>
                    <a:pt x="306883" y="27721"/>
                  </a:lnTo>
                  <a:lnTo>
                    <a:pt x="330581" y="24638"/>
                  </a:lnTo>
                  <a:lnTo>
                    <a:pt x="366204" y="24638"/>
                  </a:lnTo>
                  <a:lnTo>
                    <a:pt x="366045" y="23637"/>
                  </a:lnTo>
                  <a:lnTo>
                    <a:pt x="339330" y="690"/>
                  </a:lnTo>
                  <a:lnTo>
                    <a:pt x="332613" y="0"/>
                  </a:lnTo>
                  <a:close/>
                </a:path>
                <a:path w="367664" h="363219">
                  <a:moveTo>
                    <a:pt x="77978" y="171323"/>
                  </a:moveTo>
                  <a:lnTo>
                    <a:pt x="72898" y="171323"/>
                  </a:lnTo>
                  <a:lnTo>
                    <a:pt x="65230" y="171499"/>
                  </a:lnTo>
                  <a:lnTo>
                    <a:pt x="57658" y="172069"/>
                  </a:lnTo>
                  <a:lnTo>
                    <a:pt x="50180" y="173091"/>
                  </a:lnTo>
                  <a:lnTo>
                    <a:pt x="42799" y="174625"/>
                  </a:lnTo>
                  <a:lnTo>
                    <a:pt x="113398" y="174625"/>
                  </a:lnTo>
                  <a:lnTo>
                    <a:pt x="114481" y="171958"/>
                  </a:lnTo>
                  <a:lnTo>
                    <a:pt x="88392" y="171958"/>
                  </a:lnTo>
                  <a:lnTo>
                    <a:pt x="83185" y="171577"/>
                  </a:lnTo>
                  <a:lnTo>
                    <a:pt x="77978" y="171323"/>
                  </a:lnTo>
                  <a:close/>
                </a:path>
                <a:path w="367664" h="363219">
                  <a:moveTo>
                    <a:pt x="139489" y="130937"/>
                  </a:moveTo>
                  <a:lnTo>
                    <a:pt x="109347" y="130937"/>
                  </a:lnTo>
                  <a:lnTo>
                    <a:pt x="103733" y="140704"/>
                  </a:lnTo>
                  <a:lnTo>
                    <a:pt x="98155" y="150780"/>
                  </a:lnTo>
                  <a:lnTo>
                    <a:pt x="92934" y="161190"/>
                  </a:lnTo>
                  <a:lnTo>
                    <a:pt x="88392" y="171958"/>
                  </a:lnTo>
                  <a:lnTo>
                    <a:pt x="114481" y="171958"/>
                  </a:lnTo>
                  <a:lnTo>
                    <a:pt x="117110" y="165481"/>
                  </a:lnTo>
                  <a:lnTo>
                    <a:pt x="139489" y="130937"/>
                  </a:lnTo>
                  <a:close/>
                </a:path>
                <a:path w="367664" h="363219">
                  <a:moveTo>
                    <a:pt x="366204" y="24638"/>
                  </a:moveTo>
                  <a:lnTo>
                    <a:pt x="334137" y="24638"/>
                  </a:lnTo>
                  <a:lnTo>
                    <a:pt x="336931" y="25654"/>
                  </a:lnTo>
                  <a:lnTo>
                    <a:pt x="340614" y="27432"/>
                  </a:lnTo>
                  <a:lnTo>
                    <a:pt x="343281" y="31115"/>
                  </a:lnTo>
                  <a:lnTo>
                    <a:pt x="345058" y="34671"/>
                  </a:lnTo>
                  <a:lnTo>
                    <a:pt x="344169" y="38354"/>
                  </a:lnTo>
                  <a:lnTo>
                    <a:pt x="341264" y="61694"/>
                  </a:lnTo>
                  <a:lnTo>
                    <a:pt x="336454" y="84201"/>
                  </a:lnTo>
                  <a:lnTo>
                    <a:pt x="329596" y="106041"/>
                  </a:lnTo>
                  <a:lnTo>
                    <a:pt x="320547" y="127381"/>
                  </a:lnTo>
                  <a:lnTo>
                    <a:pt x="342530" y="127381"/>
                  </a:lnTo>
                  <a:lnTo>
                    <a:pt x="359013" y="79406"/>
                  </a:lnTo>
                  <a:lnTo>
                    <a:pt x="366014" y="35560"/>
                  </a:lnTo>
                  <a:lnTo>
                    <a:pt x="367065" y="30069"/>
                  </a:lnTo>
                  <a:lnTo>
                    <a:pt x="366204" y="24638"/>
                  </a:lnTo>
                  <a:close/>
                </a:path>
              </a:pathLst>
            </a:custGeom>
            <a:solidFill>
              <a:srgbClr val="F1F1F1"/>
            </a:solidFill>
          </p:spPr>
          <p:txBody>
            <a:bodyPr wrap="square" lIns="0" tIns="0" rIns="0" bIns="0" rtlCol="0"/>
            <a:lstStyle/>
            <a:p>
              <a:endParaRPr/>
            </a:p>
          </p:txBody>
        </p:sp>
      </p:grpSp>
      <p:pic>
        <p:nvPicPr>
          <p:cNvPr id="11" name="object 11"/>
          <p:cNvPicPr/>
          <p:nvPr/>
        </p:nvPicPr>
        <p:blipFill>
          <a:blip r:embed="rId4" cstate="print"/>
          <a:stretch>
            <a:fillRect/>
          </a:stretch>
        </p:blipFill>
        <p:spPr>
          <a:xfrm>
            <a:off x="3276568" y="1988820"/>
            <a:ext cx="94551" cy="96012"/>
          </a:xfrm>
          <a:prstGeom prst="rect">
            <a:avLst/>
          </a:prstGeom>
        </p:spPr>
      </p:pic>
      <p:grpSp>
        <p:nvGrpSpPr>
          <p:cNvPr id="12" name="object 12"/>
          <p:cNvGrpSpPr/>
          <p:nvPr/>
        </p:nvGrpSpPr>
        <p:grpSpPr>
          <a:xfrm>
            <a:off x="5042915" y="1278636"/>
            <a:ext cx="1586865" cy="1754505"/>
            <a:chOff x="5042915" y="1278636"/>
            <a:chExt cx="1586865" cy="1754505"/>
          </a:xfrm>
        </p:grpSpPr>
        <p:sp>
          <p:nvSpPr>
            <p:cNvPr id="13" name="object 13"/>
            <p:cNvSpPr/>
            <p:nvPr/>
          </p:nvSpPr>
          <p:spPr>
            <a:xfrm>
              <a:off x="5374385" y="1683258"/>
              <a:ext cx="943610" cy="1089660"/>
            </a:xfrm>
            <a:custGeom>
              <a:avLst/>
              <a:gdLst/>
              <a:ahLst/>
              <a:cxnLst/>
              <a:rect l="l" t="t" r="r" b="b"/>
              <a:pathLst>
                <a:path w="943610" h="1089660">
                  <a:moveTo>
                    <a:pt x="471550" y="1089659"/>
                  </a:moveTo>
                  <a:lnTo>
                    <a:pt x="0" y="817244"/>
                  </a:lnTo>
                  <a:lnTo>
                    <a:pt x="0" y="272414"/>
                  </a:lnTo>
                  <a:lnTo>
                    <a:pt x="471550" y="0"/>
                  </a:lnTo>
                  <a:lnTo>
                    <a:pt x="943355" y="272414"/>
                  </a:lnTo>
                  <a:lnTo>
                    <a:pt x="943355" y="817244"/>
                  </a:lnTo>
                  <a:lnTo>
                    <a:pt x="471550" y="1089659"/>
                  </a:lnTo>
                  <a:close/>
                </a:path>
              </a:pathLst>
            </a:custGeom>
            <a:ln w="19050">
              <a:solidFill>
                <a:srgbClr val="00C3FF"/>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5042915" y="1278636"/>
              <a:ext cx="1586484" cy="1753997"/>
            </a:xfrm>
            <a:prstGeom prst="rect">
              <a:avLst/>
            </a:prstGeom>
          </p:spPr>
        </p:pic>
        <p:pic>
          <p:nvPicPr>
            <p:cNvPr id="15" name="object 15"/>
            <p:cNvPicPr/>
            <p:nvPr/>
          </p:nvPicPr>
          <p:blipFill>
            <a:blip r:embed="rId3" cstate="print"/>
            <a:stretch>
              <a:fillRect/>
            </a:stretch>
          </p:blipFill>
          <p:spPr>
            <a:xfrm>
              <a:off x="5301995" y="1414272"/>
              <a:ext cx="1086612" cy="1254252"/>
            </a:xfrm>
            <a:prstGeom prst="rect">
              <a:avLst/>
            </a:prstGeom>
          </p:spPr>
        </p:pic>
        <p:sp>
          <p:nvSpPr>
            <p:cNvPr id="16" name="object 16"/>
            <p:cNvSpPr/>
            <p:nvPr/>
          </p:nvSpPr>
          <p:spPr>
            <a:xfrm>
              <a:off x="5696711" y="1877568"/>
              <a:ext cx="318770" cy="365760"/>
            </a:xfrm>
            <a:custGeom>
              <a:avLst/>
              <a:gdLst/>
              <a:ahLst/>
              <a:cxnLst/>
              <a:rect l="l" t="t" r="r" b="b"/>
              <a:pathLst>
                <a:path w="318770" h="365760">
                  <a:moveTo>
                    <a:pt x="14350" y="381"/>
                  </a:moveTo>
                  <a:lnTo>
                    <a:pt x="5714" y="381"/>
                  </a:lnTo>
                  <a:lnTo>
                    <a:pt x="0" y="5461"/>
                  </a:lnTo>
                  <a:lnTo>
                    <a:pt x="0" y="151130"/>
                  </a:lnTo>
                  <a:lnTo>
                    <a:pt x="4891" y="198650"/>
                  </a:lnTo>
                  <a:lnTo>
                    <a:pt x="19111" y="243092"/>
                  </a:lnTo>
                  <a:lnTo>
                    <a:pt x="41973" y="283194"/>
                  </a:lnTo>
                  <a:lnTo>
                    <a:pt x="72794" y="317697"/>
                  </a:lnTo>
                  <a:lnTo>
                    <a:pt x="110889" y="345342"/>
                  </a:lnTo>
                  <a:lnTo>
                    <a:pt x="155575" y="364871"/>
                  </a:lnTo>
                  <a:lnTo>
                    <a:pt x="156590" y="364871"/>
                  </a:lnTo>
                  <a:lnTo>
                    <a:pt x="157479" y="365760"/>
                  </a:lnTo>
                  <a:lnTo>
                    <a:pt x="161036" y="365760"/>
                  </a:lnTo>
                  <a:lnTo>
                    <a:pt x="162940" y="364871"/>
                  </a:lnTo>
                  <a:lnTo>
                    <a:pt x="207934" y="344540"/>
                  </a:lnTo>
                  <a:lnTo>
                    <a:pt x="212559" y="341122"/>
                  </a:lnTo>
                  <a:lnTo>
                    <a:pt x="159258" y="341122"/>
                  </a:lnTo>
                  <a:lnTo>
                    <a:pt x="114037" y="318790"/>
                  </a:lnTo>
                  <a:lnTo>
                    <a:pt x="76510" y="286735"/>
                  </a:lnTo>
                  <a:lnTo>
                    <a:pt x="48030" y="246847"/>
                  </a:lnTo>
                  <a:lnTo>
                    <a:pt x="29949" y="201015"/>
                  </a:lnTo>
                  <a:lnTo>
                    <a:pt x="23622" y="151130"/>
                  </a:lnTo>
                  <a:lnTo>
                    <a:pt x="23622" y="34798"/>
                  </a:lnTo>
                  <a:lnTo>
                    <a:pt x="151152" y="34798"/>
                  </a:lnTo>
                  <a:lnTo>
                    <a:pt x="159258" y="30226"/>
                  </a:lnTo>
                  <a:lnTo>
                    <a:pt x="318515" y="30226"/>
                  </a:lnTo>
                  <a:lnTo>
                    <a:pt x="318515" y="27432"/>
                  </a:lnTo>
                  <a:lnTo>
                    <a:pt x="87375" y="27432"/>
                  </a:lnTo>
                  <a:lnTo>
                    <a:pt x="70326" y="25781"/>
                  </a:lnTo>
                  <a:lnTo>
                    <a:pt x="53276" y="20986"/>
                  </a:lnTo>
                  <a:lnTo>
                    <a:pt x="36226" y="13287"/>
                  </a:lnTo>
                  <a:lnTo>
                    <a:pt x="19176" y="2921"/>
                  </a:lnTo>
                  <a:lnTo>
                    <a:pt x="16763" y="1143"/>
                  </a:lnTo>
                  <a:lnTo>
                    <a:pt x="14350" y="381"/>
                  </a:lnTo>
                  <a:close/>
                </a:path>
                <a:path w="318770" h="365760">
                  <a:moveTo>
                    <a:pt x="318515" y="34798"/>
                  </a:moveTo>
                  <a:lnTo>
                    <a:pt x="294893" y="34798"/>
                  </a:lnTo>
                  <a:lnTo>
                    <a:pt x="294893" y="151130"/>
                  </a:lnTo>
                  <a:lnTo>
                    <a:pt x="288310" y="201015"/>
                  </a:lnTo>
                  <a:lnTo>
                    <a:pt x="270357" y="246847"/>
                  </a:lnTo>
                  <a:lnTo>
                    <a:pt x="242133" y="286735"/>
                  </a:lnTo>
                  <a:lnTo>
                    <a:pt x="204734" y="318790"/>
                  </a:lnTo>
                  <a:lnTo>
                    <a:pt x="159258" y="341122"/>
                  </a:lnTo>
                  <a:lnTo>
                    <a:pt x="212559" y="341122"/>
                  </a:lnTo>
                  <a:lnTo>
                    <a:pt x="246116" y="316314"/>
                  </a:lnTo>
                  <a:lnTo>
                    <a:pt x="276875" y="281527"/>
                  </a:lnTo>
                  <a:lnTo>
                    <a:pt x="299602" y="241511"/>
                  </a:lnTo>
                  <a:lnTo>
                    <a:pt x="313685" y="197601"/>
                  </a:lnTo>
                  <a:lnTo>
                    <a:pt x="318515" y="151130"/>
                  </a:lnTo>
                  <a:lnTo>
                    <a:pt x="318515" y="34798"/>
                  </a:lnTo>
                  <a:close/>
                </a:path>
                <a:path w="318770" h="365760">
                  <a:moveTo>
                    <a:pt x="151152" y="34798"/>
                  </a:moveTo>
                  <a:lnTo>
                    <a:pt x="23622" y="34798"/>
                  </a:lnTo>
                  <a:lnTo>
                    <a:pt x="38977" y="42243"/>
                  </a:lnTo>
                  <a:lnTo>
                    <a:pt x="54832" y="47974"/>
                  </a:lnTo>
                  <a:lnTo>
                    <a:pt x="71020" y="51657"/>
                  </a:lnTo>
                  <a:lnTo>
                    <a:pt x="87375" y="52959"/>
                  </a:lnTo>
                  <a:lnTo>
                    <a:pt x="105501" y="51442"/>
                  </a:lnTo>
                  <a:lnTo>
                    <a:pt x="123983" y="47021"/>
                  </a:lnTo>
                  <a:lnTo>
                    <a:pt x="142132" y="39885"/>
                  </a:lnTo>
                  <a:lnTo>
                    <a:pt x="151152" y="34798"/>
                  </a:lnTo>
                  <a:close/>
                </a:path>
                <a:path w="318770" h="365760">
                  <a:moveTo>
                    <a:pt x="318515" y="30226"/>
                  </a:moveTo>
                  <a:lnTo>
                    <a:pt x="159258" y="30226"/>
                  </a:lnTo>
                  <a:lnTo>
                    <a:pt x="176133" y="39510"/>
                  </a:lnTo>
                  <a:lnTo>
                    <a:pt x="194532" y="46688"/>
                  </a:lnTo>
                  <a:lnTo>
                    <a:pt x="213264" y="51317"/>
                  </a:lnTo>
                  <a:lnTo>
                    <a:pt x="231139" y="52959"/>
                  </a:lnTo>
                  <a:lnTo>
                    <a:pt x="243923" y="52157"/>
                  </a:lnTo>
                  <a:lnTo>
                    <a:pt x="258921" y="49307"/>
                  </a:lnTo>
                  <a:lnTo>
                    <a:pt x="275967" y="43743"/>
                  </a:lnTo>
                  <a:lnTo>
                    <a:pt x="294893" y="34798"/>
                  </a:lnTo>
                  <a:lnTo>
                    <a:pt x="318515" y="34798"/>
                  </a:lnTo>
                  <a:lnTo>
                    <a:pt x="318515" y="30226"/>
                  </a:lnTo>
                  <a:close/>
                </a:path>
                <a:path w="318770" h="365760">
                  <a:moveTo>
                    <a:pt x="162178" y="2032"/>
                  </a:moveTo>
                  <a:lnTo>
                    <a:pt x="156972" y="2032"/>
                  </a:lnTo>
                  <a:lnTo>
                    <a:pt x="154304" y="2921"/>
                  </a:lnTo>
                  <a:lnTo>
                    <a:pt x="152018" y="4699"/>
                  </a:lnTo>
                  <a:lnTo>
                    <a:pt x="137328" y="14037"/>
                  </a:lnTo>
                  <a:lnTo>
                    <a:pt x="121078" y="21209"/>
                  </a:lnTo>
                  <a:lnTo>
                    <a:pt x="104138" y="25808"/>
                  </a:lnTo>
                  <a:lnTo>
                    <a:pt x="87375" y="27432"/>
                  </a:lnTo>
                  <a:lnTo>
                    <a:pt x="232028" y="27432"/>
                  </a:lnTo>
                  <a:lnTo>
                    <a:pt x="181522" y="14037"/>
                  </a:lnTo>
                  <a:lnTo>
                    <a:pt x="164718" y="2921"/>
                  </a:lnTo>
                  <a:lnTo>
                    <a:pt x="162178" y="2032"/>
                  </a:lnTo>
                  <a:close/>
                </a:path>
                <a:path w="318770" h="365760">
                  <a:moveTo>
                    <a:pt x="313309" y="0"/>
                  </a:moveTo>
                  <a:lnTo>
                    <a:pt x="305180" y="0"/>
                  </a:lnTo>
                  <a:lnTo>
                    <a:pt x="302640" y="889"/>
                  </a:lnTo>
                  <a:lnTo>
                    <a:pt x="300354" y="2921"/>
                  </a:lnTo>
                  <a:lnTo>
                    <a:pt x="279409" y="15591"/>
                  </a:lnTo>
                  <a:lnTo>
                    <a:pt x="260715" y="23034"/>
                  </a:lnTo>
                  <a:lnTo>
                    <a:pt x="244758" y="26548"/>
                  </a:lnTo>
                  <a:lnTo>
                    <a:pt x="232028" y="27432"/>
                  </a:lnTo>
                  <a:lnTo>
                    <a:pt x="318515" y="27432"/>
                  </a:lnTo>
                  <a:lnTo>
                    <a:pt x="318515" y="4572"/>
                  </a:lnTo>
                  <a:lnTo>
                    <a:pt x="313309" y="0"/>
                  </a:lnTo>
                  <a:close/>
                </a:path>
              </a:pathLst>
            </a:custGeom>
            <a:solidFill>
              <a:srgbClr val="F1F1F1"/>
            </a:solidFill>
          </p:spPr>
          <p:txBody>
            <a:bodyPr wrap="square" lIns="0" tIns="0" rIns="0" bIns="0" rtlCol="0"/>
            <a:lstStyle/>
            <a:p>
              <a:endParaRPr/>
            </a:p>
          </p:txBody>
        </p:sp>
      </p:grpSp>
      <p:pic>
        <p:nvPicPr>
          <p:cNvPr id="17" name="object 17"/>
          <p:cNvPicPr/>
          <p:nvPr/>
        </p:nvPicPr>
        <p:blipFill>
          <a:blip r:embed="rId5" cstate="print"/>
          <a:stretch>
            <a:fillRect/>
          </a:stretch>
        </p:blipFill>
        <p:spPr>
          <a:xfrm>
            <a:off x="5818632" y="1976627"/>
            <a:ext cx="73151" cy="16916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1185" y="2339086"/>
            <a:ext cx="3888740" cy="513715"/>
          </a:xfrm>
          <a:prstGeom prst="rect">
            <a:avLst/>
          </a:prstGeom>
        </p:spPr>
        <p:txBody>
          <a:bodyPr vert="horz" wrap="square" lIns="0" tIns="12700" rIns="0" bIns="0" rtlCol="0">
            <a:spAutoFit/>
          </a:bodyPr>
          <a:lstStyle/>
          <a:p>
            <a:pPr marL="12700">
              <a:lnSpc>
                <a:spcPct val="100000"/>
              </a:lnSpc>
              <a:spcBef>
                <a:spcPts val="100"/>
              </a:spcBef>
            </a:pPr>
            <a:r>
              <a:rPr dirty="0"/>
              <a:t>Snowflake</a:t>
            </a:r>
            <a:r>
              <a:rPr spc="-60" dirty="0"/>
              <a:t> </a:t>
            </a:r>
            <a:r>
              <a:rPr dirty="0"/>
              <a:t>Architecture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88288" y="819150"/>
            <a:ext cx="7567422" cy="3447098"/>
          </a:xfrm>
        </p:spPr>
        <p:txBody>
          <a:bodyPr/>
          <a:lstStyle/>
          <a:p>
            <a:pPr>
              <a:lnSpc>
                <a:spcPct val="200000"/>
              </a:lnSpc>
            </a:pPr>
            <a:r>
              <a:rPr lang="en-US" sz="1600" dirty="0" smtClean="0">
                <a:solidFill>
                  <a:srgbClr val="00B0F0"/>
                </a:solidFill>
              </a:rPr>
              <a:t>scaling </a:t>
            </a:r>
            <a:r>
              <a:rPr lang="en-US" sz="1600" dirty="0">
                <a:solidFill>
                  <a:srgbClr val="00B0F0"/>
                </a:solidFill>
              </a:rPr>
              <a:t>policy in </a:t>
            </a:r>
            <a:r>
              <a:rPr lang="en-US" sz="1600" dirty="0" smtClean="0">
                <a:solidFill>
                  <a:srgbClr val="00B0F0"/>
                </a:solidFill>
              </a:rPr>
              <a:t>Snowflake</a:t>
            </a:r>
            <a:endParaRPr lang="en-US" sz="1600" dirty="0">
              <a:solidFill>
                <a:srgbClr val="00B0F0"/>
              </a:solidFill>
            </a:endParaRPr>
          </a:p>
          <a:p>
            <a:pPr>
              <a:lnSpc>
                <a:spcPct val="200000"/>
              </a:lnSpc>
            </a:pPr>
            <a:r>
              <a:rPr lang="en-US" sz="1600" dirty="0">
                <a:solidFill>
                  <a:srgbClr val="00B0F0"/>
                </a:solidFill>
              </a:rPr>
              <a:t>To help control the credits consumed by a multi-cluster warehouse running in Auto-scale mode</a:t>
            </a:r>
            <a:r>
              <a:rPr lang="en-US" sz="1600" dirty="0" smtClean="0">
                <a:solidFill>
                  <a:srgbClr val="00B0F0"/>
                </a:solidFill>
              </a:rPr>
              <a:t>,</a:t>
            </a:r>
          </a:p>
          <a:p>
            <a:pPr>
              <a:lnSpc>
                <a:spcPct val="200000"/>
              </a:lnSpc>
            </a:pPr>
            <a:r>
              <a:rPr lang="en-US" sz="1600" dirty="0" smtClean="0">
                <a:solidFill>
                  <a:srgbClr val="00B0F0"/>
                </a:solidFill>
              </a:rPr>
              <a:t> </a:t>
            </a:r>
            <a:r>
              <a:rPr lang="en-US" sz="1600" dirty="0">
                <a:solidFill>
                  <a:srgbClr val="00B0F0"/>
                </a:solidFill>
              </a:rPr>
              <a:t>Snowflake provides scaling policies, which are used to determine when to start or shut down a cluster. </a:t>
            </a:r>
            <a:endParaRPr lang="en-US" sz="1600" dirty="0" smtClean="0">
              <a:solidFill>
                <a:srgbClr val="00B0F0"/>
              </a:solidFill>
            </a:endParaRPr>
          </a:p>
          <a:p>
            <a:pPr>
              <a:lnSpc>
                <a:spcPct val="200000"/>
              </a:lnSpc>
            </a:pPr>
            <a:r>
              <a:rPr lang="en-US" sz="1600" dirty="0" smtClean="0">
                <a:solidFill>
                  <a:srgbClr val="00B0F0"/>
                </a:solidFill>
              </a:rPr>
              <a:t>The </a:t>
            </a:r>
            <a:r>
              <a:rPr lang="en-US" sz="1600" dirty="0">
                <a:solidFill>
                  <a:srgbClr val="00B0F0"/>
                </a:solidFill>
              </a:rPr>
              <a:t>scaling policy for a multi-cluster warehouse only applies if it is running in Auto-scale mode.</a:t>
            </a:r>
            <a:endParaRPr lang="en-IN" sz="1600" dirty="0">
              <a:solidFill>
                <a:srgbClr val="00B0F0"/>
              </a:solidFill>
            </a:endParaRPr>
          </a:p>
        </p:txBody>
      </p:sp>
    </p:spTree>
    <p:extLst>
      <p:ext uri="{BB962C8B-B14F-4D97-AF65-F5344CB8AC3E}">
        <p14:creationId xmlns:p14="http://schemas.microsoft.com/office/powerpoint/2010/main" xmlns="" val="3174769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3129" y="418338"/>
            <a:ext cx="2233295" cy="513715"/>
          </a:xfrm>
          <a:prstGeom prst="rect">
            <a:avLst/>
          </a:prstGeom>
        </p:spPr>
        <p:txBody>
          <a:bodyPr vert="horz" wrap="square" lIns="0" tIns="13335" rIns="0" bIns="0" rtlCol="0">
            <a:spAutoFit/>
          </a:bodyPr>
          <a:lstStyle/>
          <a:p>
            <a:pPr marL="12700">
              <a:lnSpc>
                <a:spcPct val="100000"/>
              </a:lnSpc>
              <a:spcBef>
                <a:spcPts val="105"/>
              </a:spcBef>
            </a:pPr>
            <a:r>
              <a:rPr spc="-5" dirty="0"/>
              <a:t>Scaling</a:t>
            </a:r>
            <a:r>
              <a:rPr spc="-55" dirty="0"/>
              <a:t> </a:t>
            </a:r>
            <a:r>
              <a:rPr spc="-5" dirty="0"/>
              <a:t>policy</a:t>
            </a:r>
          </a:p>
        </p:txBody>
      </p:sp>
      <p:pic>
        <p:nvPicPr>
          <p:cNvPr id="3" name="object 3"/>
          <p:cNvPicPr/>
          <p:nvPr/>
        </p:nvPicPr>
        <p:blipFill>
          <a:blip r:embed="rId2" cstate="print"/>
          <a:stretch>
            <a:fillRect/>
          </a:stretch>
        </p:blipFill>
        <p:spPr>
          <a:xfrm>
            <a:off x="638555" y="1479803"/>
            <a:ext cx="7569708" cy="2302764"/>
          </a:xfrm>
          <a:prstGeom prst="rect">
            <a:avLst/>
          </a:prstGeom>
        </p:spPr>
      </p:pic>
      <p:grpSp>
        <p:nvGrpSpPr>
          <p:cNvPr id="4" name="object 4"/>
          <p:cNvGrpSpPr/>
          <p:nvPr/>
        </p:nvGrpSpPr>
        <p:grpSpPr>
          <a:xfrm>
            <a:off x="685800" y="1507489"/>
            <a:ext cx="7467600" cy="2207260"/>
            <a:chOff x="685800" y="1507489"/>
            <a:chExt cx="7467600" cy="2207260"/>
          </a:xfrm>
        </p:grpSpPr>
        <p:pic>
          <p:nvPicPr>
            <p:cNvPr id="5" name="object 5"/>
            <p:cNvPicPr/>
            <p:nvPr/>
          </p:nvPicPr>
          <p:blipFill>
            <a:blip r:embed="rId3" cstate="print"/>
            <a:stretch>
              <a:fillRect/>
            </a:stretch>
          </p:blipFill>
          <p:spPr>
            <a:xfrm>
              <a:off x="685800" y="1507489"/>
              <a:ext cx="7467600" cy="2206752"/>
            </a:xfrm>
            <a:prstGeom prst="rect">
              <a:avLst/>
            </a:prstGeom>
          </p:spPr>
        </p:pic>
        <p:sp>
          <p:nvSpPr>
            <p:cNvPr id="6" name="object 6"/>
            <p:cNvSpPr/>
            <p:nvPr/>
          </p:nvSpPr>
          <p:spPr>
            <a:xfrm>
              <a:off x="685800" y="1507489"/>
              <a:ext cx="7467600" cy="370840"/>
            </a:xfrm>
            <a:custGeom>
              <a:avLst/>
              <a:gdLst/>
              <a:ahLst/>
              <a:cxnLst/>
              <a:rect l="l" t="t" r="r" b="b"/>
              <a:pathLst>
                <a:path w="7467600" h="370839">
                  <a:moveTo>
                    <a:pt x="7467600" y="0"/>
                  </a:moveTo>
                  <a:lnTo>
                    <a:pt x="5600700" y="0"/>
                  </a:lnTo>
                  <a:lnTo>
                    <a:pt x="3733800" y="0"/>
                  </a:lnTo>
                  <a:lnTo>
                    <a:pt x="1866900" y="0"/>
                  </a:lnTo>
                  <a:lnTo>
                    <a:pt x="0" y="0"/>
                  </a:lnTo>
                  <a:lnTo>
                    <a:pt x="0" y="370840"/>
                  </a:lnTo>
                  <a:lnTo>
                    <a:pt x="1866900" y="370840"/>
                  </a:lnTo>
                  <a:lnTo>
                    <a:pt x="3733800" y="370840"/>
                  </a:lnTo>
                  <a:lnTo>
                    <a:pt x="5600700" y="370840"/>
                  </a:lnTo>
                  <a:lnTo>
                    <a:pt x="7467600" y="370840"/>
                  </a:lnTo>
                  <a:lnTo>
                    <a:pt x="7467600" y="0"/>
                  </a:lnTo>
                  <a:close/>
                </a:path>
              </a:pathLst>
            </a:custGeom>
            <a:solidFill>
              <a:srgbClr val="383838"/>
            </a:solidFill>
          </p:spPr>
          <p:txBody>
            <a:bodyPr wrap="square" lIns="0" tIns="0" rIns="0" bIns="0" rtlCol="0"/>
            <a:lstStyle/>
            <a:p>
              <a:endParaRPr/>
            </a:p>
          </p:txBody>
        </p:sp>
        <p:pic>
          <p:nvPicPr>
            <p:cNvPr id="7" name="object 7"/>
            <p:cNvPicPr/>
            <p:nvPr/>
          </p:nvPicPr>
          <p:blipFill>
            <a:blip r:embed="rId4" cstate="print"/>
            <a:stretch>
              <a:fillRect/>
            </a:stretch>
          </p:blipFill>
          <p:spPr>
            <a:xfrm>
              <a:off x="752856" y="1565160"/>
              <a:ext cx="575310" cy="305549"/>
            </a:xfrm>
            <a:prstGeom prst="rect">
              <a:avLst/>
            </a:prstGeom>
          </p:spPr>
        </p:pic>
        <p:pic>
          <p:nvPicPr>
            <p:cNvPr id="8" name="object 8"/>
            <p:cNvPicPr/>
            <p:nvPr/>
          </p:nvPicPr>
          <p:blipFill>
            <a:blip r:embed="rId5" cstate="print"/>
            <a:stretch>
              <a:fillRect/>
            </a:stretch>
          </p:blipFill>
          <p:spPr>
            <a:xfrm>
              <a:off x="2619755" y="1565160"/>
              <a:ext cx="921257" cy="305549"/>
            </a:xfrm>
            <a:prstGeom prst="rect">
              <a:avLst/>
            </a:prstGeom>
          </p:spPr>
        </p:pic>
        <p:pic>
          <p:nvPicPr>
            <p:cNvPr id="9" name="object 9"/>
            <p:cNvPicPr/>
            <p:nvPr/>
          </p:nvPicPr>
          <p:blipFill>
            <a:blip r:embed="rId6" cstate="print"/>
            <a:stretch>
              <a:fillRect/>
            </a:stretch>
          </p:blipFill>
          <p:spPr>
            <a:xfrm>
              <a:off x="4486655" y="1565160"/>
              <a:ext cx="1194053" cy="305549"/>
            </a:xfrm>
            <a:prstGeom prst="rect">
              <a:avLst/>
            </a:prstGeom>
          </p:spPr>
        </p:pic>
        <p:pic>
          <p:nvPicPr>
            <p:cNvPr id="10" name="object 10"/>
            <p:cNvPicPr/>
            <p:nvPr/>
          </p:nvPicPr>
          <p:blipFill>
            <a:blip r:embed="rId7" cstate="print"/>
            <a:stretch>
              <a:fillRect/>
            </a:stretch>
          </p:blipFill>
          <p:spPr>
            <a:xfrm>
              <a:off x="6353555" y="1565160"/>
              <a:ext cx="1587246" cy="305549"/>
            </a:xfrm>
            <a:prstGeom prst="rect">
              <a:avLst/>
            </a:prstGeom>
          </p:spPr>
        </p:pic>
      </p:grpSp>
      <p:graphicFrame>
        <p:nvGraphicFramePr>
          <p:cNvPr id="11" name="object 11"/>
          <p:cNvGraphicFramePr>
            <a:graphicFrameLocks noGrp="1"/>
          </p:cNvGraphicFramePr>
          <p:nvPr>
            <p:extLst>
              <p:ext uri="{D42A27DB-BD31-4B8C-83A1-F6EECF244321}">
                <p14:modId xmlns:p14="http://schemas.microsoft.com/office/powerpoint/2010/main" xmlns="" val="2510341613"/>
              </p:ext>
            </p:extLst>
          </p:nvPr>
        </p:nvGraphicFramePr>
        <p:xfrm>
          <a:off x="681037" y="1502727"/>
          <a:ext cx="7467600" cy="2207259"/>
        </p:xfrm>
        <a:graphic>
          <a:graphicData uri="http://schemas.openxmlformats.org/drawingml/2006/table">
            <a:tbl>
              <a:tblPr firstRow="1" bandRow="1">
                <a:tableStyleId>{2D5ABB26-0587-4C30-8999-92F81FD0307C}</a:tableStyleId>
              </a:tblPr>
              <a:tblGrid>
                <a:gridCol w="1866900"/>
                <a:gridCol w="1866900"/>
                <a:gridCol w="1866900"/>
                <a:gridCol w="1866900"/>
              </a:tblGrid>
              <a:tr h="370839">
                <a:tc>
                  <a:txBody>
                    <a:bodyPr/>
                    <a:lstStyle/>
                    <a:p>
                      <a:pPr marL="152400">
                        <a:lnSpc>
                          <a:spcPct val="100000"/>
                        </a:lnSpc>
                        <a:spcBef>
                          <a:spcPts val="775"/>
                        </a:spcBef>
                      </a:pPr>
                      <a:r>
                        <a:rPr sz="1050" b="1" dirty="0">
                          <a:solidFill>
                            <a:srgbClr val="FFFFFF"/>
                          </a:solidFill>
                          <a:latin typeface="Arial"/>
                          <a:cs typeface="Arial"/>
                        </a:rPr>
                        <a:t>Policy</a:t>
                      </a:r>
                      <a:endParaRPr sz="1050" dirty="0">
                        <a:latin typeface="Arial"/>
                        <a:cs typeface="Arial"/>
                      </a:endParaRPr>
                    </a:p>
                  </a:txBody>
                  <a:tcPr marL="0" marR="0" marT="98425" marB="0">
                    <a:lnL w="9525">
                      <a:solidFill>
                        <a:srgbClr val="373737"/>
                      </a:solidFill>
                      <a:prstDash val="solid"/>
                    </a:lnL>
                    <a:lnT w="9525">
                      <a:solidFill>
                        <a:srgbClr val="373737"/>
                      </a:solidFill>
                      <a:prstDash val="solid"/>
                    </a:lnT>
                    <a:lnB w="28575">
                      <a:solidFill>
                        <a:srgbClr val="FFFFFF"/>
                      </a:solidFill>
                      <a:prstDash val="solid"/>
                    </a:lnB>
                  </a:tcPr>
                </a:tc>
                <a:tc>
                  <a:txBody>
                    <a:bodyPr/>
                    <a:lstStyle/>
                    <a:p>
                      <a:pPr marL="152400">
                        <a:lnSpc>
                          <a:spcPct val="100000"/>
                        </a:lnSpc>
                        <a:spcBef>
                          <a:spcPts val="775"/>
                        </a:spcBef>
                      </a:pPr>
                      <a:r>
                        <a:rPr sz="1050" b="1" dirty="0">
                          <a:solidFill>
                            <a:srgbClr val="FFFFFF"/>
                          </a:solidFill>
                          <a:latin typeface="Arial"/>
                          <a:cs typeface="Arial"/>
                        </a:rPr>
                        <a:t>Description</a:t>
                      </a:r>
                      <a:endParaRPr sz="1050">
                        <a:latin typeface="Arial"/>
                        <a:cs typeface="Arial"/>
                      </a:endParaRPr>
                    </a:p>
                  </a:txBody>
                  <a:tcPr marL="0" marR="0" marT="98425" marB="0">
                    <a:lnT w="9525">
                      <a:solidFill>
                        <a:srgbClr val="373737"/>
                      </a:solidFill>
                      <a:prstDash val="solid"/>
                    </a:lnT>
                    <a:lnB w="28575">
                      <a:solidFill>
                        <a:srgbClr val="FFFFFF"/>
                      </a:solidFill>
                      <a:prstDash val="solid"/>
                    </a:lnB>
                  </a:tcPr>
                </a:tc>
                <a:tc>
                  <a:txBody>
                    <a:bodyPr/>
                    <a:lstStyle/>
                    <a:p>
                      <a:pPr marL="153035">
                        <a:lnSpc>
                          <a:spcPct val="100000"/>
                        </a:lnSpc>
                        <a:spcBef>
                          <a:spcPts val="775"/>
                        </a:spcBef>
                      </a:pPr>
                      <a:r>
                        <a:rPr sz="1050" b="1" dirty="0">
                          <a:solidFill>
                            <a:srgbClr val="FFFFFF"/>
                          </a:solidFill>
                          <a:latin typeface="Arial"/>
                          <a:cs typeface="Arial"/>
                        </a:rPr>
                        <a:t>Cluster</a:t>
                      </a:r>
                      <a:r>
                        <a:rPr sz="1050" b="1" spc="-60" dirty="0">
                          <a:solidFill>
                            <a:srgbClr val="FFFFFF"/>
                          </a:solidFill>
                          <a:latin typeface="Arial"/>
                          <a:cs typeface="Arial"/>
                        </a:rPr>
                        <a:t> </a:t>
                      </a:r>
                      <a:r>
                        <a:rPr sz="1050" b="1" dirty="0">
                          <a:solidFill>
                            <a:srgbClr val="FFFFFF"/>
                          </a:solidFill>
                          <a:latin typeface="Arial"/>
                          <a:cs typeface="Arial"/>
                        </a:rPr>
                        <a:t>Starts…</a:t>
                      </a:r>
                      <a:endParaRPr sz="1050">
                        <a:latin typeface="Arial"/>
                        <a:cs typeface="Arial"/>
                      </a:endParaRPr>
                    </a:p>
                  </a:txBody>
                  <a:tcPr marL="0" marR="0" marT="98425" marB="0">
                    <a:lnT w="9525">
                      <a:solidFill>
                        <a:srgbClr val="373737"/>
                      </a:solidFill>
                      <a:prstDash val="solid"/>
                    </a:lnT>
                    <a:lnB w="28575">
                      <a:solidFill>
                        <a:srgbClr val="FFFFFF"/>
                      </a:solidFill>
                      <a:prstDash val="solid"/>
                    </a:lnB>
                  </a:tcPr>
                </a:tc>
                <a:tc>
                  <a:txBody>
                    <a:bodyPr/>
                    <a:lstStyle/>
                    <a:p>
                      <a:pPr marL="153035">
                        <a:lnSpc>
                          <a:spcPct val="100000"/>
                        </a:lnSpc>
                        <a:spcBef>
                          <a:spcPts val="775"/>
                        </a:spcBef>
                      </a:pPr>
                      <a:r>
                        <a:rPr sz="1050" b="1" dirty="0">
                          <a:solidFill>
                            <a:srgbClr val="FFFFFF"/>
                          </a:solidFill>
                          <a:latin typeface="Arial"/>
                          <a:cs typeface="Arial"/>
                        </a:rPr>
                        <a:t>Cluster</a:t>
                      </a:r>
                      <a:r>
                        <a:rPr sz="1050" b="1" spc="-40" dirty="0">
                          <a:solidFill>
                            <a:srgbClr val="FFFFFF"/>
                          </a:solidFill>
                          <a:latin typeface="Arial"/>
                          <a:cs typeface="Arial"/>
                        </a:rPr>
                        <a:t> </a:t>
                      </a:r>
                      <a:r>
                        <a:rPr sz="1050" b="1" dirty="0">
                          <a:solidFill>
                            <a:srgbClr val="FFFFFF"/>
                          </a:solidFill>
                          <a:latin typeface="Arial"/>
                          <a:cs typeface="Arial"/>
                        </a:rPr>
                        <a:t>Shuts</a:t>
                      </a:r>
                      <a:r>
                        <a:rPr sz="1050" b="1" spc="-45" dirty="0">
                          <a:solidFill>
                            <a:srgbClr val="FFFFFF"/>
                          </a:solidFill>
                          <a:latin typeface="Arial"/>
                          <a:cs typeface="Arial"/>
                        </a:rPr>
                        <a:t> </a:t>
                      </a:r>
                      <a:r>
                        <a:rPr sz="1050" b="1" dirty="0">
                          <a:solidFill>
                            <a:srgbClr val="FFFFFF"/>
                          </a:solidFill>
                          <a:latin typeface="Arial"/>
                          <a:cs typeface="Arial"/>
                        </a:rPr>
                        <a:t>Down…</a:t>
                      </a:r>
                      <a:endParaRPr sz="1050">
                        <a:latin typeface="Arial"/>
                        <a:cs typeface="Arial"/>
                      </a:endParaRPr>
                    </a:p>
                  </a:txBody>
                  <a:tcPr marL="0" marR="0" marT="98425" marB="0">
                    <a:lnR w="9525">
                      <a:solidFill>
                        <a:srgbClr val="373737"/>
                      </a:solidFill>
                      <a:prstDash val="solid"/>
                    </a:lnR>
                    <a:lnT w="9525">
                      <a:solidFill>
                        <a:srgbClr val="373737"/>
                      </a:solidFill>
                      <a:prstDash val="solid"/>
                    </a:lnT>
                    <a:lnB w="28575">
                      <a:solidFill>
                        <a:srgbClr val="FFFFFF"/>
                      </a:solidFill>
                      <a:prstDash val="solid"/>
                    </a:lnB>
                  </a:tcPr>
                </a:tc>
              </a:tr>
              <a:tr h="765810">
                <a:tc>
                  <a:txBody>
                    <a:bodyPr/>
                    <a:lstStyle/>
                    <a:p>
                      <a:pPr>
                        <a:lnSpc>
                          <a:spcPct val="100000"/>
                        </a:lnSpc>
                      </a:pPr>
                      <a:endParaRPr sz="1100">
                        <a:latin typeface="Times New Roman"/>
                        <a:cs typeface="Times New Roman"/>
                      </a:endParaRPr>
                    </a:p>
                    <a:p>
                      <a:pPr>
                        <a:lnSpc>
                          <a:spcPct val="100000"/>
                        </a:lnSpc>
                        <a:spcBef>
                          <a:spcPts val="20"/>
                        </a:spcBef>
                      </a:pPr>
                      <a:endParaRPr sz="900">
                        <a:latin typeface="Times New Roman"/>
                        <a:cs typeface="Times New Roman"/>
                      </a:endParaRPr>
                    </a:p>
                    <a:p>
                      <a:pPr marL="152400">
                        <a:lnSpc>
                          <a:spcPct val="100000"/>
                        </a:lnSpc>
                      </a:pPr>
                      <a:r>
                        <a:rPr sz="1000" b="1" spc="-5" dirty="0">
                          <a:latin typeface="Arial"/>
                          <a:cs typeface="Arial"/>
                        </a:rPr>
                        <a:t>Standard</a:t>
                      </a:r>
                      <a:r>
                        <a:rPr sz="1000" b="1" spc="-15" dirty="0">
                          <a:latin typeface="Arial"/>
                          <a:cs typeface="Arial"/>
                        </a:rPr>
                        <a:t> </a:t>
                      </a:r>
                      <a:r>
                        <a:rPr sz="1000" b="1" spc="-5" dirty="0">
                          <a:latin typeface="Arial"/>
                          <a:cs typeface="Arial"/>
                        </a:rPr>
                        <a:t>(default)</a:t>
                      </a:r>
                      <a:endParaRPr sz="1000">
                        <a:latin typeface="Arial"/>
                        <a:cs typeface="Arial"/>
                      </a:endParaRPr>
                    </a:p>
                  </a:txBody>
                  <a:tcPr marL="0" marR="0" marT="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AFAFAF"/>
                    </a:solidFill>
                  </a:tcPr>
                </a:tc>
                <a:tc>
                  <a:txBody>
                    <a:bodyPr/>
                    <a:lstStyle/>
                    <a:p>
                      <a:pPr>
                        <a:lnSpc>
                          <a:spcPct val="100000"/>
                        </a:lnSpc>
                        <a:spcBef>
                          <a:spcPts val="15"/>
                        </a:spcBef>
                      </a:pPr>
                      <a:endParaRPr sz="1300" dirty="0">
                        <a:latin typeface="+mn-lt"/>
                        <a:cs typeface="Times New Roman"/>
                      </a:endParaRPr>
                    </a:p>
                    <a:p>
                      <a:pPr marL="152400" marR="206375">
                        <a:lnSpc>
                          <a:spcPct val="100000"/>
                        </a:lnSpc>
                      </a:pPr>
                      <a:r>
                        <a:rPr sz="800" dirty="0">
                          <a:latin typeface="+mn-lt"/>
                          <a:cs typeface="Arial MT"/>
                        </a:rPr>
                        <a:t>Prevents/minimizes </a:t>
                      </a:r>
                      <a:r>
                        <a:rPr sz="800" spc="-5" dirty="0">
                          <a:latin typeface="+mn-lt"/>
                          <a:cs typeface="Arial MT"/>
                        </a:rPr>
                        <a:t>queuing by </a:t>
                      </a:r>
                      <a:r>
                        <a:rPr sz="800" dirty="0">
                          <a:latin typeface="+mn-lt"/>
                          <a:cs typeface="Arial MT"/>
                        </a:rPr>
                        <a:t> </a:t>
                      </a:r>
                      <a:r>
                        <a:rPr sz="800" b="1" dirty="0">
                          <a:latin typeface="+mn-lt"/>
                          <a:cs typeface="Arial"/>
                        </a:rPr>
                        <a:t>favoring </a:t>
                      </a:r>
                      <a:r>
                        <a:rPr sz="800" b="1" spc="-5" dirty="0">
                          <a:latin typeface="+mn-lt"/>
                          <a:cs typeface="Arial"/>
                        </a:rPr>
                        <a:t>starting </a:t>
                      </a:r>
                      <a:r>
                        <a:rPr sz="800" b="1" dirty="0">
                          <a:latin typeface="+mn-lt"/>
                          <a:cs typeface="Arial"/>
                        </a:rPr>
                        <a:t>additional </a:t>
                      </a:r>
                      <a:r>
                        <a:rPr sz="800" b="1" spc="5" dirty="0">
                          <a:latin typeface="+mn-lt"/>
                          <a:cs typeface="Arial"/>
                        </a:rPr>
                        <a:t> </a:t>
                      </a:r>
                      <a:r>
                        <a:rPr sz="800" b="1" spc="-5" dirty="0">
                          <a:latin typeface="+mn-lt"/>
                          <a:cs typeface="Arial"/>
                        </a:rPr>
                        <a:t>clusters</a:t>
                      </a:r>
                      <a:r>
                        <a:rPr sz="800" b="1" spc="20" dirty="0">
                          <a:latin typeface="+mn-lt"/>
                          <a:cs typeface="Arial"/>
                        </a:rPr>
                        <a:t> </a:t>
                      </a:r>
                      <a:r>
                        <a:rPr sz="800" spc="-5" dirty="0">
                          <a:latin typeface="+mn-lt"/>
                          <a:cs typeface="Arial MT"/>
                        </a:rPr>
                        <a:t>over</a:t>
                      </a:r>
                      <a:r>
                        <a:rPr sz="800" spc="15" dirty="0">
                          <a:latin typeface="+mn-lt"/>
                          <a:cs typeface="Arial MT"/>
                        </a:rPr>
                        <a:t> </a:t>
                      </a:r>
                      <a:r>
                        <a:rPr sz="800" spc="-5" dirty="0">
                          <a:latin typeface="+mn-lt"/>
                          <a:cs typeface="Arial MT"/>
                        </a:rPr>
                        <a:t>conserving</a:t>
                      </a:r>
                      <a:r>
                        <a:rPr sz="800" spc="15" dirty="0">
                          <a:latin typeface="+mn-lt"/>
                          <a:cs typeface="Arial MT"/>
                        </a:rPr>
                        <a:t> </a:t>
                      </a:r>
                      <a:r>
                        <a:rPr sz="800" spc="-5" dirty="0">
                          <a:latin typeface="+mn-lt"/>
                          <a:cs typeface="Arial MT"/>
                        </a:rPr>
                        <a:t>credits.</a:t>
                      </a:r>
                      <a:endParaRPr sz="800" dirty="0">
                        <a:latin typeface="+mn-lt"/>
                        <a:cs typeface="Arial MT"/>
                      </a:endParaRPr>
                    </a:p>
                  </a:txBody>
                  <a:tcPr marL="0" marR="0" marT="1905"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AFAFAF"/>
                    </a:solidFill>
                  </a:tcPr>
                </a:tc>
                <a:tc>
                  <a:txBody>
                    <a:bodyPr/>
                    <a:lstStyle/>
                    <a:p>
                      <a:pPr marL="153035" marR="173990">
                        <a:lnSpc>
                          <a:spcPct val="100000"/>
                        </a:lnSpc>
                        <a:spcBef>
                          <a:spcPts val="550"/>
                        </a:spcBef>
                      </a:pPr>
                      <a:r>
                        <a:rPr sz="800" b="1" dirty="0">
                          <a:latin typeface="+mn-lt"/>
                          <a:cs typeface="Arial"/>
                        </a:rPr>
                        <a:t>Immediately when </a:t>
                      </a:r>
                      <a:r>
                        <a:rPr sz="800" spc="-5" dirty="0">
                          <a:latin typeface="+mn-lt"/>
                          <a:cs typeface="Arial MT"/>
                        </a:rPr>
                        <a:t>either </a:t>
                      </a:r>
                      <a:r>
                        <a:rPr sz="800" dirty="0">
                          <a:latin typeface="+mn-lt"/>
                          <a:cs typeface="Arial MT"/>
                        </a:rPr>
                        <a:t>a </a:t>
                      </a:r>
                      <a:r>
                        <a:rPr sz="800" spc="-5" dirty="0">
                          <a:latin typeface="+mn-lt"/>
                          <a:cs typeface="Arial MT"/>
                        </a:rPr>
                        <a:t>query </a:t>
                      </a:r>
                      <a:r>
                        <a:rPr sz="800" spc="-210" dirty="0">
                          <a:latin typeface="+mn-lt"/>
                          <a:cs typeface="Arial MT"/>
                        </a:rPr>
                        <a:t> </a:t>
                      </a:r>
                      <a:r>
                        <a:rPr sz="800" dirty="0">
                          <a:latin typeface="+mn-lt"/>
                          <a:cs typeface="Arial MT"/>
                        </a:rPr>
                        <a:t>is </a:t>
                      </a:r>
                      <a:r>
                        <a:rPr sz="800" b="1" dirty="0">
                          <a:latin typeface="+mn-lt"/>
                          <a:cs typeface="Arial"/>
                        </a:rPr>
                        <a:t>queued </a:t>
                      </a:r>
                      <a:r>
                        <a:rPr sz="800" spc="-5" dirty="0">
                          <a:latin typeface="+mn-lt"/>
                          <a:cs typeface="Arial MT"/>
                        </a:rPr>
                        <a:t>or </a:t>
                      </a:r>
                      <a:r>
                        <a:rPr sz="800" dirty="0">
                          <a:latin typeface="+mn-lt"/>
                          <a:cs typeface="Arial MT"/>
                        </a:rPr>
                        <a:t>the </a:t>
                      </a:r>
                      <a:r>
                        <a:rPr sz="800" spc="-5" dirty="0">
                          <a:latin typeface="+mn-lt"/>
                          <a:cs typeface="Arial MT"/>
                        </a:rPr>
                        <a:t>system detects </a:t>
                      </a:r>
                      <a:r>
                        <a:rPr sz="800" dirty="0">
                          <a:latin typeface="+mn-lt"/>
                          <a:cs typeface="Arial MT"/>
                        </a:rPr>
                        <a:t> </a:t>
                      </a:r>
                      <a:r>
                        <a:rPr sz="800" spc="-5" dirty="0">
                          <a:latin typeface="+mn-lt"/>
                          <a:cs typeface="Arial MT"/>
                        </a:rPr>
                        <a:t>that</a:t>
                      </a:r>
                      <a:r>
                        <a:rPr sz="800" spc="5" dirty="0">
                          <a:latin typeface="+mn-lt"/>
                          <a:cs typeface="Arial MT"/>
                        </a:rPr>
                        <a:t> </a:t>
                      </a:r>
                      <a:r>
                        <a:rPr sz="800" spc="-5" dirty="0">
                          <a:latin typeface="+mn-lt"/>
                          <a:cs typeface="Arial MT"/>
                        </a:rPr>
                        <a:t>there</a:t>
                      </a:r>
                      <a:r>
                        <a:rPr sz="800" spc="10" dirty="0">
                          <a:latin typeface="+mn-lt"/>
                          <a:cs typeface="Arial MT"/>
                        </a:rPr>
                        <a:t> </a:t>
                      </a:r>
                      <a:r>
                        <a:rPr sz="800" spc="-5" dirty="0">
                          <a:latin typeface="+mn-lt"/>
                          <a:cs typeface="Arial MT"/>
                        </a:rPr>
                        <a:t>are</a:t>
                      </a:r>
                      <a:r>
                        <a:rPr sz="800" spc="10" dirty="0">
                          <a:latin typeface="+mn-lt"/>
                          <a:cs typeface="Arial MT"/>
                        </a:rPr>
                        <a:t> </a:t>
                      </a:r>
                      <a:r>
                        <a:rPr sz="800" dirty="0">
                          <a:latin typeface="+mn-lt"/>
                          <a:cs typeface="Arial MT"/>
                        </a:rPr>
                        <a:t>more</a:t>
                      </a:r>
                      <a:r>
                        <a:rPr sz="800" spc="-10" dirty="0">
                          <a:latin typeface="+mn-lt"/>
                          <a:cs typeface="Arial MT"/>
                        </a:rPr>
                        <a:t> </a:t>
                      </a:r>
                      <a:r>
                        <a:rPr sz="800" spc="-5" dirty="0">
                          <a:latin typeface="+mn-lt"/>
                          <a:cs typeface="Arial MT"/>
                        </a:rPr>
                        <a:t>queries</a:t>
                      </a:r>
                      <a:r>
                        <a:rPr sz="800" spc="5" dirty="0">
                          <a:latin typeface="+mn-lt"/>
                          <a:cs typeface="Arial MT"/>
                        </a:rPr>
                        <a:t> </a:t>
                      </a:r>
                      <a:r>
                        <a:rPr sz="800" spc="-5" dirty="0">
                          <a:latin typeface="+mn-lt"/>
                          <a:cs typeface="Arial MT"/>
                        </a:rPr>
                        <a:t>than </a:t>
                      </a:r>
                      <a:r>
                        <a:rPr sz="800" dirty="0">
                          <a:latin typeface="+mn-lt"/>
                          <a:cs typeface="Arial MT"/>
                        </a:rPr>
                        <a:t> can</a:t>
                      </a:r>
                      <a:r>
                        <a:rPr sz="800" spc="-5" dirty="0">
                          <a:latin typeface="+mn-lt"/>
                          <a:cs typeface="Arial MT"/>
                        </a:rPr>
                        <a:t> be</a:t>
                      </a:r>
                      <a:r>
                        <a:rPr sz="800" spc="5" dirty="0">
                          <a:latin typeface="+mn-lt"/>
                          <a:cs typeface="Arial MT"/>
                        </a:rPr>
                        <a:t> </a:t>
                      </a:r>
                      <a:r>
                        <a:rPr sz="800" spc="-5" dirty="0">
                          <a:latin typeface="+mn-lt"/>
                          <a:cs typeface="Arial MT"/>
                        </a:rPr>
                        <a:t>executed</a:t>
                      </a:r>
                      <a:r>
                        <a:rPr sz="800" spc="20" dirty="0">
                          <a:latin typeface="+mn-lt"/>
                          <a:cs typeface="Arial MT"/>
                        </a:rPr>
                        <a:t> </a:t>
                      </a:r>
                      <a:r>
                        <a:rPr sz="800" spc="-5" dirty="0">
                          <a:latin typeface="+mn-lt"/>
                          <a:cs typeface="Arial MT"/>
                        </a:rPr>
                        <a:t>by</a:t>
                      </a:r>
                      <a:r>
                        <a:rPr sz="800" spc="5" dirty="0">
                          <a:latin typeface="+mn-lt"/>
                          <a:cs typeface="Arial MT"/>
                        </a:rPr>
                        <a:t> </a:t>
                      </a:r>
                      <a:r>
                        <a:rPr sz="800" dirty="0">
                          <a:latin typeface="+mn-lt"/>
                          <a:cs typeface="Arial MT"/>
                        </a:rPr>
                        <a:t>the</a:t>
                      </a:r>
                      <a:r>
                        <a:rPr sz="800" spc="5" dirty="0">
                          <a:latin typeface="+mn-lt"/>
                          <a:cs typeface="Arial MT"/>
                        </a:rPr>
                        <a:t> </a:t>
                      </a:r>
                      <a:r>
                        <a:rPr sz="800" spc="-5" dirty="0">
                          <a:latin typeface="+mn-lt"/>
                          <a:cs typeface="Arial MT"/>
                        </a:rPr>
                        <a:t>currently </a:t>
                      </a:r>
                      <a:r>
                        <a:rPr sz="800" dirty="0">
                          <a:latin typeface="+mn-lt"/>
                          <a:cs typeface="Arial MT"/>
                        </a:rPr>
                        <a:t> </a:t>
                      </a:r>
                      <a:r>
                        <a:rPr sz="800" spc="-5" dirty="0">
                          <a:latin typeface="+mn-lt"/>
                          <a:cs typeface="Arial MT"/>
                        </a:rPr>
                        <a:t>available</a:t>
                      </a:r>
                      <a:r>
                        <a:rPr sz="800" spc="10" dirty="0">
                          <a:latin typeface="+mn-lt"/>
                          <a:cs typeface="Arial MT"/>
                        </a:rPr>
                        <a:t> </a:t>
                      </a:r>
                      <a:r>
                        <a:rPr sz="800" dirty="0">
                          <a:latin typeface="+mn-lt"/>
                          <a:cs typeface="Arial MT"/>
                        </a:rPr>
                        <a:t>clusters.</a:t>
                      </a:r>
                      <a:endParaRPr sz="800">
                        <a:latin typeface="+mn-lt"/>
                        <a:cs typeface="Arial MT"/>
                      </a:endParaRPr>
                    </a:p>
                  </a:txBody>
                  <a:tcPr marL="0" marR="0" marT="6985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AFAFAF"/>
                    </a:solidFill>
                  </a:tcPr>
                </a:tc>
                <a:tc>
                  <a:txBody>
                    <a:bodyPr/>
                    <a:lstStyle/>
                    <a:p>
                      <a:pPr marL="153035" marR="395605">
                        <a:lnSpc>
                          <a:spcPct val="100000"/>
                        </a:lnSpc>
                        <a:spcBef>
                          <a:spcPts val="310"/>
                        </a:spcBef>
                      </a:pPr>
                      <a:r>
                        <a:rPr sz="800" b="1" spc="-10" dirty="0">
                          <a:latin typeface="+mn-lt"/>
                          <a:cs typeface="Arial"/>
                        </a:rPr>
                        <a:t>After</a:t>
                      </a:r>
                      <a:r>
                        <a:rPr sz="800" b="1" spc="30" dirty="0">
                          <a:latin typeface="+mn-lt"/>
                          <a:cs typeface="Arial"/>
                        </a:rPr>
                        <a:t> </a:t>
                      </a:r>
                      <a:r>
                        <a:rPr sz="800" b="1" dirty="0">
                          <a:latin typeface="+mn-lt"/>
                          <a:cs typeface="Arial"/>
                        </a:rPr>
                        <a:t>2</a:t>
                      </a:r>
                      <a:r>
                        <a:rPr sz="800" b="1" spc="-5" dirty="0">
                          <a:latin typeface="+mn-lt"/>
                          <a:cs typeface="Arial"/>
                        </a:rPr>
                        <a:t> to</a:t>
                      </a:r>
                      <a:r>
                        <a:rPr sz="800" b="1" spc="-10" dirty="0">
                          <a:latin typeface="+mn-lt"/>
                          <a:cs typeface="Arial"/>
                        </a:rPr>
                        <a:t> </a:t>
                      </a:r>
                      <a:r>
                        <a:rPr sz="800" b="1" dirty="0">
                          <a:latin typeface="+mn-lt"/>
                          <a:cs typeface="Arial"/>
                        </a:rPr>
                        <a:t>3</a:t>
                      </a:r>
                      <a:r>
                        <a:rPr sz="800" b="1" spc="10" dirty="0">
                          <a:latin typeface="+mn-lt"/>
                          <a:cs typeface="Arial"/>
                        </a:rPr>
                        <a:t> </a:t>
                      </a:r>
                      <a:r>
                        <a:rPr sz="800" b="1" spc="-5" dirty="0">
                          <a:latin typeface="+mn-lt"/>
                          <a:cs typeface="Arial"/>
                        </a:rPr>
                        <a:t>consecutive </a:t>
                      </a:r>
                      <a:r>
                        <a:rPr sz="800" b="1" dirty="0">
                          <a:latin typeface="+mn-lt"/>
                          <a:cs typeface="Arial"/>
                        </a:rPr>
                        <a:t> </a:t>
                      </a:r>
                      <a:r>
                        <a:rPr sz="800" b="1" spc="-5" dirty="0">
                          <a:latin typeface="+mn-lt"/>
                          <a:cs typeface="Arial"/>
                        </a:rPr>
                        <a:t>successful</a:t>
                      </a:r>
                      <a:r>
                        <a:rPr sz="800" b="1" spc="25" dirty="0">
                          <a:latin typeface="+mn-lt"/>
                          <a:cs typeface="Arial"/>
                        </a:rPr>
                        <a:t> </a:t>
                      </a:r>
                      <a:r>
                        <a:rPr sz="800" b="1" spc="-5" dirty="0">
                          <a:latin typeface="+mn-lt"/>
                          <a:cs typeface="Arial"/>
                        </a:rPr>
                        <a:t>checks </a:t>
                      </a:r>
                      <a:r>
                        <a:rPr sz="800" b="1" dirty="0">
                          <a:latin typeface="+mn-lt"/>
                          <a:cs typeface="Arial"/>
                        </a:rPr>
                        <a:t> </a:t>
                      </a:r>
                      <a:r>
                        <a:rPr sz="700" spc="-5" dirty="0">
                          <a:latin typeface="+mn-lt"/>
                          <a:cs typeface="Arial MT"/>
                        </a:rPr>
                        <a:t>(performed</a:t>
                      </a:r>
                      <a:r>
                        <a:rPr sz="700" spc="30" dirty="0">
                          <a:latin typeface="+mn-lt"/>
                          <a:cs typeface="Arial MT"/>
                        </a:rPr>
                        <a:t> </a:t>
                      </a:r>
                      <a:r>
                        <a:rPr sz="700" spc="-5" dirty="0">
                          <a:latin typeface="+mn-lt"/>
                          <a:cs typeface="Arial MT"/>
                        </a:rPr>
                        <a:t>at 1</a:t>
                      </a:r>
                      <a:r>
                        <a:rPr sz="700" spc="-10" dirty="0">
                          <a:latin typeface="+mn-lt"/>
                          <a:cs typeface="Arial MT"/>
                        </a:rPr>
                        <a:t> </a:t>
                      </a:r>
                      <a:r>
                        <a:rPr sz="700" spc="-5" dirty="0">
                          <a:latin typeface="+mn-lt"/>
                          <a:cs typeface="Arial MT"/>
                        </a:rPr>
                        <a:t>minute</a:t>
                      </a:r>
                      <a:r>
                        <a:rPr sz="700" spc="-15" dirty="0">
                          <a:latin typeface="+mn-lt"/>
                          <a:cs typeface="Arial MT"/>
                        </a:rPr>
                        <a:t> </a:t>
                      </a:r>
                      <a:r>
                        <a:rPr sz="700" spc="-5" dirty="0">
                          <a:latin typeface="+mn-lt"/>
                          <a:cs typeface="Arial MT"/>
                        </a:rPr>
                        <a:t>intervals),</a:t>
                      </a:r>
                      <a:endParaRPr sz="700">
                        <a:latin typeface="+mn-lt"/>
                        <a:cs typeface="Arial MT"/>
                      </a:endParaRPr>
                    </a:p>
                    <a:p>
                      <a:pPr marL="153035" marR="252095">
                        <a:lnSpc>
                          <a:spcPct val="100000"/>
                        </a:lnSpc>
                        <a:spcBef>
                          <a:spcPts val="5"/>
                        </a:spcBef>
                      </a:pPr>
                      <a:r>
                        <a:rPr sz="700" spc="-10" dirty="0">
                          <a:latin typeface="+mn-lt"/>
                          <a:cs typeface="Arial MT"/>
                        </a:rPr>
                        <a:t>which</a:t>
                      </a:r>
                      <a:r>
                        <a:rPr sz="700" spc="10" dirty="0">
                          <a:latin typeface="+mn-lt"/>
                          <a:cs typeface="Arial MT"/>
                        </a:rPr>
                        <a:t> </a:t>
                      </a:r>
                      <a:r>
                        <a:rPr sz="700" spc="-5" dirty="0">
                          <a:latin typeface="+mn-lt"/>
                          <a:cs typeface="Arial MT"/>
                        </a:rPr>
                        <a:t>determine</a:t>
                      </a:r>
                      <a:r>
                        <a:rPr sz="700" spc="15" dirty="0">
                          <a:latin typeface="+mn-lt"/>
                          <a:cs typeface="Arial MT"/>
                        </a:rPr>
                        <a:t> </a:t>
                      </a:r>
                      <a:r>
                        <a:rPr sz="700" spc="-10" dirty="0">
                          <a:latin typeface="+mn-lt"/>
                          <a:cs typeface="Arial MT"/>
                        </a:rPr>
                        <a:t>whether</a:t>
                      </a:r>
                      <a:r>
                        <a:rPr sz="700" spc="35" dirty="0">
                          <a:latin typeface="+mn-lt"/>
                          <a:cs typeface="Arial MT"/>
                        </a:rPr>
                        <a:t> </a:t>
                      </a:r>
                      <a:r>
                        <a:rPr sz="700" spc="-5" dirty="0">
                          <a:latin typeface="+mn-lt"/>
                          <a:cs typeface="Arial MT"/>
                        </a:rPr>
                        <a:t>the</a:t>
                      </a:r>
                      <a:r>
                        <a:rPr sz="700" dirty="0">
                          <a:latin typeface="+mn-lt"/>
                          <a:cs typeface="Arial MT"/>
                        </a:rPr>
                        <a:t> </a:t>
                      </a:r>
                      <a:r>
                        <a:rPr sz="700" spc="-5" dirty="0">
                          <a:latin typeface="+mn-lt"/>
                          <a:cs typeface="Arial MT"/>
                        </a:rPr>
                        <a:t>load</a:t>
                      </a:r>
                      <a:r>
                        <a:rPr sz="700" spc="10" dirty="0">
                          <a:latin typeface="+mn-lt"/>
                          <a:cs typeface="Arial MT"/>
                        </a:rPr>
                        <a:t> </a:t>
                      </a:r>
                      <a:r>
                        <a:rPr sz="700" spc="-5" dirty="0">
                          <a:latin typeface="+mn-lt"/>
                          <a:cs typeface="Arial MT"/>
                        </a:rPr>
                        <a:t>on </a:t>
                      </a:r>
                      <a:r>
                        <a:rPr sz="700" spc="-180" dirty="0">
                          <a:latin typeface="+mn-lt"/>
                          <a:cs typeface="Arial MT"/>
                        </a:rPr>
                        <a:t> </a:t>
                      </a:r>
                      <a:r>
                        <a:rPr sz="700" spc="-5" dirty="0">
                          <a:latin typeface="+mn-lt"/>
                          <a:cs typeface="Arial MT"/>
                        </a:rPr>
                        <a:t>the</a:t>
                      </a:r>
                      <a:r>
                        <a:rPr sz="700" spc="5" dirty="0">
                          <a:latin typeface="+mn-lt"/>
                          <a:cs typeface="Arial MT"/>
                        </a:rPr>
                        <a:t> </a:t>
                      </a:r>
                      <a:r>
                        <a:rPr sz="700" spc="-5" dirty="0">
                          <a:latin typeface="+mn-lt"/>
                          <a:cs typeface="Arial MT"/>
                        </a:rPr>
                        <a:t>least-loaded</a:t>
                      </a:r>
                      <a:r>
                        <a:rPr sz="700" spc="25" dirty="0">
                          <a:latin typeface="+mn-lt"/>
                          <a:cs typeface="Arial MT"/>
                        </a:rPr>
                        <a:t> </a:t>
                      </a:r>
                      <a:r>
                        <a:rPr sz="700" spc="-5" dirty="0">
                          <a:latin typeface="+mn-lt"/>
                          <a:cs typeface="Arial MT"/>
                        </a:rPr>
                        <a:t>cluster</a:t>
                      </a:r>
                      <a:r>
                        <a:rPr sz="700" spc="20" dirty="0">
                          <a:latin typeface="+mn-lt"/>
                          <a:cs typeface="Arial MT"/>
                        </a:rPr>
                        <a:t> </a:t>
                      </a:r>
                      <a:r>
                        <a:rPr sz="700" spc="-5" dirty="0">
                          <a:latin typeface="+mn-lt"/>
                          <a:cs typeface="Arial MT"/>
                        </a:rPr>
                        <a:t>could</a:t>
                      </a:r>
                      <a:r>
                        <a:rPr sz="700" dirty="0">
                          <a:latin typeface="+mn-lt"/>
                          <a:cs typeface="Arial MT"/>
                        </a:rPr>
                        <a:t> </a:t>
                      </a:r>
                      <a:r>
                        <a:rPr sz="700" spc="-5" dirty="0">
                          <a:latin typeface="+mn-lt"/>
                          <a:cs typeface="Arial MT"/>
                        </a:rPr>
                        <a:t>be </a:t>
                      </a:r>
                      <a:r>
                        <a:rPr sz="700" dirty="0">
                          <a:latin typeface="+mn-lt"/>
                          <a:cs typeface="Arial MT"/>
                        </a:rPr>
                        <a:t> </a:t>
                      </a:r>
                      <a:r>
                        <a:rPr sz="700" spc="-5" dirty="0">
                          <a:latin typeface="+mn-lt"/>
                          <a:cs typeface="Arial MT"/>
                        </a:rPr>
                        <a:t>redistributed</a:t>
                      </a:r>
                      <a:r>
                        <a:rPr sz="700" spc="30" dirty="0">
                          <a:latin typeface="+mn-lt"/>
                          <a:cs typeface="Arial MT"/>
                        </a:rPr>
                        <a:t> </a:t>
                      </a:r>
                      <a:r>
                        <a:rPr sz="700" spc="-5" dirty="0">
                          <a:latin typeface="+mn-lt"/>
                          <a:cs typeface="Arial MT"/>
                        </a:rPr>
                        <a:t>to</a:t>
                      </a:r>
                      <a:r>
                        <a:rPr sz="700" spc="10" dirty="0">
                          <a:latin typeface="+mn-lt"/>
                          <a:cs typeface="Arial MT"/>
                        </a:rPr>
                        <a:t> </a:t>
                      </a:r>
                      <a:r>
                        <a:rPr sz="700" spc="-5" dirty="0">
                          <a:latin typeface="+mn-lt"/>
                          <a:cs typeface="Arial MT"/>
                        </a:rPr>
                        <a:t>the</a:t>
                      </a:r>
                      <a:r>
                        <a:rPr sz="700" spc="10" dirty="0">
                          <a:latin typeface="+mn-lt"/>
                          <a:cs typeface="Arial MT"/>
                        </a:rPr>
                        <a:t> </a:t>
                      </a:r>
                      <a:r>
                        <a:rPr sz="700" spc="-5" dirty="0">
                          <a:latin typeface="+mn-lt"/>
                          <a:cs typeface="Arial MT"/>
                        </a:rPr>
                        <a:t>other</a:t>
                      </a:r>
                      <a:r>
                        <a:rPr sz="700" spc="15" dirty="0">
                          <a:latin typeface="+mn-lt"/>
                          <a:cs typeface="Arial MT"/>
                        </a:rPr>
                        <a:t> </a:t>
                      </a:r>
                      <a:r>
                        <a:rPr sz="700" spc="-5" dirty="0">
                          <a:latin typeface="+mn-lt"/>
                          <a:cs typeface="Arial MT"/>
                        </a:rPr>
                        <a:t>clusters</a:t>
                      </a:r>
                      <a:endParaRPr sz="700">
                        <a:latin typeface="+mn-lt"/>
                        <a:cs typeface="Arial MT"/>
                      </a:endParaRPr>
                    </a:p>
                  </a:txBody>
                  <a:tcPr marL="0" marR="0" marT="39370" marB="0">
                    <a:lnL w="9525">
                      <a:solidFill>
                        <a:srgbClr val="373737"/>
                      </a:solidFill>
                      <a:prstDash val="solid"/>
                    </a:lnL>
                    <a:lnR w="9525">
                      <a:solidFill>
                        <a:srgbClr val="373737"/>
                      </a:solidFill>
                      <a:prstDash val="solid"/>
                    </a:lnR>
                    <a:lnT w="28575">
                      <a:solidFill>
                        <a:srgbClr val="FFFFFF"/>
                      </a:solidFill>
                      <a:prstDash val="solid"/>
                    </a:lnT>
                    <a:lnB w="9525">
                      <a:solidFill>
                        <a:srgbClr val="373737"/>
                      </a:solidFill>
                      <a:prstDash val="solid"/>
                    </a:lnB>
                    <a:solidFill>
                      <a:srgbClr val="AFAFAF"/>
                    </a:solidFill>
                  </a:tcPr>
                </a:tc>
              </a:tr>
              <a:tr h="1070610">
                <a:tc>
                  <a:txBody>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10"/>
                        </a:spcBef>
                      </a:pPr>
                      <a:endParaRPr sz="850" dirty="0">
                        <a:latin typeface="Times New Roman"/>
                        <a:cs typeface="Times New Roman"/>
                      </a:endParaRPr>
                    </a:p>
                    <a:p>
                      <a:pPr marL="152400">
                        <a:lnSpc>
                          <a:spcPct val="100000"/>
                        </a:lnSpc>
                        <a:spcBef>
                          <a:spcPts val="5"/>
                        </a:spcBef>
                      </a:pPr>
                      <a:r>
                        <a:rPr sz="1000" b="1" spc="-5" dirty="0">
                          <a:latin typeface="Arial"/>
                          <a:cs typeface="Arial"/>
                        </a:rPr>
                        <a:t>Economy</a:t>
                      </a:r>
                      <a:endParaRPr sz="1000" dirty="0">
                        <a:latin typeface="Arial"/>
                        <a:cs typeface="Arial"/>
                      </a:endParaRPr>
                    </a:p>
                  </a:txBody>
                  <a:tcPr marL="0" marR="0" marT="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marL="152400" marR="353695">
                        <a:lnSpc>
                          <a:spcPct val="100000"/>
                        </a:lnSpc>
                        <a:spcBef>
                          <a:spcPts val="310"/>
                        </a:spcBef>
                      </a:pPr>
                      <a:r>
                        <a:rPr sz="800" spc="-5" dirty="0">
                          <a:latin typeface="+mn-lt"/>
                          <a:cs typeface="Arial MT"/>
                        </a:rPr>
                        <a:t>Conserves</a:t>
                      </a:r>
                      <a:r>
                        <a:rPr sz="800" spc="15" dirty="0">
                          <a:latin typeface="+mn-lt"/>
                          <a:cs typeface="Arial MT"/>
                        </a:rPr>
                        <a:t> </a:t>
                      </a:r>
                      <a:r>
                        <a:rPr sz="800" spc="-5" dirty="0">
                          <a:latin typeface="+mn-lt"/>
                          <a:cs typeface="Arial MT"/>
                        </a:rPr>
                        <a:t>credits</a:t>
                      </a:r>
                      <a:r>
                        <a:rPr sz="800" spc="-15" dirty="0">
                          <a:latin typeface="+mn-lt"/>
                          <a:cs typeface="Arial MT"/>
                        </a:rPr>
                        <a:t> </a:t>
                      </a:r>
                      <a:r>
                        <a:rPr sz="800" spc="-5" dirty="0">
                          <a:latin typeface="+mn-lt"/>
                          <a:cs typeface="Arial MT"/>
                        </a:rPr>
                        <a:t>by</a:t>
                      </a:r>
                      <a:r>
                        <a:rPr sz="800" spc="10" dirty="0">
                          <a:latin typeface="+mn-lt"/>
                          <a:cs typeface="Arial MT"/>
                        </a:rPr>
                        <a:t> </a:t>
                      </a:r>
                      <a:r>
                        <a:rPr sz="800" spc="-5" dirty="0">
                          <a:latin typeface="+mn-lt"/>
                          <a:cs typeface="Arial MT"/>
                        </a:rPr>
                        <a:t>favoring </a:t>
                      </a:r>
                      <a:r>
                        <a:rPr sz="800" spc="-204" dirty="0">
                          <a:latin typeface="+mn-lt"/>
                          <a:cs typeface="Arial MT"/>
                        </a:rPr>
                        <a:t> </a:t>
                      </a:r>
                      <a:r>
                        <a:rPr sz="800" spc="-5" dirty="0">
                          <a:latin typeface="+mn-lt"/>
                          <a:cs typeface="Arial MT"/>
                        </a:rPr>
                        <a:t>keeping</a:t>
                      </a:r>
                      <a:r>
                        <a:rPr sz="800" dirty="0">
                          <a:latin typeface="+mn-lt"/>
                          <a:cs typeface="Arial MT"/>
                        </a:rPr>
                        <a:t> </a:t>
                      </a:r>
                      <a:r>
                        <a:rPr sz="800" spc="-5" dirty="0">
                          <a:latin typeface="+mn-lt"/>
                          <a:cs typeface="Arial MT"/>
                        </a:rPr>
                        <a:t>running</a:t>
                      </a:r>
                      <a:r>
                        <a:rPr sz="800" spc="10" dirty="0">
                          <a:latin typeface="+mn-lt"/>
                          <a:cs typeface="Arial MT"/>
                        </a:rPr>
                        <a:t> </a:t>
                      </a:r>
                      <a:r>
                        <a:rPr sz="800" dirty="0">
                          <a:latin typeface="+mn-lt"/>
                          <a:cs typeface="Arial MT"/>
                        </a:rPr>
                        <a:t>clusters</a:t>
                      </a:r>
                      <a:r>
                        <a:rPr sz="800" spc="-20" dirty="0">
                          <a:latin typeface="+mn-lt"/>
                          <a:cs typeface="Arial MT"/>
                        </a:rPr>
                        <a:t> </a:t>
                      </a:r>
                      <a:r>
                        <a:rPr sz="800" dirty="0">
                          <a:latin typeface="+mn-lt"/>
                          <a:cs typeface="Arial MT"/>
                        </a:rPr>
                        <a:t>fully- </a:t>
                      </a:r>
                      <a:r>
                        <a:rPr sz="800" spc="-210" dirty="0">
                          <a:latin typeface="+mn-lt"/>
                          <a:cs typeface="Arial MT"/>
                        </a:rPr>
                        <a:t> </a:t>
                      </a:r>
                      <a:r>
                        <a:rPr sz="800" spc="-5" dirty="0">
                          <a:latin typeface="+mn-lt"/>
                          <a:cs typeface="Arial MT"/>
                        </a:rPr>
                        <a:t>loaded</a:t>
                      </a:r>
                      <a:r>
                        <a:rPr sz="800" spc="20" dirty="0">
                          <a:latin typeface="+mn-lt"/>
                          <a:cs typeface="Arial MT"/>
                        </a:rPr>
                        <a:t> </a:t>
                      </a:r>
                      <a:r>
                        <a:rPr sz="800" spc="-5" dirty="0">
                          <a:latin typeface="+mn-lt"/>
                          <a:cs typeface="Arial MT"/>
                        </a:rPr>
                        <a:t>rather</a:t>
                      </a:r>
                      <a:r>
                        <a:rPr sz="800" spc="5" dirty="0">
                          <a:latin typeface="+mn-lt"/>
                          <a:cs typeface="Arial MT"/>
                        </a:rPr>
                        <a:t> </a:t>
                      </a:r>
                      <a:r>
                        <a:rPr sz="800" spc="-5" dirty="0">
                          <a:latin typeface="+mn-lt"/>
                          <a:cs typeface="Arial MT"/>
                        </a:rPr>
                        <a:t>than</a:t>
                      </a:r>
                      <a:r>
                        <a:rPr sz="800" spc="5" dirty="0">
                          <a:latin typeface="+mn-lt"/>
                          <a:cs typeface="Arial MT"/>
                        </a:rPr>
                        <a:t> </a:t>
                      </a:r>
                      <a:r>
                        <a:rPr sz="800" dirty="0">
                          <a:latin typeface="+mn-lt"/>
                          <a:cs typeface="Arial MT"/>
                        </a:rPr>
                        <a:t>starting </a:t>
                      </a:r>
                      <a:r>
                        <a:rPr sz="800" spc="5" dirty="0">
                          <a:latin typeface="+mn-lt"/>
                          <a:cs typeface="Arial MT"/>
                        </a:rPr>
                        <a:t> </a:t>
                      </a:r>
                      <a:r>
                        <a:rPr sz="800" spc="-5" dirty="0">
                          <a:latin typeface="+mn-lt"/>
                          <a:cs typeface="Arial MT"/>
                        </a:rPr>
                        <a:t>additional</a:t>
                      </a:r>
                      <a:r>
                        <a:rPr sz="800" spc="10" dirty="0">
                          <a:latin typeface="+mn-lt"/>
                          <a:cs typeface="Arial MT"/>
                        </a:rPr>
                        <a:t> </a:t>
                      </a:r>
                      <a:r>
                        <a:rPr sz="800" dirty="0">
                          <a:latin typeface="+mn-lt"/>
                          <a:cs typeface="Arial MT"/>
                        </a:rPr>
                        <a:t>clusters,</a:t>
                      </a:r>
                    </a:p>
                    <a:p>
                      <a:pPr>
                        <a:lnSpc>
                          <a:spcPct val="100000"/>
                        </a:lnSpc>
                        <a:spcBef>
                          <a:spcPts val="40"/>
                        </a:spcBef>
                      </a:pPr>
                      <a:endParaRPr sz="800" dirty="0">
                        <a:latin typeface="+mn-lt"/>
                        <a:cs typeface="Times New Roman"/>
                      </a:endParaRPr>
                    </a:p>
                    <a:p>
                      <a:pPr marL="152400" marR="205104">
                        <a:lnSpc>
                          <a:spcPct val="100000"/>
                        </a:lnSpc>
                        <a:spcBef>
                          <a:spcPts val="5"/>
                        </a:spcBef>
                      </a:pPr>
                      <a:r>
                        <a:rPr sz="800" i="1" u="sng" dirty="0">
                          <a:uFill>
                            <a:solidFill>
                              <a:srgbClr val="000000"/>
                            </a:solidFill>
                          </a:uFill>
                          <a:latin typeface="+mn-lt"/>
                          <a:cs typeface="Arial"/>
                        </a:rPr>
                        <a:t>Result</a:t>
                      </a:r>
                      <a:r>
                        <a:rPr sz="800" dirty="0">
                          <a:latin typeface="+mn-lt"/>
                          <a:cs typeface="Arial MT"/>
                        </a:rPr>
                        <a:t>: </a:t>
                      </a:r>
                      <a:r>
                        <a:rPr sz="800" spc="-5" dirty="0">
                          <a:latin typeface="+mn-lt"/>
                          <a:cs typeface="Arial MT"/>
                        </a:rPr>
                        <a:t>May result </a:t>
                      </a:r>
                      <a:r>
                        <a:rPr sz="800" dirty="0">
                          <a:latin typeface="+mn-lt"/>
                          <a:cs typeface="Arial MT"/>
                        </a:rPr>
                        <a:t>in </a:t>
                      </a:r>
                      <a:r>
                        <a:rPr sz="800" spc="-5" dirty="0">
                          <a:latin typeface="+mn-lt"/>
                          <a:cs typeface="Arial MT"/>
                        </a:rPr>
                        <a:t>queries </a:t>
                      </a:r>
                      <a:r>
                        <a:rPr sz="800" dirty="0">
                          <a:latin typeface="+mn-lt"/>
                          <a:cs typeface="Arial MT"/>
                        </a:rPr>
                        <a:t> </a:t>
                      </a:r>
                      <a:r>
                        <a:rPr sz="800" spc="-5" dirty="0">
                          <a:latin typeface="+mn-lt"/>
                          <a:cs typeface="Arial MT"/>
                        </a:rPr>
                        <a:t>being</a:t>
                      </a:r>
                      <a:r>
                        <a:rPr sz="800" spc="5" dirty="0">
                          <a:latin typeface="+mn-lt"/>
                          <a:cs typeface="Arial MT"/>
                        </a:rPr>
                        <a:t> </a:t>
                      </a:r>
                      <a:r>
                        <a:rPr sz="800" spc="-5" dirty="0">
                          <a:latin typeface="+mn-lt"/>
                          <a:cs typeface="Arial MT"/>
                        </a:rPr>
                        <a:t>queued</a:t>
                      </a:r>
                      <a:r>
                        <a:rPr sz="800" spc="35" dirty="0">
                          <a:latin typeface="+mn-lt"/>
                          <a:cs typeface="Arial MT"/>
                        </a:rPr>
                        <a:t> </a:t>
                      </a:r>
                      <a:r>
                        <a:rPr sz="800" b="1" dirty="0">
                          <a:latin typeface="+mn-lt"/>
                          <a:cs typeface="Arial"/>
                        </a:rPr>
                        <a:t>and </a:t>
                      </a:r>
                      <a:r>
                        <a:rPr sz="800" b="1" spc="-5" dirty="0">
                          <a:latin typeface="+mn-lt"/>
                          <a:cs typeface="Arial"/>
                        </a:rPr>
                        <a:t>taking</a:t>
                      </a:r>
                      <a:r>
                        <a:rPr sz="800" b="1" spc="-10" dirty="0">
                          <a:latin typeface="+mn-lt"/>
                          <a:cs typeface="Arial"/>
                        </a:rPr>
                        <a:t> </a:t>
                      </a:r>
                      <a:r>
                        <a:rPr sz="800" b="1" dirty="0">
                          <a:latin typeface="+mn-lt"/>
                          <a:cs typeface="Arial"/>
                        </a:rPr>
                        <a:t>longer </a:t>
                      </a:r>
                      <a:r>
                        <a:rPr sz="800" b="1" spc="-204" dirty="0">
                          <a:latin typeface="+mn-lt"/>
                          <a:cs typeface="Arial"/>
                        </a:rPr>
                        <a:t> </a:t>
                      </a:r>
                      <a:r>
                        <a:rPr sz="800" b="1" spc="-5" dirty="0">
                          <a:latin typeface="+mn-lt"/>
                          <a:cs typeface="Arial"/>
                        </a:rPr>
                        <a:t>to</a:t>
                      </a:r>
                      <a:r>
                        <a:rPr sz="800" b="1" spc="-10" dirty="0">
                          <a:latin typeface="+mn-lt"/>
                          <a:cs typeface="Arial"/>
                        </a:rPr>
                        <a:t> </a:t>
                      </a:r>
                      <a:r>
                        <a:rPr sz="800" b="1" spc="-5" dirty="0">
                          <a:latin typeface="+mn-lt"/>
                          <a:cs typeface="Arial"/>
                        </a:rPr>
                        <a:t>complete</a:t>
                      </a:r>
                      <a:r>
                        <a:rPr sz="800" spc="-5" dirty="0">
                          <a:latin typeface="+mn-lt"/>
                          <a:cs typeface="Arial MT"/>
                        </a:rPr>
                        <a:t>.</a:t>
                      </a:r>
                      <a:endParaRPr sz="800" dirty="0">
                        <a:latin typeface="+mn-lt"/>
                        <a:cs typeface="Arial MT"/>
                      </a:endParaRPr>
                    </a:p>
                  </a:txBody>
                  <a:tcPr marL="0" marR="0" marT="3937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a:lnSpc>
                          <a:spcPct val="100000"/>
                        </a:lnSpc>
                      </a:pPr>
                      <a:endParaRPr sz="900" dirty="0">
                        <a:latin typeface="+mn-lt"/>
                        <a:cs typeface="Times New Roman"/>
                      </a:endParaRPr>
                    </a:p>
                    <a:p>
                      <a:pPr>
                        <a:lnSpc>
                          <a:spcPct val="100000"/>
                        </a:lnSpc>
                        <a:spcBef>
                          <a:spcPts val="45"/>
                        </a:spcBef>
                      </a:pPr>
                      <a:endParaRPr sz="1000" dirty="0">
                        <a:latin typeface="+mn-lt"/>
                        <a:cs typeface="Times New Roman"/>
                      </a:endParaRPr>
                    </a:p>
                    <a:p>
                      <a:pPr marL="153035" marR="158115">
                        <a:lnSpc>
                          <a:spcPct val="100000"/>
                        </a:lnSpc>
                        <a:spcBef>
                          <a:spcPts val="5"/>
                        </a:spcBef>
                      </a:pPr>
                      <a:r>
                        <a:rPr sz="800" dirty="0">
                          <a:latin typeface="+mn-lt"/>
                          <a:cs typeface="Arial MT"/>
                        </a:rPr>
                        <a:t>Only if the </a:t>
                      </a:r>
                      <a:r>
                        <a:rPr sz="800" spc="-5" dirty="0">
                          <a:latin typeface="+mn-lt"/>
                          <a:cs typeface="Arial MT"/>
                        </a:rPr>
                        <a:t>system </a:t>
                      </a:r>
                      <a:r>
                        <a:rPr sz="800" dirty="0">
                          <a:latin typeface="+mn-lt"/>
                          <a:cs typeface="Arial MT"/>
                        </a:rPr>
                        <a:t>estimates </a:t>
                      </a:r>
                      <a:r>
                        <a:rPr sz="800" spc="5" dirty="0">
                          <a:latin typeface="+mn-lt"/>
                          <a:cs typeface="Arial MT"/>
                        </a:rPr>
                        <a:t> </a:t>
                      </a:r>
                      <a:r>
                        <a:rPr sz="800" spc="-5" dirty="0">
                          <a:latin typeface="+mn-lt"/>
                          <a:cs typeface="Arial MT"/>
                        </a:rPr>
                        <a:t>there’s</a:t>
                      </a:r>
                      <a:r>
                        <a:rPr sz="800" spc="5" dirty="0">
                          <a:latin typeface="+mn-lt"/>
                          <a:cs typeface="Arial MT"/>
                        </a:rPr>
                        <a:t> </a:t>
                      </a:r>
                      <a:r>
                        <a:rPr sz="800" spc="-5" dirty="0">
                          <a:latin typeface="+mn-lt"/>
                          <a:cs typeface="Arial MT"/>
                        </a:rPr>
                        <a:t>enough</a:t>
                      </a:r>
                      <a:r>
                        <a:rPr sz="800" spc="35" dirty="0">
                          <a:latin typeface="+mn-lt"/>
                          <a:cs typeface="Arial MT"/>
                        </a:rPr>
                        <a:t> </a:t>
                      </a:r>
                      <a:r>
                        <a:rPr sz="800" spc="-5" dirty="0">
                          <a:latin typeface="+mn-lt"/>
                          <a:cs typeface="Arial MT"/>
                        </a:rPr>
                        <a:t>query</a:t>
                      </a:r>
                      <a:r>
                        <a:rPr sz="800" spc="5" dirty="0">
                          <a:latin typeface="+mn-lt"/>
                          <a:cs typeface="Arial MT"/>
                        </a:rPr>
                        <a:t> </a:t>
                      </a:r>
                      <a:r>
                        <a:rPr sz="800" spc="-5" dirty="0">
                          <a:latin typeface="+mn-lt"/>
                          <a:cs typeface="Arial MT"/>
                        </a:rPr>
                        <a:t>load</a:t>
                      </a:r>
                      <a:r>
                        <a:rPr sz="800" spc="10" dirty="0">
                          <a:latin typeface="+mn-lt"/>
                          <a:cs typeface="Arial MT"/>
                        </a:rPr>
                        <a:t> </a:t>
                      </a:r>
                      <a:r>
                        <a:rPr sz="800" dirty="0">
                          <a:latin typeface="+mn-lt"/>
                          <a:cs typeface="Arial MT"/>
                        </a:rPr>
                        <a:t>to </a:t>
                      </a:r>
                      <a:r>
                        <a:rPr sz="800" spc="-5" dirty="0">
                          <a:latin typeface="+mn-lt"/>
                          <a:cs typeface="Arial MT"/>
                        </a:rPr>
                        <a:t>keep </a:t>
                      </a:r>
                      <a:r>
                        <a:rPr sz="800" spc="-210" dirty="0">
                          <a:latin typeface="+mn-lt"/>
                          <a:cs typeface="Arial MT"/>
                        </a:rPr>
                        <a:t> </a:t>
                      </a:r>
                      <a:r>
                        <a:rPr sz="800" dirty="0">
                          <a:latin typeface="+mn-lt"/>
                          <a:cs typeface="Arial MT"/>
                        </a:rPr>
                        <a:t>the</a:t>
                      </a:r>
                      <a:r>
                        <a:rPr sz="800" spc="-5" dirty="0">
                          <a:latin typeface="+mn-lt"/>
                          <a:cs typeface="Arial MT"/>
                        </a:rPr>
                        <a:t> </a:t>
                      </a:r>
                      <a:r>
                        <a:rPr sz="800" dirty="0">
                          <a:latin typeface="+mn-lt"/>
                          <a:cs typeface="Arial MT"/>
                        </a:rPr>
                        <a:t>cluster</a:t>
                      </a:r>
                      <a:r>
                        <a:rPr sz="800" spc="-10" dirty="0">
                          <a:latin typeface="+mn-lt"/>
                          <a:cs typeface="Arial MT"/>
                        </a:rPr>
                        <a:t> </a:t>
                      </a:r>
                      <a:r>
                        <a:rPr sz="800" spc="-5" dirty="0">
                          <a:latin typeface="+mn-lt"/>
                          <a:cs typeface="Arial MT"/>
                        </a:rPr>
                        <a:t>busy</a:t>
                      </a:r>
                      <a:r>
                        <a:rPr sz="800" spc="5" dirty="0">
                          <a:latin typeface="+mn-lt"/>
                          <a:cs typeface="Arial MT"/>
                        </a:rPr>
                        <a:t> </a:t>
                      </a:r>
                      <a:r>
                        <a:rPr sz="800" spc="-5" dirty="0">
                          <a:latin typeface="+mn-lt"/>
                          <a:cs typeface="Arial MT"/>
                        </a:rPr>
                        <a:t>for </a:t>
                      </a:r>
                      <a:r>
                        <a:rPr sz="800" b="1" spc="-5" dirty="0">
                          <a:latin typeface="+mn-lt"/>
                          <a:cs typeface="Arial"/>
                        </a:rPr>
                        <a:t>at</a:t>
                      </a:r>
                      <a:r>
                        <a:rPr sz="800" b="1" spc="5" dirty="0">
                          <a:latin typeface="+mn-lt"/>
                          <a:cs typeface="Arial"/>
                        </a:rPr>
                        <a:t> </a:t>
                      </a:r>
                      <a:r>
                        <a:rPr sz="800" b="1" spc="-5" dirty="0">
                          <a:latin typeface="+mn-lt"/>
                          <a:cs typeface="Arial"/>
                        </a:rPr>
                        <a:t>least</a:t>
                      </a:r>
                      <a:r>
                        <a:rPr sz="800" b="1" dirty="0">
                          <a:latin typeface="+mn-lt"/>
                          <a:cs typeface="Arial"/>
                        </a:rPr>
                        <a:t> 6 </a:t>
                      </a:r>
                      <a:r>
                        <a:rPr sz="800" b="1" spc="5" dirty="0">
                          <a:latin typeface="+mn-lt"/>
                          <a:cs typeface="Arial"/>
                        </a:rPr>
                        <a:t> </a:t>
                      </a:r>
                      <a:r>
                        <a:rPr sz="800" b="1" dirty="0">
                          <a:latin typeface="+mn-lt"/>
                          <a:cs typeface="Arial"/>
                        </a:rPr>
                        <a:t>minutes</a:t>
                      </a:r>
                      <a:r>
                        <a:rPr sz="800" dirty="0">
                          <a:latin typeface="+mn-lt"/>
                          <a:cs typeface="Arial MT"/>
                        </a:rPr>
                        <a:t>.</a:t>
                      </a:r>
                    </a:p>
                  </a:txBody>
                  <a:tcPr marL="0" marR="0" marT="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c>
                  <a:txBody>
                    <a:bodyPr/>
                    <a:lstStyle/>
                    <a:p>
                      <a:pPr>
                        <a:lnSpc>
                          <a:spcPct val="100000"/>
                        </a:lnSpc>
                      </a:pPr>
                      <a:endParaRPr sz="900" dirty="0">
                        <a:latin typeface="+mn-lt"/>
                        <a:cs typeface="Times New Roman"/>
                      </a:endParaRPr>
                    </a:p>
                    <a:p>
                      <a:pPr>
                        <a:lnSpc>
                          <a:spcPct val="100000"/>
                        </a:lnSpc>
                      </a:pPr>
                      <a:endParaRPr sz="900" dirty="0">
                        <a:latin typeface="+mn-lt"/>
                        <a:cs typeface="Times New Roman"/>
                      </a:endParaRPr>
                    </a:p>
                    <a:p>
                      <a:pPr>
                        <a:lnSpc>
                          <a:spcPct val="100000"/>
                        </a:lnSpc>
                        <a:spcBef>
                          <a:spcPts val="30"/>
                        </a:spcBef>
                      </a:pPr>
                      <a:endParaRPr sz="950" dirty="0">
                        <a:latin typeface="+mn-lt"/>
                        <a:cs typeface="Times New Roman"/>
                      </a:endParaRPr>
                    </a:p>
                    <a:p>
                      <a:pPr marL="153035" marR="555625">
                        <a:lnSpc>
                          <a:spcPct val="100000"/>
                        </a:lnSpc>
                      </a:pPr>
                      <a:r>
                        <a:rPr sz="800" b="1" spc="-10" dirty="0">
                          <a:latin typeface="+mn-lt"/>
                          <a:cs typeface="Arial"/>
                        </a:rPr>
                        <a:t>After</a:t>
                      </a:r>
                      <a:r>
                        <a:rPr sz="800" b="1" spc="25" dirty="0">
                          <a:latin typeface="+mn-lt"/>
                          <a:cs typeface="Arial"/>
                        </a:rPr>
                        <a:t> </a:t>
                      </a:r>
                      <a:r>
                        <a:rPr sz="800" b="1" dirty="0">
                          <a:latin typeface="+mn-lt"/>
                          <a:cs typeface="Arial"/>
                        </a:rPr>
                        <a:t>5</a:t>
                      </a:r>
                      <a:r>
                        <a:rPr sz="800" b="1" spc="-10" dirty="0">
                          <a:latin typeface="+mn-lt"/>
                          <a:cs typeface="Arial"/>
                        </a:rPr>
                        <a:t> </a:t>
                      </a:r>
                      <a:r>
                        <a:rPr sz="800" b="1" spc="-5" dirty="0">
                          <a:latin typeface="+mn-lt"/>
                          <a:cs typeface="Arial"/>
                        </a:rPr>
                        <a:t>to</a:t>
                      </a:r>
                      <a:r>
                        <a:rPr sz="800" b="1" spc="-10" dirty="0">
                          <a:latin typeface="+mn-lt"/>
                          <a:cs typeface="Arial"/>
                        </a:rPr>
                        <a:t> </a:t>
                      </a:r>
                      <a:r>
                        <a:rPr sz="800" b="1" dirty="0">
                          <a:latin typeface="+mn-lt"/>
                          <a:cs typeface="Arial"/>
                        </a:rPr>
                        <a:t>6 </a:t>
                      </a:r>
                      <a:r>
                        <a:rPr sz="800" b="1" spc="-5" dirty="0">
                          <a:latin typeface="+mn-lt"/>
                          <a:cs typeface="Arial"/>
                        </a:rPr>
                        <a:t>consecutive </a:t>
                      </a:r>
                      <a:r>
                        <a:rPr sz="800" b="1" spc="-210" dirty="0">
                          <a:latin typeface="+mn-lt"/>
                          <a:cs typeface="Arial"/>
                        </a:rPr>
                        <a:t> </a:t>
                      </a:r>
                      <a:r>
                        <a:rPr sz="800" b="1" spc="-5" dirty="0">
                          <a:latin typeface="+mn-lt"/>
                          <a:cs typeface="Arial"/>
                        </a:rPr>
                        <a:t>successful</a:t>
                      </a:r>
                      <a:r>
                        <a:rPr sz="800" b="1" spc="20" dirty="0">
                          <a:latin typeface="+mn-lt"/>
                          <a:cs typeface="Arial"/>
                        </a:rPr>
                        <a:t> </a:t>
                      </a:r>
                      <a:r>
                        <a:rPr sz="800" b="1" spc="-5" dirty="0">
                          <a:latin typeface="+mn-lt"/>
                          <a:cs typeface="Arial"/>
                        </a:rPr>
                        <a:t>checks</a:t>
                      </a:r>
                      <a:r>
                        <a:rPr sz="800" b="1" spc="5" dirty="0">
                          <a:latin typeface="+mn-lt"/>
                          <a:cs typeface="Arial"/>
                        </a:rPr>
                        <a:t> </a:t>
                      </a:r>
                      <a:r>
                        <a:rPr sz="800" b="1" dirty="0">
                          <a:latin typeface="+mn-lt"/>
                          <a:cs typeface="Arial"/>
                        </a:rPr>
                        <a:t>…</a:t>
                      </a:r>
                      <a:endParaRPr sz="800" dirty="0">
                        <a:latin typeface="+mn-lt"/>
                        <a:cs typeface="Arial"/>
                      </a:endParaRPr>
                    </a:p>
                  </a:txBody>
                  <a:tcPr marL="0" marR="0" marT="0" marB="0">
                    <a:lnL w="9525">
                      <a:solidFill>
                        <a:srgbClr val="373737"/>
                      </a:solidFill>
                      <a:prstDash val="solid"/>
                    </a:lnL>
                    <a:lnR w="9525">
                      <a:solidFill>
                        <a:srgbClr val="373737"/>
                      </a:solidFill>
                      <a:prstDash val="solid"/>
                    </a:lnR>
                    <a:lnT w="9525">
                      <a:solidFill>
                        <a:srgbClr val="373737"/>
                      </a:solidFill>
                      <a:prstDash val="solid"/>
                    </a:lnT>
                    <a:lnB w="9525">
                      <a:solidFill>
                        <a:srgbClr val="373737"/>
                      </a:solidFill>
                      <a:prstDash val="solid"/>
                    </a:lnB>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4632" y="2339086"/>
            <a:ext cx="3097530" cy="513715"/>
          </a:xfrm>
          <a:prstGeom prst="rect">
            <a:avLst/>
          </a:prstGeom>
        </p:spPr>
        <p:txBody>
          <a:bodyPr vert="horz" wrap="square" lIns="0" tIns="12700" rIns="0" bIns="0" rtlCol="0">
            <a:spAutoFit/>
          </a:bodyPr>
          <a:lstStyle/>
          <a:p>
            <a:pPr marL="12700">
              <a:lnSpc>
                <a:spcPct val="100000"/>
              </a:lnSpc>
              <a:spcBef>
                <a:spcPts val="100"/>
              </a:spcBef>
            </a:pPr>
            <a:r>
              <a:rPr spc="-5" dirty="0"/>
              <a:t>Data</a:t>
            </a:r>
            <a:r>
              <a:rPr spc="-50" dirty="0"/>
              <a:t> </a:t>
            </a:r>
            <a:r>
              <a:rPr dirty="0"/>
              <a:t>Warehousing</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14448" y="418338"/>
            <a:ext cx="451421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15" dirty="0"/>
              <a:t> </a:t>
            </a:r>
            <a:r>
              <a:rPr dirty="0"/>
              <a:t>is</a:t>
            </a:r>
            <a:r>
              <a:rPr spc="-15" dirty="0"/>
              <a:t> </a:t>
            </a:r>
            <a:r>
              <a:rPr dirty="0"/>
              <a:t>a </a:t>
            </a:r>
            <a:r>
              <a:rPr spc="-5" dirty="0"/>
              <a:t>data </a:t>
            </a:r>
            <a:r>
              <a:rPr dirty="0"/>
              <a:t>warehouse?</a:t>
            </a:r>
          </a:p>
        </p:txBody>
      </p:sp>
      <p:sp>
        <p:nvSpPr>
          <p:cNvPr id="4" name="object 4"/>
          <p:cNvSpPr/>
          <p:nvPr/>
        </p:nvSpPr>
        <p:spPr>
          <a:xfrm>
            <a:off x="3872572" y="1774570"/>
            <a:ext cx="1405890" cy="1908175"/>
          </a:xfrm>
          <a:custGeom>
            <a:avLst/>
            <a:gdLst/>
            <a:ahLst/>
            <a:cxnLst/>
            <a:rect l="l" t="t" r="r" b="b"/>
            <a:pathLst>
              <a:path w="1405889" h="1908175">
                <a:moveTo>
                  <a:pt x="1405597" y="1305153"/>
                </a:moveTo>
                <a:lnTo>
                  <a:pt x="1391259" y="1345501"/>
                </a:lnTo>
                <a:lnTo>
                  <a:pt x="1350137" y="1383131"/>
                </a:lnTo>
                <a:lnTo>
                  <a:pt x="1285151" y="1417231"/>
                </a:lnTo>
                <a:lnTo>
                  <a:pt x="1255001" y="1428737"/>
                </a:lnTo>
                <a:lnTo>
                  <a:pt x="1255001" y="1656575"/>
                </a:lnTo>
                <a:lnTo>
                  <a:pt x="1251394" y="1677123"/>
                </a:lnTo>
                <a:lnTo>
                  <a:pt x="1241196" y="1692960"/>
                </a:lnTo>
                <a:lnTo>
                  <a:pt x="1225346" y="1703158"/>
                </a:lnTo>
                <a:lnTo>
                  <a:pt x="1204798" y="1706778"/>
                </a:lnTo>
                <a:lnTo>
                  <a:pt x="1184249" y="1703158"/>
                </a:lnTo>
                <a:lnTo>
                  <a:pt x="1168400" y="1692960"/>
                </a:lnTo>
                <a:lnTo>
                  <a:pt x="1158201" y="1677123"/>
                </a:lnTo>
                <a:lnTo>
                  <a:pt x="1154595" y="1656575"/>
                </a:lnTo>
                <a:lnTo>
                  <a:pt x="1158201" y="1636014"/>
                </a:lnTo>
                <a:lnTo>
                  <a:pt x="1168400" y="1620177"/>
                </a:lnTo>
                <a:lnTo>
                  <a:pt x="1184249" y="1609979"/>
                </a:lnTo>
                <a:lnTo>
                  <a:pt x="1204798" y="1606372"/>
                </a:lnTo>
                <a:lnTo>
                  <a:pt x="1225346" y="1609979"/>
                </a:lnTo>
                <a:lnTo>
                  <a:pt x="1241196" y="1620177"/>
                </a:lnTo>
                <a:lnTo>
                  <a:pt x="1251394" y="1636014"/>
                </a:lnTo>
                <a:lnTo>
                  <a:pt x="1255001" y="1656575"/>
                </a:lnTo>
                <a:lnTo>
                  <a:pt x="1255001" y="1428737"/>
                </a:lnTo>
                <a:lnTo>
                  <a:pt x="1199146" y="1446974"/>
                </a:lnTo>
                <a:lnTo>
                  <a:pt x="1149172" y="1459966"/>
                </a:lnTo>
                <a:lnTo>
                  <a:pt x="1095032" y="1471549"/>
                </a:lnTo>
                <a:lnTo>
                  <a:pt x="1037082" y="1481632"/>
                </a:lnTo>
                <a:lnTo>
                  <a:pt x="975677" y="1490116"/>
                </a:lnTo>
                <a:lnTo>
                  <a:pt x="911199" y="1496898"/>
                </a:lnTo>
                <a:lnTo>
                  <a:pt x="843978" y="1501863"/>
                </a:lnTo>
                <a:lnTo>
                  <a:pt x="774395" y="1504924"/>
                </a:lnTo>
                <a:lnTo>
                  <a:pt x="702792" y="1505966"/>
                </a:lnTo>
                <a:lnTo>
                  <a:pt x="631202" y="1504924"/>
                </a:lnTo>
                <a:lnTo>
                  <a:pt x="561619" y="1501863"/>
                </a:lnTo>
                <a:lnTo>
                  <a:pt x="494398" y="1496898"/>
                </a:lnTo>
                <a:lnTo>
                  <a:pt x="429920" y="1490116"/>
                </a:lnTo>
                <a:lnTo>
                  <a:pt x="368515" y="1481632"/>
                </a:lnTo>
                <a:lnTo>
                  <a:pt x="310565" y="1471549"/>
                </a:lnTo>
                <a:lnTo>
                  <a:pt x="256425" y="1459966"/>
                </a:lnTo>
                <a:lnTo>
                  <a:pt x="206451" y="1446974"/>
                </a:lnTo>
                <a:lnTo>
                  <a:pt x="160997" y="1432699"/>
                </a:lnTo>
                <a:lnTo>
                  <a:pt x="120446" y="1417231"/>
                </a:lnTo>
                <a:lnTo>
                  <a:pt x="85140" y="1400670"/>
                </a:lnTo>
                <a:lnTo>
                  <a:pt x="31737" y="1364703"/>
                </a:lnTo>
                <a:lnTo>
                  <a:pt x="3644" y="1325613"/>
                </a:lnTo>
                <a:lnTo>
                  <a:pt x="0" y="1305153"/>
                </a:lnTo>
                <a:lnTo>
                  <a:pt x="0" y="1706778"/>
                </a:lnTo>
                <a:lnTo>
                  <a:pt x="14338" y="1747113"/>
                </a:lnTo>
                <a:lnTo>
                  <a:pt x="55460" y="1784743"/>
                </a:lnTo>
                <a:lnTo>
                  <a:pt x="120446" y="1818843"/>
                </a:lnTo>
                <a:lnTo>
                  <a:pt x="160997" y="1834311"/>
                </a:lnTo>
                <a:lnTo>
                  <a:pt x="206451" y="1848586"/>
                </a:lnTo>
                <a:lnTo>
                  <a:pt x="256425" y="1861578"/>
                </a:lnTo>
                <a:lnTo>
                  <a:pt x="310565" y="1873161"/>
                </a:lnTo>
                <a:lnTo>
                  <a:pt x="368515" y="1883244"/>
                </a:lnTo>
                <a:lnTo>
                  <a:pt x="429920" y="1891728"/>
                </a:lnTo>
                <a:lnTo>
                  <a:pt x="494398" y="1898510"/>
                </a:lnTo>
                <a:lnTo>
                  <a:pt x="561619" y="1903476"/>
                </a:lnTo>
                <a:lnTo>
                  <a:pt x="631202" y="1906536"/>
                </a:lnTo>
                <a:lnTo>
                  <a:pt x="702805" y="1907578"/>
                </a:lnTo>
                <a:lnTo>
                  <a:pt x="774395" y="1906536"/>
                </a:lnTo>
                <a:lnTo>
                  <a:pt x="843978" y="1903476"/>
                </a:lnTo>
                <a:lnTo>
                  <a:pt x="911199" y="1898510"/>
                </a:lnTo>
                <a:lnTo>
                  <a:pt x="975677" y="1891728"/>
                </a:lnTo>
                <a:lnTo>
                  <a:pt x="1037082" y="1883244"/>
                </a:lnTo>
                <a:lnTo>
                  <a:pt x="1095032" y="1873161"/>
                </a:lnTo>
                <a:lnTo>
                  <a:pt x="1149172" y="1861578"/>
                </a:lnTo>
                <a:lnTo>
                  <a:pt x="1199146" y="1848586"/>
                </a:lnTo>
                <a:lnTo>
                  <a:pt x="1244600" y="1834311"/>
                </a:lnTo>
                <a:lnTo>
                  <a:pt x="1285151" y="1818843"/>
                </a:lnTo>
                <a:lnTo>
                  <a:pt x="1320457" y="1802282"/>
                </a:lnTo>
                <a:lnTo>
                  <a:pt x="1373860" y="1766316"/>
                </a:lnTo>
                <a:lnTo>
                  <a:pt x="1401953" y="1727225"/>
                </a:lnTo>
                <a:lnTo>
                  <a:pt x="1405597" y="1706778"/>
                </a:lnTo>
                <a:lnTo>
                  <a:pt x="1405597" y="1606372"/>
                </a:lnTo>
                <a:lnTo>
                  <a:pt x="1405597" y="1505966"/>
                </a:lnTo>
                <a:lnTo>
                  <a:pt x="1405597" y="1305153"/>
                </a:lnTo>
                <a:close/>
              </a:path>
              <a:path w="1405889" h="1908175">
                <a:moveTo>
                  <a:pt x="1405597" y="803148"/>
                </a:moveTo>
                <a:lnTo>
                  <a:pt x="1391259" y="843483"/>
                </a:lnTo>
                <a:lnTo>
                  <a:pt x="1350137" y="881113"/>
                </a:lnTo>
                <a:lnTo>
                  <a:pt x="1285151" y="915212"/>
                </a:lnTo>
                <a:lnTo>
                  <a:pt x="1255001" y="926719"/>
                </a:lnTo>
                <a:lnTo>
                  <a:pt x="1255001" y="1154557"/>
                </a:lnTo>
                <a:lnTo>
                  <a:pt x="1251394" y="1175105"/>
                </a:lnTo>
                <a:lnTo>
                  <a:pt x="1241196" y="1190955"/>
                </a:lnTo>
                <a:lnTo>
                  <a:pt x="1225346" y="1201153"/>
                </a:lnTo>
                <a:lnTo>
                  <a:pt x="1204798" y="1204760"/>
                </a:lnTo>
                <a:lnTo>
                  <a:pt x="1184249" y="1201153"/>
                </a:lnTo>
                <a:lnTo>
                  <a:pt x="1168400" y="1190955"/>
                </a:lnTo>
                <a:lnTo>
                  <a:pt x="1158201" y="1175105"/>
                </a:lnTo>
                <a:lnTo>
                  <a:pt x="1154595" y="1154557"/>
                </a:lnTo>
                <a:lnTo>
                  <a:pt x="1158201" y="1134008"/>
                </a:lnTo>
                <a:lnTo>
                  <a:pt x="1168400" y="1118158"/>
                </a:lnTo>
                <a:lnTo>
                  <a:pt x="1184249" y="1107960"/>
                </a:lnTo>
                <a:lnTo>
                  <a:pt x="1204798" y="1104353"/>
                </a:lnTo>
                <a:lnTo>
                  <a:pt x="1225346" y="1107960"/>
                </a:lnTo>
                <a:lnTo>
                  <a:pt x="1241196" y="1118158"/>
                </a:lnTo>
                <a:lnTo>
                  <a:pt x="1251394" y="1134008"/>
                </a:lnTo>
                <a:lnTo>
                  <a:pt x="1255001" y="1154557"/>
                </a:lnTo>
                <a:lnTo>
                  <a:pt x="1255001" y="926719"/>
                </a:lnTo>
                <a:lnTo>
                  <a:pt x="1199146" y="944968"/>
                </a:lnTo>
                <a:lnTo>
                  <a:pt x="1149172" y="957948"/>
                </a:lnTo>
                <a:lnTo>
                  <a:pt x="1095032" y="969530"/>
                </a:lnTo>
                <a:lnTo>
                  <a:pt x="1037082" y="979627"/>
                </a:lnTo>
                <a:lnTo>
                  <a:pt x="975677" y="988110"/>
                </a:lnTo>
                <a:lnTo>
                  <a:pt x="911199" y="994879"/>
                </a:lnTo>
                <a:lnTo>
                  <a:pt x="843978" y="999845"/>
                </a:lnTo>
                <a:lnTo>
                  <a:pt x="774395" y="1002906"/>
                </a:lnTo>
                <a:lnTo>
                  <a:pt x="702792" y="1003947"/>
                </a:lnTo>
                <a:lnTo>
                  <a:pt x="631202" y="1002906"/>
                </a:lnTo>
                <a:lnTo>
                  <a:pt x="561619" y="999845"/>
                </a:lnTo>
                <a:lnTo>
                  <a:pt x="494398" y="994879"/>
                </a:lnTo>
                <a:lnTo>
                  <a:pt x="429920" y="988110"/>
                </a:lnTo>
                <a:lnTo>
                  <a:pt x="368515" y="979627"/>
                </a:lnTo>
                <a:lnTo>
                  <a:pt x="310565" y="969530"/>
                </a:lnTo>
                <a:lnTo>
                  <a:pt x="256425" y="957948"/>
                </a:lnTo>
                <a:lnTo>
                  <a:pt x="206451" y="944968"/>
                </a:lnTo>
                <a:lnTo>
                  <a:pt x="160997" y="930681"/>
                </a:lnTo>
                <a:lnTo>
                  <a:pt x="120446" y="915212"/>
                </a:lnTo>
                <a:lnTo>
                  <a:pt x="85140" y="898652"/>
                </a:lnTo>
                <a:lnTo>
                  <a:pt x="31737" y="862685"/>
                </a:lnTo>
                <a:lnTo>
                  <a:pt x="3644" y="823595"/>
                </a:lnTo>
                <a:lnTo>
                  <a:pt x="0" y="803148"/>
                </a:lnTo>
                <a:lnTo>
                  <a:pt x="0" y="1204760"/>
                </a:lnTo>
                <a:lnTo>
                  <a:pt x="14338" y="1245095"/>
                </a:lnTo>
                <a:lnTo>
                  <a:pt x="55460" y="1282725"/>
                </a:lnTo>
                <a:lnTo>
                  <a:pt x="120446" y="1316824"/>
                </a:lnTo>
                <a:lnTo>
                  <a:pt x="160997" y="1332293"/>
                </a:lnTo>
                <a:lnTo>
                  <a:pt x="206451" y="1346581"/>
                </a:lnTo>
                <a:lnTo>
                  <a:pt x="256425" y="1359560"/>
                </a:lnTo>
                <a:lnTo>
                  <a:pt x="310565" y="1371142"/>
                </a:lnTo>
                <a:lnTo>
                  <a:pt x="368515" y="1381239"/>
                </a:lnTo>
                <a:lnTo>
                  <a:pt x="429920" y="1389722"/>
                </a:lnTo>
                <a:lnTo>
                  <a:pt x="494398" y="1396492"/>
                </a:lnTo>
                <a:lnTo>
                  <a:pt x="561619" y="1401470"/>
                </a:lnTo>
                <a:lnTo>
                  <a:pt x="631202" y="1404518"/>
                </a:lnTo>
                <a:lnTo>
                  <a:pt x="702792" y="1405559"/>
                </a:lnTo>
                <a:lnTo>
                  <a:pt x="774395" y="1404518"/>
                </a:lnTo>
                <a:lnTo>
                  <a:pt x="843978" y="1401470"/>
                </a:lnTo>
                <a:lnTo>
                  <a:pt x="911199" y="1396492"/>
                </a:lnTo>
                <a:lnTo>
                  <a:pt x="975677" y="1389722"/>
                </a:lnTo>
                <a:lnTo>
                  <a:pt x="1037082" y="1381239"/>
                </a:lnTo>
                <a:lnTo>
                  <a:pt x="1095032" y="1371142"/>
                </a:lnTo>
                <a:lnTo>
                  <a:pt x="1149172" y="1359560"/>
                </a:lnTo>
                <a:lnTo>
                  <a:pt x="1199146" y="1346581"/>
                </a:lnTo>
                <a:lnTo>
                  <a:pt x="1244600" y="1332293"/>
                </a:lnTo>
                <a:lnTo>
                  <a:pt x="1285151" y="1316824"/>
                </a:lnTo>
                <a:lnTo>
                  <a:pt x="1320457" y="1300264"/>
                </a:lnTo>
                <a:lnTo>
                  <a:pt x="1373860" y="1264297"/>
                </a:lnTo>
                <a:lnTo>
                  <a:pt x="1401953" y="1225207"/>
                </a:lnTo>
                <a:lnTo>
                  <a:pt x="1405597" y="1204760"/>
                </a:lnTo>
                <a:lnTo>
                  <a:pt x="1405597" y="1104353"/>
                </a:lnTo>
                <a:lnTo>
                  <a:pt x="1405597" y="1003947"/>
                </a:lnTo>
                <a:lnTo>
                  <a:pt x="1405597" y="803148"/>
                </a:lnTo>
                <a:close/>
              </a:path>
              <a:path w="1405889" h="1908175">
                <a:moveTo>
                  <a:pt x="1405597" y="301129"/>
                </a:moveTo>
                <a:lnTo>
                  <a:pt x="1391259" y="341464"/>
                </a:lnTo>
                <a:lnTo>
                  <a:pt x="1350137" y="379095"/>
                </a:lnTo>
                <a:lnTo>
                  <a:pt x="1285151" y="413194"/>
                </a:lnTo>
                <a:lnTo>
                  <a:pt x="1255001" y="424700"/>
                </a:lnTo>
                <a:lnTo>
                  <a:pt x="1255001" y="652538"/>
                </a:lnTo>
                <a:lnTo>
                  <a:pt x="1251394" y="673087"/>
                </a:lnTo>
                <a:lnTo>
                  <a:pt x="1241196" y="688936"/>
                </a:lnTo>
                <a:lnTo>
                  <a:pt x="1225346" y="699135"/>
                </a:lnTo>
                <a:lnTo>
                  <a:pt x="1204798" y="702741"/>
                </a:lnTo>
                <a:lnTo>
                  <a:pt x="1184249" y="699135"/>
                </a:lnTo>
                <a:lnTo>
                  <a:pt x="1168400" y="688936"/>
                </a:lnTo>
                <a:lnTo>
                  <a:pt x="1158201" y="673087"/>
                </a:lnTo>
                <a:lnTo>
                  <a:pt x="1154595" y="652538"/>
                </a:lnTo>
                <a:lnTo>
                  <a:pt x="1158201" y="631990"/>
                </a:lnTo>
                <a:lnTo>
                  <a:pt x="1168400" y="616140"/>
                </a:lnTo>
                <a:lnTo>
                  <a:pt x="1184249" y="605942"/>
                </a:lnTo>
                <a:lnTo>
                  <a:pt x="1204798" y="602335"/>
                </a:lnTo>
                <a:lnTo>
                  <a:pt x="1225346" y="605942"/>
                </a:lnTo>
                <a:lnTo>
                  <a:pt x="1241196" y="616140"/>
                </a:lnTo>
                <a:lnTo>
                  <a:pt x="1251394" y="631990"/>
                </a:lnTo>
                <a:lnTo>
                  <a:pt x="1255001" y="652538"/>
                </a:lnTo>
                <a:lnTo>
                  <a:pt x="1255001" y="424700"/>
                </a:lnTo>
                <a:lnTo>
                  <a:pt x="1199146" y="442950"/>
                </a:lnTo>
                <a:lnTo>
                  <a:pt x="1149172" y="455930"/>
                </a:lnTo>
                <a:lnTo>
                  <a:pt x="1095032" y="467512"/>
                </a:lnTo>
                <a:lnTo>
                  <a:pt x="1037082" y="477608"/>
                </a:lnTo>
                <a:lnTo>
                  <a:pt x="975677" y="486092"/>
                </a:lnTo>
                <a:lnTo>
                  <a:pt x="911199" y="492861"/>
                </a:lnTo>
                <a:lnTo>
                  <a:pt x="843978" y="497840"/>
                </a:lnTo>
                <a:lnTo>
                  <a:pt x="774395" y="500888"/>
                </a:lnTo>
                <a:lnTo>
                  <a:pt x="702792" y="501929"/>
                </a:lnTo>
                <a:lnTo>
                  <a:pt x="631202" y="500888"/>
                </a:lnTo>
                <a:lnTo>
                  <a:pt x="561619" y="497840"/>
                </a:lnTo>
                <a:lnTo>
                  <a:pt x="494398" y="492861"/>
                </a:lnTo>
                <a:lnTo>
                  <a:pt x="429920" y="486092"/>
                </a:lnTo>
                <a:lnTo>
                  <a:pt x="368515" y="477608"/>
                </a:lnTo>
                <a:lnTo>
                  <a:pt x="310565" y="467512"/>
                </a:lnTo>
                <a:lnTo>
                  <a:pt x="256425" y="455930"/>
                </a:lnTo>
                <a:lnTo>
                  <a:pt x="206451" y="442950"/>
                </a:lnTo>
                <a:lnTo>
                  <a:pt x="160997" y="428663"/>
                </a:lnTo>
                <a:lnTo>
                  <a:pt x="120446" y="413194"/>
                </a:lnTo>
                <a:lnTo>
                  <a:pt x="85140" y="396646"/>
                </a:lnTo>
                <a:lnTo>
                  <a:pt x="31737" y="360667"/>
                </a:lnTo>
                <a:lnTo>
                  <a:pt x="3644" y="321589"/>
                </a:lnTo>
                <a:lnTo>
                  <a:pt x="0" y="301129"/>
                </a:lnTo>
                <a:lnTo>
                  <a:pt x="0" y="702741"/>
                </a:lnTo>
                <a:lnTo>
                  <a:pt x="14338" y="743077"/>
                </a:lnTo>
                <a:lnTo>
                  <a:pt x="55460" y="780707"/>
                </a:lnTo>
                <a:lnTo>
                  <a:pt x="120446" y="814806"/>
                </a:lnTo>
                <a:lnTo>
                  <a:pt x="160997" y="830275"/>
                </a:lnTo>
                <a:lnTo>
                  <a:pt x="206451" y="844562"/>
                </a:lnTo>
                <a:lnTo>
                  <a:pt x="256425" y="857542"/>
                </a:lnTo>
                <a:lnTo>
                  <a:pt x="310565" y="869137"/>
                </a:lnTo>
                <a:lnTo>
                  <a:pt x="368515" y="879221"/>
                </a:lnTo>
                <a:lnTo>
                  <a:pt x="429920" y="887704"/>
                </a:lnTo>
                <a:lnTo>
                  <a:pt x="494398" y="894473"/>
                </a:lnTo>
                <a:lnTo>
                  <a:pt x="561619" y="899452"/>
                </a:lnTo>
                <a:lnTo>
                  <a:pt x="631202" y="902500"/>
                </a:lnTo>
                <a:lnTo>
                  <a:pt x="702792" y="903541"/>
                </a:lnTo>
                <a:lnTo>
                  <a:pt x="774395" y="902500"/>
                </a:lnTo>
                <a:lnTo>
                  <a:pt x="843978" y="899452"/>
                </a:lnTo>
                <a:lnTo>
                  <a:pt x="911199" y="894473"/>
                </a:lnTo>
                <a:lnTo>
                  <a:pt x="975677" y="887704"/>
                </a:lnTo>
                <a:lnTo>
                  <a:pt x="1037082" y="879221"/>
                </a:lnTo>
                <a:lnTo>
                  <a:pt x="1095032" y="869137"/>
                </a:lnTo>
                <a:lnTo>
                  <a:pt x="1149172" y="857542"/>
                </a:lnTo>
                <a:lnTo>
                  <a:pt x="1199146" y="844562"/>
                </a:lnTo>
                <a:lnTo>
                  <a:pt x="1244600" y="830275"/>
                </a:lnTo>
                <a:lnTo>
                  <a:pt x="1285151" y="814806"/>
                </a:lnTo>
                <a:lnTo>
                  <a:pt x="1320457" y="798258"/>
                </a:lnTo>
                <a:lnTo>
                  <a:pt x="1373860" y="762279"/>
                </a:lnTo>
                <a:lnTo>
                  <a:pt x="1401953" y="723201"/>
                </a:lnTo>
                <a:lnTo>
                  <a:pt x="1405597" y="702741"/>
                </a:lnTo>
                <a:lnTo>
                  <a:pt x="1405597" y="602335"/>
                </a:lnTo>
                <a:lnTo>
                  <a:pt x="1405597" y="501929"/>
                </a:lnTo>
                <a:lnTo>
                  <a:pt x="1405597" y="301129"/>
                </a:lnTo>
                <a:close/>
              </a:path>
              <a:path w="1405889" h="1908175">
                <a:moveTo>
                  <a:pt x="1405597" y="200723"/>
                </a:moveTo>
                <a:lnTo>
                  <a:pt x="1391323" y="160261"/>
                </a:lnTo>
                <a:lnTo>
                  <a:pt x="1350365" y="122567"/>
                </a:lnTo>
                <a:lnTo>
                  <a:pt x="1285570" y="88480"/>
                </a:lnTo>
                <a:lnTo>
                  <a:pt x="1199756" y="58775"/>
                </a:lnTo>
                <a:lnTo>
                  <a:pt x="1095743" y="34264"/>
                </a:lnTo>
                <a:lnTo>
                  <a:pt x="976363" y="15773"/>
                </a:lnTo>
                <a:lnTo>
                  <a:pt x="844435" y="4076"/>
                </a:lnTo>
                <a:lnTo>
                  <a:pt x="702792" y="0"/>
                </a:lnTo>
                <a:lnTo>
                  <a:pt x="561162" y="4076"/>
                </a:lnTo>
                <a:lnTo>
                  <a:pt x="429247" y="15773"/>
                </a:lnTo>
                <a:lnTo>
                  <a:pt x="309867" y="34264"/>
                </a:lnTo>
                <a:lnTo>
                  <a:pt x="205854" y="58775"/>
                </a:lnTo>
                <a:lnTo>
                  <a:pt x="120027" y="88480"/>
                </a:lnTo>
                <a:lnTo>
                  <a:pt x="84823" y="105029"/>
                </a:lnTo>
                <a:lnTo>
                  <a:pt x="31597" y="141020"/>
                </a:lnTo>
                <a:lnTo>
                  <a:pt x="3632" y="180187"/>
                </a:lnTo>
                <a:lnTo>
                  <a:pt x="0" y="200723"/>
                </a:lnTo>
                <a:lnTo>
                  <a:pt x="3632" y="221259"/>
                </a:lnTo>
                <a:lnTo>
                  <a:pt x="31597" y="260438"/>
                </a:lnTo>
                <a:lnTo>
                  <a:pt x="84823" y="296443"/>
                </a:lnTo>
                <a:lnTo>
                  <a:pt x="120027" y="312991"/>
                </a:lnTo>
                <a:lnTo>
                  <a:pt x="205854" y="342722"/>
                </a:lnTo>
                <a:lnTo>
                  <a:pt x="309867" y="367233"/>
                </a:lnTo>
                <a:lnTo>
                  <a:pt x="429247" y="385749"/>
                </a:lnTo>
                <a:lnTo>
                  <a:pt x="561162" y="397446"/>
                </a:lnTo>
                <a:lnTo>
                  <a:pt x="702792" y="401535"/>
                </a:lnTo>
                <a:lnTo>
                  <a:pt x="844435" y="397446"/>
                </a:lnTo>
                <a:lnTo>
                  <a:pt x="976363" y="385749"/>
                </a:lnTo>
                <a:lnTo>
                  <a:pt x="1095743" y="367233"/>
                </a:lnTo>
                <a:lnTo>
                  <a:pt x="1199756" y="342722"/>
                </a:lnTo>
                <a:lnTo>
                  <a:pt x="1285570" y="312991"/>
                </a:lnTo>
                <a:lnTo>
                  <a:pt x="1320774" y="296443"/>
                </a:lnTo>
                <a:lnTo>
                  <a:pt x="1374000" y="260438"/>
                </a:lnTo>
                <a:lnTo>
                  <a:pt x="1401965" y="221259"/>
                </a:lnTo>
                <a:lnTo>
                  <a:pt x="1405597" y="200723"/>
                </a:lnTo>
                <a:close/>
              </a:path>
            </a:pathLst>
          </a:custGeom>
          <a:solidFill>
            <a:srgbClr val="006EBE"/>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4448" y="418338"/>
            <a:ext cx="451421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15" dirty="0"/>
              <a:t> </a:t>
            </a:r>
            <a:r>
              <a:rPr dirty="0"/>
              <a:t>is</a:t>
            </a:r>
            <a:r>
              <a:rPr spc="-15" dirty="0"/>
              <a:t> </a:t>
            </a:r>
            <a:r>
              <a:rPr dirty="0"/>
              <a:t>a </a:t>
            </a:r>
            <a:r>
              <a:rPr spc="-5" dirty="0"/>
              <a:t>data </a:t>
            </a:r>
            <a:r>
              <a:rPr dirty="0"/>
              <a:t>warehouse?</a:t>
            </a:r>
          </a:p>
        </p:txBody>
      </p:sp>
      <p:grpSp>
        <p:nvGrpSpPr>
          <p:cNvPr id="3" name="object 3"/>
          <p:cNvGrpSpPr/>
          <p:nvPr/>
        </p:nvGrpSpPr>
        <p:grpSpPr>
          <a:xfrm>
            <a:off x="839724" y="1774566"/>
            <a:ext cx="7553325" cy="1908175"/>
            <a:chOff x="839724" y="1774566"/>
            <a:chExt cx="7553325" cy="1908175"/>
          </a:xfrm>
        </p:grpSpPr>
        <p:sp>
          <p:nvSpPr>
            <p:cNvPr id="4" name="object 4"/>
            <p:cNvSpPr/>
            <p:nvPr/>
          </p:nvSpPr>
          <p:spPr>
            <a:xfrm>
              <a:off x="3872573" y="1774570"/>
              <a:ext cx="1405890" cy="1908175"/>
            </a:xfrm>
            <a:custGeom>
              <a:avLst/>
              <a:gdLst/>
              <a:ahLst/>
              <a:cxnLst/>
              <a:rect l="l" t="t" r="r" b="b"/>
              <a:pathLst>
                <a:path w="1405889" h="1908175">
                  <a:moveTo>
                    <a:pt x="1405597" y="1305153"/>
                  </a:moveTo>
                  <a:lnTo>
                    <a:pt x="1391259" y="1345501"/>
                  </a:lnTo>
                  <a:lnTo>
                    <a:pt x="1350137" y="1383131"/>
                  </a:lnTo>
                  <a:lnTo>
                    <a:pt x="1285151" y="1417231"/>
                  </a:lnTo>
                  <a:lnTo>
                    <a:pt x="1255001" y="1428737"/>
                  </a:lnTo>
                  <a:lnTo>
                    <a:pt x="1255001" y="1656575"/>
                  </a:lnTo>
                  <a:lnTo>
                    <a:pt x="1251394" y="1677123"/>
                  </a:lnTo>
                  <a:lnTo>
                    <a:pt x="1241196" y="1692960"/>
                  </a:lnTo>
                  <a:lnTo>
                    <a:pt x="1225346" y="1703158"/>
                  </a:lnTo>
                  <a:lnTo>
                    <a:pt x="1204798" y="1706778"/>
                  </a:lnTo>
                  <a:lnTo>
                    <a:pt x="1184249" y="1703158"/>
                  </a:lnTo>
                  <a:lnTo>
                    <a:pt x="1168400" y="1692960"/>
                  </a:lnTo>
                  <a:lnTo>
                    <a:pt x="1158201" y="1677123"/>
                  </a:lnTo>
                  <a:lnTo>
                    <a:pt x="1154595" y="1656575"/>
                  </a:lnTo>
                  <a:lnTo>
                    <a:pt x="1158201" y="1636014"/>
                  </a:lnTo>
                  <a:lnTo>
                    <a:pt x="1168400" y="1620177"/>
                  </a:lnTo>
                  <a:lnTo>
                    <a:pt x="1184249" y="1609979"/>
                  </a:lnTo>
                  <a:lnTo>
                    <a:pt x="1204798" y="1606372"/>
                  </a:lnTo>
                  <a:lnTo>
                    <a:pt x="1225346" y="1609979"/>
                  </a:lnTo>
                  <a:lnTo>
                    <a:pt x="1241196" y="1620177"/>
                  </a:lnTo>
                  <a:lnTo>
                    <a:pt x="1251394" y="1636014"/>
                  </a:lnTo>
                  <a:lnTo>
                    <a:pt x="1255001" y="1656575"/>
                  </a:lnTo>
                  <a:lnTo>
                    <a:pt x="1255001" y="1428737"/>
                  </a:lnTo>
                  <a:lnTo>
                    <a:pt x="1199146" y="1446974"/>
                  </a:lnTo>
                  <a:lnTo>
                    <a:pt x="1149172" y="1459966"/>
                  </a:lnTo>
                  <a:lnTo>
                    <a:pt x="1095032" y="1471549"/>
                  </a:lnTo>
                  <a:lnTo>
                    <a:pt x="1037082" y="1481632"/>
                  </a:lnTo>
                  <a:lnTo>
                    <a:pt x="975677" y="1490116"/>
                  </a:lnTo>
                  <a:lnTo>
                    <a:pt x="911199" y="1496898"/>
                  </a:lnTo>
                  <a:lnTo>
                    <a:pt x="843978" y="1501863"/>
                  </a:lnTo>
                  <a:lnTo>
                    <a:pt x="774395" y="1504924"/>
                  </a:lnTo>
                  <a:lnTo>
                    <a:pt x="702792" y="1505966"/>
                  </a:lnTo>
                  <a:lnTo>
                    <a:pt x="631202" y="1504924"/>
                  </a:lnTo>
                  <a:lnTo>
                    <a:pt x="561619" y="1501863"/>
                  </a:lnTo>
                  <a:lnTo>
                    <a:pt x="494398" y="1496898"/>
                  </a:lnTo>
                  <a:lnTo>
                    <a:pt x="429920" y="1490116"/>
                  </a:lnTo>
                  <a:lnTo>
                    <a:pt x="368515" y="1481632"/>
                  </a:lnTo>
                  <a:lnTo>
                    <a:pt x="310565" y="1471549"/>
                  </a:lnTo>
                  <a:lnTo>
                    <a:pt x="256425" y="1459966"/>
                  </a:lnTo>
                  <a:lnTo>
                    <a:pt x="206451" y="1446974"/>
                  </a:lnTo>
                  <a:lnTo>
                    <a:pt x="160997" y="1432699"/>
                  </a:lnTo>
                  <a:lnTo>
                    <a:pt x="120446" y="1417231"/>
                  </a:lnTo>
                  <a:lnTo>
                    <a:pt x="85140" y="1400670"/>
                  </a:lnTo>
                  <a:lnTo>
                    <a:pt x="31737" y="1364703"/>
                  </a:lnTo>
                  <a:lnTo>
                    <a:pt x="3644" y="1325613"/>
                  </a:lnTo>
                  <a:lnTo>
                    <a:pt x="0" y="1305153"/>
                  </a:lnTo>
                  <a:lnTo>
                    <a:pt x="0" y="1706778"/>
                  </a:lnTo>
                  <a:lnTo>
                    <a:pt x="14338" y="1747113"/>
                  </a:lnTo>
                  <a:lnTo>
                    <a:pt x="55460" y="1784743"/>
                  </a:lnTo>
                  <a:lnTo>
                    <a:pt x="120446" y="1818843"/>
                  </a:lnTo>
                  <a:lnTo>
                    <a:pt x="160997" y="1834311"/>
                  </a:lnTo>
                  <a:lnTo>
                    <a:pt x="206451" y="1848586"/>
                  </a:lnTo>
                  <a:lnTo>
                    <a:pt x="256425" y="1861578"/>
                  </a:lnTo>
                  <a:lnTo>
                    <a:pt x="310565" y="1873161"/>
                  </a:lnTo>
                  <a:lnTo>
                    <a:pt x="368515" y="1883244"/>
                  </a:lnTo>
                  <a:lnTo>
                    <a:pt x="429920" y="1891728"/>
                  </a:lnTo>
                  <a:lnTo>
                    <a:pt x="494398" y="1898510"/>
                  </a:lnTo>
                  <a:lnTo>
                    <a:pt x="561619" y="1903476"/>
                  </a:lnTo>
                  <a:lnTo>
                    <a:pt x="631202" y="1906536"/>
                  </a:lnTo>
                  <a:lnTo>
                    <a:pt x="702805" y="1907578"/>
                  </a:lnTo>
                  <a:lnTo>
                    <a:pt x="774395" y="1906536"/>
                  </a:lnTo>
                  <a:lnTo>
                    <a:pt x="843978" y="1903476"/>
                  </a:lnTo>
                  <a:lnTo>
                    <a:pt x="911199" y="1898510"/>
                  </a:lnTo>
                  <a:lnTo>
                    <a:pt x="975677" y="1891728"/>
                  </a:lnTo>
                  <a:lnTo>
                    <a:pt x="1037082" y="1883244"/>
                  </a:lnTo>
                  <a:lnTo>
                    <a:pt x="1095032" y="1873161"/>
                  </a:lnTo>
                  <a:lnTo>
                    <a:pt x="1149172" y="1861578"/>
                  </a:lnTo>
                  <a:lnTo>
                    <a:pt x="1199146" y="1848586"/>
                  </a:lnTo>
                  <a:lnTo>
                    <a:pt x="1244600" y="1834311"/>
                  </a:lnTo>
                  <a:lnTo>
                    <a:pt x="1285151" y="1818843"/>
                  </a:lnTo>
                  <a:lnTo>
                    <a:pt x="1320457" y="1802282"/>
                  </a:lnTo>
                  <a:lnTo>
                    <a:pt x="1373860" y="1766316"/>
                  </a:lnTo>
                  <a:lnTo>
                    <a:pt x="1401953" y="1727225"/>
                  </a:lnTo>
                  <a:lnTo>
                    <a:pt x="1405597" y="1706778"/>
                  </a:lnTo>
                  <a:lnTo>
                    <a:pt x="1405597" y="1606372"/>
                  </a:lnTo>
                  <a:lnTo>
                    <a:pt x="1405597" y="1505966"/>
                  </a:lnTo>
                  <a:lnTo>
                    <a:pt x="1405597" y="1305153"/>
                  </a:lnTo>
                  <a:close/>
                </a:path>
                <a:path w="1405889" h="1908175">
                  <a:moveTo>
                    <a:pt x="1405597" y="803148"/>
                  </a:moveTo>
                  <a:lnTo>
                    <a:pt x="1391259" y="843483"/>
                  </a:lnTo>
                  <a:lnTo>
                    <a:pt x="1350137" y="881113"/>
                  </a:lnTo>
                  <a:lnTo>
                    <a:pt x="1285151" y="915212"/>
                  </a:lnTo>
                  <a:lnTo>
                    <a:pt x="1255001" y="926719"/>
                  </a:lnTo>
                  <a:lnTo>
                    <a:pt x="1255001" y="1154557"/>
                  </a:lnTo>
                  <a:lnTo>
                    <a:pt x="1251394" y="1175105"/>
                  </a:lnTo>
                  <a:lnTo>
                    <a:pt x="1241196" y="1190955"/>
                  </a:lnTo>
                  <a:lnTo>
                    <a:pt x="1225346" y="1201153"/>
                  </a:lnTo>
                  <a:lnTo>
                    <a:pt x="1204798" y="1204760"/>
                  </a:lnTo>
                  <a:lnTo>
                    <a:pt x="1184249" y="1201153"/>
                  </a:lnTo>
                  <a:lnTo>
                    <a:pt x="1168400" y="1190955"/>
                  </a:lnTo>
                  <a:lnTo>
                    <a:pt x="1158201" y="1175105"/>
                  </a:lnTo>
                  <a:lnTo>
                    <a:pt x="1154595" y="1154557"/>
                  </a:lnTo>
                  <a:lnTo>
                    <a:pt x="1158201" y="1134008"/>
                  </a:lnTo>
                  <a:lnTo>
                    <a:pt x="1168400" y="1118158"/>
                  </a:lnTo>
                  <a:lnTo>
                    <a:pt x="1184249" y="1107960"/>
                  </a:lnTo>
                  <a:lnTo>
                    <a:pt x="1204798" y="1104353"/>
                  </a:lnTo>
                  <a:lnTo>
                    <a:pt x="1225346" y="1107960"/>
                  </a:lnTo>
                  <a:lnTo>
                    <a:pt x="1241196" y="1118158"/>
                  </a:lnTo>
                  <a:lnTo>
                    <a:pt x="1251394" y="1134008"/>
                  </a:lnTo>
                  <a:lnTo>
                    <a:pt x="1255001" y="1154557"/>
                  </a:lnTo>
                  <a:lnTo>
                    <a:pt x="1255001" y="926719"/>
                  </a:lnTo>
                  <a:lnTo>
                    <a:pt x="1199146" y="944968"/>
                  </a:lnTo>
                  <a:lnTo>
                    <a:pt x="1149172" y="957948"/>
                  </a:lnTo>
                  <a:lnTo>
                    <a:pt x="1095032" y="969530"/>
                  </a:lnTo>
                  <a:lnTo>
                    <a:pt x="1037082" y="979627"/>
                  </a:lnTo>
                  <a:lnTo>
                    <a:pt x="975677" y="988110"/>
                  </a:lnTo>
                  <a:lnTo>
                    <a:pt x="911199" y="994879"/>
                  </a:lnTo>
                  <a:lnTo>
                    <a:pt x="843978" y="999845"/>
                  </a:lnTo>
                  <a:lnTo>
                    <a:pt x="774395" y="1002906"/>
                  </a:lnTo>
                  <a:lnTo>
                    <a:pt x="702792" y="1003947"/>
                  </a:lnTo>
                  <a:lnTo>
                    <a:pt x="631202" y="1002906"/>
                  </a:lnTo>
                  <a:lnTo>
                    <a:pt x="561619" y="999845"/>
                  </a:lnTo>
                  <a:lnTo>
                    <a:pt x="494398" y="994879"/>
                  </a:lnTo>
                  <a:lnTo>
                    <a:pt x="429920" y="988110"/>
                  </a:lnTo>
                  <a:lnTo>
                    <a:pt x="368515" y="979627"/>
                  </a:lnTo>
                  <a:lnTo>
                    <a:pt x="310565" y="969530"/>
                  </a:lnTo>
                  <a:lnTo>
                    <a:pt x="256425" y="957948"/>
                  </a:lnTo>
                  <a:lnTo>
                    <a:pt x="206451" y="944968"/>
                  </a:lnTo>
                  <a:lnTo>
                    <a:pt x="160997" y="930681"/>
                  </a:lnTo>
                  <a:lnTo>
                    <a:pt x="120446" y="915212"/>
                  </a:lnTo>
                  <a:lnTo>
                    <a:pt x="85140" y="898652"/>
                  </a:lnTo>
                  <a:lnTo>
                    <a:pt x="31737" y="862685"/>
                  </a:lnTo>
                  <a:lnTo>
                    <a:pt x="3644" y="823595"/>
                  </a:lnTo>
                  <a:lnTo>
                    <a:pt x="0" y="803148"/>
                  </a:lnTo>
                  <a:lnTo>
                    <a:pt x="0" y="1204760"/>
                  </a:lnTo>
                  <a:lnTo>
                    <a:pt x="14338" y="1245095"/>
                  </a:lnTo>
                  <a:lnTo>
                    <a:pt x="55460" y="1282725"/>
                  </a:lnTo>
                  <a:lnTo>
                    <a:pt x="120446" y="1316824"/>
                  </a:lnTo>
                  <a:lnTo>
                    <a:pt x="160997" y="1332293"/>
                  </a:lnTo>
                  <a:lnTo>
                    <a:pt x="206451" y="1346581"/>
                  </a:lnTo>
                  <a:lnTo>
                    <a:pt x="256425" y="1359560"/>
                  </a:lnTo>
                  <a:lnTo>
                    <a:pt x="310565" y="1371142"/>
                  </a:lnTo>
                  <a:lnTo>
                    <a:pt x="368515" y="1381239"/>
                  </a:lnTo>
                  <a:lnTo>
                    <a:pt x="429920" y="1389722"/>
                  </a:lnTo>
                  <a:lnTo>
                    <a:pt x="494398" y="1396492"/>
                  </a:lnTo>
                  <a:lnTo>
                    <a:pt x="561619" y="1401470"/>
                  </a:lnTo>
                  <a:lnTo>
                    <a:pt x="631202" y="1404518"/>
                  </a:lnTo>
                  <a:lnTo>
                    <a:pt x="702792" y="1405559"/>
                  </a:lnTo>
                  <a:lnTo>
                    <a:pt x="774395" y="1404518"/>
                  </a:lnTo>
                  <a:lnTo>
                    <a:pt x="843978" y="1401470"/>
                  </a:lnTo>
                  <a:lnTo>
                    <a:pt x="911199" y="1396492"/>
                  </a:lnTo>
                  <a:lnTo>
                    <a:pt x="975677" y="1389722"/>
                  </a:lnTo>
                  <a:lnTo>
                    <a:pt x="1037082" y="1381239"/>
                  </a:lnTo>
                  <a:lnTo>
                    <a:pt x="1095032" y="1371142"/>
                  </a:lnTo>
                  <a:lnTo>
                    <a:pt x="1149172" y="1359560"/>
                  </a:lnTo>
                  <a:lnTo>
                    <a:pt x="1199146" y="1346581"/>
                  </a:lnTo>
                  <a:lnTo>
                    <a:pt x="1244600" y="1332293"/>
                  </a:lnTo>
                  <a:lnTo>
                    <a:pt x="1285151" y="1316824"/>
                  </a:lnTo>
                  <a:lnTo>
                    <a:pt x="1320457" y="1300264"/>
                  </a:lnTo>
                  <a:lnTo>
                    <a:pt x="1373860" y="1264297"/>
                  </a:lnTo>
                  <a:lnTo>
                    <a:pt x="1401953" y="1225207"/>
                  </a:lnTo>
                  <a:lnTo>
                    <a:pt x="1405597" y="1204760"/>
                  </a:lnTo>
                  <a:lnTo>
                    <a:pt x="1405597" y="1104353"/>
                  </a:lnTo>
                  <a:lnTo>
                    <a:pt x="1405597" y="1003947"/>
                  </a:lnTo>
                  <a:lnTo>
                    <a:pt x="1405597" y="803148"/>
                  </a:lnTo>
                  <a:close/>
                </a:path>
                <a:path w="1405889" h="1908175">
                  <a:moveTo>
                    <a:pt x="1405597" y="301129"/>
                  </a:moveTo>
                  <a:lnTo>
                    <a:pt x="1391259" y="341464"/>
                  </a:lnTo>
                  <a:lnTo>
                    <a:pt x="1350137" y="379095"/>
                  </a:lnTo>
                  <a:lnTo>
                    <a:pt x="1285151" y="413194"/>
                  </a:lnTo>
                  <a:lnTo>
                    <a:pt x="1255001" y="424700"/>
                  </a:lnTo>
                  <a:lnTo>
                    <a:pt x="1255001" y="652538"/>
                  </a:lnTo>
                  <a:lnTo>
                    <a:pt x="1251394" y="673087"/>
                  </a:lnTo>
                  <a:lnTo>
                    <a:pt x="1241196" y="688936"/>
                  </a:lnTo>
                  <a:lnTo>
                    <a:pt x="1225346" y="699135"/>
                  </a:lnTo>
                  <a:lnTo>
                    <a:pt x="1204798" y="702741"/>
                  </a:lnTo>
                  <a:lnTo>
                    <a:pt x="1184249" y="699135"/>
                  </a:lnTo>
                  <a:lnTo>
                    <a:pt x="1168400" y="688936"/>
                  </a:lnTo>
                  <a:lnTo>
                    <a:pt x="1158201" y="673087"/>
                  </a:lnTo>
                  <a:lnTo>
                    <a:pt x="1154595" y="652538"/>
                  </a:lnTo>
                  <a:lnTo>
                    <a:pt x="1158201" y="631990"/>
                  </a:lnTo>
                  <a:lnTo>
                    <a:pt x="1168400" y="616140"/>
                  </a:lnTo>
                  <a:lnTo>
                    <a:pt x="1184249" y="605942"/>
                  </a:lnTo>
                  <a:lnTo>
                    <a:pt x="1204798" y="602335"/>
                  </a:lnTo>
                  <a:lnTo>
                    <a:pt x="1225346" y="605942"/>
                  </a:lnTo>
                  <a:lnTo>
                    <a:pt x="1241196" y="616140"/>
                  </a:lnTo>
                  <a:lnTo>
                    <a:pt x="1251394" y="631990"/>
                  </a:lnTo>
                  <a:lnTo>
                    <a:pt x="1255001" y="652538"/>
                  </a:lnTo>
                  <a:lnTo>
                    <a:pt x="1255001" y="424700"/>
                  </a:lnTo>
                  <a:lnTo>
                    <a:pt x="1199146" y="442950"/>
                  </a:lnTo>
                  <a:lnTo>
                    <a:pt x="1149172" y="455930"/>
                  </a:lnTo>
                  <a:lnTo>
                    <a:pt x="1095032" y="467512"/>
                  </a:lnTo>
                  <a:lnTo>
                    <a:pt x="1037082" y="477608"/>
                  </a:lnTo>
                  <a:lnTo>
                    <a:pt x="975677" y="486092"/>
                  </a:lnTo>
                  <a:lnTo>
                    <a:pt x="911199" y="492861"/>
                  </a:lnTo>
                  <a:lnTo>
                    <a:pt x="843978" y="497840"/>
                  </a:lnTo>
                  <a:lnTo>
                    <a:pt x="774395" y="500888"/>
                  </a:lnTo>
                  <a:lnTo>
                    <a:pt x="702792" y="501929"/>
                  </a:lnTo>
                  <a:lnTo>
                    <a:pt x="631202" y="500888"/>
                  </a:lnTo>
                  <a:lnTo>
                    <a:pt x="561619" y="497840"/>
                  </a:lnTo>
                  <a:lnTo>
                    <a:pt x="494398" y="492861"/>
                  </a:lnTo>
                  <a:lnTo>
                    <a:pt x="429920" y="486092"/>
                  </a:lnTo>
                  <a:lnTo>
                    <a:pt x="368515" y="477608"/>
                  </a:lnTo>
                  <a:lnTo>
                    <a:pt x="310565" y="467512"/>
                  </a:lnTo>
                  <a:lnTo>
                    <a:pt x="256425" y="455930"/>
                  </a:lnTo>
                  <a:lnTo>
                    <a:pt x="206451" y="442950"/>
                  </a:lnTo>
                  <a:lnTo>
                    <a:pt x="160997" y="428663"/>
                  </a:lnTo>
                  <a:lnTo>
                    <a:pt x="120446" y="413194"/>
                  </a:lnTo>
                  <a:lnTo>
                    <a:pt x="85140" y="396646"/>
                  </a:lnTo>
                  <a:lnTo>
                    <a:pt x="31737" y="360667"/>
                  </a:lnTo>
                  <a:lnTo>
                    <a:pt x="3644" y="321589"/>
                  </a:lnTo>
                  <a:lnTo>
                    <a:pt x="0" y="301129"/>
                  </a:lnTo>
                  <a:lnTo>
                    <a:pt x="0" y="702741"/>
                  </a:lnTo>
                  <a:lnTo>
                    <a:pt x="14338" y="743077"/>
                  </a:lnTo>
                  <a:lnTo>
                    <a:pt x="55460" y="780707"/>
                  </a:lnTo>
                  <a:lnTo>
                    <a:pt x="120446" y="814806"/>
                  </a:lnTo>
                  <a:lnTo>
                    <a:pt x="160997" y="830275"/>
                  </a:lnTo>
                  <a:lnTo>
                    <a:pt x="206451" y="844562"/>
                  </a:lnTo>
                  <a:lnTo>
                    <a:pt x="256425" y="857542"/>
                  </a:lnTo>
                  <a:lnTo>
                    <a:pt x="310565" y="869137"/>
                  </a:lnTo>
                  <a:lnTo>
                    <a:pt x="368515" y="879221"/>
                  </a:lnTo>
                  <a:lnTo>
                    <a:pt x="429920" y="887704"/>
                  </a:lnTo>
                  <a:lnTo>
                    <a:pt x="494398" y="894473"/>
                  </a:lnTo>
                  <a:lnTo>
                    <a:pt x="561619" y="899452"/>
                  </a:lnTo>
                  <a:lnTo>
                    <a:pt x="631202" y="902500"/>
                  </a:lnTo>
                  <a:lnTo>
                    <a:pt x="702792" y="903541"/>
                  </a:lnTo>
                  <a:lnTo>
                    <a:pt x="774395" y="902500"/>
                  </a:lnTo>
                  <a:lnTo>
                    <a:pt x="843978" y="899452"/>
                  </a:lnTo>
                  <a:lnTo>
                    <a:pt x="911199" y="894473"/>
                  </a:lnTo>
                  <a:lnTo>
                    <a:pt x="975677" y="887704"/>
                  </a:lnTo>
                  <a:lnTo>
                    <a:pt x="1037082" y="879221"/>
                  </a:lnTo>
                  <a:lnTo>
                    <a:pt x="1095032" y="869137"/>
                  </a:lnTo>
                  <a:lnTo>
                    <a:pt x="1149172" y="857542"/>
                  </a:lnTo>
                  <a:lnTo>
                    <a:pt x="1199146" y="844562"/>
                  </a:lnTo>
                  <a:lnTo>
                    <a:pt x="1244600" y="830275"/>
                  </a:lnTo>
                  <a:lnTo>
                    <a:pt x="1285151" y="814806"/>
                  </a:lnTo>
                  <a:lnTo>
                    <a:pt x="1320457" y="798258"/>
                  </a:lnTo>
                  <a:lnTo>
                    <a:pt x="1373860" y="762279"/>
                  </a:lnTo>
                  <a:lnTo>
                    <a:pt x="1401953" y="723201"/>
                  </a:lnTo>
                  <a:lnTo>
                    <a:pt x="1405597" y="702741"/>
                  </a:lnTo>
                  <a:lnTo>
                    <a:pt x="1405597" y="602335"/>
                  </a:lnTo>
                  <a:lnTo>
                    <a:pt x="1405597" y="501929"/>
                  </a:lnTo>
                  <a:lnTo>
                    <a:pt x="1405597" y="301129"/>
                  </a:lnTo>
                  <a:close/>
                </a:path>
                <a:path w="1405889" h="1908175">
                  <a:moveTo>
                    <a:pt x="1405597" y="200723"/>
                  </a:moveTo>
                  <a:lnTo>
                    <a:pt x="1391323" y="160261"/>
                  </a:lnTo>
                  <a:lnTo>
                    <a:pt x="1350365" y="122567"/>
                  </a:lnTo>
                  <a:lnTo>
                    <a:pt x="1285570" y="88480"/>
                  </a:lnTo>
                  <a:lnTo>
                    <a:pt x="1199756" y="58775"/>
                  </a:lnTo>
                  <a:lnTo>
                    <a:pt x="1095743" y="34264"/>
                  </a:lnTo>
                  <a:lnTo>
                    <a:pt x="976363" y="15773"/>
                  </a:lnTo>
                  <a:lnTo>
                    <a:pt x="844435" y="4076"/>
                  </a:lnTo>
                  <a:lnTo>
                    <a:pt x="702792" y="0"/>
                  </a:lnTo>
                  <a:lnTo>
                    <a:pt x="561162" y="4076"/>
                  </a:lnTo>
                  <a:lnTo>
                    <a:pt x="429247" y="15773"/>
                  </a:lnTo>
                  <a:lnTo>
                    <a:pt x="309867" y="34264"/>
                  </a:lnTo>
                  <a:lnTo>
                    <a:pt x="205854" y="58775"/>
                  </a:lnTo>
                  <a:lnTo>
                    <a:pt x="120027" y="88480"/>
                  </a:lnTo>
                  <a:lnTo>
                    <a:pt x="84823" y="105029"/>
                  </a:lnTo>
                  <a:lnTo>
                    <a:pt x="31597" y="141020"/>
                  </a:lnTo>
                  <a:lnTo>
                    <a:pt x="3632" y="180187"/>
                  </a:lnTo>
                  <a:lnTo>
                    <a:pt x="0" y="200723"/>
                  </a:lnTo>
                  <a:lnTo>
                    <a:pt x="3632" y="221259"/>
                  </a:lnTo>
                  <a:lnTo>
                    <a:pt x="31597" y="260438"/>
                  </a:lnTo>
                  <a:lnTo>
                    <a:pt x="84823" y="296443"/>
                  </a:lnTo>
                  <a:lnTo>
                    <a:pt x="120027" y="312991"/>
                  </a:lnTo>
                  <a:lnTo>
                    <a:pt x="205854" y="342722"/>
                  </a:lnTo>
                  <a:lnTo>
                    <a:pt x="309867" y="367233"/>
                  </a:lnTo>
                  <a:lnTo>
                    <a:pt x="429247" y="385749"/>
                  </a:lnTo>
                  <a:lnTo>
                    <a:pt x="561162" y="397446"/>
                  </a:lnTo>
                  <a:lnTo>
                    <a:pt x="702792" y="401535"/>
                  </a:lnTo>
                  <a:lnTo>
                    <a:pt x="844435" y="397446"/>
                  </a:lnTo>
                  <a:lnTo>
                    <a:pt x="976363" y="385749"/>
                  </a:lnTo>
                  <a:lnTo>
                    <a:pt x="1095743" y="367233"/>
                  </a:lnTo>
                  <a:lnTo>
                    <a:pt x="1199756" y="342722"/>
                  </a:lnTo>
                  <a:lnTo>
                    <a:pt x="1285570" y="312991"/>
                  </a:lnTo>
                  <a:lnTo>
                    <a:pt x="1320774" y="296443"/>
                  </a:lnTo>
                  <a:lnTo>
                    <a:pt x="1374000" y="260438"/>
                  </a:lnTo>
                  <a:lnTo>
                    <a:pt x="1401965" y="221259"/>
                  </a:lnTo>
                  <a:lnTo>
                    <a:pt x="1405597" y="200723"/>
                  </a:lnTo>
                  <a:close/>
                </a:path>
              </a:pathLst>
            </a:custGeom>
            <a:solidFill>
              <a:srgbClr val="006EBE"/>
            </a:solidFill>
          </p:spPr>
          <p:txBody>
            <a:bodyPr wrap="square" lIns="0" tIns="0" rIns="0" bIns="0" rtlCol="0"/>
            <a:lstStyle/>
            <a:p>
              <a:endParaRPr/>
            </a:p>
          </p:txBody>
        </p:sp>
        <p:pic>
          <p:nvPicPr>
            <p:cNvPr id="5" name="object 5"/>
            <p:cNvPicPr/>
            <p:nvPr/>
          </p:nvPicPr>
          <p:blipFill>
            <a:blip r:embed="rId2" cstate="print"/>
            <a:stretch>
              <a:fillRect/>
            </a:stretch>
          </p:blipFill>
          <p:spPr>
            <a:xfrm>
              <a:off x="845820" y="1938527"/>
              <a:ext cx="7447788" cy="1309116"/>
            </a:xfrm>
            <a:prstGeom prst="rect">
              <a:avLst/>
            </a:prstGeom>
          </p:spPr>
        </p:pic>
        <p:pic>
          <p:nvPicPr>
            <p:cNvPr id="6" name="object 6"/>
            <p:cNvPicPr/>
            <p:nvPr/>
          </p:nvPicPr>
          <p:blipFill>
            <a:blip r:embed="rId3" cstate="print"/>
            <a:stretch>
              <a:fillRect/>
            </a:stretch>
          </p:blipFill>
          <p:spPr>
            <a:xfrm>
              <a:off x="839724" y="1914143"/>
              <a:ext cx="7552944" cy="1421891"/>
            </a:xfrm>
            <a:prstGeom prst="rect">
              <a:avLst/>
            </a:prstGeom>
          </p:spPr>
        </p:pic>
      </p:grpSp>
      <p:sp>
        <p:nvSpPr>
          <p:cNvPr id="7" name="object 7"/>
          <p:cNvSpPr txBox="1"/>
          <p:nvPr/>
        </p:nvSpPr>
        <p:spPr>
          <a:xfrm>
            <a:off x="1371600" y="4086658"/>
            <a:ext cx="7358380" cy="559127"/>
          </a:xfrm>
          <a:prstGeom prst="rect">
            <a:avLst/>
          </a:prstGeom>
          <a:solidFill>
            <a:srgbClr val="404040"/>
          </a:solidFill>
          <a:ln w="9525">
            <a:solidFill>
              <a:srgbClr val="373737"/>
            </a:solidFill>
          </a:ln>
        </p:spPr>
        <p:txBody>
          <a:bodyPr vert="horz" wrap="square" lIns="0" tIns="66040" rIns="0" bIns="0" rtlCol="0">
            <a:spAutoFit/>
          </a:bodyPr>
          <a:lstStyle/>
          <a:p>
            <a:pPr marL="1851660" marR="227965" indent="-1619250">
              <a:lnSpc>
                <a:spcPct val="100000"/>
              </a:lnSpc>
              <a:spcBef>
                <a:spcPts val="520"/>
              </a:spcBef>
            </a:pPr>
            <a:r>
              <a:rPr lang="en-IN" sz="3200" spc="-5" dirty="0" err="1" smtClean="0">
                <a:solidFill>
                  <a:srgbClr val="FFFFFF"/>
                </a:solidFill>
                <a:latin typeface="Calibri"/>
                <a:cs typeface="Calibri"/>
              </a:rPr>
              <a:t>Trditional</a:t>
            </a:r>
            <a:r>
              <a:rPr lang="en-IN" sz="3200" spc="-5" dirty="0" smtClean="0">
                <a:solidFill>
                  <a:srgbClr val="FFFFFF"/>
                </a:solidFill>
                <a:latin typeface="Calibri"/>
                <a:cs typeface="Calibri"/>
              </a:rPr>
              <a:t>   </a:t>
            </a:r>
            <a:r>
              <a:rPr sz="3200" spc="-5" dirty="0" smtClean="0">
                <a:solidFill>
                  <a:srgbClr val="FFFFFF"/>
                </a:solidFill>
                <a:latin typeface="Calibri"/>
                <a:cs typeface="Calibri"/>
              </a:rPr>
              <a:t>data</a:t>
            </a:r>
            <a:r>
              <a:rPr sz="3200" dirty="0" smtClean="0">
                <a:solidFill>
                  <a:srgbClr val="FFFFFF"/>
                </a:solidFill>
                <a:latin typeface="Calibri"/>
                <a:cs typeface="Calibri"/>
              </a:rPr>
              <a:t> </a:t>
            </a:r>
            <a:r>
              <a:rPr sz="3200" dirty="0">
                <a:solidFill>
                  <a:srgbClr val="FFFFFF"/>
                </a:solidFill>
                <a:latin typeface="Calibri"/>
                <a:cs typeface="Calibri"/>
              </a:rPr>
              <a:t>warehouses</a:t>
            </a:r>
            <a:endParaRPr sz="3200" dirty="0">
              <a:latin typeface="Calibri"/>
              <a:cs typeface="Calibri"/>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4448" y="418338"/>
            <a:ext cx="451421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15" dirty="0"/>
              <a:t> </a:t>
            </a:r>
            <a:r>
              <a:rPr dirty="0"/>
              <a:t>is</a:t>
            </a:r>
            <a:r>
              <a:rPr spc="-15" dirty="0"/>
              <a:t> </a:t>
            </a:r>
            <a:r>
              <a:rPr dirty="0"/>
              <a:t>a </a:t>
            </a:r>
            <a:r>
              <a:rPr spc="-5" dirty="0"/>
              <a:t>data </a:t>
            </a:r>
            <a:r>
              <a:rPr dirty="0"/>
              <a:t>warehouse?</a:t>
            </a:r>
          </a:p>
        </p:txBody>
      </p:sp>
      <p:grpSp>
        <p:nvGrpSpPr>
          <p:cNvPr id="3" name="object 3"/>
          <p:cNvGrpSpPr/>
          <p:nvPr/>
        </p:nvGrpSpPr>
        <p:grpSpPr>
          <a:xfrm>
            <a:off x="1015383" y="1060916"/>
            <a:ext cx="7581900" cy="1908175"/>
            <a:chOff x="778763" y="1774566"/>
            <a:chExt cx="7581900" cy="1908175"/>
          </a:xfrm>
        </p:grpSpPr>
        <p:sp>
          <p:nvSpPr>
            <p:cNvPr id="4" name="object 4"/>
            <p:cNvSpPr/>
            <p:nvPr/>
          </p:nvSpPr>
          <p:spPr>
            <a:xfrm>
              <a:off x="3872573" y="1774570"/>
              <a:ext cx="1405890" cy="1908175"/>
            </a:xfrm>
            <a:custGeom>
              <a:avLst/>
              <a:gdLst/>
              <a:ahLst/>
              <a:cxnLst/>
              <a:rect l="l" t="t" r="r" b="b"/>
              <a:pathLst>
                <a:path w="1405889" h="1908175">
                  <a:moveTo>
                    <a:pt x="1405597" y="1305153"/>
                  </a:moveTo>
                  <a:lnTo>
                    <a:pt x="1391259" y="1345501"/>
                  </a:lnTo>
                  <a:lnTo>
                    <a:pt x="1350137" y="1383131"/>
                  </a:lnTo>
                  <a:lnTo>
                    <a:pt x="1285151" y="1417231"/>
                  </a:lnTo>
                  <a:lnTo>
                    <a:pt x="1255001" y="1428737"/>
                  </a:lnTo>
                  <a:lnTo>
                    <a:pt x="1255001" y="1656575"/>
                  </a:lnTo>
                  <a:lnTo>
                    <a:pt x="1251394" y="1677123"/>
                  </a:lnTo>
                  <a:lnTo>
                    <a:pt x="1241196" y="1692960"/>
                  </a:lnTo>
                  <a:lnTo>
                    <a:pt x="1225346" y="1703158"/>
                  </a:lnTo>
                  <a:lnTo>
                    <a:pt x="1204798" y="1706778"/>
                  </a:lnTo>
                  <a:lnTo>
                    <a:pt x="1184249" y="1703158"/>
                  </a:lnTo>
                  <a:lnTo>
                    <a:pt x="1168400" y="1692960"/>
                  </a:lnTo>
                  <a:lnTo>
                    <a:pt x="1158201" y="1677123"/>
                  </a:lnTo>
                  <a:lnTo>
                    <a:pt x="1154595" y="1656575"/>
                  </a:lnTo>
                  <a:lnTo>
                    <a:pt x="1158201" y="1636014"/>
                  </a:lnTo>
                  <a:lnTo>
                    <a:pt x="1168400" y="1620177"/>
                  </a:lnTo>
                  <a:lnTo>
                    <a:pt x="1184249" y="1609979"/>
                  </a:lnTo>
                  <a:lnTo>
                    <a:pt x="1204798" y="1606372"/>
                  </a:lnTo>
                  <a:lnTo>
                    <a:pt x="1225346" y="1609979"/>
                  </a:lnTo>
                  <a:lnTo>
                    <a:pt x="1241196" y="1620177"/>
                  </a:lnTo>
                  <a:lnTo>
                    <a:pt x="1251394" y="1636014"/>
                  </a:lnTo>
                  <a:lnTo>
                    <a:pt x="1255001" y="1656575"/>
                  </a:lnTo>
                  <a:lnTo>
                    <a:pt x="1255001" y="1428737"/>
                  </a:lnTo>
                  <a:lnTo>
                    <a:pt x="1199146" y="1446974"/>
                  </a:lnTo>
                  <a:lnTo>
                    <a:pt x="1149172" y="1459966"/>
                  </a:lnTo>
                  <a:lnTo>
                    <a:pt x="1095032" y="1471549"/>
                  </a:lnTo>
                  <a:lnTo>
                    <a:pt x="1037082" y="1481632"/>
                  </a:lnTo>
                  <a:lnTo>
                    <a:pt x="975677" y="1490116"/>
                  </a:lnTo>
                  <a:lnTo>
                    <a:pt x="911199" y="1496898"/>
                  </a:lnTo>
                  <a:lnTo>
                    <a:pt x="843978" y="1501863"/>
                  </a:lnTo>
                  <a:lnTo>
                    <a:pt x="774395" y="1504924"/>
                  </a:lnTo>
                  <a:lnTo>
                    <a:pt x="702792" y="1505966"/>
                  </a:lnTo>
                  <a:lnTo>
                    <a:pt x="631202" y="1504924"/>
                  </a:lnTo>
                  <a:lnTo>
                    <a:pt x="561619" y="1501863"/>
                  </a:lnTo>
                  <a:lnTo>
                    <a:pt x="494398" y="1496898"/>
                  </a:lnTo>
                  <a:lnTo>
                    <a:pt x="429920" y="1490116"/>
                  </a:lnTo>
                  <a:lnTo>
                    <a:pt x="368515" y="1481632"/>
                  </a:lnTo>
                  <a:lnTo>
                    <a:pt x="310565" y="1471549"/>
                  </a:lnTo>
                  <a:lnTo>
                    <a:pt x="256425" y="1459966"/>
                  </a:lnTo>
                  <a:lnTo>
                    <a:pt x="206451" y="1446974"/>
                  </a:lnTo>
                  <a:lnTo>
                    <a:pt x="160997" y="1432699"/>
                  </a:lnTo>
                  <a:lnTo>
                    <a:pt x="120446" y="1417231"/>
                  </a:lnTo>
                  <a:lnTo>
                    <a:pt x="85140" y="1400670"/>
                  </a:lnTo>
                  <a:lnTo>
                    <a:pt x="31737" y="1364703"/>
                  </a:lnTo>
                  <a:lnTo>
                    <a:pt x="3644" y="1325613"/>
                  </a:lnTo>
                  <a:lnTo>
                    <a:pt x="0" y="1305153"/>
                  </a:lnTo>
                  <a:lnTo>
                    <a:pt x="0" y="1706778"/>
                  </a:lnTo>
                  <a:lnTo>
                    <a:pt x="14338" y="1747113"/>
                  </a:lnTo>
                  <a:lnTo>
                    <a:pt x="55460" y="1784743"/>
                  </a:lnTo>
                  <a:lnTo>
                    <a:pt x="120446" y="1818843"/>
                  </a:lnTo>
                  <a:lnTo>
                    <a:pt x="160997" y="1834311"/>
                  </a:lnTo>
                  <a:lnTo>
                    <a:pt x="206451" y="1848586"/>
                  </a:lnTo>
                  <a:lnTo>
                    <a:pt x="256425" y="1861578"/>
                  </a:lnTo>
                  <a:lnTo>
                    <a:pt x="310565" y="1873161"/>
                  </a:lnTo>
                  <a:lnTo>
                    <a:pt x="368515" y="1883244"/>
                  </a:lnTo>
                  <a:lnTo>
                    <a:pt x="429920" y="1891728"/>
                  </a:lnTo>
                  <a:lnTo>
                    <a:pt x="494398" y="1898510"/>
                  </a:lnTo>
                  <a:lnTo>
                    <a:pt x="561619" y="1903476"/>
                  </a:lnTo>
                  <a:lnTo>
                    <a:pt x="631202" y="1906536"/>
                  </a:lnTo>
                  <a:lnTo>
                    <a:pt x="702805" y="1907578"/>
                  </a:lnTo>
                  <a:lnTo>
                    <a:pt x="774395" y="1906536"/>
                  </a:lnTo>
                  <a:lnTo>
                    <a:pt x="843978" y="1903476"/>
                  </a:lnTo>
                  <a:lnTo>
                    <a:pt x="911199" y="1898510"/>
                  </a:lnTo>
                  <a:lnTo>
                    <a:pt x="975677" y="1891728"/>
                  </a:lnTo>
                  <a:lnTo>
                    <a:pt x="1037082" y="1883244"/>
                  </a:lnTo>
                  <a:lnTo>
                    <a:pt x="1095032" y="1873161"/>
                  </a:lnTo>
                  <a:lnTo>
                    <a:pt x="1149172" y="1861578"/>
                  </a:lnTo>
                  <a:lnTo>
                    <a:pt x="1199146" y="1848586"/>
                  </a:lnTo>
                  <a:lnTo>
                    <a:pt x="1244600" y="1834311"/>
                  </a:lnTo>
                  <a:lnTo>
                    <a:pt x="1285151" y="1818843"/>
                  </a:lnTo>
                  <a:lnTo>
                    <a:pt x="1320457" y="1802282"/>
                  </a:lnTo>
                  <a:lnTo>
                    <a:pt x="1373860" y="1766316"/>
                  </a:lnTo>
                  <a:lnTo>
                    <a:pt x="1401953" y="1727225"/>
                  </a:lnTo>
                  <a:lnTo>
                    <a:pt x="1405597" y="1706778"/>
                  </a:lnTo>
                  <a:lnTo>
                    <a:pt x="1405597" y="1606372"/>
                  </a:lnTo>
                  <a:lnTo>
                    <a:pt x="1405597" y="1505966"/>
                  </a:lnTo>
                  <a:lnTo>
                    <a:pt x="1405597" y="1305153"/>
                  </a:lnTo>
                  <a:close/>
                </a:path>
                <a:path w="1405889" h="1908175">
                  <a:moveTo>
                    <a:pt x="1405597" y="803148"/>
                  </a:moveTo>
                  <a:lnTo>
                    <a:pt x="1391259" y="843483"/>
                  </a:lnTo>
                  <a:lnTo>
                    <a:pt x="1350137" y="881113"/>
                  </a:lnTo>
                  <a:lnTo>
                    <a:pt x="1285151" y="915212"/>
                  </a:lnTo>
                  <a:lnTo>
                    <a:pt x="1255001" y="926719"/>
                  </a:lnTo>
                  <a:lnTo>
                    <a:pt x="1255001" y="1154557"/>
                  </a:lnTo>
                  <a:lnTo>
                    <a:pt x="1251394" y="1175105"/>
                  </a:lnTo>
                  <a:lnTo>
                    <a:pt x="1241196" y="1190955"/>
                  </a:lnTo>
                  <a:lnTo>
                    <a:pt x="1225346" y="1201153"/>
                  </a:lnTo>
                  <a:lnTo>
                    <a:pt x="1204798" y="1204760"/>
                  </a:lnTo>
                  <a:lnTo>
                    <a:pt x="1184249" y="1201153"/>
                  </a:lnTo>
                  <a:lnTo>
                    <a:pt x="1168400" y="1190955"/>
                  </a:lnTo>
                  <a:lnTo>
                    <a:pt x="1158201" y="1175105"/>
                  </a:lnTo>
                  <a:lnTo>
                    <a:pt x="1154595" y="1154557"/>
                  </a:lnTo>
                  <a:lnTo>
                    <a:pt x="1158201" y="1134008"/>
                  </a:lnTo>
                  <a:lnTo>
                    <a:pt x="1168400" y="1118158"/>
                  </a:lnTo>
                  <a:lnTo>
                    <a:pt x="1184249" y="1107960"/>
                  </a:lnTo>
                  <a:lnTo>
                    <a:pt x="1204798" y="1104353"/>
                  </a:lnTo>
                  <a:lnTo>
                    <a:pt x="1225346" y="1107960"/>
                  </a:lnTo>
                  <a:lnTo>
                    <a:pt x="1241196" y="1118158"/>
                  </a:lnTo>
                  <a:lnTo>
                    <a:pt x="1251394" y="1134008"/>
                  </a:lnTo>
                  <a:lnTo>
                    <a:pt x="1255001" y="1154557"/>
                  </a:lnTo>
                  <a:lnTo>
                    <a:pt x="1255001" y="926719"/>
                  </a:lnTo>
                  <a:lnTo>
                    <a:pt x="1199146" y="944968"/>
                  </a:lnTo>
                  <a:lnTo>
                    <a:pt x="1149172" y="957948"/>
                  </a:lnTo>
                  <a:lnTo>
                    <a:pt x="1095032" y="969530"/>
                  </a:lnTo>
                  <a:lnTo>
                    <a:pt x="1037082" y="979627"/>
                  </a:lnTo>
                  <a:lnTo>
                    <a:pt x="975677" y="988110"/>
                  </a:lnTo>
                  <a:lnTo>
                    <a:pt x="911199" y="994879"/>
                  </a:lnTo>
                  <a:lnTo>
                    <a:pt x="843978" y="999845"/>
                  </a:lnTo>
                  <a:lnTo>
                    <a:pt x="774395" y="1002906"/>
                  </a:lnTo>
                  <a:lnTo>
                    <a:pt x="702792" y="1003947"/>
                  </a:lnTo>
                  <a:lnTo>
                    <a:pt x="631202" y="1002906"/>
                  </a:lnTo>
                  <a:lnTo>
                    <a:pt x="561619" y="999845"/>
                  </a:lnTo>
                  <a:lnTo>
                    <a:pt x="494398" y="994879"/>
                  </a:lnTo>
                  <a:lnTo>
                    <a:pt x="429920" y="988110"/>
                  </a:lnTo>
                  <a:lnTo>
                    <a:pt x="368515" y="979627"/>
                  </a:lnTo>
                  <a:lnTo>
                    <a:pt x="310565" y="969530"/>
                  </a:lnTo>
                  <a:lnTo>
                    <a:pt x="256425" y="957948"/>
                  </a:lnTo>
                  <a:lnTo>
                    <a:pt x="206451" y="944968"/>
                  </a:lnTo>
                  <a:lnTo>
                    <a:pt x="160997" y="930681"/>
                  </a:lnTo>
                  <a:lnTo>
                    <a:pt x="120446" y="915212"/>
                  </a:lnTo>
                  <a:lnTo>
                    <a:pt x="85140" y="898652"/>
                  </a:lnTo>
                  <a:lnTo>
                    <a:pt x="31737" y="862685"/>
                  </a:lnTo>
                  <a:lnTo>
                    <a:pt x="3644" y="823595"/>
                  </a:lnTo>
                  <a:lnTo>
                    <a:pt x="0" y="803148"/>
                  </a:lnTo>
                  <a:lnTo>
                    <a:pt x="0" y="1204760"/>
                  </a:lnTo>
                  <a:lnTo>
                    <a:pt x="14338" y="1245095"/>
                  </a:lnTo>
                  <a:lnTo>
                    <a:pt x="55460" y="1282725"/>
                  </a:lnTo>
                  <a:lnTo>
                    <a:pt x="120446" y="1316824"/>
                  </a:lnTo>
                  <a:lnTo>
                    <a:pt x="160997" y="1332293"/>
                  </a:lnTo>
                  <a:lnTo>
                    <a:pt x="206451" y="1346581"/>
                  </a:lnTo>
                  <a:lnTo>
                    <a:pt x="256425" y="1359560"/>
                  </a:lnTo>
                  <a:lnTo>
                    <a:pt x="310565" y="1371142"/>
                  </a:lnTo>
                  <a:lnTo>
                    <a:pt x="368515" y="1381239"/>
                  </a:lnTo>
                  <a:lnTo>
                    <a:pt x="429920" y="1389722"/>
                  </a:lnTo>
                  <a:lnTo>
                    <a:pt x="494398" y="1396492"/>
                  </a:lnTo>
                  <a:lnTo>
                    <a:pt x="561619" y="1401470"/>
                  </a:lnTo>
                  <a:lnTo>
                    <a:pt x="631202" y="1404518"/>
                  </a:lnTo>
                  <a:lnTo>
                    <a:pt x="702792" y="1405559"/>
                  </a:lnTo>
                  <a:lnTo>
                    <a:pt x="774395" y="1404518"/>
                  </a:lnTo>
                  <a:lnTo>
                    <a:pt x="843978" y="1401470"/>
                  </a:lnTo>
                  <a:lnTo>
                    <a:pt x="911199" y="1396492"/>
                  </a:lnTo>
                  <a:lnTo>
                    <a:pt x="975677" y="1389722"/>
                  </a:lnTo>
                  <a:lnTo>
                    <a:pt x="1037082" y="1381239"/>
                  </a:lnTo>
                  <a:lnTo>
                    <a:pt x="1095032" y="1371142"/>
                  </a:lnTo>
                  <a:lnTo>
                    <a:pt x="1149172" y="1359560"/>
                  </a:lnTo>
                  <a:lnTo>
                    <a:pt x="1199146" y="1346581"/>
                  </a:lnTo>
                  <a:lnTo>
                    <a:pt x="1244600" y="1332293"/>
                  </a:lnTo>
                  <a:lnTo>
                    <a:pt x="1285151" y="1316824"/>
                  </a:lnTo>
                  <a:lnTo>
                    <a:pt x="1320457" y="1300264"/>
                  </a:lnTo>
                  <a:lnTo>
                    <a:pt x="1373860" y="1264297"/>
                  </a:lnTo>
                  <a:lnTo>
                    <a:pt x="1401953" y="1225207"/>
                  </a:lnTo>
                  <a:lnTo>
                    <a:pt x="1405597" y="1204760"/>
                  </a:lnTo>
                  <a:lnTo>
                    <a:pt x="1405597" y="1104353"/>
                  </a:lnTo>
                  <a:lnTo>
                    <a:pt x="1405597" y="1003947"/>
                  </a:lnTo>
                  <a:lnTo>
                    <a:pt x="1405597" y="803148"/>
                  </a:lnTo>
                  <a:close/>
                </a:path>
                <a:path w="1405889" h="1908175">
                  <a:moveTo>
                    <a:pt x="1405597" y="301129"/>
                  </a:moveTo>
                  <a:lnTo>
                    <a:pt x="1391259" y="341464"/>
                  </a:lnTo>
                  <a:lnTo>
                    <a:pt x="1350137" y="379095"/>
                  </a:lnTo>
                  <a:lnTo>
                    <a:pt x="1285151" y="413194"/>
                  </a:lnTo>
                  <a:lnTo>
                    <a:pt x="1255001" y="424700"/>
                  </a:lnTo>
                  <a:lnTo>
                    <a:pt x="1255001" y="652538"/>
                  </a:lnTo>
                  <a:lnTo>
                    <a:pt x="1251394" y="673087"/>
                  </a:lnTo>
                  <a:lnTo>
                    <a:pt x="1241196" y="688936"/>
                  </a:lnTo>
                  <a:lnTo>
                    <a:pt x="1225346" y="699135"/>
                  </a:lnTo>
                  <a:lnTo>
                    <a:pt x="1204798" y="702741"/>
                  </a:lnTo>
                  <a:lnTo>
                    <a:pt x="1184249" y="699135"/>
                  </a:lnTo>
                  <a:lnTo>
                    <a:pt x="1168400" y="688936"/>
                  </a:lnTo>
                  <a:lnTo>
                    <a:pt x="1158201" y="673087"/>
                  </a:lnTo>
                  <a:lnTo>
                    <a:pt x="1154595" y="652538"/>
                  </a:lnTo>
                  <a:lnTo>
                    <a:pt x="1158201" y="631990"/>
                  </a:lnTo>
                  <a:lnTo>
                    <a:pt x="1168400" y="616140"/>
                  </a:lnTo>
                  <a:lnTo>
                    <a:pt x="1184249" y="605942"/>
                  </a:lnTo>
                  <a:lnTo>
                    <a:pt x="1204798" y="602335"/>
                  </a:lnTo>
                  <a:lnTo>
                    <a:pt x="1225346" y="605942"/>
                  </a:lnTo>
                  <a:lnTo>
                    <a:pt x="1241196" y="616140"/>
                  </a:lnTo>
                  <a:lnTo>
                    <a:pt x="1251394" y="631990"/>
                  </a:lnTo>
                  <a:lnTo>
                    <a:pt x="1255001" y="652538"/>
                  </a:lnTo>
                  <a:lnTo>
                    <a:pt x="1255001" y="424700"/>
                  </a:lnTo>
                  <a:lnTo>
                    <a:pt x="1199146" y="442950"/>
                  </a:lnTo>
                  <a:lnTo>
                    <a:pt x="1149172" y="455930"/>
                  </a:lnTo>
                  <a:lnTo>
                    <a:pt x="1095032" y="467512"/>
                  </a:lnTo>
                  <a:lnTo>
                    <a:pt x="1037082" y="477608"/>
                  </a:lnTo>
                  <a:lnTo>
                    <a:pt x="975677" y="486092"/>
                  </a:lnTo>
                  <a:lnTo>
                    <a:pt x="911199" y="492861"/>
                  </a:lnTo>
                  <a:lnTo>
                    <a:pt x="843978" y="497840"/>
                  </a:lnTo>
                  <a:lnTo>
                    <a:pt x="774395" y="500888"/>
                  </a:lnTo>
                  <a:lnTo>
                    <a:pt x="702792" y="501929"/>
                  </a:lnTo>
                  <a:lnTo>
                    <a:pt x="631202" y="500888"/>
                  </a:lnTo>
                  <a:lnTo>
                    <a:pt x="561619" y="497840"/>
                  </a:lnTo>
                  <a:lnTo>
                    <a:pt x="494398" y="492861"/>
                  </a:lnTo>
                  <a:lnTo>
                    <a:pt x="429920" y="486092"/>
                  </a:lnTo>
                  <a:lnTo>
                    <a:pt x="368515" y="477608"/>
                  </a:lnTo>
                  <a:lnTo>
                    <a:pt x="310565" y="467512"/>
                  </a:lnTo>
                  <a:lnTo>
                    <a:pt x="256425" y="455930"/>
                  </a:lnTo>
                  <a:lnTo>
                    <a:pt x="206451" y="442950"/>
                  </a:lnTo>
                  <a:lnTo>
                    <a:pt x="160997" y="428663"/>
                  </a:lnTo>
                  <a:lnTo>
                    <a:pt x="120446" y="413194"/>
                  </a:lnTo>
                  <a:lnTo>
                    <a:pt x="85140" y="396646"/>
                  </a:lnTo>
                  <a:lnTo>
                    <a:pt x="31737" y="360667"/>
                  </a:lnTo>
                  <a:lnTo>
                    <a:pt x="3644" y="321589"/>
                  </a:lnTo>
                  <a:lnTo>
                    <a:pt x="0" y="301129"/>
                  </a:lnTo>
                  <a:lnTo>
                    <a:pt x="0" y="702741"/>
                  </a:lnTo>
                  <a:lnTo>
                    <a:pt x="14338" y="743077"/>
                  </a:lnTo>
                  <a:lnTo>
                    <a:pt x="55460" y="780707"/>
                  </a:lnTo>
                  <a:lnTo>
                    <a:pt x="120446" y="814806"/>
                  </a:lnTo>
                  <a:lnTo>
                    <a:pt x="160997" y="830275"/>
                  </a:lnTo>
                  <a:lnTo>
                    <a:pt x="206451" y="844562"/>
                  </a:lnTo>
                  <a:lnTo>
                    <a:pt x="256425" y="857542"/>
                  </a:lnTo>
                  <a:lnTo>
                    <a:pt x="310565" y="869137"/>
                  </a:lnTo>
                  <a:lnTo>
                    <a:pt x="368515" y="879221"/>
                  </a:lnTo>
                  <a:lnTo>
                    <a:pt x="429920" y="887704"/>
                  </a:lnTo>
                  <a:lnTo>
                    <a:pt x="494398" y="894473"/>
                  </a:lnTo>
                  <a:lnTo>
                    <a:pt x="561619" y="899452"/>
                  </a:lnTo>
                  <a:lnTo>
                    <a:pt x="631202" y="902500"/>
                  </a:lnTo>
                  <a:lnTo>
                    <a:pt x="702792" y="903541"/>
                  </a:lnTo>
                  <a:lnTo>
                    <a:pt x="774395" y="902500"/>
                  </a:lnTo>
                  <a:lnTo>
                    <a:pt x="843978" y="899452"/>
                  </a:lnTo>
                  <a:lnTo>
                    <a:pt x="911199" y="894473"/>
                  </a:lnTo>
                  <a:lnTo>
                    <a:pt x="975677" y="887704"/>
                  </a:lnTo>
                  <a:lnTo>
                    <a:pt x="1037082" y="879221"/>
                  </a:lnTo>
                  <a:lnTo>
                    <a:pt x="1095032" y="869137"/>
                  </a:lnTo>
                  <a:lnTo>
                    <a:pt x="1149172" y="857542"/>
                  </a:lnTo>
                  <a:lnTo>
                    <a:pt x="1199146" y="844562"/>
                  </a:lnTo>
                  <a:lnTo>
                    <a:pt x="1244600" y="830275"/>
                  </a:lnTo>
                  <a:lnTo>
                    <a:pt x="1285151" y="814806"/>
                  </a:lnTo>
                  <a:lnTo>
                    <a:pt x="1320457" y="798258"/>
                  </a:lnTo>
                  <a:lnTo>
                    <a:pt x="1373860" y="762279"/>
                  </a:lnTo>
                  <a:lnTo>
                    <a:pt x="1401953" y="723201"/>
                  </a:lnTo>
                  <a:lnTo>
                    <a:pt x="1405597" y="702741"/>
                  </a:lnTo>
                  <a:lnTo>
                    <a:pt x="1405597" y="602335"/>
                  </a:lnTo>
                  <a:lnTo>
                    <a:pt x="1405597" y="501929"/>
                  </a:lnTo>
                  <a:lnTo>
                    <a:pt x="1405597" y="301129"/>
                  </a:lnTo>
                  <a:close/>
                </a:path>
                <a:path w="1405889" h="1908175">
                  <a:moveTo>
                    <a:pt x="1405597" y="200723"/>
                  </a:moveTo>
                  <a:lnTo>
                    <a:pt x="1391323" y="160261"/>
                  </a:lnTo>
                  <a:lnTo>
                    <a:pt x="1350365" y="122567"/>
                  </a:lnTo>
                  <a:lnTo>
                    <a:pt x="1285570" y="88480"/>
                  </a:lnTo>
                  <a:lnTo>
                    <a:pt x="1199756" y="58775"/>
                  </a:lnTo>
                  <a:lnTo>
                    <a:pt x="1095743" y="34264"/>
                  </a:lnTo>
                  <a:lnTo>
                    <a:pt x="976363" y="15773"/>
                  </a:lnTo>
                  <a:lnTo>
                    <a:pt x="844435" y="4076"/>
                  </a:lnTo>
                  <a:lnTo>
                    <a:pt x="702792" y="0"/>
                  </a:lnTo>
                  <a:lnTo>
                    <a:pt x="561162" y="4076"/>
                  </a:lnTo>
                  <a:lnTo>
                    <a:pt x="429247" y="15773"/>
                  </a:lnTo>
                  <a:lnTo>
                    <a:pt x="309867" y="34264"/>
                  </a:lnTo>
                  <a:lnTo>
                    <a:pt x="205854" y="58775"/>
                  </a:lnTo>
                  <a:lnTo>
                    <a:pt x="120027" y="88480"/>
                  </a:lnTo>
                  <a:lnTo>
                    <a:pt x="84823" y="105029"/>
                  </a:lnTo>
                  <a:lnTo>
                    <a:pt x="31597" y="141020"/>
                  </a:lnTo>
                  <a:lnTo>
                    <a:pt x="3632" y="180187"/>
                  </a:lnTo>
                  <a:lnTo>
                    <a:pt x="0" y="200723"/>
                  </a:lnTo>
                  <a:lnTo>
                    <a:pt x="3632" y="221259"/>
                  </a:lnTo>
                  <a:lnTo>
                    <a:pt x="31597" y="260438"/>
                  </a:lnTo>
                  <a:lnTo>
                    <a:pt x="84823" y="296443"/>
                  </a:lnTo>
                  <a:lnTo>
                    <a:pt x="120027" y="312991"/>
                  </a:lnTo>
                  <a:lnTo>
                    <a:pt x="205854" y="342722"/>
                  </a:lnTo>
                  <a:lnTo>
                    <a:pt x="309867" y="367233"/>
                  </a:lnTo>
                  <a:lnTo>
                    <a:pt x="429247" y="385749"/>
                  </a:lnTo>
                  <a:lnTo>
                    <a:pt x="561162" y="397446"/>
                  </a:lnTo>
                  <a:lnTo>
                    <a:pt x="702792" y="401535"/>
                  </a:lnTo>
                  <a:lnTo>
                    <a:pt x="844435" y="397446"/>
                  </a:lnTo>
                  <a:lnTo>
                    <a:pt x="976363" y="385749"/>
                  </a:lnTo>
                  <a:lnTo>
                    <a:pt x="1095743" y="367233"/>
                  </a:lnTo>
                  <a:lnTo>
                    <a:pt x="1199756" y="342722"/>
                  </a:lnTo>
                  <a:lnTo>
                    <a:pt x="1285570" y="312991"/>
                  </a:lnTo>
                  <a:lnTo>
                    <a:pt x="1320774" y="296443"/>
                  </a:lnTo>
                  <a:lnTo>
                    <a:pt x="1374000" y="260438"/>
                  </a:lnTo>
                  <a:lnTo>
                    <a:pt x="1401965" y="221259"/>
                  </a:lnTo>
                  <a:lnTo>
                    <a:pt x="1405597" y="200723"/>
                  </a:lnTo>
                  <a:close/>
                </a:path>
              </a:pathLst>
            </a:custGeom>
            <a:solidFill>
              <a:srgbClr val="006EBE"/>
            </a:solidFill>
          </p:spPr>
          <p:txBody>
            <a:bodyPr wrap="square" lIns="0" tIns="0" rIns="0" bIns="0" rtlCol="0"/>
            <a:lstStyle/>
            <a:p>
              <a:endParaRPr/>
            </a:p>
          </p:txBody>
        </p:sp>
        <p:pic>
          <p:nvPicPr>
            <p:cNvPr id="5" name="object 5"/>
            <p:cNvPicPr/>
            <p:nvPr/>
          </p:nvPicPr>
          <p:blipFill>
            <a:blip r:embed="rId2" cstate="print"/>
            <a:stretch>
              <a:fillRect/>
            </a:stretch>
          </p:blipFill>
          <p:spPr>
            <a:xfrm>
              <a:off x="845819" y="2395715"/>
              <a:ext cx="7447788" cy="851928"/>
            </a:xfrm>
            <a:prstGeom prst="rect">
              <a:avLst/>
            </a:prstGeom>
          </p:spPr>
        </p:pic>
        <p:pic>
          <p:nvPicPr>
            <p:cNvPr id="6" name="object 6"/>
            <p:cNvPicPr/>
            <p:nvPr/>
          </p:nvPicPr>
          <p:blipFill>
            <a:blip r:embed="rId3" cstate="print"/>
            <a:stretch>
              <a:fillRect/>
            </a:stretch>
          </p:blipFill>
          <p:spPr>
            <a:xfrm>
              <a:off x="778763" y="2371331"/>
              <a:ext cx="7581900" cy="934224"/>
            </a:xfrm>
            <a:prstGeom prst="rect">
              <a:avLst/>
            </a:prstGeom>
          </p:spPr>
        </p:pic>
      </p:grpSp>
      <p:sp>
        <p:nvSpPr>
          <p:cNvPr id="7" name="object 7"/>
          <p:cNvSpPr txBox="1"/>
          <p:nvPr/>
        </p:nvSpPr>
        <p:spPr>
          <a:xfrm>
            <a:off x="1127143" y="3097954"/>
            <a:ext cx="7358380" cy="762000"/>
          </a:xfrm>
          <a:prstGeom prst="rect">
            <a:avLst/>
          </a:prstGeom>
          <a:solidFill>
            <a:srgbClr val="404040"/>
          </a:solidFill>
          <a:ln w="9525">
            <a:solidFill>
              <a:srgbClr val="373737"/>
            </a:solidFill>
          </a:ln>
        </p:spPr>
        <p:txBody>
          <a:bodyPr vert="horz" wrap="square" lIns="0" tIns="66040" rIns="0" bIns="0" rtlCol="0">
            <a:spAutoFit/>
          </a:bodyPr>
          <a:lstStyle/>
          <a:p>
            <a:pPr marL="172085">
              <a:lnSpc>
                <a:spcPct val="100000"/>
              </a:lnSpc>
              <a:spcBef>
                <a:spcPts val="520"/>
              </a:spcBef>
            </a:pPr>
            <a:r>
              <a:rPr sz="3200" dirty="0">
                <a:solidFill>
                  <a:srgbClr val="FFFFFF"/>
                </a:solidFill>
                <a:latin typeface="Calibri"/>
                <a:cs typeface="Calibri"/>
              </a:rPr>
              <a:t>What</a:t>
            </a:r>
            <a:r>
              <a:rPr sz="3200" spc="-5" dirty="0">
                <a:solidFill>
                  <a:srgbClr val="FFFFFF"/>
                </a:solidFill>
                <a:latin typeface="Calibri"/>
                <a:cs typeface="Calibri"/>
              </a:rPr>
              <a:t> </a:t>
            </a:r>
            <a:r>
              <a:rPr sz="3200" dirty="0">
                <a:solidFill>
                  <a:srgbClr val="FFFFFF"/>
                </a:solidFill>
                <a:latin typeface="Calibri"/>
                <a:cs typeface="Calibri"/>
              </a:rPr>
              <a:t>is</a:t>
            </a:r>
            <a:r>
              <a:rPr sz="3200" spc="-15" dirty="0">
                <a:solidFill>
                  <a:srgbClr val="FFFFFF"/>
                </a:solidFill>
                <a:latin typeface="Calibri"/>
                <a:cs typeface="Calibri"/>
              </a:rPr>
              <a:t> </a:t>
            </a:r>
            <a:r>
              <a:rPr sz="3200" dirty="0">
                <a:solidFill>
                  <a:srgbClr val="FFFFFF"/>
                </a:solidFill>
                <a:latin typeface="Calibri"/>
                <a:cs typeface="Calibri"/>
              </a:rPr>
              <a:t>the</a:t>
            </a:r>
            <a:r>
              <a:rPr sz="3200" spc="-5" dirty="0">
                <a:solidFill>
                  <a:srgbClr val="FFFFFF"/>
                </a:solidFill>
                <a:latin typeface="Calibri"/>
                <a:cs typeface="Calibri"/>
              </a:rPr>
              <a:t> purpose </a:t>
            </a:r>
            <a:r>
              <a:rPr sz="3200" dirty="0">
                <a:solidFill>
                  <a:srgbClr val="FFFFFF"/>
                </a:solidFill>
                <a:latin typeface="Calibri"/>
                <a:cs typeface="Calibri"/>
              </a:rPr>
              <a:t>of a </a:t>
            </a:r>
            <a:r>
              <a:rPr sz="3200" spc="-5" dirty="0">
                <a:solidFill>
                  <a:srgbClr val="FFFFFF"/>
                </a:solidFill>
                <a:latin typeface="Calibri"/>
                <a:cs typeface="Calibri"/>
              </a:rPr>
              <a:t>data</a:t>
            </a:r>
            <a:r>
              <a:rPr sz="3200" spc="10" dirty="0">
                <a:solidFill>
                  <a:srgbClr val="FFFFFF"/>
                </a:solidFill>
                <a:latin typeface="Calibri"/>
                <a:cs typeface="Calibri"/>
              </a:rPr>
              <a:t> </a:t>
            </a:r>
            <a:r>
              <a:rPr sz="3200" dirty="0">
                <a:solidFill>
                  <a:srgbClr val="FFFFFF"/>
                </a:solidFill>
                <a:latin typeface="Calibri"/>
                <a:cs typeface="Calibri"/>
              </a:rPr>
              <a:t>warehouse?</a:t>
            </a:r>
            <a:endParaRPr sz="3200" dirty="0">
              <a:latin typeface="Calibri"/>
              <a:cs typeface="Calibri"/>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4448" y="418338"/>
            <a:ext cx="451421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15" dirty="0"/>
              <a:t> </a:t>
            </a:r>
            <a:r>
              <a:rPr dirty="0"/>
              <a:t>is</a:t>
            </a:r>
            <a:r>
              <a:rPr spc="-15" dirty="0"/>
              <a:t> </a:t>
            </a:r>
            <a:r>
              <a:rPr dirty="0"/>
              <a:t>a </a:t>
            </a:r>
            <a:r>
              <a:rPr spc="-5" dirty="0"/>
              <a:t>data </a:t>
            </a:r>
            <a:r>
              <a:rPr dirty="0"/>
              <a:t>warehouse?</a:t>
            </a:r>
          </a:p>
        </p:txBody>
      </p:sp>
      <p:grpSp>
        <p:nvGrpSpPr>
          <p:cNvPr id="3" name="object 3"/>
          <p:cNvGrpSpPr/>
          <p:nvPr/>
        </p:nvGrpSpPr>
        <p:grpSpPr>
          <a:xfrm>
            <a:off x="845819" y="1774566"/>
            <a:ext cx="7487920" cy="1908175"/>
            <a:chOff x="845819" y="1774566"/>
            <a:chExt cx="7487920" cy="1908175"/>
          </a:xfrm>
        </p:grpSpPr>
        <p:sp>
          <p:nvSpPr>
            <p:cNvPr id="4" name="object 4"/>
            <p:cNvSpPr/>
            <p:nvPr/>
          </p:nvSpPr>
          <p:spPr>
            <a:xfrm>
              <a:off x="3872573" y="1774570"/>
              <a:ext cx="1405890" cy="1908175"/>
            </a:xfrm>
            <a:custGeom>
              <a:avLst/>
              <a:gdLst/>
              <a:ahLst/>
              <a:cxnLst/>
              <a:rect l="l" t="t" r="r" b="b"/>
              <a:pathLst>
                <a:path w="1405889" h="1908175">
                  <a:moveTo>
                    <a:pt x="1405597" y="1305153"/>
                  </a:moveTo>
                  <a:lnTo>
                    <a:pt x="1391259" y="1345501"/>
                  </a:lnTo>
                  <a:lnTo>
                    <a:pt x="1350137" y="1383131"/>
                  </a:lnTo>
                  <a:lnTo>
                    <a:pt x="1285151" y="1417231"/>
                  </a:lnTo>
                  <a:lnTo>
                    <a:pt x="1255001" y="1428737"/>
                  </a:lnTo>
                  <a:lnTo>
                    <a:pt x="1255001" y="1656575"/>
                  </a:lnTo>
                  <a:lnTo>
                    <a:pt x="1251394" y="1677123"/>
                  </a:lnTo>
                  <a:lnTo>
                    <a:pt x="1241196" y="1692960"/>
                  </a:lnTo>
                  <a:lnTo>
                    <a:pt x="1225346" y="1703158"/>
                  </a:lnTo>
                  <a:lnTo>
                    <a:pt x="1204798" y="1706778"/>
                  </a:lnTo>
                  <a:lnTo>
                    <a:pt x="1184249" y="1703158"/>
                  </a:lnTo>
                  <a:lnTo>
                    <a:pt x="1168400" y="1692960"/>
                  </a:lnTo>
                  <a:lnTo>
                    <a:pt x="1158201" y="1677123"/>
                  </a:lnTo>
                  <a:lnTo>
                    <a:pt x="1154595" y="1656575"/>
                  </a:lnTo>
                  <a:lnTo>
                    <a:pt x="1158201" y="1636014"/>
                  </a:lnTo>
                  <a:lnTo>
                    <a:pt x="1168400" y="1620177"/>
                  </a:lnTo>
                  <a:lnTo>
                    <a:pt x="1184249" y="1609979"/>
                  </a:lnTo>
                  <a:lnTo>
                    <a:pt x="1204798" y="1606372"/>
                  </a:lnTo>
                  <a:lnTo>
                    <a:pt x="1225346" y="1609979"/>
                  </a:lnTo>
                  <a:lnTo>
                    <a:pt x="1241196" y="1620177"/>
                  </a:lnTo>
                  <a:lnTo>
                    <a:pt x="1251394" y="1636014"/>
                  </a:lnTo>
                  <a:lnTo>
                    <a:pt x="1255001" y="1656575"/>
                  </a:lnTo>
                  <a:lnTo>
                    <a:pt x="1255001" y="1428737"/>
                  </a:lnTo>
                  <a:lnTo>
                    <a:pt x="1199146" y="1446974"/>
                  </a:lnTo>
                  <a:lnTo>
                    <a:pt x="1149172" y="1459966"/>
                  </a:lnTo>
                  <a:lnTo>
                    <a:pt x="1095032" y="1471549"/>
                  </a:lnTo>
                  <a:lnTo>
                    <a:pt x="1037082" y="1481632"/>
                  </a:lnTo>
                  <a:lnTo>
                    <a:pt x="975677" y="1490116"/>
                  </a:lnTo>
                  <a:lnTo>
                    <a:pt x="911199" y="1496898"/>
                  </a:lnTo>
                  <a:lnTo>
                    <a:pt x="843978" y="1501863"/>
                  </a:lnTo>
                  <a:lnTo>
                    <a:pt x="774395" y="1504924"/>
                  </a:lnTo>
                  <a:lnTo>
                    <a:pt x="702792" y="1505966"/>
                  </a:lnTo>
                  <a:lnTo>
                    <a:pt x="631202" y="1504924"/>
                  </a:lnTo>
                  <a:lnTo>
                    <a:pt x="561619" y="1501863"/>
                  </a:lnTo>
                  <a:lnTo>
                    <a:pt x="494398" y="1496898"/>
                  </a:lnTo>
                  <a:lnTo>
                    <a:pt x="429920" y="1490116"/>
                  </a:lnTo>
                  <a:lnTo>
                    <a:pt x="368515" y="1481632"/>
                  </a:lnTo>
                  <a:lnTo>
                    <a:pt x="310565" y="1471549"/>
                  </a:lnTo>
                  <a:lnTo>
                    <a:pt x="256425" y="1459966"/>
                  </a:lnTo>
                  <a:lnTo>
                    <a:pt x="206451" y="1446974"/>
                  </a:lnTo>
                  <a:lnTo>
                    <a:pt x="160997" y="1432699"/>
                  </a:lnTo>
                  <a:lnTo>
                    <a:pt x="120446" y="1417231"/>
                  </a:lnTo>
                  <a:lnTo>
                    <a:pt x="85140" y="1400670"/>
                  </a:lnTo>
                  <a:lnTo>
                    <a:pt x="31737" y="1364703"/>
                  </a:lnTo>
                  <a:lnTo>
                    <a:pt x="3644" y="1325613"/>
                  </a:lnTo>
                  <a:lnTo>
                    <a:pt x="0" y="1305153"/>
                  </a:lnTo>
                  <a:lnTo>
                    <a:pt x="0" y="1706778"/>
                  </a:lnTo>
                  <a:lnTo>
                    <a:pt x="14338" y="1747113"/>
                  </a:lnTo>
                  <a:lnTo>
                    <a:pt x="55460" y="1784743"/>
                  </a:lnTo>
                  <a:lnTo>
                    <a:pt x="120446" y="1818843"/>
                  </a:lnTo>
                  <a:lnTo>
                    <a:pt x="160997" y="1834311"/>
                  </a:lnTo>
                  <a:lnTo>
                    <a:pt x="206451" y="1848586"/>
                  </a:lnTo>
                  <a:lnTo>
                    <a:pt x="256425" y="1861578"/>
                  </a:lnTo>
                  <a:lnTo>
                    <a:pt x="310565" y="1873161"/>
                  </a:lnTo>
                  <a:lnTo>
                    <a:pt x="368515" y="1883244"/>
                  </a:lnTo>
                  <a:lnTo>
                    <a:pt x="429920" y="1891728"/>
                  </a:lnTo>
                  <a:lnTo>
                    <a:pt x="494398" y="1898510"/>
                  </a:lnTo>
                  <a:lnTo>
                    <a:pt x="561619" y="1903476"/>
                  </a:lnTo>
                  <a:lnTo>
                    <a:pt x="631202" y="1906536"/>
                  </a:lnTo>
                  <a:lnTo>
                    <a:pt x="702805" y="1907578"/>
                  </a:lnTo>
                  <a:lnTo>
                    <a:pt x="774395" y="1906536"/>
                  </a:lnTo>
                  <a:lnTo>
                    <a:pt x="843978" y="1903476"/>
                  </a:lnTo>
                  <a:lnTo>
                    <a:pt x="911199" y="1898510"/>
                  </a:lnTo>
                  <a:lnTo>
                    <a:pt x="975677" y="1891728"/>
                  </a:lnTo>
                  <a:lnTo>
                    <a:pt x="1037082" y="1883244"/>
                  </a:lnTo>
                  <a:lnTo>
                    <a:pt x="1095032" y="1873161"/>
                  </a:lnTo>
                  <a:lnTo>
                    <a:pt x="1149172" y="1861578"/>
                  </a:lnTo>
                  <a:lnTo>
                    <a:pt x="1199146" y="1848586"/>
                  </a:lnTo>
                  <a:lnTo>
                    <a:pt x="1244600" y="1834311"/>
                  </a:lnTo>
                  <a:lnTo>
                    <a:pt x="1285151" y="1818843"/>
                  </a:lnTo>
                  <a:lnTo>
                    <a:pt x="1320457" y="1802282"/>
                  </a:lnTo>
                  <a:lnTo>
                    <a:pt x="1373860" y="1766316"/>
                  </a:lnTo>
                  <a:lnTo>
                    <a:pt x="1401953" y="1727225"/>
                  </a:lnTo>
                  <a:lnTo>
                    <a:pt x="1405597" y="1706778"/>
                  </a:lnTo>
                  <a:lnTo>
                    <a:pt x="1405597" y="1606372"/>
                  </a:lnTo>
                  <a:lnTo>
                    <a:pt x="1405597" y="1505966"/>
                  </a:lnTo>
                  <a:lnTo>
                    <a:pt x="1405597" y="1305153"/>
                  </a:lnTo>
                  <a:close/>
                </a:path>
                <a:path w="1405889" h="1908175">
                  <a:moveTo>
                    <a:pt x="1405597" y="803148"/>
                  </a:moveTo>
                  <a:lnTo>
                    <a:pt x="1391259" y="843483"/>
                  </a:lnTo>
                  <a:lnTo>
                    <a:pt x="1350137" y="881113"/>
                  </a:lnTo>
                  <a:lnTo>
                    <a:pt x="1285151" y="915212"/>
                  </a:lnTo>
                  <a:lnTo>
                    <a:pt x="1255001" y="926719"/>
                  </a:lnTo>
                  <a:lnTo>
                    <a:pt x="1255001" y="1154557"/>
                  </a:lnTo>
                  <a:lnTo>
                    <a:pt x="1251394" y="1175105"/>
                  </a:lnTo>
                  <a:lnTo>
                    <a:pt x="1241196" y="1190955"/>
                  </a:lnTo>
                  <a:lnTo>
                    <a:pt x="1225346" y="1201153"/>
                  </a:lnTo>
                  <a:lnTo>
                    <a:pt x="1204798" y="1204760"/>
                  </a:lnTo>
                  <a:lnTo>
                    <a:pt x="1184249" y="1201153"/>
                  </a:lnTo>
                  <a:lnTo>
                    <a:pt x="1168400" y="1190955"/>
                  </a:lnTo>
                  <a:lnTo>
                    <a:pt x="1158201" y="1175105"/>
                  </a:lnTo>
                  <a:lnTo>
                    <a:pt x="1154595" y="1154557"/>
                  </a:lnTo>
                  <a:lnTo>
                    <a:pt x="1158201" y="1134008"/>
                  </a:lnTo>
                  <a:lnTo>
                    <a:pt x="1168400" y="1118158"/>
                  </a:lnTo>
                  <a:lnTo>
                    <a:pt x="1184249" y="1107960"/>
                  </a:lnTo>
                  <a:lnTo>
                    <a:pt x="1204798" y="1104353"/>
                  </a:lnTo>
                  <a:lnTo>
                    <a:pt x="1225346" y="1107960"/>
                  </a:lnTo>
                  <a:lnTo>
                    <a:pt x="1241196" y="1118158"/>
                  </a:lnTo>
                  <a:lnTo>
                    <a:pt x="1251394" y="1134008"/>
                  </a:lnTo>
                  <a:lnTo>
                    <a:pt x="1255001" y="1154557"/>
                  </a:lnTo>
                  <a:lnTo>
                    <a:pt x="1255001" y="926719"/>
                  </a:lnTo>
                  <a:lnTo>
                    <a:pt x="1199146" y="944968"/>
                  </a:lnTo>
                  <a:lnTo>
                    <a:pt x="1149172" y="957948"/>
                  </a:lnTo>
                  <a:lnTo>
                    <a:pt x="1095032" y="969530"/>
                  </a:lnTo>
                  <a:lnTo>
                    <a:pt x="1037082" y="979627"/>
                  </a:lnTo>
                  <a:lnTo>
                    <a:pt x="975677" y="988110"/>
                  </a:lnTo>
                  <a:lnTo>
                    <a:pt x="911199" y="994879"/>
                  </a:lnTo>
                  <a:lnTo>
                    <a:pt x="843978" y="999845"/>
                  </a:lnTo>
                  <a:lnTo>
                    <a:pt x="774395" y="1002906"/>
                  </a:lnTo>
                  <a:lnTo>
                    <a:pt x="702792" y="1003947"/>
                  </a:lnTo>
                  <a:lnTo>
                    <a:pt x="631202" y="1002906"/>
                  </a:lnTo>
                  <a:lnTo>
                    <a:pt x="561619" y="999845"/>
                  </a:lnTo>
                  <a:lnTo>
                    <a:pt x="494398" y="994879"/>
                  </a:lnTo>
                  <a:lnTo>
                    <a:pt x="429920" y="988110"/>
                  </a:lnTo>
                  <a:lnTo>
                    <a:pt x="368515" y="979627"/>
                  </a:lnTo>
                  <a:lnTo>
                    <a:pt x="310565" y="969530"/>
                  </a:lnTo>
                  <a:lnTo>
                    <a:pt x="256425" y="957948"/>
                  </a:lnTo>
                  <a:lnTo>
                    <a:pt x="206451" y="944968"/>
                  </a:lnTo>
                  <a:lnTo>
                    <a:pt x="160997" y="930681"/>
                  </a:lnTo>
                  <a:lnTo>
                    <a:pt x="120446" y="915212"/>
                  </a:lnTo>
                  <a:lnTo>
                    <a:pt x="85140" y="898652"/>
                  </a:lnTo>
                  <a:lnTo>
                    <a:pt x="31737" y="862685"/>
                  </a:lnTo>
                  <a:lnTo>
                    <a:pt x="3644" y="823595"/>
                  </a:lnTo>
                  <a:lnTo>
                    <a:pt x="0" y="803148"/>
                  </a:lnTo>
                  <a:lnTo>
                    <a:pt x="0" y="1204760"/>
                  </a:lnTo>
                  <a:lnTo>
                    <a:pt x="14338" y="1245095"/>
                  </a:lnTo>
                  <a:lnTo>
                    <a:pt x="55460" y="1282725"/>
                  </a:lnTo>
                  <a:lnTo>
                    <a:pt x="120446" y="1316824"/>
                  </a:lnTo>
                  <a:lnTo>
                    <a:pt x="160997" y="1332293"/>
                  </a:lnTo>
                  <a:lnTo>
                    <a:pt x="206451" y="1346581"/>
                  </a:lnTo>
                  <a:lnTo>
                    <a:pt x="256425" y="1359560"/>
                  </a:lnTo>
                  <a:lnTo>
                    <a:pt x="310565" y="1371142"/>
                  </a:lnTo>
                  <a:lnTo>
                    <a:pt x="368515" y="1381239"/>
                  </a:lnTo>
                  <a:lnTo>
                    <a:pt x="429920" y="1389722"/>
                  </a:lnTo>
                  <a:lnTo>
                    <a:pt x="494398" y="1396492"/>
                  </a:lnTo>
                  <a:lnTo>
                    <a:pt x="561619" y="1401470"/>
                  </a:lnTo>
                  <a:lnTo>
                    <a:pt x="631202" y="1404518"/>
                  </a:lnTo>
                  <a:lnTo>
                    <a:pt x="702792" y="1405559"/>
                  </a:lnTo>
                  <a:lnTo>
                    <a:pt x="774395" y="1404518"/>
                  </a:lnTo>
                  <a:lnTo>
                    <a:pt x="843978" y="1401470"/>
                  </a:lnTo>
                  <a:lnTo>
                    <a:pt x="911199" y="1396492"/>
                  </a:lnTo>
                  <a:lnTo>
                    <a:pt x="975677" y="1389722"/>
                  </a:lnTo>
                  <a:lnTo>
                    <a:pt x="1037082" y="1381239"/>
                  </a:lnTo>
                  <a:lnTo>
                    <a:pt x="1095032" y="1371142"/>
                  </a:lnTo>
                  <a:lnTo>
                    <a:pt x="1149172" y="1359560"/>
                  </a:lnTo>
                  <a:lnTo>
                    <a:pt x="1199146" y="1346581"/>
                  </a:lnTo>
                  <a:lnTo>
                    <a:pt x="1244600" y="1332293"/>
                  </a:lnTo>
                  <a:lnTo>
                    <a:pt x="1285151" y="1316824"/>
                  </a:lnTo>
                  <a:lnTo>
                    <a:pt x="1320457" y="1300264"/>
                  </a:lnTo>
                  <a:lnTo>
                    <a:pt x="1373860" y="1264297"/>
                  </a:lnTo>
                  <a:lnTo>
                    <a:pt x="1401953" y="1225207"/>
                  </a:lnTo>
                  <a:lnTo>
                    <a:pt x="1405597" y="1204760"/>
                  </a:lnTo>
                  <a:lnTo>
                    <a:pt x="1405597" y="1104353"/>
                  </a:lnTo>
                  <a:lnTo>
                    <a:pt x="1405597" y="1003947"/>
                  </a:lnTo>
                  <a:lnTo>
                    <a:pt x="1405597" y="803148"/>
                  </a:lnTo>
                  <a:close/>
                </a:path>
                <a:path w="1405889" h="1908175">
                  <a:moveTo>
                    <a:pt x="1405597" y="301129"/>
                  </a:moveTo>
                  <a:lnTo>
                    <a:pt x="1391259" y="341464"/>
                  </a:lnTo>
                  <a:lnTo>
                    <a:pt x="1350137" y="379095"/>
                  </a:lnTo>
                  <a:lnTo>
                    <a:pt x="1285151" y="413194"/>
                  </a:lnTo>
                  <a:lnTo>
                    <a:pt x="1255001" y="424700"/>
                  </a:lnTo>
                  <a:lnTo>
                    <a:pt x="1255001" y="652538"/>
                  </a:lnTo>
                  <a:lnTo>
                    <a:pt x="1251394" y="673087"/>
                  </a:lnTo>
                  <a:lnTo>
                    <a:pt x="1241196" y="688936"/>
                  </a:lnTo>
                  <a:lnTo>
                    <a:pt x="1225346" y="699135"/>
                  </a:lnTo>
                  <a:lnTo>
                    <a:pt x="1204798" y="702741"/>
                  </a:lnTo>
                  <a:lnTo>
                    <a:pt x="1184249" y="699135"/>
                  </a:lnTo>
                  <a:lnTo>
                    <a:pt x="1168400" y="688936"/>
                  </a:lnTo>
                  <a:lnTo>
                    <a:pt x="1158201" y="673087"/>
                  </a:lnTo>
                  <a:lnTo>
                    <a:pt x="1154595" y="652538"/>
                  </a:lnTo>
                  <a:lnTo>
                    <a:pt x="1158201" y="631990"/>
                  </a:lnTo>
                  <a:lnTo>
                    <a:pt x="1168400" y="616140"/>
                  </a:lnTo>
                  <a:lnTo>
                    <a:pt x="1184249" y="605942"/>
                  </a:lnTo>
                  <a:lnTo>
                    <a:pt x="1204798" y="602335"/>
                  </a:lnTo>
                  <a:lnTo>
                    <a:pt x="1225346" y="605942"/>
                  </a:lnTo>
                  <a:lnTo>
                    <a:pt x="1241196" y="616140"/>
                  </a:lnTo>
                  <a:lnTo>
                    <a:pt x="1251394" y="631990"/>
                  </a:lnTo>
                  <a:lnTo>
                    <a:pt x="1255001" y="652538"/>
                  </a:lnTo>
                  <a:lnTo>
                    <a:pt x="1255001" y="424700"/>
                  </a:lnTo>
                  <a:lnTo>
                    <a:pt x="1199146" y="442950"/>
                  </a:lnTo>
                  <a:lnTo>
                    <a:pt x="1149172" y="455930"/>
                  </a:lnTo>
                  <a:lnTo>
                    <a:pt x="1095032" y="467512"/>
                  </a:lnTo>
                  <a:lnTo>
                    <a:pt x="1037082" y="477608"/>
                  </a:lnTo>
                  <a:lnTo>
                    <a:pt x="975677" y="486092"/>
                  </a:lnTo>
                  <a:lnTo>
                    <a:pt x="911199" y="492861"/>
                  </a:lnTo>
                  <a:lnTo>
                    <a:pt x="843978" y="497840"/>
                  </a:lnTo>
                  <a:lnTo>
                    <a:pt x="774395" y="500888"/>
                  </a:lnTo>
                  <a:lnTo>
                    <a:pt x="702792" y="501929"/>
                  </a:lnTo>
                  <a:lnTo>
                    <a:pt x="631202" y="500888"/>
                  </a:lnTo>
                  <a:lnTo>
                    <a:pt x="561619" y="497840"/>
                  </a:lnTo>
                  <a:lnTo>
                    <a:pt x="494398" y="492861"/>
                  </a:lnTo>
                  <a:lnTo>
                    <a:pt x="429920" y="486092"/>
                  </a:lnTo>
                  <a:lnTo>
                    <a:pt x="368515" y="477608"/>
                  </a:lnTo>
                  <a:lnTo>
                    <a:pt x="310565" y="467512"/>
                  </a:lnTo>
                  <a:lnTo>
                    <a:pt x="256425" y="455930"/>
                  </a:lnTo>
                  <a:lnTo>
                    <a:pt x="206451" y="442950"/>
                  </a:lnTo>
                  <a:lnTo>
                    <a:pt x="160997" y="428663"/>
                  </a:lnTo>
                  <a:lnTo>
                    <a:pt x="120446" y="413194"/>
                  </a:lnTo>
                  <a:lnTo>
                    <a:pt x="85140" y="396646"/>
                  </a:lnTo>
                  <a:lnTo>
                    <a:pt x="31737" y="360667"/>
                  </a:lnTo>
                  <a:lnTo>
                    <a:pt x="3644" y="321589"/>
                  </a:lnTo>
                  <a:lnTo>
                    <a:pt x="0" y="301129"/>
                  </a:lnTo>
                  <a:lnTo>
                    <a:pt x="0" y="702741"/>
                  </a:lnTo>
                  <a:lnTo>
                    <a:pt x="14338" y="743077"/>
                  </a:lnTo>
                  <a:lnTo>
                    <a:pt x="55460" y="780707"/>
                  </a:lnTo>
                  <a:lnTo>
                    <a:pt x="120446" y="814806"/>
                  </a:lnTo>
                  <a:lnTo>
                    <a:pt x="160997" y="830275"/>
                  </a:lnTo>
                  <a:lnTo>
                    <a:pt x="206451" y="844562"/>
                  </a:lnTo>
                  <a:lnTo>
                    <a:pt x="256425" y="857542"/>
                  </a:lnTo>
                  <a:lnTo>
                    <a:pt x="310565" y="869137"/>
                  </a:lnTo>
                  <a:lnTo>
                    <a:pt x="368515" y="879221"/>
                  </a:lnTo>
                  <a:lnTo>
                    <a:pt x="429920" y="887704"/>
                  </a:lnTo>
                  <a:lnTo>
                    <a:pt x="494398" y="894473"/>
                  </a:lnTo>
                  <a:lnTo>
                    <a:pt x="561619" y="899452"/>
                  </a:lnTo>
                  <a:lnTo>
                    <a:pt x="631202" y="902500"/>
                  </a:lnTo>
                  <a:lnTo>
                    <a:pt x="702792" y="903541"/>
                  </a:lnTo>
                  <a:lnTo>
                    <a:pt x="774395" y="902500"/>
                  </a:lnTo>
                  <a:lnTo>
                    <a:pt x="843978" y="899452"/>
                  </a:lnTo>
                  <a:lnTo>
                    <a:pt x="911199" y="894473"/>
                  </a:lnTo>
                  <a:lnTo>
                    <a:pt x="975677" y="887704"/>
                  </a:lnTo>
                  <a:lnTo>
                    <a:pt x="1037082" y="879221"/>
                  </a:lnTo>
                  <a:lnTo>
                    <a:pt x="1095032" y="869137"/>
                  </a:lnTo>
                  <a:lnTo>
                    <a:pt x="1149172" y="857542"/>
                  </a:lnTo>
                  <a:lnTo>
                    <a:pt x="1199146" y="844562"/>
                  </a:lnTo>
                  <a:lnTo>
                    <a:pt x="1244600" y="830275"/>
                  </a:lnTo>
                  <a:lnTo>
                    <a:pt x="1285151" y="814806"/>
                  </a:lnTo>
                  <a:lnTo>
                    <a:pt x="1320457" y="798258"/>
                  </a:lnTo>
                  <a:lnTo>
                    <a:pt x="1373860" y="762279"/>
                  </a:lnTo>
                  <a:lnTo>
                    <a:pt x="1401953" y="723201"/>
                  </a:lnTo>
                  <a:lnTo>
                    <a:pt x="1405597" y="702741"/>
                  </a:lnTo>
                  <a:lnTo>
                    <a:pt x="1405597" y="602335"/>
                  </a:lnTo>
                  <a:lnTo>
                    <a:pt x="1405597" y="501929"/>
                  </a:lnTo>
                  <a:lnTo>
                    <a:pt x="1405597" y="301129"/>
                  </a:lnTo>
                  <a:close/>
                </a:path>
                <a:path w="1405889" h="1908175">
                  <a:moveTo>
                    <a:pt x="1405597" y="200723"/>
                  </a:moveTo>
                  <a:lnTo>
                    <a:pt x="1391323" y="160261"/>
                  </a:lnTo>
                  <a:lnTo>
                    <a:pt x="1350365" y="122567"/>
                  </a:lnTo>
                  <a:lnTo>
                    <a:pt x="1285570" y="88480"/>
                  </a:lnTo>
                  <a:lnTo>
                    <a:pt x="1199756" y="58775"/>
                  </a:lnTo>
                  <a:lnTo>
                    <a:pt x="1095743" y="34264"/>
                  </a:lnTo>
                  <a:lnTo>
                    <a:pt x="976363" y="15773"/>
                  </a:lnTo>
                  <a:lnTo>
                    <a:pt x="844435" y="4076"/>
                  </a:lnTo>
                  <a:lnTo>
                    <a:pt x="702792" y="0"/>
                  </a:lnTo>
                  <a:lnTo>
                    <a:pt x="561162" y="4076"/>
                  </a:lnTo>
                  <a:lnTo>
                    <a:pt x="429247" y="15773"/>
                  </a:lnTo>
                  <a:lnTo>
                    <a:pt x="309867" y="34264"/>
                  </a:lnTo>
                  <a:lnTo>
                    <a:pt x="205854" y="58775"/>
                  </a:lnTo>
                  <a:lnTo>
                    <a:pt x="120027" y="88480"/>
                  </a:lnTo>
                  <a:lnTo>
                    <a:pt x="84823" y="105029"/>
                  </a:lnTo>
                  <a:lnTo>
                    <a:pt x="31597" y="141020"/>
                  </a:lnTo>
                  <a:lnTo>
                    <a:pt x="3632" y="180187"/>
                  </a:lnTo>
                  <a:lnTo>
                    <a:pt x="0" y="200723"/>
                  </a:lnTo>
                  <a:lnTo>
                    <a:pt x="3632" y="221259"/>
                  </a:lnTo>
                  <a:lnTo>
                    <a:pt x="31597" y="260438"/>
                  </a:lnTo>
                  <a:lnTo>
                    <a:pt x="84823" y="296443"/>
                  </a:lnTo>
                  <a:lnTo>
                    <a:pt x="120027" y="312991"/>
                  </a:lnTo>
                  <a:lnTo>
                    <a:pt x="205854" y="342722"/>
                  </a:lnTo>
                  <a:lnTo>
                    <a:pt x="309867" y="367233"/>
                  </a:lnTo>
                  <a:lnTo>
                    <a:pt x="429247" y="385749"/>
                  </a:lnTo>
                  <a:lnTo>
                    <a:pt x="561162" y="397446"/>
                  </a:lnTo>
                  <a:lnTo>
                    <a:pt x="702792" y="401535"/>
                  </a:lnTo>
                  <a:lnTo>
                    <a:pt x="844435" y="397446"/>
                  </a:lnTo>
                  <a:lnTo>
                    <a:pt x="976363" y="385749"/>
                  </a:lnTo>
                  <a:lnTo>
                    <a:pt x="1095743" y="367233"/>
                  </a:lnTo>
                  <a:lnTo>
                    <a:pt x="1199756" y="342722"/>
                  </a:lnTo>
                  <a:lnTo>
                    <a:pt x="1285570" y="312991"/>
                  </a:lnTo>
                  <a:lnTo>
                    <a:pt x="1320774" y="296443"/>
                  </a:lnTo>
                  <a:lnTo>
                    <a:pt x="1374000" y="260438"/>
                  </a:lnTo>
                  <a:lnTo>
                    <a:pt x="1401965" y="221259"/>
                  </a:lnTo>
                  <a:lnTo>
                    <a:pt x="1405597" y="200723"/>
                  </a:lnTo>
                  <a:close/>
                </a:path>
              </a:pathLst>
            </a:custGeom>
            <a:solidFill>
              <a:srgbClr val="006EBE"/>
            </a:solidFill>
          </p:spPr>
          <p:txBody>
            <a:bodyPr wrap="square" lIns="0" tIns="0" rIns="0" bIns="0" rtlCol="0"/>
            <a:lstStyle/>
            <a:p>
              <a:endParaRPr/>
            </a:p>
          </p:txBody>
        </p:sp>
        <p:pic>
          <p:nvPicPr>
            <p:cNvPr id="5" name="object 5"/>
            <p:cNvPicPr/>
            <p:nvPr/>
          </p:nvPicPr>
          <p:blipFill>
            <a:blip r:embed="rId2" cstate="print"/>
            <a:stretch>
              <a:fillRect/>
            </a:stretch>
          </p:blipFill>
          <p:spPr>
            <a:xfrm>
              <a:off x="845819" y="2243327"/>
              <a:ext cx="7447788" cy="1309116"/>
            </a:xfrm>
            <a:prstGeom prst="rect">
              <a:avLst/>
            </a:prstGeom>
          </p:spPr>
        </p:pic>
        <p:pic>
          <p:nvPicPr>
            <p:cNvPr id="6" name="object 6"/>
            <p:cNvPicPr/>
            <p:nvPr/>
          </p:nvPicPr>
          <p:blipFill>
            <a:blip r:embed="rId3" cstate="print"/>
            <a:stretch>
              <a:fillRect/>
            </a:stretch>
          </p:blipFill>
          <p:spPr>
            <a:xfrm>
              <a:off x="900683" y="2218943"/>
              <a:ext cx="7432548" cy="1421891"/>
            </a:xfrm>
            <a:prstGeom prst="rect">
              <a:avLst/>
            </a:prstGeom>
          </p:spPr>
        </p:pic>
      </p:grpSp>
      <p:sp>
        <p:nvSpPr>
          <p:cNvPr id="7" name="object 7"/>
          <p:cNvSpPr txBox="1"/>
          <p:nvPr/>
        </p:nvSpPr>
        <p:spPr>
          <a:xfrm>
            <a:off x="893063" y="2267711"/>
            <a:ext cx="7358380" cy="1219200"/>
          </a:xfrm>
          <a:prstGeom prst="rect">
            <a:avLst/>
          </a:prstGeom>
          <a:solidFill>
            <a:srgbClr val="404040"/>
          </a:solidFill>
          <a:ln w="9525">
            <a:solidFill>
              <a:srgbClr val="373737"/>
            </a:solidFill>
          </a:ln>
        </p:spPr>
        <p:txBody>
          <a:bodyPr vert="horz" wrap="square" lIns="0" tIns="66040" rIns="0" bIns="0" rtlCol="0">
            <a:spAutoFit/>
          </a:bodyPr>
          <a:lstStyle/>
          <a:p>
            <a:pPr marL="2616835" marR="289560" indent="-2322830">
              <a:lnSpc>
                <a:spcPct val="100000"/>
              </a:lnSpc>
              <a:spcBef>
                <a:spcPts val="520"/>
              </a:spcBef>
            </a:pPr>
            <a:r>
              <a:rPr sz="3200" dirty="0">
                <a:solidFill>
                  <a:srgbClr val="FFFFFF"/>
                </a:solidFill>
                <a:latin typeface="Calibri"/>
                <a:cs typeface="Calibri"/>
              </a:rPr>
              <a:t>=</a:t>
            </a:r>
            <a:r>
              <a:rPr sz="3200" spc="-5" dirty="0">
                <a:solidFill>
                  <a:srgbClr val="FFFFFF"/>
                </a:solidFill>
                <a:latin typeface="Calibri"/>
                <a:cs typeface="Calibri"/>
              </a:rPr>
              <a:t> Database</a:t>
            </a:r>
            <a:r>
              <a:rPr sz="3200" spc="15" dirty="0">
                <a:solidFill>
                  <a:srgbClr val="FFFFFF"/>
                </a:solidFill>
                <a:latin typeface="Calibri"/>
                <a:cs typeface="Calibri"/>
              </a:rPr>
              <a:t> </a:t>
            </a:r>
            <a:r>
              <a:rPr sz="3200" dirty="0">
                <a:solidFill>
                  <a:srgbClr val="FFFFFF"/>
                </a:solidFill>
                <a:latin typeface="Calibri"/>
                <a:cs typeface="Calibri"/>
              </a:rPr>
              <a:t>that is</a:t>
            </a:r>
            <a:r>
              <a:rPr sz="3200" spc="-10" dirty="0">
                <a:solidFill>
                  <a:srgbClr val="FFFFFF"/>
                </a:solidFill>
                <a:latin typeface="Calibri"/>
                <a:cs typeface="Calibri"/>
              </a:rPr>
              <a:t> </a:t>
            </a:r>
            <a:r>
              <a:rPr sz="3200" spc="-5" dirty="0">
                <a:solidFill>
                  <a:srgbClr val="FFFFFF"/>
                </a:solidFill>
                <a:latin typeface="Calibri"/>
                <a:cs typeface="Calibri"/>
              </a:rPr>
              <a:t>used for reporting </a:t>
            </a:r>
            <a:r>
              <a:rPr sz="3200" dirty="0">
                <a:solidFill>
                  <a:srgbClr val="FFFFFF"/>
                </a:solidFill>
                <a:latin typeface="Calibri"/>
                <a:cs typeface="Calibri"/>
              </a:rPr>
              <a:t>and </a:t>
            </a:r>
            <a:r>
              <a:rPr sz="3200" spc="-710" dirty="0">
                <a:solidFill>
                  <a:srgbClr val="FFFFFF"/>
                </a:solidFill>
                <a:latin typeface="Calibri"/>
                <a:cs typeface="Calibri"/>
              </a:rPr>
              <a:t> </a:t>
            </a:r>
            <a:r>
              <a:rPr sz="3200" spc="-5" dirty="0">
                <a:solidFill>
                  <a:srgbClr val="FFFFFF"/>
                </a:solidFill>
                <a:latin typeface="Calibri"/>
                <a:cs typeface="Calibri"/>
              </a:rPr>
              <a:t>data</a:t>
            </a:r>
            <a:r>
              <a:rPr sz="3200" dirty="0">
                <a:solidFill>
                  <a:srgbClr val="FFFFFF"/>
                </a:solidFill>
                <a:latin typeface="Calibri"/>
                <a:cs typeface="Calibri"/>
              </a:rPr>
              <a:t> analysis</a:t>
            </a:r>
            <a:endParaRPr sz="3200">
              <a:latin typeface="Calibri"/>
              <a:cs typeface="Calibri"/>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2188" y="418338"/>
            <a:ext cx="2583180" cy="513715"/>
          </a:xfrm>
          <a:prstGeom prst="rect">
            <a:avLst/>
          </a:prstGeom>
        </p:spPr>
        <p:txBody>
          <a:bodyPr vert="horz" wrap="square" lIns="0" tIns="13335" rIns="0" bIns="0" rtlCol="0">
            <a:spAutoFit/>
          </a:bodyPr>
          <a:lstStyle/>
          <a:p>
            <a:pPr marL="12700">
              <a:lnSpc>
                <a:spcPct val="100000"/>
              </a:lnSpc>
              <a:spcBef>
                <a:spcPts val="105"/>
              </a:spcBef>
            </a:pPr>
            <a:r>
              <a:rPr spc="-5" dirty="0"/>
              <a:t>Different</a:t>
            </a:r>
            <a:r>
              <a:rPr spc="-60" dirty="0"/>
              <a:t> </a:t>
            </a:r>
            <a:r>
              <a:rPr dirty="0"/>
              <a:t>layers</a:t>
            </a:r>
          </a:p>
        </p:txBody>
      </p:sp>
      <p:grpSp>
        <p:nvGrpSpPr>
          <p:cNvPr id="3" name="object 3"/>
          <p:cNvGrpSpPr/>
          <p:nvPr/>
        </p:nvGrpSpPr>
        <p:grpSpPr>
          <a:xfrm>
            <a:off x="4250873" y="1239030"/>
            <a:ext cx="780415" cy="916940"/>
            <a:chOff x="4250873" y="1239030"/>
            <a:chExt cx="780415" cy="916940"/>
          </a:xfrm>
        </p:grpSpPr>
        <p:sp>
          <p:nvSpPr>
            <p:cNvPr id="4" name="object 4"/>
            <p:cNvSpPr/>
            <p:nvPr/>
          </p:nvSpPr>
          <p:spPr>
            <a:xfrm>
              <a:off x="4250868" y="1239037"/>
              <a:ext cx="780415" cy="758825"/>
            </a:xfrm>
            <a:custGeom>
              <a:avLst/>
              <a:gdLst/>
              <a:ahLst/>
              <a:cxnLst/>
              <a:rect l="l" t="t" r="r" b="b"/>
              <a:pathLst>
                <a:path w="780414" h="758825">
                  <a:moveTo>
                    <a:pt x="359244" y="557022"/>
                  </a:moveTo>
                  <a:lnTo>
                    <a:pt x="320167" y="556018"/>
                  </a:lnTo>
                  <a:lnTo>
                    <a:pt x="254304" y="550811"/>
                  </a:lnTo>
                  <a:lnTo>
                    <a:pt x="193573" y="542531"/>
                  </a:lnTo>
                  <a:lnTo>
                    <a:pt x="139115" y="531495"/>
                  </a:lnTo>
                  <a:lnTo>
                    <a:pt x="92024" y="518033"/>
                  </a:lnTo>
                  <a:lnTo>
                    <a:pt x="53454" y="502450"/>
                  </a:lnTo>
                  <a:lnTo>
                    <a:pt x="6311" y="466242"/>
                  </a:lnTo>
                  <a:lnTo>
                    <a:pt x="0" y="446252"/>
                  </a:lnTo>
                  <a:lnTo>
                    <a:pt x="0" y="669391"/>
                  </a:lnTo>
                  <a:lnTo>
                    <a:pt x="24498" y="708228"/>
                  </a:lnTo>
                  <a:lnTo>
                    <a:pt x="92024" y="741184"/>
                  </a:lnTo>
                  <a:lnTo>
                    <a:pt x="139115" y="754646"/>
                  </a:lnTo>
                  <a:lnTo>
                    <a:pt x="158013" y="758482"/>
                  </a:lnTo>
                  <a:lnTo>
                    <a:pt x="359244" y="557022"/>
                  </a:lnTo>
                  <a:close/>
                </a:path>
                <a:path w="780414" h="758825">
                  <a:moveTo>
                    <a:pt x="672325" y="243598"/>
                  </a:moveTo>
                  <a:lnTo>
                    <a:pt x="586511" y="263601"/>
                  </a:lnTo>
                  <a:lnTo>
                    <a:pt x="525792" y="271881"/>
                  </a:lnTo>
                  <a:lnTo>
                    <a:pt x="459930" y="277075"/>
                  </a:lnTo>
                  <a:lnTo>
                    <a:pt x="390042" y="278892"/>
                  </a:lnTo>
                  <a:lnTo>
                    <a:pt x="320167" y="277075"/>
                  </a:lnTo>
                  <a:lnTo>
                    <a:pt x="254304" y="271881"/>
                  </a:lnTo>
                  <a:lnTo>
                    <a:pt x="193573" y="263601"/>
                  </a:lnTo>
                  <a:lnTo>
                    <a:pt x="139115" y="252564"/>
                  </a:lnTo>
                  <a:lnTo>
                    <a:pt x="92024" y="239090"/>
                  </a:lnTo>
                  <a:lnTo>
                    <a:pt x="53454" y="223520"/>
                  </a:lnTo>
                  <a:lnTo>
                    <a:pt x="6311" y="187299"/>
                  </a:lnTo>
                  <a:lnTo>
                    <a:pt x="0" y="167309"/>
                  </a:lnTo>
                  <a:lnTo>
                    <a:pt x="0" y="390461"/>
                  </a:lnTo>
                  <a:lnTo>
                    <a:pt x="24498" y="429285"/>
                  </a:lnTo>
                  <a:lnTo>
                    <a:pt x="92024" y="462241"/>
                  </a:lnTo>
                  <a:lnTo>
                    <a:pt x="139115" y="475716"/>
                  </a:lnTo>
                  <a:lnTo>
                    <a:pt x="193573" y="486752"/>
                  </a:lnTo>
                  <a:lnTo>
                    <a:pt x="254304" y="495020"/>
                  </a:lnTo>
                  <a:lnTo>
                    <a:pt x="320167" y="500227"/>
                  </a:lnTo>
                  <a:lnTo>
                    <a:pt x="390042" y="502031"/>
                  </a:lnTo>
                  <a:lnTo>
                    <a:pt x="414820" y="501396"/>
                  </a:lnTo>
                  <a:lnTo>
                    <a:pt x="637082" y="278892"/>
                  </a:lnTo>
                  <a:lnTo>
                    <a:pt x="672325" y="243598"/>
                  </a:lnTo>
                  <a:close/>
                </a:path>
                <a:path w="780414" h="758825">
                  <a:moveTo>
                    <a:pt x="780097" y="111531"/>
                  </a:moveTo>
                  <a:lnTo>
                    <a:pt x="755700" y="72605"/>
                  </a:lnTo>
                  <a:lnTo>
                    <a:pt x="688365" y="39662"/>
                  </a:lnTo>
                  <a:lnTo>
                    <a:pt x="641350" y="26225"/>
                  </a:lnTo>
                  <a:lnTo>
                    <a:pt x="586917" y="15214"/>
                  </a:lnTo>
                  <a:lnTo>
                    <a:pt x="526148" y="6972"/>
                  </a:lnTo>
                  <a:lnTo>
                    <a:pt x="460159" y="1790"/>
                  </a:lnTo>
                  <a:lnTo>
                    <a:pt x="390042" y="0"/>
                  </a:lnTo>
                  <a:lnTo>
                    <a:pt x="319938" y="1790"/>
                  </a:lnTo>
                  <a:lnTo>
                    <a:pt x="253949" y="6972"/>
                  </a:lnTo>
                  <a:lnTo>
                    <a:pt x="193192" y="15214"/>
                  </a:lnTo>
                  <a:lnTo>
                    <a:pt x="138747" y="26225"/>
                  </a:lnTo>
                  <a:lnTo>
                    <a:pt x="91732" y="39662"/>
                  </a:lnTo>
                  <a:lnTo>
                    <a:pt x="53251" y="55219"/>
                  </a:lnTo>
                  <a:lnTo>
                    <a:pt x="6286" y="91478"/>
                  </a:lnTo>
                  <a:lnTo>
                    <a:pt x="0" y="111531"/>
                  </a:lnTo>
                  <a:lnTo>
                    <a:pt x="6286" y="131584"/>
                  </a:lnTo>
                  <a:lnTo>
                    <a:pt x="53251" y="167843"/>
                  </a:lnTo>
                  <a:lnTo>
                    <a:pt x="91732" y="183413"/>
                  </a:lnTo>
                  <a:lnTo>
                    <a:pt x="138747" y="196862"/>
                  </a:lnTo>
                  <a:lnTo>
                    <a:pt x="193192" y="207873"/>
                  </a:lnTo>
                  <a:lnTo>
                    <a:pt x="253949" y="216115"/>
                  </a:lnTo>
                  <a:lnTo>
                    <a:pt x="319938" y="221297"/>
                  </a:lnTo>
                  <a:lnTo>
                    <a:pt x="390042" y="223100"/>
                  </a:lnTo>
                  <a:lnTo>
                    <a:pt x="460159" y="221297"/>
                  </a:lnTo>
                  <a:lnTo>
                    <a:pt x="526148" y="216115"/>
                  </a:lnTo>
                  <a:lnTo>
                    <a:pt x="586917" y="207873"/>
                  </a:lnTo>
                  <a:lnTo>
                    <a:pt x="641350" y="196862"/>
                  </a:lnTo>
                  <a:lnTo>
                    <a:pt x="688365" y="183413"/>
                  </a:lnTo>
                  <a:lnTo>
                    <a:pt x="726846" y="167843"/>
                  </a:lnTo>
                  <a:lnTo>
                    <a:pt x="773811" y="131584"/>
                  </a:lnTo>
                  <a:lnTo>
                    <a:pt x="780097" y="111531"/>
                  </a:lnTo>
                  <a:close/>
                </a:path>
              </a:pathLst>
            </a:custGeom>
            <a:solidFill>
              <a:srgbClr val="006EBE"/>
            </a:solidFill>
          </p:spPr>
          <p:txBody>
            <a:bodyPr wrap="square" lIns="0" tIns="0" rIns="0" bIns="0" rtlCol="0"/>
            <a:lstStyle/>
            <a:p>
              <a:endParaRPr/>
            </a:p>
          </p:txBody>
        </p:sp>
        <p:pic>
          <p:nvPicPr>
            <p:cNvPr id="5" name="object 5"/>
            <p:cNvPicPr/>
            <p:nvPr/>
          </p:nvPicPr>
          <p:blipFill>
            <a:blip r:embed="rId2" cstate="print"/>
            <a:stretch>
              <a:fillRect/>
            </a:stretch>
          </p:blipFill>
          <p:spPr>
            <a:xfrm>
              <a:off x="4250873" y="1964215"/>
              <a:ext cx="113451" cy="191486"/>
            </a:xfrm>
            <a:prstGeom prst="rect">
              <a:avLst/>
            </a:prstGeom>
          </p:spPr>
        </p:pic>
      </p:grpSp>
      <p:pic>
        <p:nvPicPr>
          <p:cNvPr id="6" name="object 6"/>
          <p:cNvPicPr/>
          <p:nvPr/>
        </p:nvPicPr>
        <p:blipFill>
          <a:blip r:embed="rId3" cstate="print"/>
          <a:stretch>
            <a:fillRect/>
          </a:stretch>
        </p:blipFill>
        <p:spPr>
          <a:xfrm>
            <a:off x="2743200" y="2677667"/>
            <a:ext cx="4343400" cy="1013460"/>
          </a:xfrm>
          <a:prstGeom prst="rect">
            <a:avLst/>
          </a:prstGeom>
        </p:spPr>
      </p:pic>
      <p:sp>
        <p:nvSpPr>
          <p:cNvPr id="7" name="object 7"/>
          <p:cNvSpPr txBox="1"/>
          <p:nvPr/>
        </p:nvSpPr>
        <p:spPr>
          <a:xfrm>
            <a:off x="2674747" y="3726281"/>
            <a:ext cx="781050" cy="638175"/>
          </a:xfrm>
          <a:prstGeom prst="rect">
            <a:avLst/>
          </a:prstGeom>
        </p:spPr>
        <p:txBody>
          <a:bodyPr vert="horz" wrap="square" lIns="0" tIns="13335" rIns="0" bIns="0" rtlCol="0">
            <a:spAutoFit/>
          </a:bodyPr>
          <a:lstStyle/>
          <a:p>
            <a:pPr algn="ctr">
              <a:lnSpc>
                <a:spcPct val="100000"/>
              </a:lnSpc>
              <a:spcBef>
                <a:spcPts val="105"/>
              </a:spcBef>
            </a:pPr>
            <a:r>
              <a:rPr sz="2000" spc="-5" dirty="0">
                <a:solidFill>
                  <a:srgbClr val="FFFFFF"/>
                </a:solidFill>
                <a:latin typeface="Calibri"/>
                <a:cs typeface="Calibri"/>
              </a:rPr>
              <a:t>Staging</a:t>
            </a:r>
            <a:endParaRPr sz="2000">
              <a:latin typeface="Calibri"/>
              <a:cs typeface="Calibri"/>
            </a:endParaRPr>
          </a:p>
          <a:p>
            <a:pPr marL="57150" algn="ctr">
              <a:lnSpc>
                <a:spcPct val="100000"/>
              </a:lnSpc>
              <a:spcBef>
                <a:spcPts val="15"/>
              </a:spcBef>
            </a:pPr>
            <a:r>
              <a:rPr sz="2000" dirty="0">
                <a:solidFill>
                  <a:srgbClr val="FFFFFF"/>
                </a:solidFill>
                <a:latin typeface="Calibri"/>
                <a:cs typeface="Calibri"/>
              </a:rPr>
              <a:t>area</a:t>
            </a:r>
            <a:endParaRPr sz="2000">
              <a:latin typeface="Calibri"/>
              <a:cs typeface="Calibri"/>
            </a:endParaRPr>
          </a:p>
        </p:txBody>
      </p:sp>
      <p:sp>
        <p:nvSpPr>
          <p:cNvPr id="8" name="object 8"/>
          <p:cNvSpPr txBox="1"/>
          <p:nvPr/>
        </p:nvSpPr>
        <p:spPr>
          <a:xfrm>
            <a:off x="3658361" y="3726281"/>
            <a:ext cx="1628775" cy="638175"/>
          </a:xfrm>
          <a:prstGeom prst="rect">
            <a:avLst/>
          </a:prstGeom>
        </p:spPr>
        <p:txBody>
          <a:bodyPr vert="horz" wrap="square" lIns="0" tIns="13335" rIns="0" bIns="0" rtlCol="0">
            <a:spAutoFit/>
          </a:bodyPr>
          <a:lstStyle/>
          <a:p>
            <a:pPr marR="48895" algn="ctr">
              <a:lnSpc>
                <a:spcPct val="100000"/>
              </a:lnSpc>
              <a:spcBef>
                <a:spcPts val="105"/>
              </a:spcBef>
            </a:pPr>
            <a:r>
              <a:rPr sz="2000" spc="-5" dirty="0">
                <a:solidFill>
                  <a:srgbClr val="FFFFFF"/>
                </a:solidFill>
                <a:latin typeface="Calibri"/>
                <a:cs typeface="Calibri"/>
              </a:rPr>
              <a:t>Data</a:t>
            </a:r>
            <a:endParaRPr sz="2000">
              <a:latin typeface="Calibri"/>
              <a:cs typeface="Calibri"/>
            </a:endParaRPr>
          </a:p>
          <a:p>
            <a:pPr algn="ctr">
              <a:lnSpc>
                <a:spcPct val="100000"/>
              </a:lnSpc>
              <a:spcBef>
                <a:spcPts val="15"/>
              </a:spcBef>
            </a:pPr>
            <a:r>
              <a:rPr sz="2000" dirty="0">
                <a:solidFill>
                  <a:srgbClr val="FFFFFF"/>
                </a:solidFill>
                <a:latin typeface="Calibri"/>
                <a:cs typeface="Calibri"/>
              </a:rPr>
              <a:t>Transformation</a:t>
            </a:r>
            <a:endParaRPr sz="2000">
              <a:latin typeface="Calibri"/>
              <a:cs typeface="Calibri"/>
            </a:endParaRPr>
          </a:p>
        </p:txBody>
      </p:sp>
      <p:grpSp>
        <p:nvGrpSpPr>
          <p:cNvPr id="9" name="object 9"/>
          <p:cNvGrpSpPr/>
          <p:nvPr/>
        </p:nvGrpSpPr>
        <p:grpSpPr>
          <a:xfrm>
            <a:off x="581160" y="1982478"/>
            <a:ext cx="516890" cy="606425"/>
            <a:chOff x="581160" y="1982478"/>
            <a:chExt cx="516890" cy="606425"/>
          </a:xfrm>
        </p:grpSpPr>
        <p:sp>
          <p:nvSpPr>
            <p:cNvPr id="10" name="object 10"/>
            <p:cNvSpPr/>
            <p:nvPr/>
          </p:nvSpPr>
          <p:spPr>
            <a:xfrm>
              <a:off x="581152" y="1982482"/>
              <a:ext cx="516890" cy="332105"/>
            </a:xfrm>
            <a:custGeom>
              <a:avLst/>
              <a:gdLst/>
              <a:ahLst/>
              <a:cxnLst/>
              <a:rect l="l" t="t" r="r" b="b"/>
              <a:pathLst>
                <a:path w="516890" h="332105">
                  <a:moveTo>
                    <a:pt x="445198" y="161112"/>
                  </a:moveTo>
                  <a:lnTo>
                    <a:pt x="440690" y="162775"/>
                  </a:lnTo>
                  <a:lnTo>
                    <a:pt x="388366" y="174345"/>
                  </a:lnTo>
                  <a:lnTo>
                    <a:pt x="326732" y="181813"/>
                  </a:lnTo>
                  <a:lnTo>
                    <a:pt x="258279" y="184454"/>
                  </a:lnTo>
                  <a:lnTo>
                    <a:pt x="189826" y="181813"/>
                  </a:lnTo>
                  <a:lnTo>
                    <a:pt x="128181" y="174345"/>
                  </a:lnTo>
                  <a:lnTo>
                    <a:pt x="75869" y="162775"/>
                  </a:lnTo>
                  <a:lnTo>
                    <a:pt x="35394" y="147840"/>
                  </a:lnTo>
                  <a:lnTo>
                    <a:pt x="0" y="110667"/>
                  </a:lnTo>
                  <a:lnTo>
                    <a:pt x="0" y="258254"/>
                  </a:lnTo>
                  <a:lnTo>
                    <a:pt x="35394" y="295427"/>
                  </a:lnTo>
                  <a:lnTo>
                    <a:pt x="75869" y="310375"/>
                  </a:lnTo>
                  <a:lnTo>
                    <a:pt x="128181" y="321932"/>
                  </a:lnTo>
                  <a:lnTo>
                    <a:pt x="189826" y="329399"/>
                  </a:lnTo>
                  <a:lnTo>
                    <a:pt x="258279" y="332054"/>
                  </a:lnTo>
                  <a:lnTo>
                    <a:pt x="274891" y="331406"/>
                  </a:lnTo>
                  <a:lnTo>
                    <a:pt x="421855" y="184454"/>
                  </a:lnTo>
                  <a:lnTo>
                    <a:pt x="445198" y="161112"/>
                  </a:lnTo>
                  <a:close/>
                </a:path>
                <a:path w="516890" h="332105">
                  <a:moveTo>
                    <a:pt x="516547" y="73761"/>
                  </a:moveTo>
                  <a:lnTo>
                    <a:pt x="481291" y="36525"/>
                  </a:lnTo>
                  <a:lnTo>
                    <a:pt x="440905" y="21602"/>
                  </a:lnTo>
                  <a:lnTo>
                    <a:pt x="388632" y="10071"/>
                  </a:lnTo>
                  <a:lnTo>
                    <a:pt x="326936" y="2641"/>
                  </a:lnTo>
                  <a:lnTo>
                    <a:pt x="258279" y="0"/>
                  </a:lnTo>
                  <a:lnTo>
                    <a:pt x="189623" y="2641"/>
                  </a:lnTo>
                  <a:lnTo>
                    <a:pt x="127927" y="10071"/>
                  </a:lnTo>
                  <a:lnTo>
                    <a:pt x="75653" y="21602"/>
                  </a:lnTo>
                  <a:lnTo>
                    <a:pt x="35267" y="36525"/>
                  </a:lnTo>
                  <a:lnTo>
                    <a:pt x="0" y="73761"/>
                  </a:lnTo>
                  <a:lnTo>
                    <a:pt x="9232" y="93383"/>
                  </a:lnTo>
                  <a:lnTo>
                    <a:pt x="75653" y="125945"/>
                  </a:lnTo>
                  <a:lnTo>
                    <a:pt x="127927" y="137490"/>
                  </a:lnTo>
                  <a:lnTo>
                    <a:pt x="189623" y="144919"/>
                  </a:lnTo>
                  <a:lnTo>
                    <a:pt x="258279" y="147561"/>
                  </a:lnTo>
                  <a:lnTo>
                    <a:pt x="326936" y="144919"/>
                  </a:lnTo>
                  <a:lnTo>
                    <a:pt x="388632" y="137490"/>
                  </a:lnTo>
                  <a:lnTo>
                    <a:pt x="440905" y="125945"/>
                  </a:lnTo>
                  <a:lnTo>
                    <a:pt x="481291" y="111010"/>
                  </a:lnTo>
                  <a:lnTo>
                    <a:pt x="516547" y="73761"/>
                  </a:lnTo>
                  <a:close/>
                </a:path>
              </a:pathLst>
            </a:custGeom>
            <a:solidFill>
              <a:srgbClr val="006EBE"/>
            </a:solidFill>
          </p:spPr>
          <p:txBody>
            <a:bodyPr wrap="square" lIns="0" tIns="0" rIns="0" bIns="0" rtlCol="0"/>
            <a:lstStyle/>
            <a:p>
              <a:endParaRPr/>
            </a:p>
          </p:txBody>
        </p:sp>
        <p:pic>
          <p:nvPicPr>
            <p:cNvPr id="11" name="object 11"/>
            <p:cNvPicPr/>
            <p:nvPr/>
          </p:nvPicPr>
          <p:blipFill>
            <a:blip r:embed="rId4" cstate="print"/>
            <a:stretch>
              <a:fillRect/>
            </a:stretch>
          </p:blipFill>
          <p:spPr>
            <a:xfrm>
              <a:off x="581160" y="2277628"/>
              <a:ext cx="238131" cy="311138"/>
            </a:xfrm>
            <a:prstGeom prst="rect">
              <a:avLst/>
            </a:prstGeom>
          </p:spPr>
        </p:pic>
      </p:grpSp>
      <p:grpSp>
        <p:nvGrpSpPr>
          <p:cNvPr id="12" name="object 12"/>
          <p:cNvGrpSpPr/>
          <p:nvPr/>
        </p:nvGrpSpPr>
        <p:grpSpPr>
          <a:xfrm>
            <a:off x="581160" y="3192534"/>
            <a:ext cx="516890" cy="606425"/>
            <a:chOff x="581160" y="3192534"/>
            <a:chExt cx="516890" cy="606425"/>
          </a:xfrm>
        </p:grpSpPr>
        <p:sp>
          <p:nvSpPr>
            <p:cNvPr id="13" name="object 13"/>
            <p:cNvSpPr/>
            <p:nvPr/>
          </p:nvSpPr>
          <p:spPr>
            <a:xfrm>
              <a:off x="581152" y="3192538"/>
              <a:ext cx="516890" cy="332105"/>
            </a:xfrm>
            <a:custGeom>
              <a:avLst/>
              <a:gdLst/>
              <a:ahLst/>
              <a:cxnLst/>
              <a:rect l="l" t="t" r="r" b="b"/>
              <a:pathLst>
                <a:path w="516890" h="332104">
                  <a:moveTo>
                    <a:pt x="445198" y="161112"/>
                  </a:moveTo>
                  <a:lnTo>
                    <a:pt x="440690" y="162775"/>
                  </a:lnTo>
                  <a:lnTo>
                    <a:pt x="388366" y="174345"/>
                  </a:lnTo>
                  <a:lnTo>
                    <a:pt x="326732" y="181813"/>
                  </a:lnTo>
                  <a:lnTo>
                    <a:pt x="258279" y="184454"/>
                  </a:lnTo>
                  <a:lnTo>
                    <a:pt x="189826" y="181813"/>
                  </a:lnTo>
                  <a:lnTo>
                    <a:pt x="128181" y="174345"/>
                  </a:lnTo>
                  <a:lnTo>
                    <a:pt x="75869" y="162775"/>
                  </a:lnTo>
                  <a:lnTo>
                    <a:pt x="35394" y="147840"/>
                  </a:lnTo>
                  <a:lnTo>
                    <a:pt x="0" y="110667"/>
                  </a:lnTo>
                  <a:lnTo>
                    <a:pt x="0" y="258254"/>
                  </a:lnTo>
                  <a:lnTo>
                    <a:pt x="35394" y="295427"/>
                  </a:lnTo>
                  <a:lnTo>
                    <a:pt x="75869" y="310375"/>
                  </a:lnTo>
                  <a:lnTo>
                    <a:pt x="128181" y="321932"/>
                  </a:lnTo>
                  <a:lnTo>
                    <a:pt x="189826" y="329399"/>
                  </a:lnTo>
                  <a:lnTo>
                    <a:pt x="258279" y="332054"/>
                  </a:lnTo>
                  <a:lnTo>
                    <a:pt x="274891" y="331406"/>
                  </a:lnTo>
                  <a:lnTo>
                    <a:pt x="421855" y="184454"/>
                  </a:lnTo>
                  <a:lnTo>
                    <a:pt x="445198" y="161112"/>
                  </a:lnTo>
                  <a:close/>
                </a:path>
                <a:path w="516890" h="332104">
                  <a:moveTo>
                    <a:pt x="516547" y="73761"/>
                  </a:moveTo>
                  <a:lnTo>
                    <a:pt x="481291" y="36525"/>
                  </a:lnTo>
                  <a:lnTo>
                    <a:pt x="440905" y="21602"/>
                  </a:lnTo>
                  <a:lnTo>
                    <a:pt x="388632" y="10071"/>
                  </a:lnTo>
                  <a:lnTo>
                    <a:pt x="326936" y="2641"/>
                  </a:lnTo>
                  <a:lnTo>
                    <a:pt x="258279" y="0"/>
                  </a:lnTo>
                  <a:lnTo>
                    <a:pt x="189623" y="2641"/>
                  </a:lnTo>
                  <a:lnTo>
                    <a:pt x="127927" y="10071"/>
                  </a:lnTo>
                  <a:lnTo>
                    <a:pt x="75653" y="21602"/>
                  </a:lnTo>
                  <a:lnTo>
                    <a:pt x="35267" y="36525"/>
                  </a:lnTo>
                  <a:lnTo>
                    <a:pt x="0" y="73761"/>
                  </a:lnTo>
                  <a:lnTo>
                    <a:pt x="9232" y="93383"/>
                  </a:lnTo>
                  <a:lnTo>
                    <a:pt x="75653" y="125945"/>
                  </a:lnTo>
                  <a:lnTo>
                    <a:pt x="127927" y="137490"/>
                  </a:lnTo>
                  <a:lnTo>
                    <a:pt x="189623" y="144919"/>
                  </a:lnTo>
                  <a:lnTo>
                    <a:pt x="258279" y="147561"/>
                  </a:lnTo>
                  <a:lnTo>
                    <a:pt x="326936" y="144919"/>
                  </a:lnTo>
                  <a:lnTo>
                    <a:pt x="388632" y="137490"/>
                  </a:lnTo>
                  <a:lnTo>
                    <a:pt x="440905" y="125945"/>
                  </a:lnTo>
                  <a:lnTo>
                    <a:pt x="481291" y="111010"/>
                  </a:lnTo>
                  <a:lnTo>
                    <a:pt x="516547" y="73761"/>
                  </a:lnTo>
                  <a:close/>
                </a:path>
              </a:pathLst>
            </a:custGeom>
            <a:solidFill>
              <a:srgbClr val="006EBE"/>
            </a:solidFill>
          </p:spPr>
          <p:txBody>
            <a:bodyPr wrap="square" lIns="0" tIns="0" rIns="0" bIns="0" rtlCol="0"/>
            <a:lstStyle/>
            <a:p>
              <a:endParaRPr/>
            </a:p>
          </p:txBody>
        </p:sp>
        <p:pic>
          <p:nvPicPr>
            <p:cNvPr id="14" name="object 14"/>
            <p:cNvPicPr/>
            <p:nvPr/>
          </p:nvPicPr>
          <p:blipFill>
            <a:blip r:embed="rId4" cstate="print"/>
            <a:stretch>
              <a:fillRect/>
            </a:stretch>
          </p:blipFill>
          <p:spPr>
            <a:xfrm>
              <a:off x="581160" y="3487684"/>
              <a:ext cx="238131" cy="311138"/>
            </a:xfrm>
            <a:prstGeom prst="rect">
              <a:avLst/>
            </a:prstGeom>
          </p:spPr>
        </p:pic>
      </p:grpSp>
      <p:sp>
        <p:nvSpPr>
          <p:cNvPr id="15" name="object 15"/>
          <p:cNvSpPr txBox="1"/>
          <p:nvPr/>
        </p:nvSpPr>
        <p:spPr>
          <a:xfrm>
            <a:off x="588060" y="2700019"/>
            <a:ext cx="68008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alibri"/>
                <a:cs typeface="Calibri"/>
              </a:rPr>
              <a:t>HR</a:t>
            </a:r>
            <a:r>
              <a:rPr sz="1600" spc="-55" dirty="0">
                <a:solidFill>
                  <a:srgbClr val="FFFFFF"/>
                </a:solidFill>
                <a:latin typeface="Calibri"/>
                <a:cs typeface="Calibri"/>
              </a:rPr>
              <a:t> </a:t>
            </a:r>
            <a:r>
              <a:rPr sz="1600" spc="-5" dirty="0">
                <a:solidFill>
                  <a:srgbClr val="FFFFFF"/>
                </a:solidFill>
                <a:latin typeface="Calibri"/>
                <a:cs typeface="Calibri"/>
              </a:rPr>
              <a:t>data</a:t>
            </a:r>
            <a:endParaRPr sz="1600">
              <a:latin typeface="Calibri"/>
              <a:cs typeface="Calibri"/>
            </a:endParaRPr>
          </a:p>
        </p:txBody>
      </p:sp>
      <p:sp>
        <p:nvSpPr>
          <p:cNvPr id="16" name="object 16"/>
          <p:cNvSpPr txBox="1"/>
          <p:nvPr/>
        </p:nvSpPr>
        <p:spPr>
          <a:xfrm>
            <a:off x="561543" y="3939641"/>
            <a:ext cx="84455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alibri"/>
                <a:cs typeface="Calibri"/>
              </a:rPr>
              <a:t>sales</a:t>
            </a:r>
            <a:r>
              <a:rPr sz="1600" spc="-60" dirty="0">
                <a:solidFill>
                  <a:srgbClr val="FFFFFF"/>
                </a:solidFill>
                <a:latin typeface="Calibri"/>
                <a:cs typeface="Calibri"/>
              </a:rPr>
              <a:t> </a:t>
            </a:r>
            <a:r>
              <a:rPr sz="1600" spc="-5" dirty="0">
                <a:solidFill>
                  <a:srgbClr val="FFFFFF"/>
                </a:solidFill>
                <a:latin typeface="Calibri"/>
                <a:cs typeface="Calibri"/>
              </a:rPr>
              <a:t>data</a:t>
            </a:r>
            <a:endParaRPr sz="1600">
              <a:latin typeface="Calibri"/>
              <a:cs typeface="Calibri"/>
            </a:endParaRPr>
          </a:p>
        </p:txBody>
      </p:sp>
      <p:sp>
        <p:nvSpPr>
          <p:cNvPr id="17" name="object 17"/>
          <p:cNvSpPr/>
          <p:nvPr/>
        </p:nvSpPr>
        <p:spPr>
          <a:xfrm>
            <a:off x="1283970" y="2325750"/>
            <a:ext cx="1457325" cy="1254125"/>
          </a:xfrm>
          <a:custGeom>
            <a:avLst/>
            <a:gdLst/>
            <a:ahLst/>
            <a:cxnLst/>
            <a:rect l="l" t="t" r="r" b="b"/>
            <a:pathLst>
              <a:path w="1457325" h="1254125">
                <a:moveTo>
                  <a:pt x="1392682" y="1216025"/>
                </a:moveTo>
                <a:lnTo>
                  <a:pt x="1379982" y="1209675"/>
                </a:lnTo>
                <a:lnTo>
                  <a:pt x="1316482" y="1177925"/>
                </a:lnTo>
                <a:lnTo>
                  <a:pt x="1316482" y="1209675"/>
                </a:lnTo>
                <a:lnTo>
                  <a:pt x="2286" y="1209675"/>
                </a:lnTo>
                <a:lnTo>
                  <a:pt x="2286" y="1222375"/>
                </a:lnTo>
                <a:lnTo>
                  <a:pt x="1316482" y="1222375"/>
                </a:lnTo>
                <a:lnTo>
                  <a:pt x="1316482" y="1254125"/>
                </a:lnTo>
                <a:lnTo>
                  <a:pt x="1379982" y="1222375"/>
                </a:lnTo>
                <a:lnTo>
                  <a:pt x="1392682" y="1216025"/>
                </a:lnTo>
                <a:close/>
              </a:path>
              <a:path w="1457325" h="1254125">
                <a:moveTo>
                  <a:pt x="1457198" y="568071"/>
                </a:moveTo>
                <a:lnTo>
                  <a:pt x="1441678" y="551053"/>
                </a:lnTo>
                <a:lnTo>
                  <a:pt x="1399794" y="505079"/>
                </a:lnTo>
                <a:lnTo>
                  <a:pt x="1388364" y="534695"/>
                </a:lnTo>
                <a:lnTo>
                  <a:pt x="4572" y="0"/>
                </a:lnTo>
                <a:lnTo>
                  <a:pt x="0" y="11938"/>
                </a:lnTo>
                <a:lnTo>
                  <a:pt x="1383804" y="546506"/>
                </a:lnTo>
                <a:lnTo>
                  <a:pt x="1372362" y="576199"/>
                </a:lnTo>
                <a:lnTo>
                  <a:pt x="1457198" y="568071"/>
                </a:lnTo>
                <a:close/>
              </a:path>
            </a:pathLst>
          </a:custGeom>
          <a:solidFill>
            <a:srgbClr val="00C2FF"/>
          </a:solidFill>
        </p:spPr>
        <p:txBody>
          <a:bodyPr wrap="square" lIns="0" tIns="0" rIns="0" bIns="0" rtlCol="0"/>
          <a:lstStyle/>
          <a:p>
            <a:endParaRPr/>
          </a:p>
        </p:txBody>
      </p:sp>
      <p:sp>
        <p:nvSpPr>
          <p:cNvPr id="18" name="object 18"/>
          <p:cNvSpPr txBox="1"/>
          <p:nvPr/>
        </p:nvSpPr>
        <p:spPr>
          <a:xfrm>
            <a:off x="5693409" y="3750361"/>
            <a:ext cx="116649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P</a:t>
            </a:r>
            <a:r>
              <a:rPr sz="2000" spc="-10" dirty="0">
                <a:solidFill>
                  <a:srgbClr val="FFFFFF"/>
                </a:solidFill>
                <a:latin typeface="Calibri"/>
                <a:cs typeface="Calibri"/>
              </a:rPr>
              <a:t>r</a:t>
            </a:r>
            <a:r>
              <a:rPr sz="2000" spc="-5" dirty="0">
                <a:solidFill>
                  <a:srgbClr val="FFFFFF"/>
                </a:solidFill>
                <a:latin typeface="Calibri"/>
                <a:cs typeface="Calibri"/>
              </a:rPr>
              <a:t>od</a:t>
            </a:r>
            <a:r>
              <a:rPr sz="2000" spc="5" dirty="0">
                <a:solidFill>
                  <a:srgbClr val="FFFFFF"/>
                </a:solidFill>
                <a:latin typeface="Calibri"/>
                <a:cs typeface="Calibri"/>
              </a:rPr>
              <a:t>u</a:t>
            </a:r>
            <a:r>
              <a:rPr sz="2000" dirty="0">
                <a:solidFill>
                  <a:srgbClr val="FFFFFF"/>
                </a:solidFill>
                <a:latin typeface="Calibri"/>
                <a:cs typeface="Calibri"/>
              </a:rPr>
              <a:t>ction</a:t>
            </a:r>
            <a:endParaRPr sz="2000">
              <a:latin typeface="Calibri"/>
              <a:cs typeface="Calibri"/>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4448" y="418338"/>
            <a:ext cx="451421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15" dirty="0"/>
              <a:t> </a:t>
            </a:r>
            <a:r>
              <a:rPr dirty="0"/>
              <a:t>is</a:t>
            </a:r>
            <a:r>
              <a:rPr spc="-15" dirty="0"/>
              <a:t> </a:t>
            </a:r>
            <a:r>
              <a:rPr dirty="0"/>
              <a:t>a </a:t>
            </a:r>
            <a:r>
              <a:rPr spc="-5" dirty="0"/>
              <a:t>data </a:t>
            </a:r>
            <a:r>
              <a:rPr dirty="0"/>
              <a:t>warehouse?</a:t>
            </a:r>
          </a:p>
        </p:txBody>
      </p:sp>
      <p:grpSp>
        <p:nvGrpSpPr>
          <p:cNvPr id="3" name="object 3"/>
          <p:cNvGrpSpPr/>
          <p:nvPr/>
        </p:nvGrpSpPr>
        <p:grpSpPr>
          <a:xfrm>
            <a:off x="1257816" y="1394214"/>
            <a:ext cx="516890" cy="606425"/>
            <a:chOff x="1257816" y="1394214"/>
            <a:chExt cx="516890" cy="606425"/>
          </a:xfrm>
        </p:grpSpPr>
        <p:sp>
          <p:nvSpPr>
            <p:cNvPr id="4" name="object 4"/>
            <p:cNvSpPr/>
            <p:nvPr/>
          </p:nvSpPr>
          <p:spPr>
            <a:xfrm>
              <a:off x="1257808" y="1394218"/>
              <a:ext cx="516890" cy="332105"/>
            </a:xfrm>
            <a:custGeom>
              <a:avLst/>
              <a:gdLst/>
              <a:ahLst/>
              <a:cxnLst/>
              <a:rect l="l" t="t" r="r" b="b"/>
              <a:pathLst>
                <a:path w="516889" h="332105">
                  <a:moveTo>
                    <a:pt x="445198" y="161112"/>
                  </a:moveTo>
                  <a:lnTo>
                    <a:pt x="440690" y="162788"/>
                  </a:lnTo>
                  <a:lnTo>
                    <a:pt x="388366" y="174345"/>
                  </a:lnTo>
                  <a:lnTo>
                    <a:pt x="326732" y="181813"/>
                  </a:lnTo>
                  <a:lnTo>
                    <a:pt x="258279" y="184454"/>
                  </a:lnTo>
                  <a:lnTo>
                    <a:pt x="189826" y="181813"/>
                  </a:lnTo>
                  <a:lnTo>
                    <a:pt x="128181" y="174345"/>
                  </a:lnTo>
                  <a:lnTo>
                    <a:pt x="75869" y="162775"/>
                  </a:lnTo>
                  <a:lnTo>
                    <a:pt x="35394" y="147840"/>
                  </a:lnTo>
                  <a:lnTo>
                    <a:pt x="0" y="110667"/>
                  </a:lnTo>
                  <a:lnTo>
                    <a:pt x="0" y="258254"/>
                  </a:lnTo>
                  <a:lnTo>
                    <a:pt x="35394" y="295427"/>
                  </a:lnTo>
                  <a:lnTo>
                    <a:pt x="75869" y="310375"/>
                  </a:lnTo>
                  <a:lnTo>
                    <a:pt x="128181" y="321932"/>
                  </a:lnTo>
                  <a:lnTo>
                    <a:pt x="189826" y="329399"/>
                  </a:lnTo>
                  <a:lnTo>
                    <a:pt x="258279" y="332054"/>
                  </a:lnTo>
                  <a:lnTo>
                    <a:pt x="274891" y="331406"/>
                  </a:lnTo>
                  <a:lnTo>
                    <a:pt x="421855" y="184454"/>
                  </a:lnTo>
                  <a:lnTo>
                    <a:pt x="445198" y="161112"/>
                  </a:lnTo>
                  <a:close/>
                </a:path>
                <a:path w="516889" h="332105">
                  <a:moveTo>
                    <a:pt x="516547" y="73761"/>
                  </a:moveTo>
                  <a:lnTo>
                    <a:pt x="481291" y="36525"/>
                  </a:lnTo>
                  <a:lnTo>
                    <a:pt x="440905" y="21602"/>
                  </a:lnTo>
                  <a:lnTo>
                    <a:pt x="388632" y="10071"/>
                  </a:lnTo>
                  <a:lnTo>
                    <a:pt x="326936" y="2641"/>
                  </a:lnTo>
                  <a:lnTo>
                    <a:pt x="258279" y="0"/>
                  </a:lnTo>
                  <a:lnTo>
                    <a:pt x="189623" y="2641"/>
                  </a:lnTo>
                  <a:lnTo>
                    <a:pt x="127927" y="10071"/>
                  </a:lnTo>
                  <a:lnTo>
                    <a:pt x="75653" y="21602"/>
                  </a:lnTo>
                  <a:lnTo>
                    <a:pt x="35267" y="36525"/>
                  </a:lnTo>
                  <a:lnTo>
                    <a:pt x="0" y="73761"/>
                  </a:lnTo>
                  <a:lnTo>
                    <a:pt x="9232" y="93383"/>
                  </a:lnTo>
                  <a:lnTo>
                    <a:pt x="75653" y="125945"/>
                  </a:lnTo>
                  <a:lnTo>
                    <a:pt x="127927" y="137490"/>
                  </a:lnTo>
                  <a:lnTo>
                    <a:pt x="189623" y="144919"/>
                  </a:lnTo>
                  <a:lnTo>
                    <a:pt x="258279" y="147561"/>
                  </a:lnTo>
                  <a:lnTo>
                    <a:pt x="326936" y="144919"/>
                  </a:lnTo>
                  <a:lnTo>
                    <a:pt x="388632" y="137490"/>
                  </a:lnTo>
                  <a:lnTo>
                    <a:pt x="440905" y="125945"/>
                  </a:lnTo>
                  <a:lnTo>
                    <a:pt x="481291" y="111010"/>
                  </a:lnTo>
                  <a:lnTo>
                    <a:pt x="516547" y="73761"/>
                  </a:lnTo>
                  <a:close/>
                </a:path>
              </a:pathLst>
            </a:custGeom>
            <a:solidFill>
              <a:srgbClr val="006EBE"/>
            </a:solidFill>
          </p:spPr>
          <p:txBody>
            <a:bodyPr wrap="square" lIns="0" tIns="0" rIns="0" bIns="0" rtlCol="0"/>
            <a:lstStyle/>
            <a:p>
              <a:endParaRPr/>
            </a:p>
          </p:txBody>
        </p:sp>
        <p:pic>
          <p:nvPicPr>
            <p:cNvPr id="5" name="object 5"/>
            <p:cNvPicPr/>
            <p:nvPr/>
          </p:nvPicPr>
          <p:blipFill>
            <a:blip r:embed="rId2" cstate="print"/>
            <a:stretch>
              <a:fillRect/>
            </a:stretch>
          </p:blipFill>
          <p:spPr>
            <a:xfrm>
              <a:off x="1257816" y="1689364"/>
              <a:ext cx="238131" cy="311138"/>
            </a:xfrm>
            <a:prstGeom prst="rect">
              <a:avLst/>
            </a:prstGeom>
          </p:spPr>
        </p:pic>
      </p:grpSp>
      <p:sp>
        <p:nvSpPr>
          <p:cNvPr id="6" name="object 6"/>
          <p:cNvSpPr/>
          <p:nvPr/>
        </p:nvSpPr>
        <p:spPr>
          <a:xfrm>
            <a:off x="1257808" y="2604109"/>
            <a:ext cx="516890" cy="700405"/>
          </a:xfrm>
          <a:custGeom>
            <a:avLst/>
            <a:gdLst/>
            <a:ahLst/>
            <a:cxnLst/>
            <a:rect l="l" t="t" r="r" b="b"/>
            <a:pathLst>
              <a:path w="516889" h="700404">
                <a:moveTo>
                  <a:pt x="516547" y="478828"/>
                </a:moveTo>
                <a:lnTo>
                  <a:pt x="507288" y="498348"/>
                </a:lnTo>
                <a:lnTo>
                  <a:pt x="481164" y="515937"/>
                </a:lnTo>
                <a:lnTo>
                  <a:pt x="461213" y="523290"/>
                </a:lnTo>
                <a:lnTo>
                  <a:pt x="461213" y="607745"/>
                </a:lnTo>
                <a:lnTo>
                  <a:pt x="459879" y="615289"/>
                </a:lnTo>
                <a:lnTo>
                  <a:pt x="456133" y="621093"/>
                </a:lnTo>
                <a:lnTo>
                  <a:pt x="450316" y="624840"/>
                </a:lnTo>
                <a:lnTo>
                  <a:pt x="442760" y="626160"/>
                </a:lnTo>
                <a:lnTo>
                  <a:pt x="435203" y="624840"/>
                </a:lnTo>
                <a:lnTo>
                  <a:pt x="429387" y="621093"/>
                </a:lnTo>
                <a:lnTo>
                  <a:pt x="425640" y="615289"/>
                </a:lnTo>
                <a:lnTo>
                  <a:pt x="424307" y="607745"/>
                </a:lnTo>
                <a:lnTo>
                  <a:pt x="425640" y="600202"/>
                </a:lnTo>
                <a:lnTo>
                  <a:pt x="429387" y="594398"/>
                </a:lnTo>
                <a:lnTo>
                  <a:pt x="435203" y="590651"/>
                </a:lnTo>
                <a:lnTo>
                  <a:pt x="442760" y="589330"/>
                </a:lnTo>
                <a:lnTo>
                  <a:pt x="450316" y="590651"/>
                </a:lnTo>
                <a:lnTo>
                  <a:pt x="456133" y="594398"/>
                </a:lnTo>
                <a:lnTo>
                  <a:pt x="459879" y="600202"/>
                </a:lnTo>
                <a:lnTo>
                  <a:pt x="461213" y="607745"/>
                </a:lnTo>
                <a:lnTo>
                  <a:pt x="461213" y="523290"/>
                </a:lnTo>
                <a:lnTo>
                  <a:pt x="440690" y="530847"/>
                </a:lnTo>
                <a:lnTo>
                  <a:pt x="388366" y="542391"/>
                </a:lnTo>
                <a:lnTo>
                  <a:pt x="326732" y="549846"/>
                </a:lnTo>
                <a:lnTo>
                  <a:pt x="258279" y="552488"/>
                </a:lnTo>
                <a:lnTo>
                  <a:pt x="189826" y="549846"/>
                </a:lnTo>
                <a:lnTo>
                  <a:pt x="128181" y="542391"/>
                </a:lnTo>
                <a:lnTo>
                  <a:pt x="75869" y="530847"/>
                </a:lnTo>
                <a:lnTo>
                  <a:pt x="35394" y="515937"/>
                </a:lnTo>
                <a:lnTo>
                  <a:pt x="0" y="478828"/>
                </a:lnTo>
                <a:lnTo>
                  <a:pt x="0" y="626160"/>
                </a:lnTo>
                <a:lnTo>
                  <a:pt x="35394" y="663270"/>
                </a:lnTo>
                <a:lnTo>
                  <a:pt x="75869" y="678192"/>
                </a:lnTo>
                <a:lnTo>
                  <a:pt x="128181" y="689737"/>
                </a:lnTo>
                <a:lnTo>
                  <a:pt x="189826" y="697191"/>
                </a:lnTo>
                <a:lnTo>
                  <a:pt x="258279" y="699833"/>
                </a:lnTo>
                <a:lnTo>
                  <a:pt x="326732" y="697191"/>
                </a:lnTo>
                <a:lnTo>
                  <a:pt x="388366" y="689737"/>
                </a:lnTo>
                <a:lnTo>
                  <a:pt x="440690" y="678192"/>
                </a:lnTo>
                <a:lnTo>
                  <a:pt x="481164" y="663270"/>
                </a:lnTo>
                <a:lnTo>
                  <a:pt x="516547" y="626160"/>
                </a:lnTo>
                <a:lnTo>
                  <a:pt x="516547" y="589330"/>
                </a:lnTo>
                <a:lnTo>
                  <a:pt x="516547" y="552488"/>
                </a:lnTo>
                <a:lnTo>
                  <a:pt x="516547" y="478828"/>
                </a:lnTo>
                <a:close/>
              </a:path>
              <a:path w="516889" h="700404">
                <a:moveTo>
                  <a:pt x="516547" y="294652"/>
                </a:moveTo>
                <a:lnTo>
                  <a:pt x="507288" y="314172"/>
                </a:lnTo>
                <a:lnTo>
                  <a:pt x="481164" y="331762"/>
                </a:lnTo>
                <a:lnTo>
                  <a:pt x="461213" y="339128"/>
                </a:lnTo>
                <a:lnTo>
                  <a:pt x="461213" y="423570"/>
                </a:lnTo>
                <a:lnTo>
                  <a:pt x="459879" y="431114"/>
                </a:lnTo>
                <a:lnTo>
                  <a:pt x="456133" y="436918"/>
                </a:lnTo>
                <a:lnTo>
                  <a:pt x="450316" y="440664"/>
                </a:lnTo>
                <a:lnTo>
                  <a:pt x="442760" y="441985"/>
                </a:lnTo>
                <a:lnTo>
                  <a:pt x="435203" y="440664"/>
                </a:lnTo>
                <a:lnTo>
                  <a:pt x="429387" y="436918"/>
                </a:lnTo>
                <a:lnTo>
                  <a:pt x="425640" y="431114"/>
                </a:lnTo>
                <a:lnTo>
                  <a:pt x="424307" y="423570"/>
                </a:lnTo>
                <a:lnTo>
                  <a:pt x="425640" y="416026"/>
                </a:lnTo>
                <a:lnTo>
                  <a:pt x="429387" y="410222"/>
                </a:lnTo>
                <a:lnTo>
                  <a:pt x="435203" y="406476"/>
                </a:lnTo>
                <a:lnTo>
                  <a:pt x="442760" y="405155"/>
                </a:lnTo>
                <a:lnTo>
                  <a:pt x="450316" y="406476"/>
                </a:lnTo>
                <a:lnTo>
                  <a:pt x="456133" y="410222"/>
                </a:lnTo>
                <a:lnTo>
                  <a:pt x="459879" y="416026"/>
                </a:lnTo>
                <a:lnTo>
                  <a:pt x="461213" y="423570"/>
                </a:lnTo>
                <a:lnTo>
                  <a:pt x="461213" y="339128"/>
                </a:lnTo>
                <a:lnTo>
                  <a:pt x="440690" y="346684"/>
                </a:lnTo>
                <a:lnTo>
                  <a:pt x="388366" y="358228"/>
                </a:lnTo>
                <a:lnTo>
                  <a:pt x="326732" y="365671"/>
                </a:lnTo>
                <a:lnTo>
                  <a:pt x="258279" y="368312"/>
                </a:lnTo>
                <a:lnTo>
                  <a:pt x="189826" y="365671"/>
                </a:lnTo>
                <a:lnTo>
                  <a:pt x="128181" y="358228"/>
                </a:lnTo>
                <a:lnTo>
                  <a:pt x="75869" y="346684"/>
                </a:lnTo>
                <a:lnTo>
                  <a:pt x="35394" y="331762"/>
                </a:lnTo>
                <a:lnTo>
                  <a:pt x="0" y="294652"/>
                </a:lnTo>
                <a:lnTo>
                  <a:pt x="0" y="441985"/>
                </a:lnTo>
                <a:lnTo>
                  <a:pt x="35394" y="479094"/>
                </a:lnTo>
                <a:lnTo>
                  <a:pt x="75869" y="494017"/>
                </a:lnTo>
                <a:lnTo>
                  <a:pt x="128181" y="505561"/>
                </a:lnTo>
                <a:lnTo>
                  <a:pt x="189826" y="513016"/>
                </a:lnTo>
                <a:lnTo>
                  <a:pt x="258279" y="515658"/>
                </a:lnTo>
                <a:lnTo>
                  <a:pt x="326732" y="513016"/>
                </a:lnTo>
                <a:lnTo>
                  <a:pt x="388366" y="505561"/>
                </a:lnTo>
                <a:lnTo>
                  <a:pt x="440690" y="494017"/>
                </a:lnTo>
                <a:lnTo>
                  <a:pt x="481164" y="479094"/>
                </a:lnTo>
                <a:lnTo>
                  <a:pt x="516547" y="441985"/>
                </a:lnTo>
                <a:lnTo>
                  <a:pt x="516547" y="405155"/>
                </a:lnTo>
                <a:lnTo>
                  <a:pt x="516547" y="368312"/>
                </a:lnTo>
                <a:lnTo>
                  <a:pt x="516547" y="294652"/>
                </a:lnTo>
                <a:close/>
              </a:path>
              <a:path w="516889" h="700404">
                <a:moveTo>
                  <a:pt x="516547" y="110477"/>
                </a:moveTo>
                <a:lnTo>
                  <a:pt x="507288" y="129997"/>
                </a:lnTo>
                <a:lnTo>
                  <a:pt x="481164" y="147586"/>
                </a:lnTo>
                <a:lnTo>
                  <a:pt x="461213" y="154952"/>
                </a:lnTo>
                <a:lnTo>
                  <a:pt x="461213" y="239395"/>
                </a:lnTo>
                <a:lnTo>
                  <a:pt x="459879" y="246938"/>
                </a:lnTo>
                <a:lnTo>
                  <a:pt x="456133" y="252755"/>
                </a:lnTo>
                <a:lnTo>
                  <a:pt x="450316" y="256489"/>
                </a:lnTo>
                <a:lnTo>
                  <a:pt x="442760" y="257810"/>
                </a:lnTo>
                <a:lnTo>
                  <a:pt x="435203" y="256489"/>
                </a:lnTo>
                <a:lnTo>
                  <a:pt x="429387" y="252755"/>
                </a:lnTo>
                <a:lnTo>
                  <a:pt x="425640" y="246938"/>
                </a:lnTo>
                <a:lnTo>
                  <a:pt x="424307" y="239395"/>
                </a:lnTo>
                <a:lnTo>
                  <a:pt x="425640" y="231851"/>
                </a:lnTo>
                <a:lnTo>
                  <a:pt x="429387" y="226047"/>
                </a:lnTo>
                <a:lnTo>
                  <a:pt x="435203" y="222300"/>
                </a:lnTo>
                <a:lnTo>
                  <a:pt x="442760" y="220980"/>
                </a:lnTo>
                <a:lnTo>
                  <a:pt x="450316" y="222300"/>
                </a:lnTo>
                <a:lnTo>
                  <a:pt x="456133" y="226047"/>
                </a:lnTo>
                <a:lnTo>
                  <a:pt x="459879" y="231851"/>
                </a:lnTo>
                <a:lnTo>
                  <a:pt x="461213" y="239395"/>
                </a:lnTo>
                <a:lnTo>
                  <a:pt x="461213" y="154952"/>
                </a:lnTo>
                <a:lnTo>
                  <a:pt x="440690" y="162509"/>
                </a:lnTo>
                <a:lnTo>
                  <a:pt x="388366" y="174053"/>
                </a:lnTo>
                <a:lnTo>
                  <a:pt x="326732" y="181495"/>
                </a:lnTo>
                <a:lnTo>
                  <a:pt x="258279" y="184150"/>
                </a:lnTo>
                <a:lnTo>
                  <a:pt x="189826" y="181495"/>
                </a:lnTo>
                <a:lnTo>
                  <a:pt x="128181" y="174053"/>
                </a:lnTo>
                <a:lnTo>
                  <a:pt x="75869" y="162509"/>
                </a:lnTo>
                <a:lnTo>
                  <a:pt x="35394" y="147586"/>
                </a:lnTo>
                <a:lnTo>
                  <a:pt x="0" y="110477"/>
                </a:lnTo>
                <a:lnTo>
                  <a:pt x="0" y="257810"/>
                </a:lnTo>
                <a:lnTo>
                  <a:pt x="35394" y="294919"/>
                </a:lnTo>
                <a:lnTo>
                  <a:pt x="75869" y="309841"/>
                </a:lnTo>
                <a:lnTo>
                  <a:pt x="128181" y="321386"/>
                </a:lnTo>
                <a:lnTo>
                  <a:pt x="189826" y="328841"/>
                </a:lnTo>
                <a:lnTo>
                  <a:pt x="258279" y="331482"/>
                </a:lnTo>
                <a:lnTo>
                  <a:pt x="326732" y="328841"/>
                </a:lnTo>
                <a:lnTo>
                  <a:pt x="388366" y="321386"/>
                </a:lnTo>
                <a:lnTo>
                  <a:pt x="440690" y="309841"/>
                </a:lnTo>
                <a:lnTo>
                  <a:pt x="481164" y="294919"/>
                </a:lnTo>
                <a:lnTo>
                  <a:pt x="516547" y="257810"/>
                </a:lnTo>
                <a:lnTo>
                  <a:pt x="516547" y="220980"/>
                </a:lnTo>
                <a:lnTo>
                  <a:pt x="516547" y="184150"/>
                </a:lnTo>
                <a:lnTo>
                  <a:pt x="516547" y="110477"/>
                </a:lnTo>
                <a:close/>
              </a:path>
              <a:path w="516889" h="700404">
                <a:moveTo>
                  <a:pt x="516547" y="73634"/>
                </a:moveTo>
                <a:lnTo>
                  <a:pt x="481291" y="36461"/>
                </a:lnTo>
                <a:lnTo>
                  <a:pt x="440905" y="21564"/>
                </a:lnTo>
                <a:lnTo>
                  <a:pt x="388632" y="10045"/>
                </a:lnTo>
                <a:lnTo>
                  <a:pt x="326936" y="2628"/>
                </a:lnTo>
                <a:lnTo>
                  <a:pt x="258279" y="0"/>
                </a:lnTo>
                <a:lnTo>
                  <a:pt x="189623" y="2628"/>
                </a:lnTo>
                <a:lnTo>
                  <a:pt x="127927" y="10045"/>
                </a:lnTo>
                <a:lnTo>
                  <a:pt x="75653" y="21564"/>
                </a:lnTo>
                <a:lnTo>
                  <a:pt x="35267" y="36461"/>
                </a:lnTo>
                <a:lnTo>
                  <a:pt x="0" y="73634"/>
                </a:lnTo>
                <a:lnTo>
                  <a:pt x="9232" y="93230"/>
                </a:lnTo>
                <a:lnTo>
                  <a:pt x="75653" y="125730"/>
                </a:lnTo>
                <a:lnTo>
                  <a:pt x="127927" y="137248"/>
                </a:lnTo>
                <a:lnTo>
                  <a:pt x="189623" y="144678"/>
                </a:lnTo>
                <a:lnTo>
                  <a:pt x="258279" y="147307"/>
                </a:lnTo>
                <a:lnTo>
                  <a:pt x="326936" y="144678"/>
                </a:lnTo>
                <a:lnTo>
                  <a:pt x="388632" y="137248"/>
                </a:lnTo>
                <a:lnTo>
                  <a:pt x="440905" y="125730"/>
                </a:lnTo>
                <a:lnTo>
                  <a:pt x="481291" y="110820"/>
                </a:lnTo>
                <a:lnTo>
                  <a:pt x="516547" y="73634"/>
                </a:lnTo>
                <a:close/>
              </a:path>
            </a:pathLst>
          </a:custGeom>
          <a:solidFill>
            <a:srgbClr val="006EBE"/>
          </a:solidFill>
        </p:spPr>
        <p:txBody>
          <a:bodyPr wrap="square" lIns="0" tIns="0" rIns="0" bIns="0" rtlCol="0"/>
          <a:lstStyle/>
          <a:p>
            <a:endParaRPr/>
          </a:p>
        </p:txBody>
      </p:sp>
      <p:grpSp>
        <p:nvGrpSpPr>
          <p:cNvPr id="7" name="object 7"/>
          <p:cNvGrpSpPr/>
          <p:nvPr/>
        </p:nvGrpSpPr>
        <p:grpSpPr>
          <a:xfrm>
            <a:off x="1960626" y="1690746"/>
            <a:ext cx="3985260" cy="1650364"/>
            <a:chOff x="1960626" y="1690746"/>
            <a:chExt cx="3985260" cy="1650364"/>
          </a:xfrm>
        </p:grpSpPr>
        <p:sp>
          <p:nvSpPr>
            <p:cNvPr id="8" name="object 8"/>
            <p:cNvSpPr/>
            <p:nvPr/>
          </p:nvSpPr>
          <p:spPr>
            <a:xfrm>
              <a:off x="4540085" y="1690750"/>
              <a:ext cx="1405890" cy="1650364"/>
            </a:xfrm>
            <a:custGeom>
              <a:avLst/>
              <a:gdLst/>
              <a:ahLst/>
              <a:cxnLst/>
              <a:rect l="l" t="t" r="r" b="b"/>
              <a:pathLst>
                <a:path w="1405889" h="1650364">
                  <a:moveTo>
                    <a:pt x="203682" y="1446110"/>
                  </a:moveTo>
                  <a:lnTo>
                    <a:pt x="160997" y="1432699"/>
                  </a:lnTo>
                  <a:lnTo>
                    <a:pt x="120446" y="1417231"/>
                  </a:lnTo>
                  <a:lnTo>
                    <a:pt x="85140" y="1400670"/>
                  </a:lnTo>
                  <a:lnTo>
                    <a:pt x="31737" y="1364703"/>
                  </a:lnTo>
                  <a:lnTo>
                    <a:pt x="3644" y="1325613"/>
                  </a:lnTo>
                  <a:lnTo>
                    <a:pt x="0" y="1305153"/>
                  </a:lnTo>
                  <a:lnTo>
                    <a:pt x="0" y="1649780"/>
                  </a:lnTo>
                  <a:lnTo>
                    <a:pt x="203682" y="1446110"/>
                  </a:lnTo>
                  <a:close/>
                </a:path>
                <a:path w="1405889" h="1650364">
                  <a:moveTo>
                    <a:pt x="646671" y="1003134"/>
                  </a:moveTo>
                  <a:lnTo>
                    <a:pt x="561619" y="999845"/>
                  </a:lnTo>
                  <a:lnTo>
                    <a:pt x="494398" y="994879"/>
                  </a:lnTo>
                  <a:lnTo>
                    <a:pt x="429920" y="988110"/>
                  </a:lnTo>
                  <a:lnTo>
                    <a:pt x="368515" y="979627"/>
                  </a:lnTo>
                  <a:lnTo>
                    <a:pt x="310565" y="969530"/>
                  </a:lnTo>
                  <a:lnTo>
                    <a:pt x="256425" y="957948"/>
                  </a:lnTo>
                  <a:lnTo>
                    <a:pt x="206451" y="944968"/>
                  </a:lnTo>
                  <a:lnTo>
                    <a:pt x="160997" y="930681"/>
                  </a:lnTo>
                  <a:lnTo>
                    <a:pt x="120446" y="915212"/>
                  </a:lnTo>
                  <a:lnTo>
                    <a:pt x="85140" y="898652"/>
                  </a:lnTo>
                  <a:lnTo>
                    <a:pt x="31737" y="862685"/>
                  </a:lnTo>
                  <a:lnTo>
                    <a:pt x="3644" y="823595"/>
                  </a:lnTo>
                  <a:lnTo>
                    <a:pt x="0" y="803148"/>
                  </a:lnTo>
                  <a:lnTo>
                    <a:pt x="0" y="1204760"/>
                  </a:lnTo>
                  <a:lnTo>
                    <a:pt x="14338" y="1245095"/>
                  </a:lnTo>
                  <a:lnTo>
                    <a:pt x="55460" y="1282725"/>
                  </a:lnTo>
                  <a:lnTo>
                    <a:pt x="120446" y="1316824"/>
                  </a:lnTo>
                  <a:lnTo>
                    <a:pt x="160997" y="1332293"/>
                  </a:lnTo>
                  <a:lnTo>
                    <a:pt x="206451" y="1346581"/>
                  </a:lnTo>
                  <a:lnTo>
                    <a:pt x="256425" y="1359560"/>
                  </a:lnTo>
                  <a:lnTo>
                    <a:pt x="284264" y="1365516"/>
                  </a:lnTo>
                  <a:lnTo>
                    <a:pt x="646671" y="1003134"/>
                  </a:lnTo>
                  <a:close/>
                </a:path>
                <a:path w="1405889" h="1650364">
                  <a:moveTo>
                    <a:pt x="1210398" y="439407"/>
                  </a:moveTo>
                  <a:lnTo>
                    <a:pt x="1149172" y="455930"/>
                  </a:lnTo>
                  <a:lnTo>
                    <a:pt x="1095032" y="467512"/>
                  </a:lnTo>
                  <a:lnTo>
                    <a:pt x="1037082" y="477608"/>
                  </a:lnTo>
                  <a:lnTo>
                    <a:pt x="975677" y="486092"/>
                  </a:lnTo>
                  <a:lnTo>
                    <a:pt x="911199" y="492861"/>
                  </a:lnTo>
                  <a:lnTo>
                    <a:pt x="843978" y="497840"/>
                  </a:lnTo>
                  <a:lnTo>
                    <a:pt x="774395" y="500888"/>
                  </a:lnTo>
                  <a:lnTo>
                    <a:pt x="702792" y="501929"/>
                  </a:lnTo>
                  <a:lnTo>
                    <a:pt x="631202" y="500888"/>
                  </a:lnTo>
                  <a:lnTo>
                    <a:pt x="561619" y="497840"/>
                  </a:lnTo>
                  <a:lnTo>
                    <a:pt x="494398" y="492861"/>
                  </a:lnTo>
                  <a:lnTo>
                    <a:pt x="429920" y="486092"/>
                  </a:lnTo>
                  <a:lnTo>
                    <a:pt x="368515" y="477608"/>
                  </a:lnTo>
                  <a:lnTo>
                    <a:pt x="310565" y="467512"/>
                  </a:lnTo>
                  <a:lnTo>
                    <a:pt x="256425" y="455930"/>
                  </a:lnTo>
                  <a:lnTo>
                    <a:pt x="206451" y="442950"/>
                  </a:lnTo>
                  <a:lnTo>
                    <a:pt x="160997" y="428663"/>
                  </a:lnTo>
                  <a:lnTo>
                    <a:pt x="120446" y="413194"/>
                  </a:lnTo>
                  <a:lnTo>
                    <a:pt x="85140" y="396646"/>
                  </a:lnTo>
                  <a:lnTo>
                    <a:pt x="31737" y="360667"/>
                  </a:lnTo>
                  <a:lnTo>
                    <a:pt x="3644" y="321589"/>
                  </a:lnTo>
                  <a:lnTo>
                    <a:pt x="0" y="301129"/>
                  </a:lnTo>
                  <a:lnTo>
                    <a:pt x="0" y="702741"/>
                  </a:lnTo>
                  <a:lnTo>
                    <a:pt x="14338" y="743077"/>
                  </a:lnTo>
                  <a:lnTo>
                    <a:pt x="55460" y="780707"/>
                  </a:lnTo>
                  <a:lnTo>
                    <a:pt x="120446" y="814806"/>
                  </a:lnTo>
                  <a:lnTo>
                    <a:pt x="160997" y="830275"/>
                  </a:lnTo>
                  <a:lnTo>
                    <a:pt x="206451" y="844562"/>
                  </a:lnTo>
                  <a:lnTo>
                    <a:pt x="256425" y="857542"/>
                  </a:lnTo>
                  <a:lnTo>
                    <a:pt x="310565" y="869137"/>
                  </a:lnTo>
                  <a:lnTo>
                    <a:pt x="368515" y="879221"/>
                  </a:lnTo>
                  <a:lnTo>
                    <a:pt x="429920" y="887704"/>
                  </a:lnTo>
                  <a:lnTo>
                    <a:pt x="494398" y="894473"/>
                  </a:lnTo>
                  <a:lnTo>
                    <a:pt x="561619" y="899452"/>
                  </a:lnTo>
                  <a:lnTo>
                    <a:pt x="631202" y="902500"/>
                  </a:lnTo>
                  <a:lnTo>
                    <a:pt x="702792" y="903541"/>
                  </a:lnTo>
                  <a:lnTo>
                    <a:pt x="746899" y="902906"/>
                  </a:lnTo>
                  <a:lnTo>
                    <a:pt x="1147876" y="501929"/>
                  </a:lnTo>
                  <a:lnTo>
                    <a:pt x="1210398" y="439407"/>
                  </a:lnTo>
                  <a:close/>
                </a:path>
                <a:path w="1405889" h="1650364">
                  <a:moveTo>
                    <a:pt x="1405597" y="200723"/>
                  </a:moveTo>
                  <a:lnTo>
                    <a:pt x="1391323" y="160261"/>
                  </a:lnTo>
                  <a:lnTo>
                    <a:pt x="1350365" y="122580"/>
                  </a:lnTo>
                  <a:lnTo>
                    <a:pt x="1285570" y="88480"/>
                  </a:lnTo>
                  <a:lnTo>
                    <a:pt x="1199756" y="58775"/>
                  </a:lnTo>
                  <a:lnTo>
                    <a:pt x="1095743" y="34264"/>
                  </a:lnTo>
                  <a:lnTo>
                    <a:pt x="976363" y="15773"/>
                  </a:lnTo>
                  <a:lnTo>
                    <a:pt x="844435" y="4076"/>
                  </a:lnTo>
                  <a:lnTo>
                    <a:pt x="702792" y="0"/>
                  </a:lnTo>
                  <a:lnTo>
                    <a:pt x="561162" y="4076"/>
                  </a:lnTo>
                  <a:lnTo>
                    <a:pt x="429247" y="15773"/>
                  </a:lnTo>
                  <a:lnTo>
                    <a:pt x="309867" y="34264"/>
                  </a:lnTo>
                  <a:lnTo>
                    <a:pt x="205854" y="58775"/>
                  </a:lnTo>
                  <a:lnTo>
                    <a:pt x="120027" y="88480"/>
                  </a:lnTo>
                  <a:lnTo>
                    <a:pt x="84823" y="105029"/>
                  </a:lnTo>
                  <a:lnTo>
                    <a:pt x="31597" y="141020"/>
                  </a:lnTo>
                  <a:lnTo>
                    <a:pt x="3632" y="180187"/>
                  </a:lnTo>
                  <a:lnTo>
                    <a:pt x="0" y="200723"/>
                  </a:lnTo>
                  <a:lnTo>
                    <a:pt x="3632" y="221259"/>
                  </a:lnTo>
                  <a:lnTo>
                    <a:pt x="31597" y="260438"/>
                  </a:lnTo>
                  <a:lnTo>
                    <a:pt x="84823" y="296443"/>
                  </a:lnTo>
                  <a:lnTo>
                    <a:pt x="120027" y="312991"/>
                  </a:lnTo>
                  <a:lnTo>
                    <a:pt x="205854" y="342722"/>
                  </a:lnTo>
                  <a:lnTo>
                    <a:pt x="309867" y="367233"/>
                  </a:lnTo>
                  <a:lnTo>
                    <a:pt x="429247" y="385749"/>
                  </a:lnTo>
                  <a:lnTo>
                    <a:pt x="561162" y="397446"/>
                  </a:lnTo>
                  <a:lnTo>
                    <a:pt x="702792" y="401535"/>
                  </a:lnTo>
                  <a:lnTo>
                    <a:pt x="844435" y="397446"/>
                  </a:lnTo>
                  <a:lnTo>
                    <a:pt x="976363" y="385749"/>
                  </a:lnTo>
                  <a:lnTo>
                    <a:pt x="1095743" y="367233"/>
                  </a:lnTo>
                  <a:lnTo>
                    <a:pt x="1199756" y="342722"/>
                  </a:lnTo>
                  <a:lnTo>
                    <a:pt x="1285570" y="313004"/>
                  </a:lnTo>
                  <a:lnTo>
                    <a:pt x="1320774" y="296443"/>
                  </a:lnTo>
                  <a:lnTo>
                    <a:pt x="1374000" y="260438"/>
                  </a:lnTo>
                  <a:lnTo>
                    <a:pt x="1401965" y="221259"/>
                  </a:lnTo>
                  <a:lnTo>
                    <a:pt x="1405597" y="200723"/>
                  </a:lnTo>
                  <a:close/>
                </a:path>
              </a:pathLst>
            </a:custGeom>
            <a:solidFill>
              <a:srgbClr val="006EBE"/>
            </a:solidFill>
          </p:spPr>
          <p:txBody>
            <a:bodyPr wrap="square" lIns="0" tIns="0" rIns="0" bIns="0" rtlCol="0"/>
            <a:lstStyle/>
            <a:p>
              <a:endParaRPr/>
            </a:p>
          </p:txBody>
        </p:sp>
        <p:sp>
          <p:nvSpPr>
            <p:cNvPr id="9" name="object 9"/>
            <p:cNvSpPr/>
            <p:nvPr/>
          </p:nvSpPr>
          <p:spPr>
            <a:xfrm>
              <a:off x="4032504" y="2096008"/>
              <a:ext cx="521334" cy="916940"/>
            </a:xfrm>
            <a:custGeom>
              <a:avLst/>
              <a:gdLst/>
              <a:ahLst/>
              <a:cxnLst/>
              <a:rect l="l" t="t" r="r" b="b"/>
              <a:pathLst>
                <a:path w="521335" h="916939">
                  <a:moveTo>
                    <a:pt x="0" y="0"/>
                  </a:moveTo>
                  <a:lnTo>
                    <a:pt x="0" y="212979"/>
                  </a:lnTo>
                  <a:lnTo>
                    <a:pt x="46887" y="229507"/>
                  </a:lnTo>
                  <a:lnTo>
                    <a:pt x="90775" y="250784"/>
                  </a:lnTo>
                  <a:lnTo>
                    <a:pt x="131357" y="276434"/>
                  </a:lnTo>
                  <a:lnTo>
                    <a:pt x="168322" y="306081"/>
                  </a:lnTo>
                  <a:lnTo>
                    <a:pt x="201361" y="339346"/>
                  </a:lnTo>
                  <a:lnTo>
                    <a:pt x="230166" y="375855"/>
                  </a:lnTo>
                  <a:lnTo>
                    <a:pt x="254426" y="415229"/>
                  </a:lnTo>
                  <a:lnTo>
                    <a:pt x="273834" y="457093"/>
                  </a:lnTo>
                  <a:lnTo>
                    <a:pt x="288079" y="501069"/>
                  </a:lnTo>
                  <a:lnTo>
                    <a:pt x="296853" y="546780"/>
                  </a:lnTo>
                  <a:lnTo>
                    <a:pt x="299847" y="593852"/>
                  </a:lnTo>
                  <a:lnTo>
                    <a:pt x="298531" y="627711"/>
                  </a:lnTo>
                  <a:lnTo>
                    <a:pt x="294370" y="661273"/>
                  </a:lnTo>
                  <a:lnTo>
                    <a:pt x="287041" y="694239"/>
                  </a:lnTo>
                  <a:lnTo>
                    <a:pt x="276225" y="726313"/>
                  </a:lnTo>
                  <a:lnTo>
                    <a:pt x="190754" y="668147"/>
                  </a:lnTo>
                  <a:lnTo>
                    <a:pt x="242188" y="916432"/>
                  </a:lnTo>
                  <a:lnTo>
                    <a:pt x="514096" y="877951"/>
                  </a:lnTo>
                  <a:lnTo>
                    <a:pt x="463169" y="842264"/>
                  </a:lnTo>
                  <a:lnTo>
                    <a:pt x="483689" y="795056"/>
                  </a:lnTo>
                  <a:lnTo>
                    <a:pt x="499893" y="746483"/>
                  </a:lnTo>
                  <a:lnTo>
                    <a:pt x="511641" y="696673"/>
                  </a:lnTo>
                  <a:lnTo>
                    <a:pt x="518792" y="645753"/>
                  </a:lnTo>
                  <a:lnTo>
                    <a:pt x="521208" y="593852"/>
                  </a:lnTo>
                  <a:lnTo>
                    <a:pt x="519182" y="545854"/>
                  </a:lnTo>
                  <a:lnTo>
                    <a:pt x="513205" y="498783"/>
                  </a:lnTo>
                  <a:lnTo>
                    <a:pt x="503422" y="452796"/>
                  </a:lnTo>
                  <a:lnTo>
                    <a:pt x="489981" y="408049"/>
                  </a:lnTo>
                  <a:lnTo>
                    <a:pt x="473029" y="364701"/>
                  </a:lnTo>
                  <a:lnTo>
                    <a:pt x="452712" y="322909"/>
                  </a:lnTo>
                  <a:lnTo>
                    <a:pt x="429178" y="282829"/>
                  </a:lnTo>
                  <a:lnTo>
                    <a:pt x="402574" y="244620"/>
                  </a:lnTo>
                  <a:lnTo>
                    <a:pt x="373046" y="208438"/>
                  </a:lnTo>
                  <a:lnTo>
                    <a:pt x="340742" y="174441"/>
                  </a:lnTo>
                  <a:lnTo>
                    <a:pt x="305809" y="142787"/>
                  </a:lnTo>
                  <a:lnTo>
                    <a:pt x="268393" y="113632"/>
                  </a:lnTo>
                  <a:lnTo>
                    <a:pt x="228642" y="87133"/>
                  </a:lnTo>
                  <a:lnTo>
                    <a:pt x="186702" y="63449"/>
                  </a:lnTo>
                  <a:lnTo>
                    <a:pt x="142721" y="42736"/>
                  </a:lnTo>
                  <a:lnTo>
                    <a:pt x="96846" y="25152"/>
                  </a:lnTo>
                  <a:lnTo>
                    <a:pt x="49223" y="10854"/>
                  </a:lnTo>
                  <a:lnTo>
                    <a:pt x="0" y="0"/>
                  </a:lnTo>
                  <a:close/>
                </a:path>
              </a:pathLst>
            </a:custGeom>
            <a:ln w="9524">
              <a:solidFill>
                <a:srgbClr val="859FB1"/>
              </a:solidFill>
            </a:ln>
          </p:spPr>
          <p:txBody>
            <a:bodyPr wrap="square" lIns="0" tIns="0" rIns="0" bIns="0" rtlCol="0"/>
            <a:lstStyle/>
            <a:p>
              <a:endParaRPr/>
            </a:p>
          </p:txBody>
        </p:sp>
        <p:sp>
          <p:nvSpPr>
            <p:cNvPr id="10" name="object 10"/>
            <p:cNvSpPr/>
            <p:nvPr/>
          </p:nvSpPr>
          <p:spPr>
            <a:xfrm>
              <a:off x="1960626" y="1737486"/>
              <a:ext cx="1457325" cy="1254125"/>
            </a:xfrm>
            <a:custGeom>
              <a:avLst/>
              <a:gdLst/>
              <a:ahLst/>
              <a:cxnLst/>
              <a:rect l="l" t="t" r="r" b="b"/>
              <a:pathLst>
                <a:path w="1457325" h="1254125">
                  <a:moveTo>
                    <a:pt x="1392682" y="1216025"/>
                  </a:moveTo>
                  <a:lnTo>
                    <a:pt x="1379982" y="1209675"/>
                  </a:lnTo>
                  <a:lnTo>
                    <a:pt x="1316482" y="1177925"/>
                  </a:lnTo>
                  <a:lnTo>
                    <a:pt x="1316482" y="1209675"/>
                  </a:lnTo>
                  <a:lnTo>
                    <a:pt x="2286" y="1209675"/>
                  </a:lnTo>
                  <a:lnTo>
                    <a:pt x="2286" y="1222375"/>
                  </a:lnTo>
                  <a:lnTo>
                    <a:pt x="1316482" y="1222375"/>
                  </a:lnTo>
                  <a:lnTo>
                    <a:pt x="1316482" y="1254125"/>
                  </a:lnTo>
                  <a:lnTo>
                    <a:pt x="1379982" y="1222375"/>
                  </a:lnTo>
                  <a:lnTo>
                    <a:pt x="1392682" y="1216025"/>
                  </a:lnTo>
                  <a:close/>
                </a:path>
                <a:path w="1457325" h="1254125">
                  <a:moveTo>
                    <a:pt x="1457198" y="568071"/>
                  </a:moveTo>
                  <a:lnTo>
                    <a:pt x="1441678" y="551053"/>
                  </a:lnTo>
                  <a:lnTo>
                    <a:pt x="1399794" y="505079"/>
                  </a:lnTo>
                  <a:lnTo>
                    <a:pt x="1388364" y="534695"/>
                  </a:lnTo>
                  <a:lnTo>
                    <a:pt x="4572" y="0"/>
                  </a:lnTo>
                  <a:lnTo>
                    <a:pt x="0" y="11938"/>
                  </a:lnTo>
                  <a:lnTo>
                    <a:pt x="1383804" y="546506"/>
                  </a:lnTo>
                  <a:lnTo>
                    <a:pt x="1372362" y="576199"/>
                  </a:lnTo>
                  <a:lnTo>
                    <a:pt x="1457198" y="568071"/>
                  </a:lnTo>
                  <a:close/>
                </a:path>
              </a:pathLst>
            </a:custGeom>
            <a:solidFill>
              <a:srgbClr val="00C2FF"/>
            </a:solidFill>
          </p:spPr>
          <p:txBody>
            <a:bodyPr wrap="square" lIns="0" tIns="0" rIns="0" bIns="0" rtlCol="0"/>
            <a:lstStyle/>
            <a:p>
              <a:endParaRPr/>
            </a:p>
          </p:txBody>
        </p:sp>
        <p:sp>
          <p:nvSpPr>
            <p:cNvPr id="11" name="object 11"/>
            <p:cNvSpPr/>
            <p:nvPr/>
          </p:nvSpPr>
          <p:spPr>
            <a:xfrm>
              <a:off x="3277745" y="2019808"/>
              <a:ext cx="698500" cy="932180"/>
            </a:xfrm>
            <a:custGeom>
              <a:avLst/>
              <a:gdLst/>
              <a:ahLst/>
              <a:cxnLst/>
              <a:rect l="l" t="t" r="r" b="b"/>
              <a:pathLst>
                <a:path w="698500" h="932180">
                  <a:moveTo>
                    <a:pt x="510918" y="0"/>
                  </a:moveTo>
                  <a:lnTo>
                    <a:pt x="510918" y="80391"/>
                  </a:lnTo>
                  <a:lnTo>
                    <a:pt x="463213" y="91653"/>
                  </a:lnTo>
                  <a:lnTo>
                    <a:pt x="417353" y="106012"/>
                  </a:lnTo>
                  <a:lnTo>
                    <a:pt x="373422" y="123312"/>
                  </a:lnTo>
                  <a:lnTo>
                    <a:pt x="331500" y="143396"/>
                  </a:lnTo>
                  <a:lnTo>
                    <a:pt x="291672" y="166107"/>
                  </a:lnTo>
                  <a:lnTo>
                    <a:pt x="254018" y="191291"/>
                  </a:lnTo>
                  <a:lnTo>
                    <a:pt x="218623" y="218790"/>
                  </a:lnTo>
                  <a:lnTo>
                    <a:pt x="185567" y="248449"/>
                  </a:lnTo>
                  <a:lnTo>
                    <a:pt x="154935" y="280111"/>
                  </a:lnTo>
                  <a:lnTo>
                    <a:pt x="126807" y="313619"/>
                  </a:lnTo>
                  <a:lnTo>
                    <a:pt x="101267" y="348819"/>
                  </a:lnTo>
                  <a:lnTo>
                    <a:pt x="78398" y="385553"/>
                  </a:lnTo>
                  <a:lnTo>
                    <a:pt x="58281" y="423666"/>
                  </a:lnTo>
                  <a:lnTo>
                    <a:pt x="40998" y="463000"/>
                  </a:lnTo>
                  <a:lnTo>
                    <a:pt x="26634" y="503401"/>
                  </a:lnTo>
                  <a:lnTo>
                    <a:pt x="15269" y="544712"/>
                  </a:lnTo>
                  <a:lnTo>
                    <a:pt x="6987" y="586776"/>
                  </a:lnTo>
                  <a:lnTo>
                    <a:pt x="1869" y="629437"/>
                  </a:lnTo>
                  <a:lnTo>
                    <a:pt x="0" y="672539"/>
                  </a:lnTo>
                  <a:lnTo>
                    <a:pt x="1459" y="715927"/>
                  </a:lnTo>
                  <a:lnTo>
                    <a:pt x="6331" y="759443"/>
                  </a:lnTo>
                  <a:lnTo>
                    <a:pt x="14698" y="802932"/>
                  </a:lnTo>
                  <a:lnTo>
                    <a:pt x="26642" y="846237"/>
                  </a:lnTo>
                  <a:lnTo>
                    <a:pt x="42246" y="889202"/>
                  </a:lnTo>
                  <a:lnTo>
                    <a:pt x="61592" y="931672"/>
                  </a:lnTo>
                  <a:lnTo>
                    <a:pt x="248917" y="812292"/>
                  </a:lnTo>
                  <a:lnTo>
                    <a:pt x="235616" y="777930"/>
                  </a:lnTo>
                  <a:lnTo>
                    <a:pt x="226041" y="742664"/>
                  </a:lnTo>
                  <a:lnTo>
                    <a:pt x="220253" y="706778"/>
                  </a:lnTo>
                  <a:lnTo>
                    <a:pt x="218310" y="670560"/>
                  </a:lnTo>
                  <a:lnTo>
                    <a:pt x="221957" y="623629"/>
                  </a:lnTo>
                  <a:lnTo>
                    <a:pt x="230931" y="578179"/>
                  </a:lnTo>
                  <a:lnTo>
                    <a:pt x="244987" y="534560"/>
                  </a:lnTo>
                  <a:lnTo>
                    <a:pt x="263879" y="493118"/>
                  </a:lnTo>
                  <a:lnTo>
                    <a:pt x="287363" y="454202"/>
                  </a:lnTo>
                  <a:lnTo>
                    <a:pt x="315191" y="418160"/>
                  </a:lnTo>
                  <a:lnTo>
                    <a:pt x="347120" y="385340"/>
                  </a:lnTo>
                  <a:lnTo>
                    <a:pt x="382902" y="356090"/>
                  </a:lnTo>
                  <a:lnTo>
                    <a:pt x="422293" y="330759"/>
                  </a:lnTo>
                  <a:lnTo>
                    <a:pt x="465047" y="309693"/>
                  </a:lnTo>
                  <a:lnTo>
                    <a:pt x="510918" y="293243"/>
                  </a:lnTo>
                  <a:lnTo>
                    <a:pt x="510918" y="367411"/>
                  </a:lnTo>
                  <a:lnTo>
                    <a:pt x="698370" y="189992"/>
                  </a:lnTo>
                  <a:lnTo>
                    <a:pt x="510918" y="0"/>
                  </a:lnTo>
                  <a:close/>
                </a:path>
              </a:pathLst>
            </a:custGeom>
            <a:ln w="9524">
              <a:solidFill>
                <a:srgbClr val="A4B7C5"/>
              </a:solidFill>
            </a:ln>
          </p:spPr>
          <p:txBody>
            <a:bodyPr wrap="square" lIns="0" tIns="0" rIns="0" bIns="0" rtlCol="0"/>
            <a:lstStyle/>
            <a:p>
              <a:endParaRPr/>
            </a:p>
          </p:txBody>
        </p:sp>
        <p:sp>
          <p:nvSpPr>
            <p:cNvPr id="12" name="object 12"/>
            <p:cNvSpPr/>
            <p:nvPr/>
          </p:nvSpPr>
          <p:spPr>
            <a:xfrm>
              <a:off x="3424428" y="2932684"/>
              <a:ext cx="927735" cy="363855"/>
            </a:xfrm>
            <a:custGeom>
              <a:avLst/>
              <a:gdLst/>
              <a:ahLst/>
              <a:cxnLst/>
              <a:rect l="l" t="t" r="r" b="b"/>
              <a:pathLst>
                <a:path w="927735" h="363854">
                  <a:moveTo>
                    <a:pt x="51308" y="0"/>
                  </a:moveTo>
                  <a:lnTo>
                    <a:pt x="0" y="248031"/>
                  </a:lnTo>
                  <a:lnTo>
                    <a:pt x="64516" y="205994"/>
                  </a:lnTo>
                  <a:lnTo>
                    <a:pt x="106056" y="239165"/>
                  </a:lnTo>
                  <a:lnTo>
                    <a:pt x="149726" y="268411"/>
                  </a:lnTo>
                  <a:lnTo>
                    <a:pt x="195255" y="293736"/>
                  </a:lnTo>
                  <a:lnTo>
                    <a:pt x="242374" y="315149"/>
                  </a:lnTo>
                  <a:lnTo>
                    <a:pt x="290813" y="332654"/>
                  </a:lnTo>
                  <a:lnTo>
                    <a:pt x="340303" y="346258"/>
                  </a:lnTo>
                  <a:lnTo>
                    <a:pt x="390574" y="355967"/>
                  </a:lnTo>
                  <a:lnTo>
                    <a:pt x="441355" y="361789"/>
                  </a:lnTo>
                  <a:lnTo>
                    <a:pt x="492379" y="363728"/>
                  </a:lnTo>
                  <a:lnTo>
                    <a:pt x="539383" y="362079"/>
                  </a:lnTo>
                  <a:lnTo>
                    <a:pt x="586154" y="357137"/>
                  </a:lnTo>
                  <a:lnTo>
                    <a:pt x="632490" y="348907"/>
                  </a:lnTo>
                  <a:lnTo>
                    <a:pt x="678187" y="337397"/>
                  </a:lnTo>
                  <a:lnTo>
                    <a:pt x="723042" y="322611"/>
                  </a:lnTo>
                  <a:lnTo>
                    <a:pt x="766854" y="304557"/>
                  </a:lnTo>
                  <a:lnTo>
                    <a:pt x="809419" y="283239"/>
                  </a:lnTo>
                  <a:lnTo>
                    <a:pt x="850535" y="258665"/>
                  </a:lnTo>
                  <a:lnTo>
                    <a:pt x="889998" y="230840"/>
                  </a:lnTo>
                  <a:lnTo>
                    <a:pt x="927608" y="199771"/>
                  </a:lnTo>
                  <a:lnTo>
                    <a:pt x="927608" y="196596"/>
                  </a:lnTo>
                  <a:lnTo>
                    <a:pt x="741045" y="77216"/>
                  </a:lnTo>
                  <a:lnTo>
                    <a:pt x="695594" y="105784"/>
                  </a:lnTo>
                  <a:lnTo>
                    <a:pt x="647339" y="128068"/>
                  </a:lnTo>
                  <a:lnTo>
                    <a:pt x="596981" y="144031"/>
                  </a:lnTo>
                  <a:lnTo>
                    <a:pt x="545221" y="153635"/>
                  </a:lnTo>
                  <a:lnTo>
                    <a:pt x="492760" y="156845"/>
                  </a:lnTo>
                  <a:lnTo>
                    <a:pt x="442501" y="153893"/>
                  </a:lnTo>
                  <a:lnTo>
                    <a:pt x="392688" y="145059"/>
                  </a:lnTo>
                  <a:lnTo>
                    <a:pt x="343886" y="130373"/>
                  </a:lnTo>
                  <a:lnTo>
                    <a:pt x="296663" y="109865"/>
                  </a:lnTo>
                  <a:lnTo>
                    <a:pt x="251587" y="83566"/>
                  </a:lnTo>
                  <a:lnTo>
                    <a:pt x="319405" y="41910"/>
                  </a:lnTo>
                  <a:lnTo>
                    <a:pt x="51308" y="0"/>
                  </a:lnTo>
                  <a:close/>
                </a:path>
              </a:pathLst>
            </a:custGeom>
            <a:ln w="9525">
              <a:solidFill>
                <a:srgbClr val="5F7C94"/>
              </a:solidFill>
            </a:ln>
          </p:spPr>
          <p:txBody>
            <a:bodyPr wrap="square" lIns="0" tIns="0" rIns="0" bIns="0" rtlCol="0"/>
            <a:lstStyle/>
            <a:p>
              <a:endParaRPr/>
            </a:p>
          </p:txBody>
        </p:sp>
      </p:grpSp>
      <p:sp>
        <p:nvSpPr>
          <p:cNvPr id="13" name="object 13"/>
          <p:cNvSpPr txBox="1"/>
          <p:nvPr/>
        </p:nvSpPr>
        <p:spPr>
          <a:xfrm>
            <a:off x="1145844" y="2110866"/>
            <a:ext cx="67818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alibri"/>
                <a:cs typeface="Calibri"/>
              </a:rPr>
              <a:t>HR</a:t>
            </a:r>
            <a:r>
              <a:rPr sz="1600" spc="-65" dirty="0">
                <a:solidFill>
                  <a:srgbClr val="FFFFFF"/>
                </a:solidFill>
                <a:latin typeface="Calibri"/>
                <a:cs typeface="Calibri"/>
              </a:rPr>
              <a:t> </a:t>
            </a:r>
            <a:r>
              <a:rPr sz="1600" spc="-5" dirty="0">
                <a:solidFill>
                  <a:srgbClr val="FFFFFF"/>
                </a:solidFill>
                <a:latin typeface="Calibri"/>
                <a:cs typeface="Calibri"/>
              </a:rPr>
              <a:t>data</a:t>
            </a:r>
            <a:endParaRPr sz="1600">
              <a:latin typeface="Calibri"/>
              <a:cs typeface="Calibri"/>
            </a:endParaRPr>
          </a:p>
        </p:txBody>
      </p:sp>
      <p:sp>
        <p:nvSpPr>
          <p:cNvPr id="14" name="object 14"/>
          <p:cNvSpPr txBox="1"/>
          <p:nvPr/>
        </p:nvSpPr>
        <p:spPr>
          <a:xfrm>
            <a:off x="1081227" y="3369055"/>
            <a:ext cx="84455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alibri"/>
                <a:cs typeface="Calibri"/>
              </a:rPr>
              <a:t>sales</a:t>
            </a:r>
            <a:r>
              <a:rPr sz="1600" spc="-60" dirty="0">
                <a:solidFill>
                  <a:srgbClr val="FFFFFF"/>
                </a:solidFill>
                <a:latin typeface="Calibri"/>
                <a:cs typeface="Calibri"/>
              </a:rPr>
              <a:t> </a:t>
            </a:r>
            <a:r>
              <a:rPr sz="1600" spc="-5" dirty="0">
                <a:solidFill>
                  <a:srgbClr val="FFFFFF"/>
                </a:solidFill>
                <a:latin typeface="Calibri"/>
                <a:cs typeface="Calibri"/>
              </a:rPr>
              <a:t>data</a:t>
            </a:r>
            <a:endParaRPr sz="1600">
              <a:latin typeface="Calibri"/>
              <a:cs typeface="Calibri"/>
            </a:endParaRPr>
          </a:p>
        </p:txBody>
      </p:sp>
      <p:sp>
        <p:nvSpPr>
          <p:cNvPr id="15" name="object 15"/>
          <p:cNvSpPr txBox="1"/>
          <p:nvPr/>
        </p:nvSpPr>
        <p:spPr>
          <a:xfrm>
            <a:off x="3707638" y="2521966"/>
            <a:ext cx="3460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ETL</a:t>
            </a:r>
            <a:endParaRPr sz="1800">
              <a:latin typeface="Calibri"/>
              <a:cs typeface="Calibri"/>
            </a:endParaRPr>
          </a:p>
        </p:txBody>
      </p:sp>
      <p:pic>
        <p:nvPicPr>
          <p:cNvPr id="16" name="object 16"/>
          <p:cNvPicPr/>
          <p:nvPr/>
        </p:nvPicPr>
        <p:blipFill>
          <a:blip r:embed="rId3" cstate="print"/>
          <a:stretch>
            <a:fillRect/>
          </a:stretch>
        </p:blipFill>
        <p:spPr>
          <a:xfrm>
            <a:off x="3954779" y="3528059"/>
            <a:ext cx="2794254" cy="787145"/>
          </a:xfrm>
          <a:prstGeom prst="rect">
            <a:avLst/>
          </a:prstGeom>
        </p:spPr>
      </p:pic>
      <p:sp>
        <p:nvSpPr>
          <p:cNvPr id="17" name="object 17"/>
          <p:cNvSpPr txBox="1"/>
          <p:nvPr/>
        </p:nvSpPr>
        <p:spPr>
          <a:xfrm>
            <a:off x="4164584" y="3608628"/>
            <a:ext cx="235204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data</a:t>
            </a:r>
            <a:r>
              <a:rPr sz="2800" spc="-60" dirty="0">
                <a:solidFill>
                  <a:srgbClr val="FFFFFF"/>
                </a:solidFill>
                <a:latin typeface="Calibri"/>
                <a:cs typeface="Calibri"/>
              </a:rPr>
              <a:t> </a:t>
            </a:r>
            <a:r>
              <a:rPr sz="2800" spc="-5" dirty="0">
                <a:solidFill>
                  <a:srgbClr val="FFFFFF"/>
                </a:solidFill>
                <a:latin typeface="Calibri"/>
                <a:cs typeface="Calibri"/>
              </a:rPr>
              <a:t>warehouse</a:t>
            </a:r>
            <a:endParaRPr sz="2800">
              <a:latin typeface="Calibri"/>
              <a:cs typeface="Calibri"/>
            </a:endParaRPr>
          </a:p>
        </p:txBody>
      </p:sp>
      <p:grpSp>
        <p:nvGrpSpPr>
          <p:cNvPr id="18" name="object 18"/>
          <p:cNvGrpSpPr/>
          <p:nvPr/>
        </p:nvGrpSpPr>
        <p:grpSpPr>
          <a:xfrm>
            <a:off x="845819" y="3986784"/>
            <a:ext cx="7447915" cy="934719"/>
            <a:chOff x="845819" y="3986784"/>
            <a:chExt cx="7447915" cy="934719"/>
          </a:xfrm>
        </p:grpSpPr>
        <p:pic>
          <p:nvPicPr>
            <p:cNvPr id="19" name="object 19"/>
            <p:cNvPicPr/>
            <p:nvPr/>
          </p:nvPicPr>
          <p:blipFill>
            <a:blip r:embed="rId4" cstate="print"/>
            <a:stretch>
              <a:fillRect/>
            </a:stretch>
          </p:blipFill>
          <p:spPr>
            <a:xfrm>
              <a:off x="845819" y="4009644"/>
              <a:ext cx="7447788" cy="850417"/>
            </a:xfrm>
            <a:prstGeom prst="rect">
              <a:avLst/>
            </a:prstGeom>
          </p:spPr>
        </p:pic>
        <p:pic>
          <p:nvPicPr>
            <p:cNvPr id="20" name="object 20"/>
            <p:cNvPicPr/>
            <p:nvPr/>
          </p:nvPicPr>
          <p:blipFill>
            <a:blip r:embed="rId5" cstate="print"/>
            <a:stretch>
              <a:fillRect/>
            </a:stretch>
          </p:blipFill>
          <p:spPr>
            <a:xfrm>
              <a:off x="1647443" y="3986784"/>
              <a:ext cx="5843015" cy="934224"/>
            </a:xfrm>
            <a:prstGeom prst="rect">
              <a:avLst/>
            </a:prstGeom>
          </p:spPr>
        </p:pic>
      </p:grpSp>
      <p:sp>
        <p:nvSpPr>
          <p:cNvPr id="21" name="object 21"/>
          <p:cNvSpPr txBox="1"/>
          <p:nvPr/>
        </p:nvSpPr>
        <p:spPr>
          <a:xfrm>
            <a:off x="893063" y="4034028"/>
            <a:ext cx="7358380" cy="760730"/>
          </a:xfrm>
          <a:prstGeom prst="rect">
            <a:avLst/>
          </a:prstGeom>
          <a:solidFill>
            <a:srgbClr val="404040"/>
          </a:solidFill>
          <a:ln w="9525">
            <a:solidFill>
              <a:srgbClr val="373737"/>
            </a:solidFill>
          </a:ln>
        </p:spPr>
        <p:txBody>
          <a:bodyPr vert="horz" wrap="square" lIns="0" tIns="67945" rIns="0" bIns="0" rtlCol="0">
            <a:spAutoFit/>
          </a:bodyPr>
          <a:lstStyle/>
          <a:p>
            <a:pPr algn="ctr">
              <a:lnSpc>
                <a:spcPct val="100000"/>
              </a:lnSpc>
              <a:spcBef>
                <a:spcPts val="535"/>
              </a:spcBef>
            </a:pPr>
            <a:r>
              <a:rPr sz="3200" spc="-5" dirty="0">
                <a:solidFill>
                  <a:srgbClr val="FFFFFF"/>
                </a:solidFill>
                <a:latin typeface="Calibri"/>
                <a:cs typeface="Calibri"/>
              </a:rPr>
              <a:t>ETL</a:t>
            </a:r>
            <a:r>
              <a:rPr sz="3200" spc="-15" dirty="0">
                <a:solidFill>
                  <a:srgbClr val="FFFFFF"/>
                </a:solidFill>
                <a:latin typeface="Calibri"/>
                <a:cs typeface="Calibri"/>
              </a:rPr>
              <a:t> </a:t>
            </a:r>
            <a:r>
              <a:rPr sz="3200" dirty="0">
                <a:solidFill>
                  <a:srgbClr val="FFFFFF"/>
                </a:solidFill>
                <a:latin typeface="Calibri"/>
                <a:cs typeface="Calibri"/>
              </a:rPr>
              <a:t>=</a:t>
            </a:r>
            <a:r>
              <a:rPr sz="3200" spc="-5" dirty="0">
                <a:solidFill>
                  <a:srgbClr val="FFFFFF"/>
                </a:solidFill>
                <a:latin typeface="Calibri"/>
                <a:cs typeface="Calibri"/>
              </a:rPr>
              <a:t> Extract,</a:t>
            </a:r>
            <a:r>
              <a:rPr sz="3200" dirty="0">
                <a:solidFill>
                  <a:srgbClr val="FFFFFF"/>
                </a:solidFill>
                <a:latin typeface="Calibri"/>
                <a:cs typeface="Calibri"/>
              </a:rPr>
              <a:t> </a:t>
            </a:r>
            <a:r>
              <a:rPr sz="3200" spc="-5" dirty="0">
                <a:solidFill>
                  <a:srgbClr val="FFFFFF"/>
                </a:solidFill>
                <a:latin typeface="Calibri"/>
                <a:cs typeface="Calibri"/>
              </a:rPr>
              <a:t>Transform</a:t>
            </a:r>
            <a:r>
              <a:rPr sz="3200" spc="-15" dirty="0">
                <a:solidFill>
                  <a:srgbClr val="FFFFFF"/>
                </a:solidFill>
                <a:latin typeface="Calibri"/>
                <a:cs typeface="Calibri"/>
              </a:rPr>
              <a:t> </a:t>
            </a:r>
            <a:r>
              <a:rPr sz="3200" dirty="0">
                <a:solidFill>
                  <a:srgbClr val="FFFFFF"/>
                </a:solidFill>
                <a:latin typeface="Calibri"/>
                <a:cs typeface="Calibri"/>
              </a:rPr>
              <a:t>&amp; </a:t>
            </a:r>
            <a:r>
              <a:rPr sz="3200" spc="-5" dirty="0">
                <a:solidFill>
                  <a:srgbClr val="FFFFFF"/>
                </a:solidFill>
                <a:latin typeface="Calibri"/>
                <a:cs typeface="Calibri"/>
              </a:rPr>
              <a:t>Load</a:t>
            </a:r>
            <a:endParaRPr sz="3200">
              <a:latin typeface="Calibri"/>
              <a:cs typeface="Calibri"/>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2188" y="418338"/>
            <a:ext cx="2583180" cy="513715"/>
          </a:xfrm>
          <a:prstGeom prst="rect">
            <a:avLst/>
          </a:prstGeom>
        </p:spPr>
        <p:txBody>
          <a:bodyPr vert="horz" wrap="square" lIns="0" tIns="13335" rIns="0" bIns="0" rtlCol="0">
            <a:spAutoFit/>
          </a:bodyPr>
          <a:lstStyle/>
          <a:p>
            <a:pPr marL="12700">
              <a:lnSpc>
                <a:spcPct val="100000"/>
              </a:lnSpc>
              <a:spcBef>
                <a:spcPts val="105"/>
              </a:spcBef>
            </a:pPr>
            <a:r>
              <a:rPr spc="-5" dirty="0"/>
              <a:t>Different</a:t>
            </a:r>
            <a:r>
              <a:rPr spc="-60" dirty="0"/>
              <a:t> </a:t>
            </a:r>
            <a:r>
              <a:rPr dirty="0"/>
              <a:t>layers</a:t>
            </a:r>
          </a:p>
        </p:txBody>
      </p:sp>
      <p:sp>
        <p:nvSpPr>
          <p:cNvPr id="3" name="object 3"/>
          <p:cNvSpPr/>
          <p:nvPr/>
        </p:nvSpPr>
        <p:spPr>
          <a:xfrm>
            <a:off x="3970477" y="1195603"/>
            <a:ext cx="1209040" cy="1639570"/>
          </a:xfrm>
          <a:custGeom>
            <a:avLst/>
            <a:gdLst/>
            <a:ahLst/>
            <a:cxnLst/>
            <a:rect l="l" t="t" r="r" b="b"/>
            <a:pathLst>
              <a:path w="1209039" h="1639570">
                <a:moveTo>
                  <a:pt x="1208786" y="1121244"/>
                </a:moveTo>
                <a:lnTo>
                  <a:pt x="1192745" y="1160716"/>
                </a:lnTo>
                <a:lnTo>
                  <a:pt x="1147114" y="1197013"/>
                </a:lnTo>
                <a:lnTo>
                  <a:pt x="1079271" y="1227620"/>
                </a:lnTo>
                <a:lnTo>
                  <a:pt x="1079271" y="1423441"/>
                </a:lnTo>
                <a:lnTo>
                  <a:pt x="1076172" y="1441119"/>
                </a:lnTo>
                <a:lnTo>
                  <a:pt x="1067396" y="1454746"/>
                </a:lnTo>
                <a:lnTo>
                  <a:pt x="1053769" y="1463509"/>
                </a:lnTo>
                <a:lnTo>
                  <a:pt x="1036104" y="1466621"/>
                </a:lnTo>
                <a:lnTo>
                  <a:pt x="1018425" y="1463509"/>
                </a:lnTo>
                <a:lnTo>
                  <a:pt x="1004798" y="1454746"/>
                </a:lnTo>
                <a:lnTo>
                  <a:pt x="996035" y="1441119"/>
                </a:lnTo>
                <a:lnTo>
                  <a:pt x="992936" y="1423441"/>
                </a:lnTo>
                <a:lnTo>
                  <a:pt x="996035" y="1405775"/>
                </a:lnTo>
                <a:lnTo>
                  <a:pt x="1004798" y="1392148"/>
                </a:lnTo>
                <a:lnTo>
                  <a:pt x="1018425" y="1383372"/>
                </a:lnTo>
                <a:lnTo>
                  <a:pt x="1036104" y="1380274"/>
                </a:lnTo>
                <a:lnTo>
                  <a:pt x="1053769" y="1383372"/>
                </a:lnTo>
                <a:lnTo>
                  <a:pt x="1067396" y="1392148"/>
                </a:lnTo>
                <a:lnTo>
                  <a:pt x="1076172" y="1405775"/>
                </a:lnTo>
                <a:lnTo>
                  <a:pt x="1079271" y="1423441"/>
                </a:lnTo>
                <a:lnTo>
                  <a:pt x="1079271" y="1227620"/>
                </a:lnTo>
                <a:lnTo>
                  <a:pt x="1031240" y="1243203"/>
                </a:lnTo>
                <a:lnTo>
                  <a:pt x="981824" y="1255864"/>
                </a:lnTo>
                <a:lnTo>
                  <a:pt x="927785" y="1266952"/>
                </a:lnTo>
                <a:lnTo>
                  <a:pt x="869581" y="1276311"/>
                </a:lnTo>
                <a:lnTo>
                  <a:pt x="807681" y="1283817"/>
                </a:lnTo>
                <a:lnTo>
                  <a:pt x="742543" y="1289354"/>
                </a:lnTo>
                <a:lnTo>
                  <a:pt x="674624" y="1292758"/>
                </a:lnTo>
                <a:lnTo>
                  <a:pt x="604393" y="1293926"/>
                </a:lnTo>
                <a:lnTo>
                  <a:pt x="534162" y="1292758"/>
                </a:lnTo>
                <a:lnTo>
                  <a:pt x="466242" y="1289354"/>
                </a:lnTo>
                <a:lnTo>
                  <a:pt x="401104" y="1283817"/>
                </a:lnTo>
                <a:lnTo>
                  <a:pt x="339204" y="1276311"/>
                </a:lnTo>
                <a:lnTo>
                  <a:pt x="281000" y="1266952"/>
                </a:lnTo>
                <a:lnTo>
                  <a:pt x="226961" y="1255864"/>
                </a:lnTo>
                <a:lnTo>
                  <a:pt x="177546" y="1243203"/>
                </a:lnTo>
                <a:lnTo>
                  <a:pt x="133210" y="1229080"/>
                </a:lnTo>
                <a:lnTo>
                  <a:pt x="94437" y="1213637"/>
                </a:lnTo>
                <a:lnTo>
                  <a:pt x="35382" y="1179322"/>
                </a:lnTo>
                <a:lnTo>
                  <a:pt x="4089" y="1141310"/>
                </a:lnTo>
                <a:lnTo>
                  <a:pt x="0" y="1121244"/>
                </a:lnTo>
                <a:lnTo>
                  <a:pt x="0" y="1466621"/>
                </a:lnTo>
                <a:lnTo>
                  <a:pt x="16040" y="1506093"/>
                </a:lnTo>
                <a:lnTo>
                  <a:pt x="61671" y="1542389"/>
                </a:lnTo>
                <a:lnTo>
                  <a:pt x="133210" y="1574457"/>
                </a:lnTo>
                <a:lnTo>
                  <a:pt x="177546" y="1588579"/>
                </a:lnTo>
                <a:lnTo>
                  <a:pt x="226961" y="1601241"/>
                </a:lnTo>
                <a:lnTo>
                  <a:pt x="281000" y="1612328"/>
                </a:lnTo>
                <a:lnTo>
                  <a:pt x="339204" y="1621688"/>
                </a:lnTo>
                <a:lnTo>
                  <a:pt x="401104" y="1629194"/>
                </a:lnTo>
                <a:lnTo>
                  <a:pt x="466242" y="1634731"/>
                </a:lnTo>
                <a:lnTo>
                  <a:pt x="534162" y="1638134"/>
                </a:lnTo>
                <a:lnTo>
                  <a:pt x="604393" y="1639303"/>
                </a:lnTo>
                <a:lnTo>
                  <a:pt x="674624" y="1638134"/>
                </a:lnTo>
                <a:lnTo>
                  <a:pt x="742543" y="1634731"/>
                </a:lnTo>
                <a:lnTo>
                  <a:pt x="807681" y="1629194"/>
                </a:lnTo>
                <a:lnTo>
                  <a:pt x="869581" y="1621688"/>
                </a:lnTo>
                <a:lnTo>
                  <a:pt x="927785" y="1612328"/>
                </a:lnTo>
                <a:lnTo>
                  <a:pt x="981824" y="1601241"/>
                </a:lnTo>
                <a:lnTo>
                  <a:pt x="1031240" y="1588579"/>
                </a:lnTo>
                <a:lnTo>
                  <a:pt x="1075575" y="1574457"/>
                </a:lnTo>
                <a:lnTo>
                  <a:pt x="1114348" y="1559026"/>
                </a:lnTo>
                <a:lnTo>
                  <a:pt x="1173403" y="1524698"/>
                </a:lnTo>
                <a:lnTo>
                  <a:pt x="1204696" y="1486687"/>
                </a:lnTo>
                <a:lnTo>
                  <a:pt x="1208786" y="1466621"/>
                </a:lnTo>
                <a:lnTo>
                  <a:pt x="1208786" y="1380274"/>
                </a:lnTo>
                <a:lnTo>
                  <a:pt x="1208786" y="1293926"/>
                </a:lnTo>
                <a:lnTo>
                  <a:pt x="1208786" y="1121244"/>
                </a:lnTo>
                <a:close/>
              </a:path>
              <a:path w="1209039" h="1639570">
                <a:moveTo>
                  <a:pt x="1208786" y="689521"/>
                </a:moveTo>
                <a:lnTo>
                  <a:pt x="1192745" y="728992"/>
                </a:lnTo>
                <a:lnTo>
                  <a:pt x="1147114" y="765289"/>
                </a:lnTo>
                <a:lnTo>
                  <a:pt x="1079271" y="795896"/>
                </a:lnTo>
                <a:lnTo>
                  <a:pt x="1079271" y="991730"/>
                </a:lnTo>
                <a:lnTo>
                  <a:pt x="1076172" y="1009396"/>
                </a:lnTo>
                <a:lnTo>
                  <a:pt x="1067396" y="1023023"/>
                </a:lnTo>
                <a:lnTo>
                  <a:pt x="1053769" y="1031798"/>
                </a:lnTo>
                <a:lnTo>
                  <a:pt x="1036104" y="1034897"/>
                </a:lnTo>
                <a:lnTo>
                  <a:pt x="1018425" y="1031798"/>
                </a:lnTo>
                <a:lnTo>
                  <a:pt x="1004798" y="1023023"/>
                </a:lnTo>
                <a:lnTo>
                  <a:pt x="996035" y="1009396"/>
                </a:lnTo>
                <a:lnTo>
                  <a:pt x="992936" y="991730"/>
                </a:lnTo>
                <a:lnTo>
                  <a:pt x="996035" y="974051"/>
                </a:lnTo>
                <a:lnTo>
                  <a:pt x="1004798" y="960424"/>
                </a:lnTo>
                <a:lnTo>
                  <a:pt x="1018425" y="951661"/>
                </a:lnTo>
                <a:lnTo>
                  <a:pt x="1036104" y="948550"/>
                </a:lnTo>
                <a:lnTo>
                  <a:pt x="1053769" y="951661"/>
                </a:lnTo>
                <a:lnTo>
                  <a:pt x="1067396" y="960424"/>
                </a:lnTo>
                <a:lnTo>
                  <a:pt x="1076172" y="974051"/>
                </a:lnTo>
                <a:lnTo>
                  <a:pt x="1079271" y="991730"/>
                </a:lnTo>
                <a:lnTo>
                  <a:pt x="1079271" y="795896"/>
                </a:lnTo>
                <a:lnTo>
                  <a:pt x="1031240" y="811479"/>
                </a:lnTo>
                <a:lnTo>
                  <a:pt x="981824" y="824141"/>
                </a:lnTo>
                <a:lnTo>
                  <a:pt x="927785" y="835228"/>
                </a:lnTo>
                <a:lnTo>
                  <a:pt x="869581" y="844588"/>
                </a:lnTo>
                <a:lnTo>
                  <a:pt x="807681" y="852093"/>
                </a:lnTo>
                <a:lnTo>
                  <a:pt x="742543" y="857631"/>
                </a:lnTo>
                <a:lnTo>
                  <a:pt x="674624" y="861034"/>
                </a:lnTo>
                <a:lnTo>
                  <a:pt x="604393" y="862203"/>
                </a:lnTo>
                <a:lnTo>
                  <a:pt x="534162" y="861034"/>
                </a:lnTo>
                <a:lnTo>
                  <a:pt x="466242" y="857631"/>
                </a:lnTo>
                <a:lnTo>
                  <a:pt x="401104" y="852093"/>
                </a:lnTo>
                <a:lnTo>
                  <a:pt x="339204" y="844588"/>
                </a:lnTo>
                <a:lnTo>
                  <a:pt x="281000" y="835228"/>
                </a:lnTo>
                <a:lnTo>
                  <a:pt x="226961" y="824141"/>
                </a:lnTo>
                <a:lnTo>
                  <a:pt x="177546" y="811479"/>
                </a:lnTo>
                <a:lnTo>
                  <a:pt x="133210" y="797356"/>
                </a:lnTo>
                <a:lnTo>
                  <a:pt x="94437" y="781926"/>
                </a:lnTo>
                <a:lnTo>
                  <a:pt x="35382" y="747598"/>
                </a:lnTo>
                <a:lnTo>
                  <a:pt x="4089" y="709587"/>
                </a:lnTo>
                <a:lnTo>
                  <a:pt x="0" y="689521"/>
                </a:lnTo>
                <a:lnTo>
                  <a:pt x="0" y="1034897"/>
                </a:lnTo>
                <a:lnTo>
                  <a:pt x="16040" y="1074369"/>
                </a:lnTo>
                <a:lnTo>
                  <a:pt x="61671" y="1110665"/>
                </a:lnTo>
                <a:lnTo>
                  <a:pt x="133210" y="1142733"/>
                </a:lnTo>
                <a:lnTo>
                  <a:pt x="177546" y="1156855"/>
                </a:lnTo>
                <a:lnTo>
                  <a:pt x="226961" y="1169517"/>
                </a:lnTo>
                <a:lnTo>
                  <a:pt x="281000" y="1180604"/>
                </a:lnTo>
                <a:lnTo>
                  <a:pt x="339204" y="1189964"/>
                </a:lnTo>
                <a:lnTo>
                  <a:pt x="401104" y="1197470"/>
                </a:lnTo>
                <a:lnTo>
                  <a:pt x="466242" y="1203007"/>
                </a:lnTo>
                <a:lnTo>
                  <a:pt x="534162" y="1206423"/>
                </a:lnTo>
                <a:lnTo>
                  <a:pt x="604393" y="1207592"/>
                </a:lnTo>
                <a:lnTo>
                  <a:pt x="674624" y="1206423"/>
                </a:lnTo>
                <a:lnTo>
                  <a:pt x="742543" y="1203007"/>
                </a:lnTo>
                <a:lnTo>
                  <a:pt x="807681" y="1197470"/>
                </a:lnTo>
                <a:lnTo>
                  <a:pt x="869581" y="1189964"/>
                </a:lnTo>
                <a:lnTo>
                  <a:pt x="927785" y="1180604"/>
                </a:lnTo>
                <a:lnTo>
                  <a:pt x="981824" y="1169517"/>
                </a:lnTo>
                <a:lnTo>
                  <a:pt x="1031240" y="1156855"/>
                </a:lnTo>
                <a:lnTo>
                  <a:pt x="1075575" y="1142733"/>
                </a:lnTo>
                <a:lnTo>
                  <a:pt x="1114348" y="1127302"/>
                </a:lnTo>
                <a:lnTo>
                  <a:pt x="1173403" y="1092987"/>
                </a:lnTo>
                <a:lnTo>
                  <a:pt x="1204696" y="1054963"/>
                </a:lnTo>
                <a:lnTo>
                  <a:pt x="1208786" y="1034897"/>
                </a:lnTo>
                <a:lnTo>
                  <a:pt x="1208786" y="948550"/>
                </a:lnTo>
                <a:lnTo>
                  <a:pt x="1208786" y="862203"/>
                </a:lnTo>
                <a:lnTo>
                  <a:pt x="1208786" y="689521"/>
                </a:lnTo>
                <a:close/>
              </a:path>
              <a:path w="1209039" h="1639570">
                <a:moveTo>
                  <a:pt x="1208786" y="257797"/>
                </a:moveTo>
                <a:lnTo>
                  <a:pt x="1192745" y="297268"/>
                </a:lnTo>
                <a:lnTo>
                  <a:pt x="1147114" y="333565"/>
                </a:lnTo>
                <a:lnTo>
                  <a:pt x="1079271" y="364185"/>
                </a:lnTo>
                <a:lnTo>
                  <a:pt x="1079271" y="560006"/>
                </a:lnTo>
                <a:lnTo>
                  <a:pt x="1076172" y="577672"/>
                </a:lnTo>
                <a:lnTo>
                  <a:pt x="1067396" y="591299"/>
                </a:lnTo>
                <a:lnTo>
                  <a:pt x="1053769" y="600075"/>
                </a:lnTo>
                <a:lnTo>
                  <a:pt x="1036104" y="603173"/>
                </a:lnTo>
                <a:lnTo>
                  <a:pt x="1018425" y="600075"/>
                </a:lnTo>
                <a:lnTo>
                  <a:pt x="1004798" y="591299"/>
                </a:lnTo>
                <a:lnTo>
                  <a:pt x="996035" y="577672"/>
                </a:lnTo>
                <a:lnTo>
                  <a:pt x="992924" y="560006"/>
                </a:lnTo>
                <a:lnTo>
                  <a:pt x="996035" y="542328"/>
                </a:lnTo>
                <a:lnTo>
                  <a:pt x="1004798" y="528701"/>
                </a:lnTo>
                <a:lnTo>
                  <a:pt x="1018425" y="519938"/>
                </a:lnTo>
                <a:lnTo>
                  <a:pt x="1036104" y="516826"/>
                </a:lnTo>
                <a:lnTo>
                  <a:pt x="1053769" y="519938"/>
                </a:lnTo>
                <a:lnTo>
                  <a:pt x="1067396" y="528701"/>
                </a:lnTo>
                <a:lnTo>
                  <a:pt x="1076172" y="542328"/>
                </a:lnTo>
                <a:lnTo>
                  <a:pt x="1079271" y="560006"/>
                </a:lnTo>
                <a:lnTo>
                  <a:pt x="1079271" y="364185"/>
                </a:lnTo>
                <a:lnTo>
                  <a:pt x="1031240" y="379755"/>
                </a:lnTo>
                <a:lnTo>
                  <a:pt x="981824" y="392430"/>
                </a:lnTo>
                <a:lnTo>
                  <a:pt x="927785" y="403504"/>
                </a:lnTo>
                <a:lnTo>
                  <a:pt x="869581" y="412864"/>
                </a:lnTo>
                <a:lnTo>
                  <a:pt x="807681" y="420370"/>
                </a:lnTo>
                <a:lnTo>
                  <a:pt x="742543" y="425907"/>
                </a:lnTo>
                <a:lnTo>
                  <a:pt x="674624" y="429323"/>
                </a:lnTo>
                <a:lnTo>
                  <a:pt x="604393" y="430491"/>
                </a:lnTo>
                <a:lnTo>
                  <a:pt x="534162" y="429323"/>
                </a:lnTo>
                <a:lnTo>
                  <a:pt x="466242" y="425907"/>
                </a:lnTo>
                <a:lnTo>
                  <a:pt x="401104" y="420370"/>
                </a:lnTo>
                <a:lnTo>
                  <a:pt x="339204" y="412864"/>
                </a:lnTo>
                <a:lnTo>
                  <a:pt x="281000" y="403504"/>
                </a:lnTo>
                <a:lnTo>
                  <a:pt x="226961" y="392430"/>
                </a:lnTo>
                <a:lnTo>
                  <a:pt x="177546" y="379755"/>
                </a:lnTo>
                <a:lnTo>
                  <a:pt x="133210" y="365645"/>
                </a:lnTo>
                <a:lnTo>
                  <a:pt x="94437" y="350202"/>
                </a:lnTo>
                <a:lnTo>
                  <a:pt x="35382" y="315887"/>
                </a:lnTo>
                <a:lnTo>
                  <a:pt x="4089" y="277863"/>
                </a:lnTo>
                <a:lnTo>
                  <a:pt x="0" y="257797"/>
                </a:lnTo>
                <a:lnTo>
                  <a:pt x="0" y="603173"/>
                </a:lnTo>
                <a:lnTo>
                  <a:pt x="16040" y="642645"/>
                </a:lnTo>
                <a:lnTo>
                  <a:pt x="61671" y="678942"/>
                </a:lnTo>
                <a:lnTo>
                  <a:pt x="133210" y="711022"/>
                </a:lnTo>
                <a:lnTo>
                  <a:pt x="177546" y="725131"/>
                </a:lnTo>
                <a:lnTo>
                  <a:pt x="226961" y="737806"/>
                </a:lnTo>
                <a:lnTo>
                  <a:pt x="281000" y="748880"/>
                </a:lnTo>
                <a:lnTo>
                  <a:pt x="339204" y="758240"/>
                </a:lnTo>
                <a:lnTo>
                  <a:pt x="401104" y="765759"/>
                </a:lnTo>
                <a:lnTo>
                  <a:pt x="466242" y="771283"/>
                </a:lnTo>
                <a:lnTo>
                  <a:pt x="534162" y="774700"/>
                </a:lnTo>
                <a:lnTo>
                  <a:pt x="604393" y="775868"/>
                </a:lnTo>
                <a:lnTo>
                  <a:pt x="674624" y="774700"/>
                </a:lnTo>
                <a:lnTo>
                  <a:pt x="742543" y="771283"/>
                </a:lnTo>
                <a:lnTo>
                  <a:pt x="807681" y="765759"/>
                </a:lnTo>
                <a:lnTo>
                  <a:pt x="869581" y="758240"/>
                </a:lnTo>
                <a:lnTo>
                  <a:pt x="927785" y="748880"/>
                </a:lnTo>
                <a:lnTo>
                  <a:pt x="981824" y="737806"/>
                </a:lnTo>
                <a:lnTo>
                  <a:pt x="1031240" y="725131"/>
                </a:lnTo>
                <a:lnTo>
                  <a:pt x="1075575" y="711022"/>
                </a:lnTo>
                <a:lnTo>
                  <a:pt x="1114348" y="695579"/>
                </a:lnTo>
                <a:lnTo>
                  <a:pt x="1173403" y="661263"/>
                </a:lnTo>
                <a:lnTo>
                  <a:pt x="1204696" y="623239"/>
                </a:lnTo>
                <a:lnTo>
                  <a:pt x="1208786" y="603173"/>
                </a:lnTo>
                <a:lnTo>
                  <a:pt x="1208786" y="516826"/>
                </a:lnTo>
                <a:lnTo>
                  <a:pt x="1208786" y="430491"/>
                </a:lnTo>
                <a:lnTo>
                  <a:pt x="1208786" y="257797"/>
                </a:lnTo>
                <a:close/>
              </a:path>
              <a:path w="1209039" h="1639570">
                <a:moveTo>
                  <a:pt x="1208786" y="171450"/>
                </a:moveTo>
                <a:lnTo>
                  <a:pt x="1192822" y="131864"/>
                </a:lnTo>
                <a:lnTo>
                  <a:pt x="1147356" y="95516"/>
                </a:lnTo>
                <a:lnTo>
                  <a:pt x="1076007" y="63474"/>
                </a:lnTo>
                <a:lnTo>
                  <a:pt x="1031760" y="49377"/>
                </a:lnTo>
                <a:lnTo>
                  <a:pt x="982408" y="36741"/>
                </a:lnTo>
                <a:lnTo>
                  <a:pt x="928408" y="25704"/>
                </a:lnTo>
                <a:lnTo>
                  <a:pt x="808228" y="8890"/>
                </a:lnTo>
                <a:lnTo>
                  <a:pt x="674878" y="0"/>
                </a:lnTo>
                <a:lnTo>
                  <a:pt x="533908" y="0"/>
                </a:lnTo>
                <a:lnTo>
                  <a:pt x="400558" y="8890"/>
                </a:lnTo>
                <a:lnTo>
                  <a:pt x="280390" y="25704"/>
                </a:lnTo>
                <a:lnTo>
                  <a:pt x="226377" y="36741"/>
                </a:lnTo>
                <a:lnTo>
                  <a:pt x="177025" y="49377"/>
                </a:lnTo>
                <a:lnTo>
                  <a:pt x="132778" y="63474"/>
                </a:lnTo>
                <a:lnTo>
                  <a:pt x="94107" y="78892"/>
                </a:lnTo>
                <a:lnTo>
                  <a:pt x="35242" y="113220"/>
                </a:lnTo>
                <a:lnTo>
                  <a:pt x="4064" y="151320"/>
                </a:lnTo>
                <a:lnTo>
                  <a:pt x="0" y="171450"/>
                </a:lnTo>
                <a:lnTo>
                  <a:pt x="4064" y="191592"/>
                </a:lnTo>
                <a:lnTo>
                  <a:pt x="35242" y="229692"/>
                </a:lnTo>
                <a:lnTo>
                  <a:pt x="94107" y="264033"/>
                </a:lnTo>
                <a:lnTo>
                  <a:pt x="132778" y="279463"/>
                </a:lnTo>
                <a:lnTo>
                  <a:pt x="177025" y="293560"/>
                </a:lnTo>
                <a:lnTo>
                  <a:pt x="226377" y="306209"/>
                </a:lnTo>
                <a:lnTo>
                  <a:pt x="280390" y="317258"/>
                </a:lnTo>
                <a:lnTo>
                  <a:pt x="400558" y="334073"/>
                </a:lnTo>
                <a:lnTo>
                  <a:pt x="533908" y="342976"/>
                </a:lnTo>
                <a:lnTo>
                  <a:pt x="674878" y="342976"/>
                </a:lnTo>
                <a:lnTo>
                  <a:pt x="808228" y="334073"/>
                </a:lnTo>
                <a:lnTo>
                  <a:pt x="928408" y="317258"/>
                </a:lnTo>
                <a:lnTo>
                  <a:pt x="982408" y="306209"/>
                </a:lnTo>
                <a:lnTo>
                  <a:pt x="1031760" y="293560"/>
                </a:lnTo>
                <a:lnTo>
                  <a:pt x="1076007" y="279463"/>
                </a:lnTo>
                <a:lnTo>
                  <a:pt x="1114691" y="264033"/>
                </a:lnTo>
                <a:lnTo>
                  <a:pt x="1173543" y="229692"/>
                </a:lnTo>
                <a:lnTo>
                  <a:pt x="1204722" y="191592"/>
                </a:lnTo>
                <a:lnTo>
                  <a:pt x="1208786" y="171450"/>
                </a:lnTo>
                <a:close/>
              </a:path>
            </a:pathLst>
          </a:custGeom>
          <a:solidFill>
            <a:srgbClr val="006EBE"/>
          </a:solidFill>
        </p:spPr>
        <p:txBody>
          <a:bodyPr wrap="square" lIns="0" tIns="0" rIns="0" bIns="0" rtlCol="0"/>
          <a:lstStyle/>
          <a:p>
            <a:endParaRPr/>
          </a:p>
        </p:txBody>
      </p:sp>
      <p:pic>
        <p:nvPicPr>
          <p:cNvPr id="4" name="object 4"/>
          <p:cNvPicPr/>
          <p:nvPr/>
        </p:nvPicPr>
        <p:blipFill>
          <a:blip r:embed="rId2" cstate="print"/>
          <a:stretch>
            <a:fillRect/>
          </a:stretch>
        </p:blipFill>
        <p:spPr>
          <a:xfrm>
            <a:off x="402336" y="3741420"/>
            <a:ext cx="1776222" cy="564642"/>
          </a:xfrm>
          <a:prstGeom prst="rect">
            <a:avLst/>
          </a:prstGeom>
        </p:spPr>
      </p:pic>
      <p:sp>
        <p:nvSpPr>
          <p:cNvPr id="5" name="object 5"/>
          <p:cNvSpPr txBox="1"/>
          <p:nvPr/>
        </p:nvSpPr>
        <p:spPr>
          <a:xfrm>
            <a:off x="548741" y="3796080"/>
            <a:ext cx="146621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alibri"/>
                <a:cs typeface="Calibri"/>
              </a:rPr>
              <a:t>Data</a:t>
            </a:r>
            <a:r>
              <a:rPr sz="2000" spc="-70" dirty="0">
                <a:solidFill>
                  <a:srgbClr val="FFFFFF"/>
                </a:solidFill>
                <a:latin typeface="Calibri"/>
                <a:cs typeface="Calibri"/>
              </a:rPr>
              <a:t> </a:t>
            </a:r>
            <a:r>
              <a:rPr sz="2000" dirty="0">
                <a:solidFill>
                  <a:srgbClr val="FFFFFF"/>
                </a:solidFill>
                <a:latin typeface="Calibri"/>
                <a:cs typeface="Calibri"/>
              </a:rPr>
              <a:t>scources</a:t>
            </a:r>
            <a:endParaRPr sz="2000">
              <a:latin typeface="Calibri"/>
              <a:cs typeface="Calibri"/>
            </a:endParaRPr>
          </a:p>
        </p:txBody>
      </p:sp>
      <p:grpSp>
        <p:nvGrpSpPr>
          <p:cNvPr id="6" name="object 6"/>
          <p:cNvGrpSpPr/>
          <p:nvPr/>
        </p:nvGrpSpPr>
        <p:grpSpPr>
          <a:xfrm>
            <a:off x="2950717" y="2964433"/>
            <a:ext cx="635000" cy="825500"/>
            <a:chOff x="2950717" y="2964433"/>
            <a:chExt cx="635000" cy="825500"/>
          </a:xfrm>
        </p:grpSpPr>
        <p:sp>
          <p:nvSpPr>
            <p:cNvPr id="7" name="object 7"/>
            <p:cNvSpPr/>
            <p:nvPr/>
          </p:nvSpPr>
          <p:spPr>
            <a:xfrm>
              <a:off x="2963417" y="2977133"/>
              <a:ext cx="609600" cy="800100"/>
            </a:xfrm>
            <a:custGeom>
              <a:avLst/>
              <a:gdLst/>
              <a:ahLst/>
              <a:cxnLst/>
              <a:rect l="l" t="t" r="r" b="b"/>
              <a:pathLst>
                <a:path w="609600" h="800100">
                  <a:moveTo>
                    <a:pt x="507999" y="0"/>
                  </a:moveTo>
                  <a:lnTo>
                    <a:pt x="101600" y="0"/>
                  </a:lnTo>
                  <a:lnTo>
                    <a:pt x="62043" y="7981"/>
                  </a:lnTo>
                  <a:lnTo>
                    <a:pt x="29749" y="29749"/>
                  </a:lnTo>
                  <a:lnTo>
                    <a:pt x="7981" y="62043"/>
                  </a:lnTo>
                  <a:lnTo>
                    <a:pt x="0" y="101600"/>
                  </a:lnTo>
                  <a:lnTo>
                    <a:pt x="0" y="698500"/>
                  </a:lnTo>
                  <a:lnTo>
                    <a:pt x="7981" y="738056"/>
                  </a:lnTo>
                  <a:lnTo>
                    <a:pt x="29749" y="770350"/>
                  </a:lnTo>
                  <a:lnTo>
                    <a:pt x="62043" y="792118"/>
                  </a:lnTo>
                  <a:lnTo>
                    <a:pt x="101600" y="800100"/>
                  </a:lnTo>
                  <a:lnTo>
                    <a:pt x="507999" y="800100"/>
                  </a:lnTo>
                  <a:lnTo>
                    <a:pt x="547556" y="792118"/>
                  </a:lnTo>
                  <a:lnTo>
                    <a:pt x="579850" y="770350"/>
                  </a:lnTo>
                  <a:lnTo>
                    <a:pt x="601618" y="738056"/>
                  </a:lnTo>
                  <a:lnTo>
                    <a:pt x="609599" y="698500"/>
                  </a:lnTo>
                  <a:lnTo>
                    <a:pt x="609599" y="101600"/>
                  </a:lnTo>
                  <a:lnTo>
                    <a:pt x="601618" y="62043"/>
                  </a:lnTo>
                  <a:lnTo>
                    <a:pt x="579850" y="29749"/>
                  </a:lnTo>
                  <a:lnTo>
                    <a:pt x="547556" y="7981"/>
                  </a:lnTo>
                  <a:lnTo>
                    <a:pt x="507999" y="0"/>
                  </a:lnTo>
                  <a:close/>
                </a:path>
              </a:pathLst>
            </a:custGeom>
            <a:solidFill>
              <a:srgbClr val="9B9B9B"/>
            </a:solidFill>
          </p:spPr>
          <p:txBody>
            <a:bodyPr wrap="square" lIns="0" tIns="0" rIns="0" bIns="0" rtlCol="0"/>
            <a:lstStyle/>
            <a:p>
              <a:endParaRPr/>
            </a:p>
          </p:txBody>
        </p:sp>
        <p:sp>
          <p:nvSpPr>
            <p:cNvPr id="8" name="object 8"/>
            <p:cNvSpPr/>
            <p:nvPr/>
          </p:nvSpPr>
          <p:spPr>
            <a:xfrm>
              <a:off x="2963417" y="2977133"/>
              <a:ext cx="609600" cy="800100"/>
            </a:xfrm>
            <a:custGeom>
              <a:avLst/>
              <a:gdLst/>
              <a:ahLst/>
              <a:cxnLst/>
              <a:rect l="l" t="t" r="r" b="b"/>
              <a:pathLst>
                <a:path w="609600" h="800100">
                  <a:moveTo>
                    <a:pt x="0" y="101600"/>
                  </a:moveTo>
                  <a:lnTo>
                    <a:pt x="7981" y="62043"/>
                  </a:lnTo>
                  <a:lnTo>
                    <a:pt x="29749" y="29749"/>
                  </a:lnTo>
                  <a:lnTo>
                    <a:pt x="62043" y="7981"/>
                  </a:lnTo>
                  <a:lnTo>
                    <a:pt x="101600" y="0"/>
                  </a:lnTo>
                  <a:lnTo>
                    <a:pt x="507999" y="0"/>
                  </a:lnTo>
                  <a:lnTo>
                    <a:pt x="547556" y="7981"/>
                  </a:lnTo>
                  <a:lnTo>
                    <a:pt x="579850" y="29749"/>
                  </a:lnTo>
                  <a:lnTo>
                    <a:pt x="601618" y="62043"/>
                  </a:lnTo>
                  <a:lnTo>
                    <a:pt x="609599" y="101600"/>
                  </a:lnTo>
                  <a:lnTo>
                    <a:pt x="609599" y="698500"/>
                  </a:lnTo>
                  <a:lnTo>
                    <a:pt x="601618" y="738056"/>
                  </a:lnTo>
                  <a:lnTo>
                    <a:pt x="579850" y="770350"/>
                  </a:lnTo>
                  <a:lnTo>
                    <a:pt x="547556" y="792118"/>
                  </a:lnTo>
                  <a:lnTo>
                    <a:pt x="507999" y="800100"/>
                  </a:lnTo>
                  <a:lnTo>
                    <a:pt x="101600" y="800100"/>
                  </a:lnTo>
                  <a:lnTo>
                    <a:pt x="62043" y="792118"/>
                  </a:lnTo>
                  <a:lnTo>
                    <a:pt x="29749" y="770350"/>
                  </a:lnTo>
                  <a:lnTo>
                    <a:pt x="7981" y="738056"/>
                  </a:lnTo>
                  <a:lnTo>
                    <a:pt x="0" y="698500"/>
                  </a:lnTo>
                  <a:lnTo>
                    <a:pt x="0" y="101600"/>
                  </a:lnTo>
                  <a:close/>
                </a:path>
              </a:pathLst>
            </a:custGeom>
            <a:ln w="25400">
              <a:solidFill>
                <a:srgbClr val="3B3B3B"/>
              </a:solidFill>
            </a:ln>
          </p:spPr>
          <p:txBody>
            <a:bodyPr wrap="square" lIns="0" tIns="0" rIns="0" bIns="0" rtlCol="0"/>
            <a:lstStyle/>
            <a:p>
              <a:endParaRPr/>
            </a:p>
          </p:txBody>
        </p:sp>
      </p:grpSp>
      <p:grpSp>
        <p:nvGrpSpPr>
          <p:cNvPr id="9" name="object 9"/>
          <p:cNvGrpSpPr/>
          <p:nvPr/>
        </p:nvGrpSpPr>
        <p:grpSpPr>
          <a:xfrm>
            <a:off x="914400" y="2039111"/>
            <a:ext cx="1943100" cy="1737360"/>
            <a:chOff x="914400" y="2039111"/>
            <a:chExt cx="1943100" cy="1737360"/>
          </a:xfrm>
        </p:grpSpPr>
        <p:pic>
          <p:nvPicPr>
            <p:cNvPr id="10" name="object 10"/>
            <p:cNvPicPr/>
            <p:nvPr/>
          </p:nvPicPr>
          <p:blipFill>
            <a:blip r:embed="rId3" cstate="print"/>
            <a:stretch>
              <a:fillRect/>
            </a:stretch>
          </p:blipFill>
          <p:spPr>
            <a:xfrm>
              <a:off x="914400" y="2039111"/>
              <a:ext cx="751332" cy="1737360"/>
            </a:xfrm>
            <a:prstGeom prst="rect">
              <a:avLst/>
            </a:prstGeom>
          </p:spPr>
        </p:pic>
        <p:pic>
          <p:nvPicPr>
            <p:cNvPr id="11" name="object 11"/>
            <p:cNvPicPr/>
            <p:nvPr/>
          </p:nvPicPr>
          <p:blipFill>
            <a:blip r:embed="rId4" cstate="print"/>
            <a:stretch>
              <a:fillRect/>
            </a:stretch>
          </p:blipFill>
          <p:spPr>
            <a:xfrm>
              <a:off x="1626108" y="2935211"/>
              <a:ext cx="1231392" cy="560844"/>
            </a:xfrm>
            <a:prstGeom prst="rect">
              <a:avLst/>
            </a:prstGeom>
          </p:spPr>
        </p:pic>
        <p:pic>
          <p:nvPicPr>
            <p:cNvPr id="12" name="object 12"/>
            <p:cNvPicPr/>
            <p:nvPr/>
          </p:nvPicPr>
          <p:blipFill>
            <a:blip r:embed="rId5" cstate="print"/>
            <a:stretch>
              <a:fillRect/>
            </a:stretch>
          </p:blipFill>
          <p:spPr>
            <a:xfrm>
              <a:off x="1674241" y="2964433"/>
              <a:ext cx="1137920" cy="464185"/>
            </a:xfrm>
            <a:prstGeom prst="rect">
              <a:avLst/>
            </a:prstGeom>
          </p:spPr>
        </p:pic>
        <p:sp>
          <p:nvSpPr>
            <p:cNvPr id="13" name="object 13"/>
            <p:cNvSpPr/>
            <p:nvPr/>
          </p:nvSpPr>
          <p:spPr>
            <a:xfrm>
              <a:off x="1674241" y="2964433"/>
              <a:ext cx="1137920" cy="464184"/>
            </a:xfrm>
            <a:custGeom>
              <a:avLst/>
              <a:gdLst/>
              <a:ahLst/>
              <a:cxnLst/>
              <a:rect l="l" t="t" r="r" b="b"/>
              <a:pathLst>
                <a:path w="1137920" h="464185">
                  <a:moveTo>
                    <a:pt x="36956" y="0"/>
                  </a:moveTo>
                  <a:lnTo>
                    <a:pt x="1008507" y="242443"/>
                  </a:lnTo>
                  <a:lnTo>
                    <a:pt x="1026921" y="168529"/>
                  </a:lnTo>
                  <a:lnTo>
                    <a:pt x="1137920" y="353187"/>
                  </a:lnTo>
                  <a:lnTo>
                    <a:pt x="953134" y="464185"/>
                  </a:lnTo>
                  <a:lnTo>
                    <a:pt x="971550" y="390271"/>
                  </a:lnTo>
                  <a:lnTo>
                    <a:pt x="0" y="147828"/>
                  </a:lnTo>
                  <a:lnTo>
                    <a:pt x="36956" y="0"/>
                  </a:lnTo>
                  <a:close/>
                </a:path>
              </a:pathLst>
            </a:custGeom>
            <a:ln w="9525">
              <a:solidFill>
                <a:srgbClr val="373737"/>
              </a:solidFill>
            </a:ln>
          </p:spPr>
          <p:txBody>
            <a:bodyPr wrap="square" lIns="0" tIns="0" rIns="0" bIns="0" rtlCol="0"/>
            <a:lstStyle/>
            <a:p>
              <a:endParaRPr/>
            </a:p>
          </p:txBody>
        </p:sp>
      </p:grpSp>
      <p:sp>
        <p:nvSpPr>
          <p:cNvPr id="14" name="object 14"/>
          <p:cNvSpPr txBox="1"/>
          <p:nvPr/>
        </p:nvSpPr>
        <p:spPr>
          <a:xfrm>
            <a:off x="3081020" y="3149854"/>
            <a:ext cx="374015" cy="452755"/>
          </a:xfrm>
          <a:prstGeom prst="rect">
            <a:avLst/>
          </a:prstGeom>
        </p:spPr>
        <p:txBody>
          <a:bodyPr vert="horz" wrap="square" lIns="0" tIns="12700" rIns="0" bIns="0" rtlCol="0">
            <a:spAutoFit/>
          </a:bodyPr>
          <a:lstStyle/>
          <a:p>
            <a:pPr marL="15240" marR="5080" indent="-3175">
              <a:lnSpc>
                <a:spcPct val="100000"/>
              </a:lnSpc>
              <a:spcBef>
                <a:spcPts val="100"/>
              </a:spcBef>
            </a:pPr>
            <a:r>
              <a:rPr sz="1400" dirty="0">
                <a:solidFill>
                  <a:srgbClr val="FFFFFF"/>
                </a:solidFill>
                <a:latin typeface="Bahnschrift"/>
                <a:cs typeface="Bahnschrift"/>
              </a:rPr>
              <a:t>R</a:t>
            </a:r>
            <a:r>
              <a:rPr sz="1400" spc="-10" dirty="0">
                <a:solidFill>
                  <a:srgbClr val="FFFFFF"/>
                </a:solidFill>
                <a:latin typeface="Bahnschrift"/>
                <a:cs typeface="Bahnschrift"/>
              </a:rPr>
              <a:t>a</a:t>
            </a:r>
            <a:r>
              <a:rPr sz="1400" dirty="0">
                <a:solidFill>
                  <a:srgbClr val="FFFFFF"/>
                </a:solidFill>
                <a:latin typeface="Bahnschrift"/>
                <a:cs typeface="Bahnschrift"/>
              </a:rPr>
              <a:t>w  </a:t>
            </a:r>
            <a:r>
              <a:rPr sz="1400" spc="-5" dirty="0">
                <a:solidFill>
                  <a:srgbClr val="FFFFFF"/>
                </a:solidFill>
                <a:latin typeface="Bahnschrift"/>
                <a:cs typeface="Bahnschrift"/>
              </a:rPr>
              <a:t>da</a:t>
            </a:r>
            <a:r>
              <a:rPr sz="1400" spc="-10" dirty="0">
                <a:solidFill>
                  <a:srgbClr val="FFFFFF"/>
                </a:solidFill>
                <a:latin typeface="Bahnschrift"/>
                <a:cs typeface="Bahnschrift"/>
              </a:rPr>
              <a:t>t</a:t>
            </a:r>
            <a:r>
              <a:rPr sz="1400" dirty="0">
                <a:solidFill>
                  <a:srgbClr val="FFFFFF"/>
                </a:solidFill>
                <a:latin typeface="Bahnschrift"/>
                <a:cs typeface="Bahnschrift"/>
              </a:rPr>
              <a:t>a</a:t>
            </a:r>
            <a:endParaRPr sz="1400" dirty="0">
              <a:latin typeface="Bahnschrift"/>
              <a:cs typeface="Bahnschrift"/>
            </a:endParaRPr>
          </a:p>
        </p:txBody>
      </p:sp>
      <p:grpSp>
        <p:nvGrpSpPr>
          <p:cNvPr id="15" name="object 15"/>
          <p:cNvGrpSpPr/>
          <p:nvPr/>
        </p:nvGrpSpPr>
        <p:grpSpPr>
          <a:xfrm>
            <a:off x="3721861" y="2964433"/>
            <a:ext cx="1319530" cy="825500"/>
            <a:chOff x="3721861" y="2964433"/>
            <a:chExt cx="1319530" cy="825500"/>
          </a:xfrm>
        </p:grpSpPr>
        <p:sp>
          <p:nvSpPr>
            <p:cNvPr id="16" name="object 16"/>
            <p:cNvSpPr/>
            <p:nvPr/>
          </p:nvSpPr>
          <p:spPr>
            <a:xfrm>
              <a:off x="3734561" y="2977133"/>
              <a:ext cx="1294130" cy="800100"/>
            </a:xfrm>
            <a:custGeom>
              <a:avLst/>
              <a:gdLst/>
              <a:ahLst/>
              <a:cxnLst/>
              <a:rect l="l" t="t" r="r" b="b"/>
              <a:pathLst>
                <a:path w="1294129" h="800100">
                  <a:moveTo>
                    <a:pt x="1160526" y="0"/>
                  </a:moveTo>
                  <a:lnTo>
                    <a:pt x="133350" y="0"/>
                  </a:lnTo>
                  <a:lnTo>
                    <a:pt x="91196" y="6797"/>
                  </a:lnTo>
                  <a:lnTo>
                    <a:pt x="54589" y="25725"/>
                  </a:lnTo>
                  <a:lnTo>
                    <a:pt x="25725" y="54589"/>
                  </a:lnTo>
                  <a:lnTo>
                    <a:pt x="6797" y="91196"/>
                  </a:lnTo>
                  <a:lnTo>
                    <a:pt x="0" y="133350"/>
                  </a:lnTo>
                  <a:lnTo>
                    <a:pt x="0" y="666750"/>
                  </a:lnTo>
                  <a:lnTo>
                    <a:pt x="6797" y="708903"/>
                  </a:lnTo>
                  <a:lnTo>
                    <a:pt x="25725" y="745510"/>
                  </a:lnTo>
                  <a:lnTo>
                    <a:pt x="54589" y="774374"/>
                  </a:lnTo>
                  <a:lnTo>
                    <a:pt x="91196" y="793302"/>
                  </a:lnTo>
                  <a:lnTo>
                    <a:pt x="133350" y="800100"/>
                  </a:lnTo>
                  <a:lnTo>
                    <a:pt x="1160526" y="800100"/>
                  </a:lnTo>
                  <a:lnTo>
                    <a:pt x="1202679" y="793302"/>
                  </a:lnTo>
                  <a:lnTo>
                    <a:pt x="1239286" y="774374"/>
                  </a:lnTo>
                  <a:lnTo>
                    <a:pt x="1268150" y="745510"/>
                  </a:lnTo>
                  <a:lnTo>
                    <a:pt x="1287078" y="708903"/>
                  </a:lnTo>
                  <a:lnTo>
                    <a:pt x="1293876" y="666750"/>
                  </a:lnTo>
                  <a:lnTo>
                    <a:pt x="1293876" y="133350"/>
                  </a:lnTo>
                  <a:lnTo>
                    <a:pt x="1287078" y="91196"/>
                  </a:lnTo>
                  <a:lnTo>
                    <a:pt x="1268150" y="54589"/>
                  </a:lnTo>
                  <a:lnTo>
                    <a:pt x="1239286" y="25725"/>
                  </a:lnTo>
                  <a:lnTo>
                    <a:pt x="1202679" y="6797"/>
                  </a:lnTo>
                  <a:lnTo>
                    <a:pt x="1160526" y="0"/>
                  </a:lnTo>
                  <a:close/>
                </a:path>
              </a:pathLst>
            </a:custGeom>
            <a:solidFill>
              <a:srgbClr val="434343"/>
            </a:solidFill>
          </p:spPr>
          <p:txBody>
            <a:bodyPr wrap="square" lIns="0" tIns="0" rIns="0" bIns="0" rtlCol="0"/>
            <a:lstStyle/>
            <a:p>
              <a:endParaRPr/>
            </a:p>
          </p:txBody>
        </p:sp>
        <p:sp>
          <p:nvSpPr>
            <p:cNvPr id="17" name="object 17"/>
            <p:cNvSpPr/>
            <p:nvPr/>
          </p:nvSpPr>
          <p:spPr>
            <a:xfrm>
              <a:off x="3734561" y="2977133"/>
              <a:ext cx="1294130" cy="800100"/>
            </a:xfrm>
            <a:custGeom>
              <a:avLst/>
              <a:gdLst/>
              <a:ahLst/>
              <a:cxnLst/>
              <a:rect l="l" t="t" r="r" b="b"/>
              <a:pathLst>
                <a:path w="1294129" h="800100">
                  <a:moveTo>
                    <a:pt x="0" y="133350"/>
                  </a:moveTo>
                  <a:lnTo>
                    <a:pt x="6797" y="91196"/>
                  </a:lnTo>
                  <a:lnTo>
                    <a:pt x="25725" y="54589"/>
                  </a:lnTo>
                  <a:lnTo>
                    <a:pt x="54589" y="25725"/>
                  </a:lnTo>
                  <a:lnTo>
                    <a:pt x="91196" y="6797"/>
                  </a:lnTo>
                  <a:lnTo>
                    <a:pt x="133350" y="0"/>
                  </a:lnTo>
                  <a:lnTo>
                    <a:pt x="1160526" y="0"/>
                  </a:lnTo>
                  <a:lnTo>
                    <a:pt x="1202679" y="6797"/>
                  </a:lnTo>
                  <a:lnTo>
                    <a:pt x="1239286" y="25725"/>
                  </a:lnTo>
                  <a:lnTo>
                    <a:pt x="1268150" y="54589"/>
                  </a:lnTo>
                  <a:lnTo>
                    <a:pt x="1287078" y="91196"/>
                  </a:lnTo>
                  <a:lnTo>
                    <a:pt x="1293876" y="133350"/>
                  </a:lnTo>
                  <a:lnTo>
                    <a:pt x="1293876" y="666750"/>
                  </a:lnTo>
                  <a:lnTo>
                    <a:pt x="1287078" y="708903"/>
                  </a:lnTo>
                  <a:lnTo>
                    <a:pt x="1268150" y="745510"/>
                  </a:lnTo>
                  <a:lnTo>
                    <a:pt x="1239286" y="774374"/>
                  </a:lnTo>
                  <a:lnTo>
                    <a:pt x="1202679" y="793302"/>
                  </a:lnTo>
                  <a:lnTo>
                    <a:pt x="1160526" y="800100"/>
                  </a:lnTo>
                  <a:lnTo>
                    <a:pt x="133350" y="800100"/>
                  </a:lnTo>
                  <a:lnTo>
                    <a:pt x="91196" y="793302"/>
                  </a:lnTo>
                  <a:lnTo>
                    <a:pt x="54589" y="774374"/>
                  </a:lnTo>
                  <a:lnTo>
                    <a:pt x="25725" y="745510"/>
                  </a:lnTo>
                  <a:lnTo>
                    <a:pt x="6797" y="708903"/>
                  </a:lnTo>
                  <a:lnTo>
                    <a:pt x="0" y="666750"/>
                  </a:lnTo>
                  <a:lnTo>
                    <a:pt x="0" y="133350"/>
                  </a:lnTo>
                  <a:close/>
                </a:path>
              </a:pathLst>
            </a:custGeom>
            <a:ln w="25400">
              <a:solidFill>
                <a:srgbClr val="3B3B3B"/>
              </a:solidFill>
            </a:ln>
          </p:spPr>
          <p:txBody>
            <a:bodyPr wrap="square" lIns="0" tIns="0" rIns="0" bIns="0" rtlCol="0"/>
            <a:lstStyle/>
            <a:p>
              <a:endParaRPr/>
            </a:p>
          </p:txBody>
        </p:sp>
      </p:grpSp>
      <p:sp>
        <p:nvSpPr>
          <p:cNvPr id="18" name="object 18"/>
          <p:cNvSpPr txBox="1"/>
          <p:nvPr/>
        </p:nvSpPr>
        <p:spPr>
          <a:xfrm>
            <a:off x="3936872" y="3149854"/>
            <a:ext cx="888365" cy="452755"/>
          </a:xfrm>
          <a:prstGeom prst="rect">
            <a:avLst/>
          </a:prstGeom>
        </p:spPr>
        <p:txBody>
          <a:bodyPr vert="horz" wrap="square" lIns="0" tIns="12700" rIns="0" bIns="0" rtlCol="0">
            <a:spAutoFit/>
          </a:bodyPr>
          <a:lstStyle/>
          <a:p>
            <a:pPr marL="12700" marR="5080" indent="249554">
              <a:lnSpc>
                <a:spcPct val="100000"/>
              </a:lnSpc>
              <a:spcBef>
                <a:spcPts val="100"/>
              </a:spcBef>
            </a:pPr>
            <a:r>
              <a:rPr sz="1400" spc="-5" dirty="0">
                <a:solidFill>
                  <a:srgbClr val="FFFFFF"/>
                </a:solidFill>
                <a:latin typeface="Bahnschrift"/>
                <a:cs typeface="Bahnschrift"/>
              </a:rPr>
              <a:t>Data </a:t>
            </a:r>
            <a:r>
              <a:rPr sz="1400" dirty="0">
                <a:solidFill>
                  <a:srgbClr val="FFFFFF"/>
                </a:solidFill>
                <a:latin typeface="Bahnschrift"/>
                <a:cs typeface="Bahnschrift"/>
              </a:rPr>
              <a:t> </a:t>
            </a:r>
            <a:r>
              <a:rPr sz="1400" spc="-5" dirty="0">
                <a:solidFill>
                  <a:srgbClr val="FFFFFF"/>
                </a:solidFill>
                <a:latin typeface="Bahnschrift"/>
                <a:cs typeface="Bahnschrift"/>
              </a:rPr>
              <a:t>integrat</a:t>
            </a:r>
            <a:r>
              <a:rPr sz="1400" spc="-10" dirty="0">
                <a:solidFill>
                  <a:srgbClr val="FFFFFF"/>
                </a:solidFill>
                <a:latin typeface="Bahnschrift"/>
                <a:cs typeface="Bahnschrift"/>
              </a:rPr>
              <a:t>i</a:t>
            </a:r>
            <a:r>
              <a:rPr sz="1400" dirty="0">
                <a:solidFill>
                  <a:srgbClr val="FFFFFF"/>
                </a:solidFill>
                <a:latin typeface="Bahnschrift"/>
                <a:cs typeface="Bahnschrift"/>
              </a:rPr>
              <a:t>on</a:t>
            </a:r>
            <a:endParaRPr sz="1400">
              <a:latin typeface="Bahnschrift"/>
              <a:cs typeface="Bahnschrift"/>
            </a:endParaRPr>
          </a:p>
        </p:txBody>
      </p:sp>
      <p:grpSp>
        <p:nvGrpSpPr>
          <p:cNvPr id="19" name="object 19"/>
          <p:cNvGrpSpPr/>
          <p:nvPr/>
        </p:nvGrpSpPr>
        <p:grpSpPr>
          <a:xfrm>
            <a:off x="5177282" y="2967482"/>
            <a:ext cx="1320800" cy="827405"/>
            <a:chOff x="5177282" y="2967482"/>
            <a:chExt cx="1320800" cy="827405"/>
          </a:xfrm>
        </p:grpSpPr>
        <p:sp>
          <p:nvSpPr>
            <p:cNvPr id="20" name="object 20"/>
            <p:cNvSpPr/>
            <p:nvPr/>
          </p:nvSpPr>
          <p:spPr>
            <a:xfrm>
              <a:off x="5189982" y="2980182"/>
              <a:ext cx="1295400" cy="802005"/>
            </a:xfrm>
            <a:custGeom>
              <a:avLst/>
              <a:gdLst/>
              <a:ahLst/>
              <a:cxnLst/>
              <a:rect l="l" t="t" r="r" b="b"/>
              <a:pathLst>
                <a:path w="1295400" h="802004">
                  <a:moveTo>
                    <a:pt x="1161795" y="0"/>
                  </a:moveTo>
                  <a:lnTo>
                    <a:pt x="133603" y="0"/>
                  </a:lnTo>
                  <a:lnTo>
                    <a:pt x="91374" y="6811"/>
                  </a:lnTo>
                  <a:lnTo>
                    <a:pt x="54699" y="25777"/>
                  </a:lnTo>
                  <a:lnTo>
                    <a:pt x="25777" y="54699"/>
                  </a:lnTo>
                  <a:lnTo>
                    <a:pt x="6811" y="91374"/>
                  </a:lnTo>
                  <a:lnTo>
                    <a:pt x="0" y="133604"/>
                  </a:lnTo>
                  <a:lnTo>
                    <a:pt x="0" y="668020"/>
                  </a:lnTo>
                  <a:lnTo>
                    <a:pt x="6811" y="710249"/>
                  </a:lnTo>
                  <a:lnTo>
                    <a:pt x="25777" y="746924"/>
                  </a:lnTo>
                  <a:lnTo>
                    <a:pt x="54699" y="775846"/>
                  </a:lnTo>
                  <a:lnTo>
                    <a:pt x="91374" y="794812"/>
                  </a:lnTo>
                  <a:lnTo>
                    <a:pt x="133603" y="801624"/>
                  </a:lnTo>
                  <a:lnTo>
                    <a:pt x="1161795" y="801624"/>
                  </a:lnTo>
                  <a:lnTo>
                    <a:pt x="1204025" y="794812"/>
                  </a:lnTo>
                  <a:lnTo>
                    <a:pt x="1240700" y="775846"/>
                  </a:lnTo>
                  <a:lnTo>
                    <a:pt x="1269622" y="746924"/>
                  </a:lnTo>
                  <a:lnTo>
                    <a:pt x="1288588" y="710249"/>
                  </a:lnTo>
                  <a:lnTo>
                    <a:pt x="1295400" y="668020"/>
                  </a:lnTo>
                  <a:lnTo>
                    <a:pt x="1295400" y="133604"/>
                  </a:lnTo>
                  <a:lnTo>
                    <a:pt x="1288588" y="91374"/>
                  </a:lnTo>
                  <a:lnTo>
                    <a:pt x="1269622" y="54699"/>
                  </a:lnTo>
                  <a:lnTo>
                    <a:pt x="1240700" y="25777"/>
                  </a:lnTo>
                  <a:lnTo>
                    <a:pt x="1204025" y="6811"/>
                  </a:lnTo>
                  <a:lnTo>
                    <a:pt x="1161795" y="0"/>
                  </a:lnTo>
                  <a:close/>
                </a:path>
              </a:pathLst>
            </a:custGeom>
            <a:solidFill>
              <a:srgbClr val="585858"/>
            </a:solidFill>
          </p:spPr>
          <p:txBody>
            <a:bodyPr wrap="square" lIns="0" tIns="0" rIns="0" bIns="0" rtlCol="0"/>
            <a:lstStyle/>
            <a:p>
              <a:endParaRPr/>
            </a:p>
          </p:txBody>
        </p:sp>
        <p:sp>
          <p:nvSpPr>
            <p:cNvPr id="21" name="object 21"/>
            <p:cNvSpPr/>
            <p:nvPr/>
          </p:nvSpPr>
          <p:spPr>
            <a:xfrm>
              <a:off x="5189982" y="2980182"/>
              <a:ext cx="1295400" cy="802005"/>
            </a:xfrm>
            <a:custGeom>
              <a:avLst/>
              <a:gdLst/>
              <a:ahLst/>
              <a:cxnLst/>
              <a:rect l="l" t="t" r="r" b="b"/>
              <a:pathLst>
                <a:path w="1295400" h="802004">
                  <a:moveTo>
                    <a:pt x="0" y="133604"/>
                  </a:moveTo>
                  <a:lnTo>
                    <a:pt x="6811" y="91374"/>
                  </a:lnTo>
                  <a:lnTo>
                    <a:pt x="25777" y="54699"/>
                  </a:lnTo>
                  <a:lnTo>
                    <a:pt x="54699" y="25777"/>
                  </a:lnTo>
                  <a:lnTo>
                    <a:pt x="91374" y="6811"/>
                  </a:lnTo>
                  <a:lnTo>
                    <a:pt x="133603" y="0"/>
                  </a:lnTo>
                  <a:lnTo>
                    <a:pt x="1161795" y="0"/>
                  </a:lnTo>
                  <a:lnTo>
                    <a:pt x="1204025" y="6811"/>
                  </a:lnTo>
                  <a:lnTo>
                    <a:pt x="1240700" y="25777"/>
                  </a:lnTo>
                  <a:lnTo>
                    <a:pt x="1269622" y="54699"/>
                  </a:lnTo>
                  <a:lnTo>
                    <a:pt x="1288588" y="91374"/>
                  </a:lnTo>
                  <a:lnTo>
                    <a:pt x="1295400" y="133604"/>
                  </a:lnTo>
                  <a:lnTo>
                    <a:pt x="1295400" y="668020"/>
                  </a:lnTo>
                  <a:lnTo>
                    <a:pt x="1288588" y="710249"/>
                  </a:lnTo>
                  <a:lnTo>
                    <a:pt x="1269622" y="746924"/>
                  </a:lnTo>
                  <a:lnTo>
                    <a:pt x="1240700" y="775846"/>
                  </a:lnTo>
                  <a:lnTo>
                    <a:pt x="1204025" y="794812"/>
                  </a:lnTo>
                  <a:lnTo>
                    <a:pt x="1161795" y="801624"/>
                  </a:lnTo>
                  <a:lnTo>
                    <a:pt x="133603" y="801624"/>
                  </a:lnTo>
                  <a:lnTo>
                    <a:pt x="91374" y="794812"/>
                  </a:lnTo>
                  <a:lnTo>
                    <a:pt x="54699" y="775846"/>
                  </a:lnTo>
                  <a:lnTo>
                    <a:pt x="25777" y="746924"/>
                  </a:lnTo>
                  <a:lnTo>
                    <a:pt x="6811" y="710249"/>
                  </a:lnTo>
                  <a:lnTo>
                    <a:pt x="0" y="668020"/>
                  </a:lnTo>
                  <a:lnTo>
                    <a:pt x="0" y="133604"/>
                  </a:lnTo>
                  <a:close/>
                </a:path>
              </a:pathLst>
            </a:custGeom>
            <a:ln w="25400">
              <a:solidFill>
                <a:srgbClr val="3B3B3B"/>
              </a:solidFill>
            </a:ln>
          </p:spPr>
          <p:txBody>
            <a:bodyPr wrap="square" lIns="0" tIns="0" rIns="0" bIns="0" rtlCol="0"/>
            <a:lstStyle/>
            <a:p>
              <a:endParaRPr/>
            </a:p>
          </p:txBody>
        </p:sp>
      </p:grpSp>
      <p:sp>
        <p:nvSpPr>
          <p:cNvPr id="22" name="object 22"/>
          <p:cNvSpPr txBox="1"/>
          <p:nvPr/>
        </p:nvSpPr>
        <p:spPr>
          <a:xfrm>
            <a:off x="5312409" y="3260597"/>
            <a:ext cx="105029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Bahnschrift"/>
                <a:cs typeface="Bahnschrift"/>
              </a:rPr>
              <a:t>Access</a:t>
            </a:r>
            <a:r>
              <a:rPr sz="1400" spc="70" dirty="0">
                <a:solidFill>
                  <a:srgbClr val="FFFFFF"/>
                </a:solidFill>
                <a:latin typeface="Bahnschrift"/>
                <a:cs typeface="Bahnschrift"/>
              </a:rPr>
              <a:t> </a:t>
            </a:r>
            <a:r>
              <a:rPr sz="1400" dirty="0">
                <a:solidFill>
                  <a:srgbClr val="FFFFFF"/>
                </a:solidFill>
                <a:latin typeface="Bahnschrift"/>
                <a:cs typeface="Bahnschrift"/>
              </a:rPr>
              <a:t>layer</a:t>
            </a:r>
            <a:endParaRPr sz="1400">
              <a:latin typeface="Bahnschrift"/>
              <a:cs typeface="Bahnschrift"/>
            </a:endParaRPr>
          </a:p>
        </p:txBody>
      </p:sp>
      <p:grpSp>
        <p:nvGrpSpPr>
          <p:cNvPr id="23" name="object 23"/>
          <p:cNvGrpSpPr/>
          <p:nvPr/>
        </p:nvGrpSpPr>
        <p:grpSpPr>
          <a:xfrm>
            <a:off x="7246873" y="2123185"/>
            <a:ext cx="1252220" cy="1029969"/>
            <a:chOff x="7246873" y="2123185"/>
            <a:chExt cx="1252220" cy="1029969"/>
          </a:xfrm>
        </p:grpSpPr>
        <p:sp>
          <p:nvSpPr>
            <p:cNvPr id="24" name="object 24"/>
            <p:cNvSpPr/>
            <p:nvPr/>
          </p:nvSpPr>
          <p:spPr>
            <a:xfrm>
              <a:off x="7259573" y="2135885"/>
              <a:ext cx="1226820" cy="1004569"/>
            </a:xfrm>
            <a:custGeom>
              <a:avLst/>
              <a:gdLst/>
              <a:ahLst/>
              <a:cxnLst/>
              <a:rect l="l" t="t" r="r" b="b"/>
              <a:pathLst>
                <a:path w="1226820" h="1004569">
                  <a:moveTo>
                    <a:pt x="1059433" y="0"/>
                  </a:moveTo>
                  <a:lnTo>
                    <a:pt x="167385" y="0"/>
                  </a:lnTo>
                  <a:lnTo>
                    <a:pt x="122884" y="5978"/>
                  </a:lnTo>
                  <a:lnTo>
                    <a:pt x="82898" y="22850"/>
                  </a:lnTo>
                  <a:lnTo>
                    <a:pt x="49022" y="49021"/>
                  </a:lnTo>
                  <a:lnTo>
                    <a:pt x="22850" y="82898"/>
                  </a:lnTo>
                  <a:lnTo>
                    <a:pt x="5978" y="122884"/>
                  </a:lnTo>
                  <a:lnTo>
                    <a:pt x="0" y="167386"/>
                  </a:lnTo>
                  <a:lnTo>
                    <a:pt x="0" y="836930"/>
                  </a:lnTo>
                  <a:lnTo>
                    <a:pt x="5978" y="881431"/>
                  </a:lnTo>
                  <a:lnTo>
                    <a:pt x="22850" y="921417"/>
                  </a:lnTo>
                  <a:lnTo>
                    <a:pt x="49022" y="955294"/>
                  </a:lnTo>
                  <a:lnTo>
                    <a:pt x="82898" y="981465"/>
                  </a:lnTo>
                  <a:lnTo>
                    <a:pt x="122884" y="998337"/>
                  </a:lnTo>
                  <a:lnTo>
                    <a:pt x="167385" y="1004315"/>
                  </a:lnTo>
                  <a:lnTo>
                    <a:pt x="1059433" y="1004315"/>
                  </a:lnTo>
                  <a:lnTo>
                    <a:pt x="1103935" y="998337"/>
                  </a:lnTo>
                  <a:lnTo>
                    <a:pt x="1143921" y="981465"/>
                  </a:lnTo>
                  <a:lnTo>
                    <a:pt x="1177798" y="955294"/>
                  </a:lnTo>
                  <a:lnTo>
                    <a:pt x="1203969" y="921417"/>
                  </a:lnTo>
                  <a:lnTo>
                    <a:pt x="1220841" y="881431"/>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25" name="object 25"/>
            <p:cNvSpPr/>
            <p:nvPr/>
          </p:nvSpPr>
          <p:spPr>
            <a:xfrm>
              <a:off x="7259573" y="2135885"/>
              <a:ext cx="1226820" cy="1004569"/>
            </a:xfrm>
            <a:custGeom>
              <a:avLst/>
              <a:gdLst/>
              <a:ahLst/>
              <a:cxnLst/>
              <a:rect l="l" t="t" r="r" b="b"/>
              <a:pathLst>
                <a:path w="1226820" h="1004569">
                  <a:moveTo>
                    <a:pt x="0" y="167386"/>
                  </a:moveTo>
                  <a:lnTo>
                    <a:pt x="5978" y="122884"/>
                  </a:lnTo>
                  <a:lnTo>
                    <a:pt x="22850" y="82898"/>
                  </a:lnTo>
                  <a:lnTo>
                    <a:pt x="49022" y="49021"/>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31"/>
                  </a:lnTo>
                  <a:lnTo>
                    <a:pt x="1203969" y="921417"/>
                  </a:lnTo>
                  <a:lnTo>
                    <a:pt x="1177798" y="955294"/>
                  </a:lnTo>
                  <a:lnTo>
                    <a:pt x="1143921" y="981465"/>
                  </a:lnTo>
                  <a:lnTo>
                    <a:pt x="1103935" y="998337"/>
                  </a:lnTo>
                  <a:lnTo>
                    <a:pt x="1059433" y="1004315"/>
                  </a:lnTo>
                  <a:lnTo>
                    <a:pt x="167385" y="1004315"/>
                  </a:lnTo>
                  <a:lnTo>
                    <a:pt x="122884" y="998337"/>
                  </a:lnTo>
                  <a:lnTo>
                    <a:pt x="82898" y="981465"/>
                  </a:lnTo>
                  <a:lnTo>
                    <a:pt x="49022" y="955294"/>
                  </a:lnTo>
                  <a:lnTo>
                    <a:pt x="22850" y="921417"/>
                  </a:lnTo>
                  <a:lnTo>
                    <a:pt x="5978" y="881431"/>
                  </a:lnTo>
                  <a:lnTo>
                    <a:pt x="0" y="836930"/>
                  </a:lnTo>
                  <a:lnTo>
                    <a:pt x="0" y="167386"/>
                  </a:lnTo>
                  <a:close/>
                </a:path>
              </a:pathLst>
            </a:custGeom>
            <a:ln w="25400">
              <a:solidFill>
                <a:srgbClr val="9B9B9B"/>
              </a:solidFill>
            </a:ln>
          </p:spPr>
          <p:txBody>
            <a:bodyPr wrap="square" lIns="0" tIns="0" rIns="0" bIns="0" rtlCol="0"/>
            <a:lstStyle/>
            <a:p>
              <a:endParaRPr/>
            </a:p>
          </p:txBody>
        </p:sp>
      </p:grpSp>
      <p:grpSp>
        <p:nvGrpSpPr>
          <p:cNvPr id="26" name="object 26"/>
          <p:cNvGrpSpPr/>
          <p:nvPr/>
        </p:nvGrpSpPr>
        <p:grpSpPr>
          <a:xfrm>
            <a:off x="3482340" y="3098279"/>
            <a:ext cx="3584575" cy="521334"/>
            <a:chOff x="3482340" y="3098279"/>
            <a:chExt cx="3584575" cy="521334"/>
          </a:xfrm>
        </p:grpSpPr>
        <p:pic>
          <p:nvPicPr>
            <p:cNvPr id="27" name="object 27"/>
            <p:cNvPicPr/>
            <p:nvPr/>
          </p:nvPicPr>
          <p:blipFill>
            <a:blip r:embed="rId6" cstate="print"/>
            <a:stretch>
              <a:fillRect/>
            </a:stretch>
          </p:blipFill>
          <p:spPr>
            <a:xfrm>
              <a:off x="3482340" y="3211080"/>
              <a:ext cx="434339" cy="408419"/>
            </a:xfrm>
            <a:prstGeom prst="rect">
              <a:avLst/>
            </a:prstGeom>
          </p:spPr>
        </p:pic>
        <p:pic>
          <p:nvPicPr>
            <p:cNvPr id="28" name="object 28"/>
            <p:cNvPicPr/>
            <p:nvPr/>
          </p:nvPicPr>
          <p:blipFill>
            <a:blip r:embed="rId7" cstate="print"/>
            <a:stretch>
              <a:fillRect/>
            </a:stretch>
          </p:blipFill>
          <p:spPr>
            <a:xfrm>
              <a:off x="3529584" y="3244595"/>
              <a:ext cx="342900" cy="304800"/>
            </a:xfrm>
            <a:prstGeom prst="rect">
              <a:avLst/>
            </a:prstGeom>
          </p:spPr>
        </p:pic>
        <p:sp>
          <p:nvSpPr>
            <p:cNvPr id="29" name="object 29"/>
            <p:cNvSpPr/>
            <p:nvPr/>
          </p:nvSpPr>
          <p:spPr>
            <a:xfrm>
              <a:off x="3529584" y="3244595"/>
              <a:ext cx="342900" cy="304800"/>
            </a:xfrm>
            <a:custGeom>
              <a:avLst/>
              <a:gdLst/>
              <a:ahLst/>
              <a:cxnLst/>
              <a:rect l="l" t="t" r="r" b="b"/>
              <a:pathLst>
                <a:path w="342900" h="304800">
                  <a:moveTo>
                    <a:pt x="0" y="76200"/>
                  </a:moveTo>
                  <a:lnTo>
                    <a:pt x="190500" y="76200"/>
                  </a:lnTo>
                  <a:lnTo>
                    <a:pt x="190500" y="0"/>
                  </a:lnTo>
                  <a:lnTo>
                    <a:pt x="342900" y="152400"/>
                  </a:lnTo>
                  <a:lnTo>
                    <a:pt x="190500" y="304800"/>
                  </a:lnTo>
                  <a:lnTo>
                    <a:pt x="190500"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0" name="object 30"/>
            <p:cNvPicPr/>
            <p:nvPr/>
          </p:nvPicPr>
          <p:blipFill>
            <a:blip r:embed="rId8" cstate="print"/>
            <a:stretch>
              <a:fillRect/>
            </a:stretch>
          </p:blipFill>
          <p:spPr>
            <a:xfrm>
              <a:off x="4879848" y="3191268"/>
              <a:ext cx="435851" cy="408419"/>
            </a:xfrm>
            <a:prstGeom prst="rect">
              <a:avLst/>
            </a:prstGeom>
          </p:spPr>
        </p:pic>
        <p:pic>
          <p:nvPicPr>
            <p:cNvPr id="31" name="object 31"/>
            <p:cNvPicPr/>
            <p:nvPr/>
          </p:nvPicPr>
          <p:blipFill>
            <a:blip r:embed="rId9" cstate="print"/>
            <a:stretch>
              <a:fillRect/>
            </a:stretch>
          </p:blipFill>
          <p:spPr>
            <a:xfrm>
              <a:off x="4927092" y="3224784"/>
              <a:ext cx="344424" cy="304800"/>
            </a:xfrm>
            <a:prstGeom prst="rect">
              <a:avLst/>
            </a:prstGeom>
          </p:spPr>
        </p:pic>
        <p:sp>
          <p:nvSpPr>
            <p:cNvPr id="32" name="object 32"/>
            <p:cNvSpPr/>
            <p:nvPr/>
          </p:nvSpPr>
          <p:spPr>
            <a:xfrm>
              <a:off x="4927092" y="3224784"/>
              <a:ext cx="344805" cy="304800"/>
            </a:xfrm>
            <a:custGeom>
              <a:avLst/>
              <a:gdLst/>
              <a:ahLst/>
              <a:cxnLst/>
              <a:rect l="l" t="t" r="r" b="b"/>
              <a:pathLst>
                <a:path w="344804" h="304800">
                  <a:moveTo>
                    <a:pt x="0" y="76200"/>
                  </a:moveTo>
                  <a:lnTo>
                    <a:pt x="192024" y="76200"/>
                  </a:lnTo>
                  <a:lnTo>
                    <a:pt x="192024" y="0"/>
                  </a:lnTo>
                  <a:lnTo>
                    <a:pt x="344424" y="152400"/>
                  </a:lnTo>
                  <a:lnTo>
                    <a:pt x="192024" y="304800"/>
                  </a:lnTo>
                  <a:lnTo>
                    <a:pt x="192024" y="228600"/>
                  </a:lnTo>
                  <a:lnTo>
                    <a:pt x="0" y="228600"/>
                  </a:lnTo>
                  <a:lnTo>
                    <a:pt x="0" y="76200"/>
                  </a:lnTo>
                  <a:close/>
                </a:path>
              </a:pathLst>
            </a:custGeom>
            <a:ln w="9525">
              <a:solidFill>
                <a:srgbClr val="373737"/>
              </a:solidFill>
            </a:ln>
          </p:spPr>
          <p:txBody>
            <a:bodyPr wrap="square" lIns="0" tIns="0" rIns="0" bIns="0" rtlCol="0"/>
            <a:lstStyle/>
            <a:p>
              <a:endParaRPr/>
            </a:p>
          </p:txBody>
        </p:sp>
        <p:pic>
          <p:nvPicPr>
            <p:cNvPr id="33" name="object 33"/>
            <p:cNvPicPr/>
            <p:nvPr/>
          </p:nvPicPr>
          <p:blipFill>
            <a:blip r:embed="rId10" cstate="print"/>
            <a:stretch>
              <a:fillRect/>
            </a:stretch>
          </p:blipFill>
          <p:spPr>
            <a:xfrm>
              <a:off x="6473952" y="3098279"/>
              <a:ext cx="592810" cy="469404"/>
            </a:xfrm>
            <a:prstGeom prst="rect">
              <a:avLst/>
            </a:prstGeom>
          </p:spPr>
        </p:pic>
        <p:pic>
          <p:nvPicPr>
            <p:cNvPr id="34" name="object 34"/>
            <p:cNvPicPr/>
            <p:nvPr/>
          </p:nvPicPr>
          <p:blipFill>
            <a:blip r:embed="rId11" cstate="print"/>
            <a:stretch>
              <a:fillRect/>
            </a:stretch>
          </p:blipFill>
          <p:spPr>
            <a:xfrm>
              <a:off x="6522847" y="3130295"/>
              <a:ext cx="499236" cy="372872"/>
            </a:xfrm>
            <a:prstGeom prst="rect">
              <a:avLst/>
            </a:prstGeom>
          </p:spPr>
        </p:pic>
        <p:sp>
          <p:nvSpPr>
            <p:cNvPr id="35" name="object 35"/>
            <p:cNvSpPr/>
            <p:nvPr/>
          </p:nvSpPr>
          <p:spPr>
            <a:xfrm>
              <a:off x="6522847" y="3130295"/>
              <a:ext cx="499745" cy="373380"/>
            </a:xfrm>
            <a:custGeom>
              <a:avLst/>
              <a:gdLst/>
              <a:ahLst/>
              <a:cxnLst/>
              <a:rect l="l" t="t" r="r" b="b"/>
              <a:pathLst>
                <a:path w="499745" h="373379">
                  <a:moveTo>
                    <a:pt x="0" y="210693"/>
                  </a:moveTo>
                  <a:lnTo>
                    <a:pt x="302259" y="81153"/>
                  </a:lnTo>
                  <a:lnTo>
                    <a:pt x="267461" y="0"/>
                  </a:lnTo>
                  <a:lnTo>
                    <a:pt x="499236" y="92710"/>
                  </a:lnTo>
                  <a:lnTo>
                    <a:pt x="406526" y="324358"/>
                  </a:lnTo>
                  <a:lnTo>
                    <a:pt x="371855" y="243331"/>
                  </a:lnTo>
                  <a:lnTo>
                    <a:pt x="69469" y="372872"/>
                  </a:lnTo>
                  <a:lnTo>
                    <a:pt x="0" y="210693"/>
                  </a:lnTo>
                  <a:close/>
                </a:path>
              </a:pathLst>
            </a:custGeom>
            <a:ln w="9524">
              <a:solidFill>
                <a:srgbClr val="373737"/>
              </a:solidFill>
            </a:ln>
          </p:spPr>
          <p:txBody>
            <a:bodyPr wrap="square" lIns="0" tIns="0" rIns="0" bIns="0" rtlCol="0"/>
            <a:lstStyle/>
            <a:p>
              <a:endParaRPr/>
            </a:p>
          </p:txBody>
        </p:sp>
      </p:grpSp>
      <p:sp>
        <p:nvSpPr>
          <p:cNvPr id="36" name="object 36"/>
          <p:cNvSpPr txBox="1"/>
          <p:nvPr/>
        </p:nvSpPr>
        <p:spPr>
          <a:xfrm>
            <a:off x="7332091" y="2813685"/>
            <a:ext cx="10617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52525"/>
                </a:solidFill>
                <a:latin typeface="Bahnschrift"/>
                <a:cs typeface="Bahnschrift"/>
              </a:rPr>
              <a:t>Data</a:t>
            </a:r>
            <a:r>
              <a:rPr sz="1400" spc="100" dirty="0">
                <a:solidFill>
                  <a:srgbClr val="252525"/>
                </a:solidFill>
                <a:latin typeface="Bahnschrift"/>
                <a:cs typeface="Bahnschrift"/>
              </a:rPr>
              <a:t> </a:t>
            </a:r>
            <a:r>
              <a:rPr sz="1400" spc="-5" dirty="0">
                <a:solidFill>
                  <a:srgbClr val="252525"/>
                </a:solidFill>
                <a:latin typeface="Bahnschrift"/>
                <a:cs typeface="Bahnschrift"/>
              </a:rPr>
              <a:t>Science</a:t>
            </a:r>
            <a:endParaRPr sz="1400">
              <a:latin typeface="Bahnschrift"/>
              <a:cs typeface="Bahnschrift"/>
            </a:endParaRPr>
          </a:p>
        </p:txBody>
      </p:sp>
      <p:grpSp>
        <p:nvGrpSpPr>
          <p:cNvPr id="37" name="object 37"/>
          <p:cNvGrpSpPr/>
          <p:nvPr/>
        </p:nvGrpSpPr>
        <p:grpSpPr>
          <a:xfrm>
            <a:off x="7688580" y="2418588"/>
            <a:ext cx="365760" cy="289560"/>
            <a:chOff x="7688580" y="2418588"/>
            <a:chExt cx="365760" cy="289560"/>
          </a:xfrm>
        </p:grpSpPr>
        <p:sp>
          <p:nvSpPr>
            <p:cNvPr id="38" name="object 38"/>
            <p:cNvSpPr/>
            <p:nvPr/>
          </p:nvSpPr>
          <p:spPr>
            <a:xfrm>
              <a:off x="7688580" y="2418588"/>
              <a:ext cx="365760" cy="289560"/>
            </a:xfrm>
            <a:custGeom>
              <a:avLst/>
              <a:gdLst/>
              <a:ahLst/>
              <a:cxnLst/>
              <a:rect l="l" t="t" r="r" b="b"/>
              <a:pathLst>
                <a:path w="365759" h="289560">
                  <a:moveTo>
                    <a:pt x="360299" y="216662"/>
                  </a:moveTo>
                  <a:lnTo>
                    <a:pt x="4572" y="216662"/>
                  </a:lnTo>
                  <a:lnTo>
                    <a:pt x="0" y="222123"/>
                  </a:lnTo>
                  <a:lnTo>
                    <a:pt x="0" y="253111"/>
                  </a:lnTo>
                  <a:lnTo>
                    <a:pt x="2720" y="266842"/>
                  </a:lnTo>
                  <a:lnTo>
                    <a:pt x="10144" y="278479"/>
                  </a:lnTo>
                  <a:lnTo>
                    <a:pt x="21163" y="286543"/>
                  </a:lnTo>
                  <a:lnTo>
                    <a:pt x="34671" y="289560"/>
                  </a:lnTo>
                  <a:lnTo>
                    <a:pt x="330200" y="289560"/>
                  </a:lnTo>
                  <a:lnTo>
                    <a:pt x="343846" y="286686"/>
                  </a:lnTo>
                  <a:lnTo>
                    <a:pt x="355171" y="278860"/>
                  </a:lnTo>
                  <a:lnTo>
                    <a:pt x="362900" y="267271"/>
                  </a:lnTo>
                  <a:lnTo>
                    <a:pt x="363554" y="264032"/>
                  </a:lnTo>
                  <a:lnTo>
                    <a:pt x="28321" y="264032"/>
                  </a:lnTo>
                  <a:lnTo>
                    <a:pt x="22860" y="258572"/>
                  </a:lnTo>
                  <a:lnTo>
                    <a:pt x="22860" y="240411"/>
                  </a:lnTo>
                  <a:lnTo>
                    <a:pt x="365760" y="240411"/>
                  </a:lnTo>
                  <a:lnTo>
                    <a:pt x="365760" y="221234"/>
                  </a:lnTo>
                  <a:lnTo>
                    <a:pt x="360299" y="216662"/>
                  </a:lnTo>
                  <a:close/>
                </a:path>
                <a:path w="365759" h="289560">
                  <a:moveTo>
                    <a:pt x="365760" y="240411"/>
                  </a:moveTo>
                  <a:lnTo>
                    <a:pt x="342011" y="240411"/>
                  </a:lnTo>
                  <a:lnTo>
                    <a:pt x="342011" y="258572"/>
                  </a:lnTo>
                  <a:lnTo>
                    <a:pt x="335661" y="264032"/>
                  </a:lnTo>
                  <a:lnTo>
                    <a:pt x="363554" y="264032"/>
                  </a:lnTo>
                  <a:lnTo>
                    <a:pt x="365760" y="253111"/>
                  </a:lnTo>
                  <a:lnTo>
                    <a:pt x="365760" y="240411"/>
                  </a:lnTo>
                  <a:close/>
                </a:path>
                <a:path w="365759" h="289560">
                  <a:moveTo>
                    <a:pt x="306450" y="0"/>
                  </a:moveTo>
                  <a:lnTo>
                    <a:pt x="59309" y="0"/>
                  </a:lnTo>
                  <a:lnTo>
                    <a:pt x="45148" y="2873"/>
                  </a:lnTo>
                  <a:lnTo>
                    <a:pt x="33559" y="10699"/>
                  </a:lnTo>
                  <a:lnTo>
                    <a:pt x="25733" y="22288"/>
                  </a:lnTo>
                  <a:lnTo>
                    <a:pt x="22860" y="36449"/>
                  </a:lnTo>
                  <a:lnTo>
                    <a:pt x="22860" y="216662"/>
                  </a:lnTo>
                  <a:lnTo>
                    <a:pt x="47371" y="216662"/>
                  </a:lnTo>
                  <a:lnTo>
                    <a:pt x="47371" y="36449"/>
                  </a:lnTo>
                  <a:lnTo>
                    <a:pt x="46481" y="36449"/>
                  </a:lnTo>
                  <a:lnTo>
                    <a:pt x="46481" y="30099"/>
                  </a:lnTo>
                  <a:lnTo>
                    <a:pt x="51943" y="24637"/>
                  </a:lnTo>
                  <a:lnTo>
                    <a:pt x="339561" y="24637"/>
                  </a:lnTo>
                  <a:lnTo>
                    <a:pt x="339151" y="22663"/>
                  </a:lnTo>
                  <a:lnTo>
                    <a:pt x="331422" y="11033"/>
                  </a:lnTo>
                  <a:lnTo>
                    <a:pt x="320097" y="2998"/>
                  </a:lnTo>
                  <a:lnTo>
                    <a:pt x="306450" y="0"/>
                  </a:lnTo>
                  <a:close/>
                </a:path>
                <a:path w="365759" h="289560">
                  <a:moveTo>
                    <a:pt x="339561" y="24637"/>
                  </a:moveTo>
                  <a:lnTo>
                    <a:pt x="313817" y="24637"/>
                  </a:lnTo>
                  <a:lnTo>
                    <a:pt x="319277" y="30099"/>
                  </a:lnTo>
                  <a:lnTo>
                    <a:pt x="319277" y="216662"/>
                  </a:lnTo>
                  <a:lnTo>
                    <a:pt x="342011" y="216662"/>
                  </a:lnTo>
                  <a:lnTo>
                    <a:pt x="342011" y="36449"/>
                  </a:lnTo>
                  <a:lnTo>
                    <a:pt x="339561" y="24637"/>
                  </a:lnTo>
                  <a:close/>
                </a:path>
              </a:pathLst>
            </a:custGeom>
            <a:solidFill>
              <a:srgbClr val="5F7C94"/>
            </a:solidFill>
          </p:spPr>
          <p:txBody>
            <a:bodyPr wrap="square" lIns="0" tIns="0" rIns="0" bIns="0" rtlCol="0"/>
            <a:lstStyle/>
            <a:p>
              <a:endParaRPr/>
            </a:p>
          </p:txBody>
        </p:sp>
        <p:pic>
          <p:nvPicPr>
            <p:cNvPr id="39" name="object 39"/>
            <p:cNvPicPr/>
            <p:nvPr/>
          </p:nvPicPr>
          <p:blipFill>
            <a:blip r:embed="rId12" cstate="print"/>
            <a:stretch>
              <a:fillRect/>
            </a:stretch>
          </p:blipFill>
          <p:spPr>
            <a:xfrm>
              <a:off x="7776972" y="2491740"/>
              <a:ext cx="169163" cy="120396"/>
            </a:xfrm>
            <a:prstGeom prst="rect">
              <a:avLst/>
            </a:prstGeom>
          </p:spPr>
        </p:pic>
      </p:grpSp>
      <p:grpSp>
        <p:nvGrpSpPr>
          <p:cNvPr id="40" name="object 40"/>
          <p:cNvGrpSpPr/>
          <p:nvPr/>
        </p:nvGrpSpPr>
        <p:grpSpPr>
          <a:xfrm>
            <a:off x="7246873" y="978661"/>
            <a:ext cx="1258570" cy="1028700"/>
            <a:chOff x="7246873" y="978661"/>
            <a:chExt cx="1258570" cy="1028700"/>
          </a:xfrm>
        </p:grpSpPr>
        <p:sp>
          <p:nvSpPr>
            <p:cNvPr id="41" name="object 41"/>
            <p:cNvSpPr/>
            <p:nvPr/>
          </p:nvSpPr>
          <p:spPr>
            <a:xfrm>
              <a:off x="7259573" y="991361"/>
              <a:ext cx="1233170" cy="1003300"/>
            </a:xfrm>
            <a:custGeom>
              <a:avLst/>
              <a:gdLst/>
              <a:ahLst/>
              <a:cxnLst/>
              <a:rect l="l" t="t" r="r" b="b"/>
              <a:pathLst>
                <a:path w="1233170" h="1003300">
                  <a:moveTo>
                    <a:pt x="1065783" y="0"/>
                  </a:moveTo>
                  <a:lnTo>
                    <a:pt x="167131" y="0"/>
                  </a:lnTo>
                  <a:lnTo>
                    <a:pt x="122693" y="5968"/>
                  </a:lnTo>
                  <a:lnTo>
                    <a:pt x="82766" y="22812"/>
                  </a:lnTo>
                  <a:lnTo>
                    <a:pt x="48942" y="48942"/>
                  </a:lnTo>
                  <a:lnTo>
                    <a:pt x="22812" y="82766"/>
                  </a:lnTo>
                  <a:lnTo>
                    <a:pt x="5968" y="122693"/>
                  </a:lnTo>
                  <a:lnTo>
                    <a:pt x="0" y="167132"/>
                  </a:lnTo>
                  <a:lnTo>
                    <a:pt x="0" y="835660"/>
                  </a:lnTo>
                  <a:lnTo>
                    <a:pt x="5968" y="880098"/>
                  </a:lnTo>
                  <a:lnTo>
                    <a:pt x="22812" y="920025"/>
                  </a:lnTo>
                  <a:lnTo>
                    <a:pt x="48942" y="953849"/>
                  </a:lnTo>
                  <a:lnTo>
                    <a:pt x="82766" y="979979"/>
                  </a:lnTo>
                  <a:lnTo>
                    <a:pt x="122693" y="996823"/>
                  </a:lnTo>
                  <a:lnTo>
                    <a:pt x="167131" y="1002792"/>
                  </a:lnTo>
                  <a:lnTo>
                    <a:pt x="1065783" y="1002792"/>
                  </a:lnTo>
                  <a:lnTo>
                    <a:pt x="1110222" y="996823"/>
                  </a:lnTo>
                  <a:lnTo>
                    <a:pt x="1150149" y="979979"/>
                  </a:lnTo>
                  <a:lnTo>
                    <a:pt x="1183973" y="953849"/>
                  </a:lnTo>
                  <a:lnTo>
                    <a:pt x="1210103" y="920025"/>
                  </a:lnTo>
                  <a:lnTo>
                    <a:pt x="1226947" y="880098"/>
                  </a:lnTo>
                  <a:lnTo>
                    <a:pt x="1232916" y="835660"/>
                  </a:lnTo>
                  <a:lnTo>
                    <a:pt x="1232916" y="167132"/>
                  </a:lnTo>
                  <a:lnTo>
                    <a:pt x="1226947" y="122693"/>
                  </a:lnTo>
                  <a:lnTo>
                    <a:pt x="1210103" y="82766"/>
                  </a:lnTo>
                  <a:lnTo>
                    <a:pt x="1183973" y="48942"/>
                  </a:lnTo>
                  <a:lnTo>
                    <a:pt x="1150149" y="22812"/>
                  </a:lnTo>
                  <a:lnTo>
                    <a:pt x="1110222" y="5968"/>
                  </a:lnTo>
                  <a:lnTo>
                    <a:pt x="1065783" y="0"/>
                  </a:lnTo>
                  <a:close/>
                </a:path>
              </a:pathLst>
            </a:custGeom>
            <a:solidFill>
              <a:srgbClr val="D9D9D9"/>
            </a:solidFill>
          </p:spPr>
          <p:txBody>
            <a:bodyPr wrap="square" lIns="0" tIns="0" rIns="0" bIns="0" rtlCol="0"/>
            <a:lstStyle/>
            <a:p>
              <a:endParaRPr/>
            </a:p>
          </p:txBody>
        </p:sp>
        <p:sp>
          <p:nvSpPr>
            <p:cNvPr id="42" name="object 42"/>
            <p:cNvSpPr/>
            <p:nvPr/>
          </p:nvSpPr>
          <p:spPr>
            <a:xfrm>
              <a:off x="7259573" y="991361"/>
              <a:ext cx="1233170" cy="1003300"/>
            </a:xfrm>
            <a:custGeom>
              <a:avLst/>
              <a:gdLst/>
              <a:ahLst/>
              <a:cxnLst/>
              <a:rect l="l" t="t" r="r" b="b"/>
              <a:pathLst>
                <a:path w="1233170" h="1003300">
                  <a:moveTo>
                    <a:pt x="0" y="167132"/>
                  </a:moveTo>
                  <a:lnTo>
                    <a:pt x="5968" y="122693"/>
                  </a:lnTo>
                  <a:lnTo>
                    <a:pt x="22812" y="82766"/>
                  </a:lnTo>
                  <a:lnTo>
                    <a:pt x="48942" y="48942"/>
                  </a:lnTo>
                  <a:lnTo>
                    <a:pt x="82766" y="22812"/>
                  </a:lnTo>
                  <a:lnTo>
                    <a:pt x="122693" y="5968"/>
                  </a:lnTo>
                  <a:lnTo>
                    <a:pt x="167131" y="0"/>
                  </a:lnTo>
                  <a:lnTo>
                    <a:pt x="1065783" y="0"/>
                  </a:lnTo>
                  <a:lnTo>
                    <a:pt x="1110222" y="5968"/>
                  </a:lnTo>
                  <a:lnTo>
                    <a:pt x="1150149" y="22812"/>
                  </a:lnTo>
                  <a:lnTo>
                    <a:pt x="1183973" y="48942"/>
                  </a:lnTo>
                  <a:lnTo>
                    <a:pt x="1210103" y="82766"/>
                  </a:lnTo>
                  <a:lnTo>
                    <a:pt x="1226947" y="122693"/>
                  </a:lnTo>
                  <a:lnTo>
                    <a:pt x="1232916" y="167132"/>
                  </a:lnTo>
                  <a:lnTo>
                    <a:pt x="1232916" y="835660"/>
                  </a:lnTo>
                  <a:lnTo>
                    <a:pt x="1226947" y="880098"/>
                  </a:lnTo>
                  <a:lnTo>
                    <a:pt x="1210103" y="920025"/>
                  </a:lnTo>
                  <a:lnTo>
                    <a:pt x="1183973" y="953849"/>
                  </a:lnTo>
                  <a:lnTo>
                    <a:pt x="1150149" y="979979"/>
                  </a:lnTo>
                  <a:lnTo>
                    <a:pt x="1110222" y="996823"/>
                  </a:lnTo>
                  <a:lnTo>
                    <a:pt x="1065783" y="1002792"/>
                  </a:lnTo>
                  <a:lnTo>
                    <a:pt x="167131" y="1002792"/>
                  </a:lnTo>
                  <a:lnTo>
                    <a:pt x="122693" y="996823"/>
                  </a:lnTo>
                  <a:lnTo>
                    <a:pt x="82766" y="979979"/>
                  </a:lnTo>
                  <a:lnTo>
                    <a:pt x="48942" y="953849"/>
                  </a:lnTo>
                  <a:lnTo>
                    <a:pt x="22812" y="920025"/>
                  </a:lnTo>
                  <a:lnTo>
                    <a:pt x="5968" y="880098"/>
                  </a:lnTo>
                  <a:lnTo>
                    <a:pt x="0" y="835660"/>
                  </a:lnTo>
                  <a:lnTo>
                    <a:pt x="0" y="167132"/>
                  </a:lnTo>
                  <a:close/>
                </a:path>
              </a:pathLst>
            </a:custGeom>
            <a:ln w="25400">
              <a:solidFill>
                <a:srgbClr val="9B9B9B"/>
              </a:solidFill>
            </a:ln>
          </p:spPr>
          <p:txBody>
            <a:bodyPr wrap="square" lIns="0" tIns="0" rIns="0" bIns="0" rtlCol="0"/>
            <a:lstStyle/>
            <a:p>
              <a:endParaRPr/>
            </a:p>
          </p:txBody>
        </p:sp>
        <p:sp>
          <p:nvSpPr>
            <p:cNvPr id="43" name="object 43"/>
            <p:cNvSpPr/>
            <p:nvPr/>
          </p:nvSpPr>
          <p:spPr>
            <a:xfrm>
              <a:off x="7665719" y="1264919"/>
              <a:ext cx="346075" cy="318770"/>
            </a:xfrm>
            <a:custGeom>
              <a:avLst/>
              <a:gdLst/>
              <a:ahLst/>
              <a:cxnLst/>
              <a:rect l="l" t="t" r="r" b="b"/>
              <a:pathLst>
                <a:path w="346075" h="318769">
                  <a:moveTo>
                    <a:pt x="179831" y="0"/>
                  </a:moveTo>
                  <a:lnTo>
                    <a:pt x="172974" y="0"/>
                  </a:lnTo>
                  <a:lnTo>
                    <a:pt x="126867" y="5729"/>
                  </a:lnTo>
                  <a:lnTo>
                    <a:pt x="85513" y="21872"/>
                  </a:lnTo>
                  <a:lnTo>
                    <a:pt x="50530" y="46862"/>
                  </a:lnTo>
                  <a:lnTo>
                    <a:pt x="23537" y="79135"/>
                  </a:lnTo>
                  <a:lnTo>
                    <a:pt x="6154" y="117122"/>
                  </a:lnTo>
                  <a:lnTo>
                    <a:pt x="0" y="159257"/>
                  </a:lnTo>
                  <a:lnTo>
                    <a:pt x="6154" y="201393"/>
                  </a:lnTo>
                  <a:lnTo>
                    <a:pt x="23537" y="239380"/>
                  </a:lnTo>
                  <a:lnTo>
                    <a:pt x="50530" y="271652"/>
                  </a:lnTo>
                  <a:lnTo>
                    <a:pt x="85513" y="296643"/>
                  </a:lnTo>
                  <a:lnTo>
                    <a:pt x="126867" y="312786"/>
                  </a:lnTo>
                  <a:lnTo>
                    <a:pt x="172974" y="318515"/>
                  </a:lnTo>
                  <a:lnTo>
                    <a:pt x="218727" y="312786"/>
                  </a:lnTo>
                  <a:lnTo>
                    <a:pt x="259983" y="296643"/>
                  </a:lnTo>
                  <a:lnTo>
                    <a:pt x="262437" y="294893"/>
                  </a:lnTo>
                  <a:lnTo>
                    <a:pt x="171957" y="294893"/>
                  </a:lnTo>
                  <a:lnTo>
                    <a:pt x="125145" y="288042"/>
                  </a:lnTo>
                  <a:lnTo>
                    <a:pt x="84703" y="268912"/>
                  </a:lnTo>
                  <a:lnTo>
                    <a:pt x="52948" y="239645"/>
                  </a:lnTo>
                  <a:lnTo>
                    <a:pt x="32197" y="202381"/>
                  </a:lnTo>
                  <a:lnTo>
                    <a:pt x="24764" y="159257"/>
                  </a:lnTo>
                  <a:lnTo>
                    <a:pt x="35204" y="109525"/>
                  </a:lnTo>
                  <a:lnTo>
                    <a:pt x="63801" y="67913"/>
                  </a:lnTo>
                  <a:lnTo>
                    <a:pt x="106471" y="38064"/>
                  </a:lnTo>
                  <a:lnTo>
                    <a:pt x="159130" y="23621"/>
                  </a:lnTo>
                  <a:lnTo>
                    <a:pt x="185800" y="23621"/>
                  </a:lnTo>
                  <a:lnTo>
                    <a:pt x="185800" y="11810"/>
                  </a:lnTo>
                  <a:lnTo>
                    <a:pt x="184784" y="4571"/>
                  </a:lnTo>
                  <a:lnTo>
                    <a:pt x="179831" y="0"/>
                  </a:lnTo>
                  <a:close/>
                </a:path>
                <a:path w="346075" h="318769">
                  <a:moveTo>
                    <a:pt x="185800" y="23621"/>
                  </a:moveTo>
                  <a:lnTo>
                    <a:pt x="159130" y="23621"/>
                  </a:lnTo>
                  <a:lnTo>
                    <a:pt x="159130" y="166496"/>
                  </a:lnTo>
                  <a:lnTo>
                    <a:pt x="165100" y="171068"/>
                  </a:lnTo>
                  <a:lnTo>
                    <a:pt x="318261" y="171068"/>
                  </a:lnTo>
                  <a:lnTo>
                    <a:pt x="308154" y="210525"/>
                  </a:lnTo>
                  <a:lnTo>
                    <a:pt x="286386" y="244556"/>
                  </a:lnTo>
                  <a:lnTo>
                    <a:pt x="255040" y="271241"/>
                  </a:lnTo>
                  <a:lnTo>
                    <a:pt x="216202" y="288660"/>
                  </a:lnTo>
                  <a:lnTo>
                    <a:pt x="171957" y="294893"/>
                  </a:lnTo>
                  <a:lnTo>
                    <a:pt x="262437" y="294893"/>
                  </a:lnTo>
                  <a:lnTo>
                    <a:pt x="295036" y="271652"/>
                  </a:lnTo>
                  <a:lnTo>
                    <a:pt x="322184" y="239380"/>
                  </a:lnTo>
                  <a:lnTo>
                    <a:pt x="339723" y="201393"/>
                  </a:lnTo>
                  <a:lnTo>
                    <a:pt x="345948" y="159257"/>
                  </a:lnTo>
                  <a:lnTo>
                    <a:pt x="345948" y="152907"/>
                  </a:lnTo>
                  <a:lnTo>
                    <a:pt x="339089" y="147446"/>
                  </a:lnTo>
                  <a:lnTo>
                    <a:pt x="185800" y="147446"/>
                  </a:lnTo>
                  <a:lnTo>
                    <a:pt x="185800" y="23621"/>
                  </a:lnTo>
                  <a:close/>
                </a:path>
              </a:pathLst>
            </a:custGeom>
            <a:solidFill>
              <a:srgbClr val="5F7C94"/>
            </a:solidFill>
          </p:spPr>
          <p:txBody>
            <a:bodyPr wrap="square" lIns="0" tIns="0" rIns="0" bIns="0" rtlCol="0"/>
            <a:lstStyle/>
            <a:p>
              <a:endParaRPr/>
            </a:p>
          </p:txBody>
        </p:sp>
        <p:pic>
          <p:nvPicPr>
            <p:cNvPr id="44" name="object 44"/>
            <p:cNvPicPr/>
            <p:nvPr/>
          </p:nvPicPr>
          <p:blipFill>
            <a:blip r:embed="rId13" cstate="print"/>
            <a:stretch>
              <a:fillRect/>
            </a:stretch>
          </p:blipFill>
          <p:spPr>
            <a:xfrm>
              <a:off x="7876031" y="1217675"/>
              <a:ext cx="187451" cy="172212"/>
            </a:xfrm>
            <a:prstGeom prst="rect">
              <a:avLst/>
            </a:prstGeom>
          </p:spPr>
        </p:pic>
      </p:grpSp>
      <p:sp>
        <p:nvSpPr>
          <p:cNvPr id="45" name="object 45"/>
          <p:cNvSpPr txBox="1"/>
          <p:nvPr/>
        </p:nvSpPr>
        <p:spPr>
          <a:xfrm>
            <a:off x="7463408" y="1668272"/>
            <a:ext cx="80581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252525"/>
                </a:solidFill>
                <a:latin typeface="Bahnschrift"/>
                <a:cs typeface="Bahnschrift"/>
              </a:rPr>
              <a:t>Reporti</a:t>
            </a:r>
            <a:r>
              <a:rPr sz="1400" spc="-10" dirty="0">
                <a:solidFill>
                  <a:srgbClr val="252525"/>
                </a:solidFill>
                <a:latin typeface="Bahnschrift"/>
                <a:cs typeface="Bahnschrift"/>
              </a:rPr>
              <a:t>n</a:t>
            </a:r>
            <a:r>
              <a:rPr sz="1400" dirty="0">
                <a:solidFill>
                  <a:srgbClr val="252525"/>
                </a:solidFill>
                <a:latin typeface="Bahnschrift"/>
                <a:cs typeface="Bahnschrift"/>
              </a:rPr>
              <a:t>g</a:t>
            </a:r>
            <a:endParaRPr sz="1400">
              <a:latin typeface="Bahnschrift"/>
              <a:cs typeface="Bahnschrift"/>
            </a:endParaRPr>
          </a:p>
        </p:txBody>
      </p:sp>
      <p:grpSp>
        <p:nvGrpSpPr>
          <p:cNvPr id="46" name="object 46"/>
          <p:cNvGrpSpPr/>
          <p:nvPr/>
        </p:nvGrpSpPr>
        <p:grpSpPr>
          <a:xfrm>
            <a:off x="7246873" y="3270758"/>
            <a:ext cx="1252220" cy="1029969"/>
            <a:chOff x="7246873" y="3270758"/>
            <a:chExt cx="1252220" cy="1029969"/>
          </a:xfrm>
        </p:grpSpPr>
        <p:sp>
          <p:nvSpPr>
            <p:cNvPr id="47" name="object 47"/>
            <p:cNvSpPr/>
            <p:nvPr/>
          </p:nvSpPr>
          <p:spPr>
            <a:xfrm>
              <a:off x="7259573" y="3283458"/>
              <a:ext cx="1226820" cy="1004569"/>
            </a:xfrm>
            <a:custGeom>
              <a:avLst/>
              <a:gdLst/>
              <a:ahLst/>
              <a:cxnLst/>
              <a:rect l="l" t="t" r="r" b="b"/>
              <a:pathLst>
                <a:path w="1226820" h="1004570">
                  <a:moveTo>
                    <a:pt x="1059433" y="0"/>
                  </a:moveTo>
                  <a:lnTo>
                    <a:pt x="167385" y="0"/>
                  </a:lnTo>
                  <a:lnTo>
                    <a:pt x="122884" y="5978"/>
                  </a:lnTo>
                  <a:lnTo>
                    <a:pt x="82898" y="22850"/>
                  </a:lnTo>
                  <a:lnTo>
                    <a:pt x="49022" y="49022"/>
                  </a:lnTo>
                  <a:lnTo>
                    <a:pt x="22850" y="82898"/>
                  </a:lnTo>
                  <a:lnTo>
                    <a:pt x="5978" y="122884"/>
                  </a:lnTo>
                  <a:lnTo>
                    <a:pt x="0" y="167386"/>
                  </a:lnTo>
                  <a:lnTo>
                    <a:pt x="0" y="836930"/>
                  </a:lnTo>
                  <a:lnTo>
                    <a:pt x="5978" y="881427"/>
                  </a:lnTo>
                  <a:lnTo>
                    <a:pt x="22850" y="921412"/>
                  </a:lnTo>
                  <a:lnTo>
                    <a:pt x="49022" y="955289"/>
                  </a:lnTo>
                  <a:lnTo>
                    <a:pt x="82898" y="981462"/>
                  </a:lnTo>
                  <a:lnTo>
                    <a:pt x="122884" y="998336"/>
                  </a:lnTo>
                  <a:lnTo>
                    <a:pt x="167385" y="1004316"/>
                  </a:lnTo>
                  <a:lnTo>
                    <a:pt x="1059433" y="1004316"/>
                  </a:lnTo>
                  <a:lnTo>
                    <a:pt x="1103935" y="998336"/>
                  </a:lnTo>
                  <a:lnTo>
                    <a:pt x="1143921" y="981462"/>
                  </a:lnTo>
                  <a:lnTo>
                    <a:pt x="1177798" y="955289"/>
                  </a:lnTo>
                  <a:lnTo>
                    <a:pt x="1203969" y="921412"/>
                  </a:lnTo>
                  <a:lnTo>
                    <a:pt x="1220841" y="881427"/>
                  </a:lnTo>
                  <a:lnTo>
                    <a:pt x="1226820" y="836930"/>
                  </a:lnTo>
                  <a:lnTo>
                    <a:pt x="1226820" y="167386"/>
                  </a:lnTo>
                  <a:lnTo>
                    <a:pt x="1220841" y="122884"/>
                  </a:lnTo>
                  <a:lnTo>
                    <a:pt x="1203969" y="82898"/>
                  </a:lnTo>
                  <a:lnTo>
                    <a:pt x="1177798" y="49022"/>
                  </a:lnTo>
                  <a:lnTo>
                    <a:pt x="1143921" y="22850"/>
                  </a:lnTo>
                  <a:lnTo>
                    <a:pt x="1103935" y="5978"/>
                  </a:lnTo>
                  <a:lnTo>
                    <a:pt x="1059433" y="0"/>
                  </a:lnTo>
                  <a:close/>
                </a:path>
              </a:pathLst>
            </a:custGeom>
            <a:solidFill>
              <a:srgbClr val="D9D9D9"/>
            </a:solidFill>
          </p:spPr>
          <p:txBody>
            <a:bodyPr wrap="square" lIns="0" tIns="0" rIns="0" bIns="0" rtlCol="0"/>
            <a:lstStyle/>
            <a:p>
              <a:endParaRPr/>
            </a:p>
          </p:txBody>
        </p:sp>
        <p:sp>
          <p:nvSpPr>
            <p:cNvPr id="48" name="object 48"/>
            <p:cNvSpPr/>
            <p:nvPr/>
          </p:nvSpPr>
          <p:spPr>
            <a:xfrm>
              <a:off x="7259573" y="3283458"/>
              <a:ext cx="1226820" cy="1004569"/>
            </a:xfrm>
            <a:custGeom>
              <a:avLst/>
              <a:gdLst/>
              <a:ahLst/>
              <a:cxnLst/>
              <a:rect l="l" t="t" r="r" b="b"/>
              <a:pathLst>
                <a:path w="1226820" h="1004570">
                  <a:moveTo>
                    <a:pt x="0" y="167386"/>
                  </a:moveTo>
                  <a:lnTo>
                    <a:pt x="5978" y="122884"/>
                  </a:lnTo>
                  <a:lnTo>
                    <a:pt x="22850" y="82898"/>
                  </a:lnTo>
                  <a:lnTo>
                    <a:pt x="49022" y="49022"/>
                  </a:lnTo>
                  <a:lnTo>
                    <a:pt x="82898" y="22850"/>
                  </a:lnTo>
                  <a:lnTo>
                    <a:pt x="122884" y="5978"/>
                  </a:lnTo>
                  <a:lnTo>
                    <a:pt x="167385" y="0"/>
                  </a:lnTo>
                  <a:lnTo>
                    <a:pt x="1059433" y="0"/>
                  </a:lnTo>
                  <a:lnTo>
                    <a:pt x="1103935" y="5978"/>
                  </a:lnTo>
                  <a:lnTo>
                    <a:pt x="1143921" y="22850"/>
                  </a:lnTo>
                  <a:lnTo>
                    <a:pt x="1177798" y="49022"/>
                  </a:lnTo>
                  <a:lnTo>
                    <a:pt x="1203969" y="82898"/>
                  </a:lnTo>
                  <a:lnTo>
                    <a:pt x="1220841" y="122884"/>
                  </a:lnTo>
                  <a:lnTo>
                    <a:pt x="1226820" y="167386"/>
                  </a:lnTo>
                  <a:lnTo>
                    <a:pt x="1226820" y="836930"/>
                  </a:lnTo>
                  <a:lnTo>
                    <a:pt x="1220841" y="881427"/>
                  </a:lnTo>
                  <a:lnTo>
                    <a:pt x="1203969" y="921412"/>
                  </a:lnTo>
                  <a:lnTo>
                    <a:pt x="1177798" y="955289"/>
                  </a:lnTo>
                  <a:lnTo>
                    <a:pt x="1143921" y="981462"/>
                  </a:lnTo>
                  <a:lnTo>
                    <a:pt x="1103935" y="998336"/>
                  </a:lnTo>
                  <a:lnTo>
                    <a:pt x="1059433" y="1004316"/>
                  </a:lnTo>
                  <a:lnTo>
                    <a:pt x="167385" y="1004316"/>
                  </a:lnTo>
                  <a:lnTo>
                    <a:pt x="122884" y="998336"/>
                  </a:lnTo>
                  <a:lnTo>
                    <a:pt x="82898" y="981462"/>
                  </a:lnTo>
                  <a:lnTo>
                    <a:pt x="49022" y="955289"/>
                  </a:lnTo>
                  <a:lnTo>
                    <a:pt x="22850" y="921412"/>
                  </a:lnTo>
                  <a:lnTo>
                    <a:pt x="5978" y="881427"/>
                  </a:lnTo>
                  <a:lnTo>
                    <a:pt x="0" y="836930"/>
                  </a:lnTo>
                  <a:lnTo>
                    <a:pt x="0" y="167386"/>
                  </a:lnTo>
                  <a:close/>
                </a:path>
              </a:pathLst>
            </a:custGeom>
            <a:ln w="25400">
              <a:solidFill>
                <a:srgbClr val="9B9B9B"/>
              </a:solidFill>
            </a:ln>
          </p:spPr>
          <p:txBody>
            <a:bodyPr wrap="square" lIns="0" tIns="0" rIns="0" bIns="0" rtlCol="0"/>
            <a:lstStyle/>
            <a:p>
              <a:endParaRPr/>
            </a:p>
          </p:txBody>
        </p:sp>
      </p:grpSp>
      <p:sp>
        <p:nvSpPr>
          <p:cNvPr id="49" name="object 49"/>
          <p:cNvSpPr txBox="1"/>
          <p:nvPr/>
        </p:nvSpPr>
        <p:spPr>
          <a:xfrm>
            <a:off x="7401559" y="3961587"/>
            <a:ext cx="922019"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52525"/>
                </a:solidFill>
                <a:latin typeface="Bahnschrift"/>
                <a:cs typeface="Bahnschrift"/>
              </a:rPr>
              <a:t>Other</a:t>
            </a:r>
            <a:r>
              <a:rPr sz="1400" spc="70" dirty="0">
                <a:solidFill>
                  <a:srgbClr val="252525"/>
                </a:solidFill>
                <a:latin typeface="Bahnschrift"/>
                <a:cs typeface="Bahnschrift"/>
              </a:rPr>
              <a:t> </a:t>
            </a:r>
            <a:r>
              <a:rPr sz="1400" dirty="0">
                <a:solidFill>
                  <a:srgbClr val="252525"/>
                </a:solidFill>
                <a:latin typeface="Bahnschrift"/>
                <a:cs typeface="Bahnschrift"/>
              </a:rPr>
              <a:t>Apps</a:t>
            </a:r>
            <a:endParaRPr sz="1400">
              <a:latin typeface="Bahnschrift"/>
              <a:cs typeface="Bahnschrift"/>
            </a:endParaRPr>
          </a:p>
        </p:txBody>
      </p:sp>
      <p:sp>
        <p:nvSpPr>
          <p:cNvPr id="50" name="object 50"/>
          <p:cNvSpPr/>
          <p:nvPr/>
        </p:nvSpPr>
        <p:spPr>
          <a:xfrm>
            <a:off x="7665719" y="3537203"/>
            <a:ext cx="340360" cy="320040"/>
          </a:xfrm>
          <a:custGeom>
            <a:avLst/>
            <a:gdLst/>
            <a:ahLst/>
            <a:cxnLst/>
            <a:rect l="l" t="t" r="r" b="b"/>
            <a:pathLst>
              <a:path w="340359" h="320039">
                <a:moveTo>
                  <a:pt x="339851" y="280035"/>
                </a:moveTo>
                <a:lnTo>
                  <a:pt x="319912" y="280035"/>
                </a:lnTo>
                <a:lnTo>
                  <a:pt x="319912" y="295529"/>
                </a:lnTo>
                <a:lnTo>
                  <a:pt x="315468" y="299974"/>
                </a:lnTo>
                <a:lnTo>
                  <a:pt x="64897" y="299974"/>
                </a:lnTo>
                <a:lnTo>
                  <a:pt x="60451" y="304546"/>
                </a:lnTo>
                <a:lnTo>
                  <a:pt x="60451" y="315595"/>
                </a:lnTo>
                <a:lnTo>
                  <a:pt x="64897" y="320040"/>
                </a:lnTo>
                <a:lnTo>
                  <a:pt x="310006" y="320040"/>
                </a:lnTo>
                <a:lnTo>
                  <a:pt x="321581" y="317678"/>
                </a:lnTo>
                <a:lnTo>
                  <a:pt x="331073" y="311245"/>
                </a:lnTo>
                <a:lnTo>
                  <a:pt x="337492" y="301716"/>
                </a:lnTo>
                <a:lnTo>
                  <a:pt x="339851" y="290068"/>
                </a:lnTo>
                <a:lnTo>
                  <a:pt x="339851" y="280035"/>
                </a:lnTo>
                <a:close/>
              </a:path>
              <a:path w="340359" h="320039">
                <a:moveTo>
                  <a:pt x="137286" y="259969"/>
                </a:moveTo>
                <a:lnTo>
                  <a:pt x="116331" y="259969"/>
                </a:lnTo>
                <a:lnTo>
                  <a:pt x="102997" y="299974"/>
                </a:lnTo>
                <a:lnTo>
                  <a:pt x="123951" y="299974"/>
                </a:lnTo>
                <a:lnTo>
                  <a:pt x="137286" y="259969"/>
                </a:lnTo>
                <a:close/>
              </a:path>
              <a:path w="340359" h="320039">
                <a:moveTo>
                  <a:pt x="339851" y="160020"/>
                </a:moveTo>
                <a:lnTo>
                  <a:pt x="319912" y="160020"/>
                </a:lnTo>
                <a:lnTo>
                  <a:pt x="319912" y="259969"/>
                </a:lnTo>
                <a:lnTo>
                  <a:pt x="200405" y="259969"/>
                </a:lnTo>
                <a:lnTo>
                  <a:pt x="200405" y="293370"/>
                </a:lnTo>
                <a:lnTo>
                  <a:pt x="201040" y="296799"/>
                </a:lnTo>
                <a:lnTo>
                  <a:pt x="202183" y="299974"/>
                </a:lnTo>
                <a:lnTo>
                  <a:pt x="224789" y="299974"/>
                </a:lnTo>
                <a:lnTo>
                  <a:pt x="220345" y="295529"/>
                </a:lnTo>
                <a:lnTo>
                  <a:pt x="220345" y="280035"/>
                </a:lnTo>
                <a:lnTo>
                  <a:pt x="339851" y="280035"/>
                </a:lnTo>
                <a:lnTo>
                  <a:pt x="339851" y="160020"/>
                </a:lnTo>
                <a:close/>
              </a:path>
              <a:path w="340359" h="320039">
                <a:moveTo>
                  <a:pt x="310006" y="0"/>
                </a:moveTo>
                <a:lnTo>
                  <a:pt x="29972" y="0"/>
                </a:lnTo>
                <a:lnTo>
                  <a:pt x="18323" y="2363"/>
                </a:lnTo>
                <a:lnTo>
                  <a:pt x="8794" y="8810"/>
                </a:lnTo>
                <a:lnTo>
                  <a:pt x="2361" y="18377"/>
                </a:lnTo>
                <a:lnTo>
                  <a:pt x="0" y="30099"/>
                </a:lnTo>
                <a:lnTo>
                  <a:pt x="0" y="229997"/>
                </a:lnTo>
                <a:lnTo>
                  <a:pt x="2361" y="241698"/>
                </a:lnTo>
                <a:lnTo>
                  <a:pt x="8794" y="251221"/>
                </a:lnTo>
                <a:lnTo>
                  <a:pt x="18323" y="257625"/>
                </a:lnTo>
                <a:lnTo>
                  <a:pt x="29972" y="259969"/>
                </a:lnTo>
                <a:lnTo>
                  <a:pt x="220345" y="259969"/>
                </a:lnTo>
                <a:lnTo>
                  <a:pt x="220345" y="240030"/>
                </a:lnTo>
                <a:lnTo>
                  <a:pt x="24383" y="240030"/>
                </a:lnTo>
                <a:lnTo>
                  <a:pt x="19938" y="235585"/>
                </a:lnTo>
                <a:lnTo>
                  <a:pt x="19938" y="219964"/>
                </a:lnTo>
                <a:lnTo>
                  <a:pt x="220345" y="219964"/>
                </a:lnTo>
                <a:lnTo>
                  <a:pt x="220345" y="200025"/>
                </a:lnTo>
                <a:lnTo>
                  <a:pt x="19938" y="200025"/>
                </a:lnTo>
                <a:lnTo>
                  <a:pt x="19938" y="24511"/>
                </a:lnTo>
                <a:lnTo>
                  <a:pt x="24383" y="20066"/>
                </a:lnTo>
                <a:lnTo>
                  <a:pt x="337832" y="20066"/>
                </a:lnTo>
                <a:lnTo>
                  <a:pt x="337492" y="18377"/>
                </a:lnTo>
                <a:lnTo>
                  <a:pt x="331073" y="8810"/>
                </a:lnTo>
                <a:lnTo>
                  <a:pt x="321581" y="2363"/>
                </a:lnTo>
                <a:lnTo>
                  <a:pt x="310006" y="0"/>
                </a:lnTo>
                <a:close/>
              </a:path>
              <a:path w="340359" h="320039">
                <a:moveTo>
                  <a:pt x="220345" y="219964"/>
                </a:moveTo>
                <a:lnTo>
                  <a:pt x="200405" y="219964"/>
                </a:lnTo>
                <a:lnTo>
                  <a:pt x="200405" y="240030"/>
                </a:lnTo>
                <a:lnTo>
                  <a:pt x="220345" y="240030"/>
                </a:lnTo>
                <a:lnTo>
                  <a:pt x="220345" y="219964"/>
                </a:lnTo>
                <a:close/>
              </a:path>
              <a:path w="340359" h="320039">
                <a:moveTo>
                  <a:pt x="313308" y="100076"/>
                </a:moveTo>
                <a:lnTo>
                  <a:pt x="230377" y="100076"/>
                </a:lnTo>
                <a:lnTo>
                  <a:pt x="218729" y="102419"/>
                </a:lnTo>
                <a:lnTo>
                  <a:pt x="209200" y="108823"/>
                </a:lnTo>
                <a:lnTo>
                  <a:pt x="202767" y="118346"/>
                </a:lnTo>
                <a:lnTo>
                  <a:pt x="200405" y="130048"/>
                </a:lnTo>
                <a:lnTo>
                  <a:pt x="200405" y="200025"/>
                </a:lnTo>
                <a:lnTo>
                  <a:pt x="220345" y="200025"/>
                </a:lnTo>
                <a:lnTo>
                  <a:pt x="220345" y="160020"/>
                </a:lnTo>
                <a:lnTo>
                  <a:pt x="339851" y="160020"/>
                </a:lnTo>
                <a:lnTo>
                  <a:pt x="339851" y="140081"/>
                </a:lnTo>
                <a:lnTo>
                  <a:pt x="220345" y="140081"/>
                </a:lnTo>
                <a:lnTo>
                  <a:pt x="220345" y="124460"/>
                </a:lnTo>
                <a:lnTo>
                  <a:pt x="224789" y="120015"/>
                </a:lnTo>
                <a:lnTo>
                  <a:pt x="339851" y="120015"/>
                </a:lnTo>
                <a:lnTo>
                  <a:pt x="339851" y="101727"/>
                </a:lnTo>
                <a:lnTo>
                  <a:pt x="319912" y="101727"/>
                </a:lnTo>
                <a:lnTo>
                  <a:pt x="316737" y="100584"/>
                </a:lnTo>
                <a:lnTo>
                  <a:pt x="313308" y="100076"/>
                </a:lnTo>
                <a:close/>
              </a:path>
              <a:path w="340359" h="320039">
                <a:moveTo>
                  <a:pt x="339851" y="120015"/>
                </a:moveTo>
                <a:lnTo>
                  <a:pt x="315468" y="120015"/>
                </a:lnTo>
                <a:lnTo>
                  <a:pt x="319912" y="124460"/>
                </a:lnTo>
                <a:lnTo>
                  <a:pt x="319912" y="140081"/>
                </a:lnTo>
                <a:lnTo>
                  <a:pt x="339851" y="140081"/>
                </a:lnTo>
                <a:lnTo>
                  <a:pt x="339851" y="120015"/>
                </a:lnTo>
                <a:close/>
              </a:path>
              <a:path w="340359" h="320039">
                <a:moveTo>
                  <a:pt x="337832" y="20066"/>
                </a:moveTo>
                <a:lnTo>
                  <a:pt x="315468" y="20066"/>
                </a:lnTo>
                <a:lnTo>
                  <a:pt x="319912" y="24511"/>
                </a:lnTo>
                <a:lnTo>
                  <a:pt x="319912" y="101727"/>
                </a:lnTo>
                <a:lnTo>
                  <a:pt x="339851" y="101727"/>
                </a:lnTo>
                <a:lnTo>
                  <a:pt x="339851" y="30099"/>
                </a:lnTo>
                <a:lnTo>
                  <a:pt x="337832" y="20066"/>
                </a:lnTo>
                <a:close/>
              </a:path>
            </a:pathLst>
          </a:custGeom>
          <a:solidFill>
            <a:srgbClr val="5F7C94"/>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xmlns="" val="1858520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2188" y="418338"/>
            <a:ext cx="2583180" cy="513715"/>
          </a:xfrm>
          <a:prstGeom prst="rect">
            <a:avLst/>
          </a:prstGeom>
        </p:spPr>
        <p:txBody>
          <a:bodyPr vert="horz" wrap="square" lIns="0" tIns="13335" rIns="0" bIns="0" rtlCol="0">
            <a:spAutoFit/>
          </a:bodyPr>
          <a:lstStyle/>
          <a:p>
            <a:pPr marL="12700">
              <a:lnSpc>
                <a:spcPct val="100000"/>
              </a:lnSpc>
              <a:spcBef>
                <a:spcPts val="105"/>
              </a:spcBef>
            </a:pPr>
            <a:r>
              <a:rPr spc="-5" dirty="0"/>
              <a:t>Different</a:t>
            </a:r>
            <a:r>
              <a:rPr spc="-60" dirty="0"/>
              <a:t> </a:t>
            </a:r>
            <a:r>
              <a:rPr dirty="0"/>
              <a:t>layers</a:t>
            </a:r>
          </a:p>
        </p:txBody>
      </p:sp>
      <p:grpSp>
        <p:nvGrpSpPr>
          <p:cNvPr id="3" name="object 3"/>
          <p:cNvGrpSpPr/>
          <p:nvPr/>
        </p:nvGrpSpPr>
        <p:grpSpPr>
          <a:xfrm>
            <a:off x="4250873" y="1239030"/>
            <a:ext cx="780415" cy="916940"/>
            <a:chOff x="4250873" y="1239030"/>
            <a:chExt cx="780415" cy="916940"/>
          </a:xfrm>
        </p:grpSpPr>
        <p:sp>
          <p:nvSpPr>
            <p:cNvPr id="4" name="object 4"/>
            <p:cNvSpPr/>
            <p:nvPr/>
          </p:nvSpPr>
          <p:spPr>
            <a:xfrm>
              <a:off x="4250868" y="1239037"/>
              <a:ext cx="780415" cy="758825"/>
            </a:xfrm>
            <a:custGeom>
              <a:avLst/>
              <a:gdLst/>
              <a:ahLst/>
              <a:cxnLst/>
              <a:rect l="l" t="t" r="r" b="b"/>
              <a:pathLst>
                <a:path w="780414" h="758825">
                  <a:moveTo>
                    <a:pt x="359244" y="557022"/>
                  </a:moveTo>
                  <a:lnTo>
                    <a:pt x="320167" y="556018"/>
                  </a:lnTo>
                  <a:lnTo>
                    <a:pt x="254304" y="550811"/>
                  </a:lnTo>
                  <a:lnTo>
                    <a:pt x="193573" y="542531"/>
                  </a:lnTo>
                  <a:lnTo>
                    <a:pt x="139115" y="531495"/>
                  </a:lnTo>
                  <a:lnTo>
                    <a:pt x="92024" y="518033"/>
                  </a:lnTo>
                  <a:lnTo>
                    <a:pt x="53454" y="502450"/>
                  </a:lnTo>
                  <a:lnTo>
                    <a:pt x="6311" y="466242"/>
                  </a:lnTo>
                  <a:lnTo>
                    <a:pt x="0" y="446252"/>
                  </a:lnTo>
                  <a:lnTo>
                    <a:pt x="0" y="669391"/>
                  </a:lnTo>
                  <a:lnTo>
                    <a:pt x="24498" y="708228"/>
                  </a:lnTo>
                  <a:lnTo>
                    <a:pt x="92024" y="741184"/>
                  </a:lnTo>
                  <a:lnTo>
                    <a:pt x="139115" y="754646"/>
                  </a:lnTo>
                  <a:lnTo>
                    <a:pt x="158013" y="758482"/>
                  </a:lnTo>
                  <a:lnTo>
                    <a:pt x="359244" y="557022"/>
                  </a:lnTo>
                  <a:close/>
                </a:path>
                <a:path w="780414" h="758825">
                  <a:moveTo>
                    <a:pt x="672325" y="243598"/>
                  </a:moveTo>
                  <a:lnTo>
                    <a:pt x="586511" y="263601"/>
                  </a:lnTo>
                  <a:lnTo>
                    <a:pt x="525792" y="271881"/>
                  </a:lnTo>
                  <a:lnTo>
                    <a:pt x="459930" y="277075"/>
                  </a:lnTo>
                  <a:lnTo>
                    <a:pt x="390042" y="278892"/>
                  </a:lnTo>
                  <a:lnTo>
                    <a:pt x="320167" y="277075"/>
                  </a:lnTo>
                  <a:lnTo>
                    <a:pt x="254304" y="271881"/>
                  </a:lnTo>
                  <a:lnTo>
                    <a:pt x="193573" y="263601"/>
                  </a:lnTo>
                  <a:lnTo>
                    <a:pt x="139115" y="252564"/>
                  </a:lnTo>
                  <a:lnTo>
                    <a:pt x="92024" y="239090"/>
                  </a:lnTo>
                  <a:lnTo>
                    <a:pt x="53454" y="223520"/>
                  </a:lnTo>
                  <a:lnTo>
                    <a:pt x="6311" y="187299"/>
                  </a:lnTo>
                  <a:lnTo>
                    <a:pt x="0" y="167309"/>
                  </a:lnTo>
                  <a:lnTo>
                    <a:pt x="0" y="390461"/>
                  </a:lnTo>
                  <a:lnTo>
                    <a:pt x="24498" y="429285"/>
                  </a:lnTo>
                  <a:lnTo>
                    <a:pt x="92024" y="462241"/>
                  </a:lnTo>
                  <a:lnTo>
                    <a:pt x="139115" y="475716"/>
                  </a:lnTo>
                  <a:lnTo>
                    <a:pt x="193573" y="486752"/>
                  </a:lnTo>
                  <a:lnTo>
                    <a:pt x="254304" y="495020"/>
                  </a:lnTo>
                  <a:lnTo>
                    <a:pt x="320167" y="500227"/>
                  </a:lnTo>
                  <a:lnTo>
                    <a:pt x="390042" y="502031"/>
                  </a:lnTo>
                  <a:lnTo>
                    <a:pt x="414820" y="501396"/>
                  </a:lnTo>
                  <a:lnTo>
                    <a:pt x="637082" y="278892"/>
                  </a:lnTo>
                  <a:lnTo>
                    <a:pt x="672325" y="243598"/>
                  </a:lnTo>
                  <a:close/>
                </a:path>
                <a:path w="780414" h="758825">
                  <a:moveTo>
                    <a:pt x="780097" y="111531"/>
                  </a:moveTo>
                  <a:lnTo>
                    <a:pt x="755700" y="72605"/>
                  </a:lnTo>
                  <a:lnTo>
                    <a:pt x="688365" y="39662"/>
                  </a:lnTo>
                  <a:lnTo>
                    <a:pt x="641350" y="26225"/>
                  </a:lnTo>
                  <a:lnTo>
                    <a:pt x="586917" y="15214"/>
                  </a:lnTo>
                  <a:lnTo>
                    <a:pt x="526148" y="6972"/>
                  </a:lnTo>
                  <a:lnTo>
                    <a:pt x="460159" y="1790"/>
                  </a:lnTo>
                  <a:lnTo>
                    <a:pt x="390042" y="0"/>
                  </a:lnTo>
                  <a:lnTo>
                    <a:pt x="319938" y="1790"/>
                  </a:lnTo>
                  <a:lnTo>
                    <a:pt x="253949" y="6972"/>
                  </a:lnTo>
                  <a:lnTo>
                    <a:pt x="193192" y="15214"/>
                  </a:lnTo>
                  <a:lnTo>
                    <a:pt x="138747" y="26225"/>
                  </a:lnTo>
                  <a:lnTo>
                    <a:pt x="91732" y="39662"/>
                  </a:lnTo>
                  <a:lnTo>
                    <a:pt x="53251" y="55219"/>
                  </a:lnTo>
                  <a:lnTo>
                    <a:pt x="6286" y="91478"/>
                  </a:lnTo>
                  <a:lnTo>
                    <a:pt x="0" y="111531"/>
                  </a:lnTo>
                  <a:lnTo>
                    <a:pt x="6286" y="131584"/>
                  </a:lnTo>
                  <a:lnTo>
                    <a:pt x="53251" y="167843"/>
                  </a:lnTo>
                  <a:lnTo>
                    <a:pt x="91732" y="183413"/>
                  </a:lnTo>
                  <a:lnTo>
                    <a:pt x="138747" y="196862"/>
                  </a:lnTo>
                  <a:lnTo>
                    <a:pt x="193192" y="207873"/>
                  </a:lnTo>
                  <a:lnTo>
                    <a:pt x="253949" y="216115"/>
                  </a:lnTo>
                  <a:lnTo>
                    <a:pt x="319938" y="221297"/>
                  </a:lnTo>
                  <a:lnTo>
                    <a:pt x="390042" y="223100"/>
                  </a:lnTo>
                  <a:lnTo>
                    <a:pt x="460159" y="221297"/>
                  </a:lnTo>
                  <a:lnTo>
                    <a:pt x="526148" y="216115"/>
                  </a:lnTo>
                  <a:lnTo>
                    <a:pt x="586917" y="207873"/>
                  </a:lnTo>
                  <a:lnTo>
                    <a:pt x="641350" y="196862"/>
                  </a:lnTo>
                  <a:lnTo>
                    <a:pt x="688365" y="183413"/>
                  </a:lnTo>
                  <a:lnTo>
                    <a:pt x="726846" y="167843"/>
                  </a:lnTo>
                  <a:lnTo>
                    <a:pt x="773811" y="131584"/>
                  </a:lnTo>
                  <a:lnTo>
                    <a:pt x="780097" y="111531"/>
                  </a:lnTo>
                  <a:close/>
                </a:path>
              </a:pathLst>
            </a:custGeom>
            <a:solidFill>
              <a:srgbClr val="006EBE"/>
            </a:solidFill>
          </p:spPr>
          <p:txBody>
            <a:bodyPr wrap="square" lIns="0" tIns="0" rIns="0" bIns="0" rtlCol="0"/>
            <a:lstStyle/>
            <a:p>
              <a:endParaRPr/>
            </a:p>
          </p:txBody>
        </p:sp>
        <p:pic>
          <p:nvPicPr>
            <p:cNvPr id="5" name="object 5"/>
            <p:cNvPicPr/>
            <p:nvPr/>
          </p:nvPicPr>
          <p:blipFill>
            <a:blip r:embed="rId2" cstate="print"/>
            <a:stretch>
              <a:fillRect/>
            </a:stretch>
          </p:blipFill>
          <p:spPr>
            <a:xfrm>
              <a:off x="4250873" y="1964215"/>
              <a:ext cx="113451" cy="191486"/>
            </a:xfrm>
            <a:prstGeom prst="rect">
              <a:avLst/>
            </a:prstGeom>
          </p:spPr>
        </p:pic>
      </p:grpSp>
      <p:pic>
        <p:nvPicPr>
          <p:cNvPr id="6" name="object 6"/>
          <p:cNvPicPr/>
          <p:nvPr/>
        </p:nvPicPr>
        <p:blipFill>
          <a:blip r:embed="rId3" cstate="print"/>
          <a:stretch>
            <a:fillRect/>
          </a:stretch>
        </p:blipFill>
        <p:spPr>
          <a:xfrm>
            <a:off x="2743200" y="2677667"/>
            <a:ext cx="4343400" cy="1013460"/>
          </a:xfrm>
          <a:prstGeom prst="rect">
            <a:avLst/>
          </a:prstGeom>
        </p:spPr>
      </p:pic>
      <p:sp>
        <p:nvSpPr>
          <p:cNvPr id="7" name="object 7"/>
          <p:cNvSpPr txBox="1"/>
          <p:nvPr/>
        </p:nvSpPr>
        <p:spPr>
          <a:xfrm>
            <a:off x="2674747" y="3726281"/>
            <a:ext cx="781050" cy="638175"/>
          </a:xfrm>
          <a:prstGeom prst="rect">
            <a:avLst/>
          </a:prstGeom>
        </p:spPr>
        <p:txBody>
          <a:bodyPr vert="horz" wrap="square" lIns="0" tIns="13335" rIns="0" bIns="0" rtlCol="0">
            <a:spAutoFit/>
          </a:bodyPr>
          <a:lstStyle/>
          <a:p>
            <a:pPr algn="ctr">
              <a:lnSpc>
                <a:spcPct val="100000"/>
              </a:lnSpc>
              <a:spcBef>
                <a:spcPts val="105"/>
              </a:spcBef>
            </a:pPr>
            <a:r>
              <a:rPr sz="2000" spc="-5" dirty="0">
                <a:solidFill>
                  <a:srgbClr val="FFFFFF"/>
                </a:solidFill>
                <a:latin typeface="Calibri"/>
                <a:cs typeface="Calibri"/>
              </a:rPr>
              <a:t>Staging</a:t>
            </a:r>
            <a:endParaRPr sz="2000">
              <a:latin typeface="Calibri"/>
              <a:cs typeface="Calibri"/>
            </a:endParaRPr>
          </a:p>
          <a:p>
            <a:pPr marL="57150" algn="ctr">
              <a:lnSpc>
                <a:spcPct val="100000"/>
              </a:lnSpc>
              <a:spcBef>
                <a:spcPts val="15"/>
              </a:spcBef>
            </a:pPr>
            <a:r>
              <a:rPr sz="2000" dirty="0">
                <a:solidFill>
                  <a:srgbClr val="FFFFFF"/>
                </a:solidFill>
                <a:latin typeface="Calibri"/>
                <a:cs typeface="Calibri"/>
              </a:rPr>
              <a:t>area</a:t>
            </a:r>
            <a:endParaRPr sz="2000">
              <a:latin typeface="Calibri"/>
              <a:cs typeface="Calibri"/>
            </a:endParaRPr>
          </a:p>
        </p:txBody>
      </p:sp>
      <p:sp>
        <p:nvSpPr>
          <p:cNvPr id="8" name="object 8"/>
          <p:cNvSpPr txBox="1"/>
          <p:nvPr/>
        </p:nvSpPr>
        <p:spPr>
          <a:xfrm>
            <a:off x="3658361" y="3726281"/>
            <a:ext cx="1628775" cy="638175"/>
          </a:xfrm>
          <a:prstGeom prst="rect">
            <a:avLst/>
          </a:prstGeom>
        </p:spPr>
        <p:txBody>
          <a:bodyPr vert="horz" wrap="square" lIns="0" tIns="13335" rIns="0" bIns="0" rtlCol="0">
            <a:spAutoFit/>
          </a:bodyPr>
          <a:lstStyle/>
          <a:p>
            <a:pPr marR="48895" algn="ctr">
              <a:lnSpc>
                <a:spcPct val="100000"/>
              </a:lnSpc>
              <a:spcBef>
                <a:spcPts val="105"/>
              </a:spcBef>
            </a:pPr>
            <a:r>
              <a:rPr sz="2000" spc="-5" dirty="0">
                <a:solidFill>
                  <a:srgbClr val="FFFFFF"/>
                </a:solidFill>
                <a:latin typeface="Calibri"/>
                <a:cs typeface="Calibri"/>
              </a:rPr>
              <a:t>Data</a:t>
            </a:r>
            <a:endParaRPr sz="2000">
              <a:latin typeface="Calibri"/>
              <a:cs typeface="Calibri"/>
            </a:endParaRPr>
          </a:p>
          <a:p>
            <a:pPr algn="ctr">
              <a:lnSpc>
                <a:spcPct val="100000"/>
              </a:lnSpc>
              <a:spcBef>
                <a:spcPts val="15"/>
              </a:spcBef>
            </a:pPr>
            <a:r>
              <a:rPr sz="2000" dirty="0">
                <a:solidFill>
                  <a:srgbClr val="FFFFFF"/>
                </a:solidFill>
                <a:latin typeface="Calibri"/>
                <a:cs typeface="Calibri"/>
              </a:rPr>
              <a:t>Transformation</a:t>
            </a:r>
            <a:endParaRPr sz="2000">
              <a:latin typeface="Calibri"/>
              <a:cs typeface="Calibri"/>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8264" y="2339086"/>
            <a:ext cx="2887980" cy="513715"/>
          </a:xfrm>
          <a:prstGeom prst="rect">
            <a:avLst/>
          </a:prstGeom>
        </p:spPr>
        <p:txBody>
          <a:bodyPr vert="horz" wrap="square" lIns="0" tIns="12700" rIns="0" bIns="0" rtlCol="0">
            <a:spAutoFit/>
          </a:bodyPr>
          <a:lstStyle/>
          <a:p>
            <a:pPr marL="12700">
              <a:lnSpc>
                <a:spcPct val="100000"/>
              </a:lnSpc>
              <a:spcBef>
                <a:spcPts val="100"/>
              </a:spcBef>
            </a:pPr>
            <a:r>
              <a:rPr spc="-5" dirty="0"/>
              <a:t>Cloud</a:t>
            </a:r>
            <a:r>
              <a:rPr spc="-50" dirty="0"/>
              <a:t> </a:t>
            </a:r>
            <a:r>
              <a:rPr spc="-5" dirty="0"/>
              <a:t>Computing</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128264" y="418338"/>
            <a:ext cx="288988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latin typeface="Calibri"/>
                <a:cs typeface="Calibri"/>
              </a:rPr>
              <a:t>Cloud</a:t>
            </a:r>
            <a:r>
              <a:rPr sz="3200" spc="-45" dirty="0">
                <a:solidFill>
                  <a:srgbClr val="FFFFFF"/>
                </a:solidFill>
                <a:latin typeface="Calibri"/>
                <a:cs typeface="Calibri"/>
              </a:rPr>
              <a:t> </a:t>
            </a:r>
            <a:r>
              <a:rPr sz="3200" spc="-5" dirty="0">
                <a:solidFill>
                  <a:srgbClr val="FFFFFF"/>
                </a:solidFill>
                <a:latin typeface="Calibri"/>
                <a:cs typeface="Calibri"/>
              </a:rPr>
              <a:t>Computing</a:t>
            </a:r>
            <a:endParaRPr sz="3200">
              <a:latin typeface="Calibri"/>
              <a:cs typeface="Calibri"/>
            </a:endParaRPr>
          </a:p>
        </p:txBody>
      </p:sp>
      <p:sp>
        <p:nvSpPr>
          <p:cNvPr id="4" name="object 4"/>
          <p:cNvSpPr txBox="1"/>
          <p:nvPr/>
        </p:nvSpPr>
        <p:spPr>
          <a:xfrm>
            <a:off x="2726563" y="2168144"/>
            <a:ext cx="3930650"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Calibri"/>
                <a:cs typeface="Calibri"/>
              </a:rPr>
              <a:t>Why</a:t>
            </a:r>
            <a:r>
              <a:rPr sz="3200" spc="-30" dirty="0">
                <a:solidFill>
                  <a:srgbClr val="FFFFFF"/>
                </a:solidFill>
                <a:latin typeface="Calibri"/>
                <a:cs typeface="Calibri"/>
              </a:rPr>
              <a:t> </a:t>
            </a:r>
            <a:r>
              <a:rPr sz="3200" spc="-5" dirty="0">
                <a:solidFill>
                  <a:srgbClr val="FFFFFF"/>
                </a:solidFill>
                <a:latin typeface="Calibri"/>
                <a:cs typeface="Calibri"/>
              </a:rPr>
              <a:t>Cloud</a:t>
            </a:r>
            <a:r>
              <a:rPr sz="3200" dirty="0">
                <a:solidFill>
                  <a:srgbClr val="FFFFFF"/>
                </a:solidFill>
                <a:latin typeface="Calibri"/>
                <a:cs typeface="Calibri"/>
              </a:rPr>
              <a:t> </a:t>
            </a:r>
            <a:r>
              <a:rPr sz="3200" spc="-5" dirty="0">
                <a:solidFill>
                  <a:srgbClr val="FFFFFF"/>
                </a:solidFill>
                <a:latin typeface="Calibri"/>
                <a:cs typeface="Calibri"/>
              </a:rPr>
              <a:t>Computing?</a:t>
            </a:r>
            <a:endParaRPr sz="3200">
              <a:latin typeface="Calibri"/>
              <a:cs typeface="Calibri"/>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02861" y="1265174"/>
            <a:ext cx="3378200" cy="2424430"/>
            <a:chOff x="4102861" y="1265174"/>
            <a:chExt cx="3378200" cy="2424430"/>
          </a:xfrm>
        </p:grpSpPr>
        <p:sp>
          <p:nvSpPr>
            <p:cNvPr id="3" name="object 3"/>
            <p:cNvSpPr/>
            <p:nvPr/>
          </p:nvSpPr>
          <p:spPr>
            <a:xfrm>
              <a:off x="4115561" y="1277874"/>
              <a:ext cx="3352800" cy="2399030"/>
            </a:xfrm>
            <a:custGeom>
              <a:avLst/>
              <a:gdLst/>
              <a:ahLst/>
              <a:cxnLst/>
              <a:rect l="l" t="t" r="r" b="b"/>
              <a:pathLst>
                <a:path w="3352800" h="2399029">
                  <a:moveTo>
                    <a:pt x="2953004" y="0"/>
                  </a:moveTo>
                  <a:lnTo>
                    <a:pt x="399796" y="0"/>
                  </a:lnTo>
                  <a:lnTo>
                    <a:pt x="353161" y="2688"/>
                  </a:lnTo>
                  <a:lnTo>
                    <a:pt x="308110" y="10556"/>
                  </a:lnTo>
                  <a:lnTo>
                    <a:pt x="264940" y="23301"/>
                  </a:lnTo>
                  <a:lnTo>
                    <a:pt x="223953" y="40626"/>
                  </a:lnTo>
                  <a:lnTo>
                    <a:pt x="185447" y="62230"/>
                  </a:lnTo>
                  <a:lnTo>
                    <a:pt x="149722" y="87814"/>
                  </a:lnTo>
                  <a:lnTo>
                    <a:pt x="117078" y="117078"/>
                  </a:lnTo>
                  <a:lnTo>
                    <a:pt x="87814" y="149722"/>
                  </a:lnTo>
                  <a:lnTo>
                    <a:pt x="62230" y="185447"/>
                  </a:lnTo>
                  <a:lnTo>
                    <a:pt x="40626" y="223953"/>
                  </a:lnTo>
                  <a:lnTo>
                    <a:pt x="23301" y="264940"/>
                  </a:lnTo>
                  <a:lnTo>
                    <a:pt x="10556" y="308110"/>
                  </a:lnTo>
                  <a:lnTo>
                    <a:pt x="2688" y="353161"/>
                  </a:lnTo>
                  <a:lnTo>
                    <a:pt x="0" y="399796"/>
                  </a:lnTo>
                  <a:lnTo>
                    <a:pt x="0" y="1998980"/>
                  </a:lnTo>
                  <a:lnTo>
                    <a:pt x="2688" y="2045614"/>
                  </a:lnTo>
                  <a:lnTo>
                    <a:pt x="10556" y="2090665"/>
                  </a:lnTo>
                  <a:lnTo>
                    <a:pt x="23301" y="2133835"/>
                  </a:lnTo>
                  <a:lnTo>
                    <a:pt x="40626" y="2174822"/>
                  </a:lnTo>
                  <a:lnTo>
                    <a:pt x="62230" y="2213328"/>
                  </a:lnTo>
                  <a:lnTo>
                    <a:pt x="87814" y="2249053"/>
                  </a:lnTo>
                  <a:lnTo>
                    <a:pt x="117078" y="2281697"/>
                  </a:lnTo>
                  <a:lnTo>
                    <a:pt x="149722" y="2310961"/>
                  </a:lnTo>
                  <a:lnTo>
                    <a:pt x="185447" y="2336545"/>
                  </a:lnTo>
                  <a:lnTo>
                    <a:pt x="223953" y="2358149"/>
                  </a:lnTo>
                  <a:lnTo>
                    <a:pt x="264940" y="2375474"/>
                  </a:lnTo>
                  <a:lnTo>
                    <a:pt x="308110" y="2388219"/>
                  </a:lnTo>
                  <a:lnTo>
                    <a:pt x="353161" y="2396087"/>
                  </a:lnTo>
                  <a:lnTo>
                    <a:pt x="399796" y="2398776"/>
                  </a:lnTo>
                  <a:lnTo>
                    <a:pt x="2953004" y="2398776"/>
                  </a:lnTo>
                  <a:lnTo>
                    <a:pt x="2999638" y="2396087"/>
                  </a:lnTo>
                  <a:lnTo>
                    <a:pt x="3044689" y="2388219"/>
                  </a:lnTo>
                  <a:lnTo>
                    <a:pt x="3087859" y="2375474"/>
                  </a:lnTo>
                  <a:lnTo>
                    <a:pt x="3128846" y="2358149"/>
                  </a:lnTo>
                  <a:lnTo>
                    <a:pt x="3167352" y="2336545"/>
                  </a:lnTo>
                  <a:lnTo>
                    <a:pt x="3203077" y="2310961"/>
                  </a:lnTo>
                  <a:lnTo>
                    <a:pt x="3235721" y="2281697"/>
                  </a:lnTo>
                  <a:lnTo>
                    <a:pt x="3264985" y="2249053"/>
                  </a:lnTo>
                  <a:lnTo>
                    <a:pt x="3290569" y="2213328"/>
                  </a:lnTo>
                  <a:lnTo>
                    <a:pt x="3312173" y="2174822"/>
                  </a:lnTo>
                  <a:lnTo>
                    <a:pt x="3329498" y="2133835"/>
                  </a:lnTo>
                  <a:lnTo>
                    <a:pt x="3342243" y="2090665"/>
                  </a:lnTo>
                  <a:lnTo>
                    <a:pt x="3350111" y="2045614"/>
                  </a:lnTo>
                  <a:lnTo>
                    <a:pt x="3352799" y="1998980"/>
                  </a:lnTo>
                  <a:lnTo>
                    <a:pt x="3352799" y="399796"/>
                  </a:lnTo>
                  <a:lnTo>
                    <a:pt x="3350111" y="353161"/>
                  </a:lnTo>
                  <a:lnTo>
                    <a:pt x="3342243" y="308110"/>
                  </a:lnTo>
                  <a:lnTo>
                    <a:pt x="3329498" y="264940"/>
                  </a:lnTo>
                  <a:lnTo>
                    <a:pt x="3312173" y="223953"/>
                  </a:lnTo>
                  <a:lnTo>
                    <a:pt x="3290569" y="185447"/>
                  </a:lnTo>
                  <a:lnTo>
                    <a:pt x="3264985" y="149722"/>
                  </a:lnTo>
                  <a:lnTo>
                    <a:pt x="3235721" y="117078"/>
                  </a:lnTo>
                  <a:lnTo>
                    <a:pt x="3203077" y="87814"/>
                  </a:lnTo>
                  <a:lnTo>
                    <a:pt x="3167352" y="62230"/>
                  </a:lnTo>
                  <a:lnTo>
                    <a:pt x="3128846" y="40626"/>
                  </a:lnTo>
                  <a:lnTo>
                    <a:pt x="3087859" y="23301"/>
                  </a:lnTo>
                  <a:lnTo>
                    <a:pt x="3044689" y="10556"/>
                  </a:lnTo>
                  <a:lnTo>
                    <a:pt x="2999638" y="2688"/>
                  </a:lnTo>
                  <a:lnTo>
                    <a:pt x="2953004" y="0"/>
                  </a:lnTo>
                  <a:close/>
                </a:path>
              </a:pathLst>
            </a:custGeom>
            <a:solidFill>
              <a:srgbClr val="777777"/>
            </a:solidFill>
          </p:spPr>
          <p:txBody>
            <a:bodyPr wrap="square" lIns="0" tIns="0" rIns="0" bIns="0" rtlCol="0"/>
            <a:lstStyle/>
            <a:p>
              <a:endParaRPr/>
            </a:p>
          </p:txBody>
        </p:sp>
        <p:sp>
          <p:nvSpPr>
            <p:cNvPr id="4" name="object 4"/>
            <p:cNvSpPr/>
            <p:nvPr/>
          </p:nvSpPr>
          <p:spPr>
            <a:xfrm>
              <a:off x="4115561" y="1277874"/>
              <a:ext cx="3352800" cy="2399030"/>
            </a:xfrm>
            <a:custGeom>
              <a:avLst/>
              <a:gdLst/>
              <a:ahLst/>
              <a:cxnLst/>
              <a:rect l="l" t="t" r="r" b="b"/>
              <a:pathLst>
                <a:path w="3352800" h="2399029">
                  <a:moveTo>
                    <a:pt x="0" y="399796"/>
                  </a:moveTo>
                  <a:lnTo>
                    <a:pt x="2688" y="353161"/>
                  </a:lnTo>
                  <a:lnTo>
                    <a:pt x="10556" y="308110"/>
                  </a:lnTo>
                  <a:lnTo>
                    <a:pt x="23301" y="264940"/>
                  </a:lnTo>
                  <a:lnTo>
                    <a:pt x="40626" y="223953"/>
                  </a:lnTo>
                  <a:lnTo>
                    <a:pt x="62230" y="185447"/>
                  </a:lnTo>
                  <a:lnTo>
                    <a:pt x="87814" y="149722"/>
                  </a:lnTo>
                  <a:lnTo>
                    <a:pt x="117078" y="117078"/>
                  </a:lnTo>
                  <a:lnTo>
                    <a:pt x="149722" y="87814"/>
                  </a:lnTo>
                  <a:lnTo>
                    <a:pt x="185447" y="62230"/>
                  </a:lnTo>
                  <a:lnTo>
                    <a:pt x="223953" y="40626"/>
                  </a:lnTo>
                  <a:lnTo>
                    <a:pt x="264940" y="23301"/>
                  </a:lnTo>
                  <a:lnTo>
                    <a:pt x="308110" y="10556"/>
                  </a:lnTo>
                  <a:lnTo>
                    <a:pt x="353161" y="2688"/>
                  </a:lnTo>
                  <a:lnTo>
                    <a:pt x="399796" y="0"/>
                  </a:lnTo>
                  <a:lnTo>
                    <a:pt x="2953004" y="0"/>
                  </a:lnTo>
                  <a:lnTo>
                    <a:pt x="2999638" y="2688"/>
                  </a:lnTo>
                  <a:lnTo>
                    <a:pt x="3044689" y="10556"/>
                  </a:lnTo>
                  <a:lnTo>
                    <a:pt x="3087859" y="23301"/>
                  </a:lnTo>
                  <a:lnTo>
                    <a:pt x="3128846" y="40626"/>
                  </a:lnTo>
                  <a:lnTo>
                    <a:pt x="3167352" y="62230"/>
                  </a:lnTo>
                  <a:lnTo>
                    <a:pt x="3203077" y="87814"/>
                  </a:lnTo>
                  <a:lnTo>
                    <a:pt x="3235721" y="117078"/>
                  </a:lnTo>
                  <a:lnTo>
                    <a:pt x="3264985" y="149722"/>
                  </a:lnTo>
                  <a:lnTo>
                    <a:pt x="3290569" y="185447"/>
                  </a:lnTo>
                  <a:lnTo>
                    <a:pt x="3312173" y="223953"/>
                  </a:lnTo>
                  <a:lnTo>
                    <a:pt x="3329498" y="264940"/>
                  </a:lnTo>
                  <a:lnTo>
                    <a:pt x="3342243" y="308110"/>
                  </a:lnTo>
                  <a:lnTo>
                    <a:pt x="3350111" y="353161"/>
                  </a:lnTo>
                  <a:lnTo>
                    <a:pt x="3352799" y="399796"/>
                  </a:lnTo>
                  <a:lnTo>
                    <a:pt x="3352799" y="1998980"/>
                  </a:lnTo>
                  <a:lnTo>
                    <a:pt x="3350111" y="2045614"/>
                  </a:lnTo>
                  <a:lnTo>
                    <a:pt x="3342243" y="2090665"/>
                  </a:lnTo>
                  <a:lnTo>
                    <a:pt x="3329498" y="2133835"/>
                  </a:lnTo>
                  <a:lnTo>
                    <a:pt x="3312173" y="2174822"/>
                  </a:lnTo>
                  <a:lnTo>
                    <a:pt x="3290569" y="2213328"/>
                  </a:lnTo>
                  <a:lnTo>
                    <a:pt x="3264985" y="2249053"/>
                  </a:lnTo>
                  <a:lnTo>
                    <a:pt x="3235721" y="2281697"/>
                  </a:lnTo>
                  <a:lnTo>
                    <a:pt x="3203077" y="2310961"/>
                  </a:lnTo>
                  <a:lnTo>
                    <a:pt x="3167352" y="2336545"/>
                  </a:lnTo>
                  <a:lnTo>
                    <a:pt x="3128846" y="2358149"/>
                  </a:lnTo>
                  <a:lnTo>
                    <a:pt x="3087859" y="2375474"/>
                  </a:lnTo>
                  <a:lnTo>
                    <a:pt x="3044689" y="2388219"/>
                  </a:lnTo>
                  <a:lnTo>
                    <a:pt x="2999638" y="2396087"/>
                  </a:lnTo>
                  <a:lnTo>
                    <a:pt x="2953004" y="2398776"/>
                  </a:lnTo>
                  <a:lnTo>
                    <a:pt x="399796" y="2398776"/>
                  </a:lnTo>
                  <a:lnTo>
                    <a:pt x="353161" y="2396087"/>
                  </a:lnTo>
                  <a:lnTo>
                    <a:pt x="308110" y="2388219"/>
                  </a:lnTo>
                  <a:lnTo>
                    <a:pt x="264940" y="2375474"/>
                  </a:lnTo>
                  <a:lnTo>
                    <a:pt x="223953" y="2358149"/>
                  </a:lnTo>
                  <a:lnTo>
                    <a:pt x="185447" y="2336545"/>
                  </a:lnTo>
                  <a:lnTo>
                    <a:pt x="149722" y="2310961"/>
                  </a:lnTo>
                  <a:lnTo>
                    <a:pt x="117078" y="2281697"/>
                  </a:lnTo>
                  <a:lnTo>
                    <a:pt x="87814" y="2249053"/>
                  </a:lnTo>
                  <a:lnTo>
                    <a:pt x="62230" y="2213328"/>
                  </a:lnTo>
                  <a:lnTo>
                    <a:pt x="40626" y="2174822"/>
                  </a:lnTo>
                  <a:lnTo>
                    <a:pt x="23301" y="2133835"/>
                  </a:lnTo>
                  <a:lnTo>
                    <a:pt x="10556" y="2090665"/>
                  </a:lnTo>
                  <a:lnTo>
                    <a:pt x="2688" y="2045614"/>
                  </a:lnTo>
                  <a:lnTo>
                    <a:pt x="0" y="1998980"/>
                  </a:lnTo>
                  <a:lnTo>
                    <a:pt x="0" y="399796"/>
                  </a:lnTo>
                  <a:close/>
                </a:path>
              </a:pathLst>
            </a:custGeom>
            <a:ln w="25400">
              <a:solidFill>
                <a:srgbClr val="252525"/>
              </a:solidFill>
            </a:ln>
          </p:spPr>
          <p:txBody>
            <a:bodyPr wrap="square" lIns="0" tIns="0" rIns="0" bIns="0" rtlCol="0"/>
            <a:lstStyle/>
            <a:p>
              <a:endParaRPr/>
            </a:p>
          </p:txBody>
        </p:sp>
      </p:grpSp>
      <p:grpSp>
        <p:nvGrpSpPr>
          <p:cNvPr id="5" name="object 5"/>
          <p:cNvGrpSpPr/>
          <p:nvPr/>
        </p:nvGrpSpPr>
        <p:grpSpPr>
          <a:xfrm>
            <a:off x="826261" y="1493774"/>
            <a:ext cx="2768600" cy="2006600"/>
            <a:chOff x="826261" y="1493774"/>
            <a:chExt cx="2768600" cy="2006600"/>
          </a:xfrm>
        </p:grpSpPr>
        <p:sp>
          <p:nvSpPr>
            <p:cNvPr id="6" name="object 6"/>
            <p:cNvSpPr/>
            <p:nvPr/>
          </p:nvSpPr>
          <p:spPr>
            <a:xfrm>
              <a:off x="838961" y="1506474"/>
              <a:ext cx="2743200" cy="1981200"/>
            </a:xfrm>
            <a:custGeom>
              <a:avLst/>
              <a:gdLst/>
              <a:ahLst/>
              <a:cxnLst/>
              <a:rect l="l" t="t" r="r" b="b"/>
              <a:pathLst>
                <a:path w="2743200" h="1981200">
                  <a:moveTo>
                    <a:pt x="2413000" y="0"/>
                  </a:moveTo>
                  <a:lnTo>
                    <a:pt x="330212" y="0"/>
                  </a:lnTo>
                  <a:lnTo>
                    <a:pt x="281416" y="3580"/>
                  </a:lnTo>
                  <a:lnTo>
                    <a:pt x="234842" y="13979"/>
                  </a:lnTo>
                  <a:lnTo>
                    <a:pt x="191003" y="30688"/>
                  </a:lnTo>
                  <a:lnTo>
                    <a:pt x="150408" y="53195"/>
                  </a:lnTo>
                  <a:lnTo>
                    <a:pt x="113568" y="80989"/>
                  </a:lnTo>
                  <a:lnTo>
                    <a:pt x="80995" y="113561"/>
                  </a:lnTo>
                  <a:lnTo>
                    <a:pt x="53199" y="150399"/>
                  </a:lnTo>
                  <a:lnTo>
                    <a:pt x="30690" y="190992"/>
                  </a:lnTo>
                  <a:lnTo>
                    <a:pt x="13980" y="234831"/>
                  </a:lnTo>
                  <a:lnTo>
                    <a:pt x="3580" y="281403"/>
                  </a:lnTo>
                  <a:lnTo>
                    <a:pt x="0" y="330200"/>
                  </a:lnTo>
                  <a:lnTo>
                    <a:pt x="0" y="1651000"/>
                  </a:lnTo>
                  <a:lnTo>
                    <a:pt x="3580" y="1699796"/>
                  </a:lnTo>
                  <a:lnTo>
                    <a:pt x="13980" y="1746368"/>
                  </a:lnTo>
                  <a:lnTo>
                    <a:pt x="30690" y="1790207"/>
                  </a:lnTo>
                  <a:lnTo>
                    <a:pt x="53199" y="1830800"/>
                  </a:lnTo>
                  <a:lnTo>
                    <a:pt x="80995" y="1867638"/>
                  </a:lnTo>
                  <a:lnTo>
                    <a:pt x="113568" y="1900210"/>
                  </a:lnTo>
                  <a:lnTo>
                    <a:pt x="150408" y="1928004"/>
                  </a:lnTo>
                  <a:lnTo>
                    <a:pt x="191003" y="1950511"/>
                  </a:lnTo>
                  <a:lnTo>
                    <a:pt x="234842" y="1967220"/>
                  </a:lnTo>
                  <a:lnTo>
                    <a:pt x="281416" y="1977619"/>
                  </a:lnTo>
                  <a:lnTo>
                    <a:pt x="330212" y="1981200"/>
                  </a:lnTo>
                  <a:lnTo>
                    <a:pt x="2413000" y="1981200"/>
                  </a:lnTo>
                  <a:lnTo>
                    <a:pt x="2461796" y="1977619"/>
                  </a:lnTo>
                  <a:lnTo>
                    <a:pt x="2508368" y="1967220"/>
                  </a:lnTo>
                  <a:lnTo>
                    <a:pt x="2552207" y="1950511"/>
                  </a:lnTo>
                  <a:lnTo>
                    <a:pt x="2592800" y="1928004"/>
                  </a:lnTo>
                  <a:lnTo>
                    <a:pt x="2629638" y="1900210"/>
                  </a:lnTo>
                  <a:lnTo>
                    <a:pt x="2662210" y="1867638"/>
                  </a:lnTo>
                  <a:lnTo>
                    <a:pt x="2690004" y="1830800"/>
                  </a:lnTo>
                  <a:lnTo>
                    <a:pt x="2712511" y="1790207"/>
                  </a:lnTo>
                  <a:lnTo>
                    <a:pt x="2729220" y="1746368"/>
                  </a:lnTo>
                  <a:lnTo>
                    <a:pt x="2739619" y="1699796"/>
                  </a:lnTo>
                  <a:lnTo>
                    <a:pt x="2743200" y="1651000"/>
                  </a:lnTo>
                  <a:lnTo>
                    <a:pt x="2743200" y="330200"/>
                  </a:lnTo>
                  <a:lnTo>
                    <a:pt x="2739619" y="281403"/>
                  </a:lnTo>
                  <a:lnTo>
                    <a:pt x="2729220" y="234831"/>
                  </a:lnTo>
                  <a:lnTo>
                    <a:pt x="2712511" y="190992"/>
                  </a:lnTo>
                  <a:lnTo>
                    <a:pt x="2690004" y="150399"/>
                  </a:lnTo>
                  <a:lnTo>
                    <a:pt x="2662210" y="113561"/>
                  </a:lnTo>
                  <a:lnTo>
                    <a:pt x="2629638" y="80989"/>
                  </a:lnTo>
                  <a:lnTo>
                    <a:pt x="2592800" y="53195"/>
                  </a:lnTo>
                  <a:lnTo>
                    <a:pt x="2552207" y="30688"/>
                  </a:lnTo>
                  <a:lnTo>
                    <a:pt x="2508368" y="13979"/>
                  </a:lnTo>
                  <a:lnTo>
                    <a:pt x="2461796" y="3580"/>
                  </a:lnTo>
                  <a:lnTo>
                    <a:pt x="2413000" y="0"/>
                  </a:lnTo>
                  <a:close/>
                </a:path>
              </a:pathLst>
            </a:custGeom>
            <a:solidFill>
              <a:srgbClr val="383838"/>
            </a:solidFill>
          </p:spPr>
          <p:txBody>
            <a:bodyPr wrap="square" lIns="0" tIns="0" rIns="0" bIns="0" rtlCol="0"/>
            <a:lstStyle/>
            <a:p>
              <a:endParaRPr/>
            </a:p>
          </p:txBody>
        </p:sp>
        <p:sp>
          <p:nvSpPr>
            <p:cNvPr id="7" name="object 7"/>
            <p:cNvSpPr/>
            <p:nvPr/>
          </p:nvSpPr>
          <p:spPr>
            <a:xfrm>
              <a:off x="838961" y="1506474"/>
              <a:ext cx="2743200" cy="1981200"/>
            </a:xfrm>
            <a:custGeom>
              <a:avLst/>
              <a:gdLst/>
              <a:ahLst/>
              <a:cxnLst/>
              <a:rect l="l" t="t" r="r" b="b"/>
              <a:pathLst>
                <a:path w="2743200" h="1981200">
                  <a:moveTo>
                    <a:pt x="0" y="330200"/>
                  </a:moveTo>
                  <a:lnTo>
                    <a:pt x="3580" y="281403"/>
                  </a:lnTo>
                  <a:lnTo>
                    <a:pt x="13980" y="234831"/>
                  </a:lnTo>
                  <a:lnTo>
                    <a:pt x="30690" y="190992"/>
                  </a:lnTo>
                  <a:lnTo>
                    <a:pt x="53199" y="150399"/>
                  </a:lnTo>
                  <a:lnTo>
                    <a:pt x="80995" y="113561"/>
                  </a:lnTo>
                  <a:lnTo>
                    <a:pt x="113568" y="80989"/>
                  </a:lnTo>
                  <a:lnTo>
                    <a:pt x="150408" y="53195"/>
                  </a:lnTo>
                  <a:lnTo>
                    <a:pt x="191003" y="30688"/>
                  </a:lnTo>
                  <a:lnTo>
                    <a:pt x="234842" y="13979"/>
                  </a:lnTo>
                  <a:lnTo>
                    <a:pt x="281416" y="3580"/>
                  </a:lnTo>
                  <a:lnTo>
                    <a:pt x="330212" y="0"/>
                  </a:lnTo>
                  <a:lnTo>
                    <a:pt x="2413000" y="0"/>
                  </a:lnTo>
                  <a:lnTo>
                    <a:pt x="2461796" y="3580"/>
                  </a:lnTo>
                  <a:lnTo>
                    <a:pt x="2508368" y="13979"/>
                  </a:lnTo>
                  <a:lnTo>
                    <a:pt x="2552207" y="30688"/>
                  </a:lnTo>
                  <a:lnTo>
                    <a:pt x="2592800" y="53195"/>
                  </a:lnTo>
                  <a:lnTo>
                    <a:pt x="2629638" y="80989"/>
                  </a:lnTo>
                  <a:lnTo>
                    <a:pt x="2662210" y="113561"/>
                  </a:lnTo>
                  <a:lnTo>
                    <a:pt x="2690004" y="150399"/>
                  </a:lnTo>
                  <a:lnTo>
                    <a:pt x="2712511" y="190992"/>
                  </a:lnTo>
                  <a:lnTo>
                    <a:pt x="2729220" y="234831"/>
                  </a:lnTo>
                  <a:lnTo>
                    <a:pt x="2739619" y="281403"/>
                  </a:lnTo>
                  <a:lnTo>
                    <a:pt x="2743200" y="330200"/>
                  </a:lnTo>
                  <a:lnTo>
                    <a:pt x="2743200" y="1651000"/>
                  </a:lnTo>
                  <a:lnTo>
                    <a:pt x="2739619" y="1699796"/>
                  </a:lnTo>
                  <a:lnTo>
                    <a:pt x="2729220" y="1746368"/>
                  </a:lnTo>
                  <a:lnTo>
                    <a:pt x="2712511" y="1790207"/>
                  </a:lnTo>
                  <a:lnTo>
                    <a:pt x="2690004" y="1830800"/>
                  </a:lnTo>
                  <a:lnTo>
                    <a:pt x="2662210" y="1867638"/>
                  </a:lnTo>
                  <a:lnTo>
                    <a:pt x="2629638" y="1900210"/>
                  </a:lnTo>
                  <a:lnTo>
                    <a:pt x="2592800" y="1928004"/>
                  </a:lnTo>
                  <a:lnTo>
                    <a:pt x="2552207" y="1950511"/>
                  </a:lnTo>
                  <a:lnTo>
                    <a:pt x="2508368" y="1967220"/>
                  </a:lnTo>
                  <a:lnTo>
                    <a:pt x="2461796" y="1977619"/>
                  </a:lnTo>
                  <a:lnTo>
                    <a:pt x="2413000" y="1981200"/>
                  </a:lnTo>
                  <a:lnTo>
                    <a:pt x="330212" y="1981200"/>
                  </a:lnTo>
                  <a:lnTo>
                    <a:pt x="281416" y="1977619"/>
                  </a:lnTo>
                  <a:lnTo>
                    <a:pt x="234842" y="1967220"/>
                  </a:lnTo>
                  <a:lnTo>
                    <a:pt x="191003" y="1950511"/>
                  </a:lnTo>
                  <a:lnTo>
                    <a:pt x="150408" y="1928004"/>
                  </a:lnTo>
                  <a:lnTo>
                    <a:pt x="113568" y="1900210"/>
                  </a:lnTo>
                  <a:lnTo>
                    <a:pt x="80995" y="1867638"/>
                  </a:lnTo>
                  <a:lnTo>
                    <a:pt x="53199" y="1830800"/>
                  </a:lnTo>
                  <a:lnTo>
                    <a:pt x="30690" y="1790207"/>
                  </a:lnTo>
                  <a:lnTo>
                    <a:pt x="13980" y="1746368"/>
                  </a:lnTo>
                  <a:lnTo>
                    <a:pt x="3580" y="1699796"/>
                  </a:lnTo>
                  <a:lnTo>
                    <a:pt x="0" y="1651000"/>
                  </a:lnTo>
                  <a:lnTo>
                    <a:pt x="0" y="330200"/>
                  </a:lnTo>
                  <a:close/>
                </a:path>
              </a:pathLst>
            </a:custGeom>
            <a:ln w="25400">
              <a:solidFill>
                <a:srgbClr val="252525"/>
              </a:solidFill>
            </a:ln>
          </p:spPr>
          <p:txBody>
            <a:bodyPr wrap="square" lIns="0" tIns="0" rIns="0" bIns="0" rtlCol="0"/>
            <a:lstStyle/>
            <a:p>
              <a:endParaRPr/>
            </a:p>
          </p:txBody>
        </p:sp>
        <p:sp>
          <p:nvSpPr>
            <p:cNvPr id="8" name="object 8"/>
            <p:cNvSpPr/>
            <p:nvPr/>
          </p:nvSpPr>
          <p:spPr>
            <a:xfrm>
              <a:off x="1261872" y="1680971"/>
              <a:ext cx="1856739" cy="982980"/>
            </a:xfrm>
            <a:custGeom>
              <a:avLst/>
              <a:gdLst/>
              <a:ahLst/>
              <a:cxnLst/>
              <a:rect l="l" t="t" r="r" b="b"/>
              <a:pathLst>
                <a:path w="1856739" h="982980">
                  <a:moveTo>
                    <a:pt x="71628" y="360807"/>
                  </a:moveTo>
                  <a:lnTo>
                    <a:pt x="66040" y="355092"/>
                  </a:lnTo>
                  <a:lnTo>
                    <a:pt x="59182" y="355092"/>
                  </a:lnTo>
                  <a:lnTo>
                    <a:pt x="51308" y="355092"/>
                  </a:lnTo>
                  <a:lnTo>
                    <a:pt x="45720" y="360807"/>
                  </a:lnTo>
                  <a:lnTo>
                    <a:pt x="45720" y="375412"/>
                  </a:lnTo>
                  <a:lnTo>
                    <a:pt x="51308" y="381000"/>
                  </a:lnTo>
                  <a:lnTo>
                    <a:pt x="66040" y="381000"/>
                  </a:lnTo>
                  <a:lnTo>
                    <a:pt x="71628" y="375412"/>
                  </a:lnTo>
                  <a:lnTo>
                    <a:pt x="71628" y="360807"/>
                  </a:lnTo>
                  <a:close/>
                </a:path>
                <a:path w="1856739" h="982980">
                  <a:moveTo>
                    <a:pt x="71628" y="261620"/>
                  </a:moveTo>
                  <a:lnTo>
                    <a:pt x="66040" y="256032"/>
                  </a:lnTo>
                  <a:lnTo>
                    <a:pt x="59182" y="256032"/>
                  </a:lnTo>
                  <a:lnTo>
                    <a:pt x="51308" y="256032"/>
                  </a:lnTo>
                  <a:lnTo>
                    <a:pt x="45720" y="261620"/>
                  </a:lnTo>
                  <a:lnTo>
                    <a:pt x="45720" y="274828"/>
                  </a:lnTo>
                  <a:lnTo>
                    <a:pt x="51308" y="280416"/>
                  </a:lnTo>
                  <a:lnTo>
                    <a:pt x="66040" y="280416"/>
                  </a:lnTo>
                  <a:lnTo>
                    <a:pt x="71628" y="274828"/>
                  </a:lnTo>
                  <a:lnTo>
                    <a:pt x="71628" y="261620"/>
                  </a:lnTo>
                  <a:close/>
                </a:path>
                <a:path w="1856739" h="982980">
                  <a:moveTo>
                    <a:pt x="71628" y="161163"/>
                  </a:moveTo>
                  <a:lnTo>
                    <a:pt x="66040" y="155460"/>
                  </a:lnTo>
                  <a:lnTo>
                    <a:pt x="59182" y="155460"/>
                  </a:lnTo>
                  <a:lnTo>
                    <a:pt x="51308" y="155460"/>
                  </a:lnTo>
                  <a:lnTo>
                    <a:pt x="45720" y="161163"/>
                  </a:lnTo>
                  <a:lnTo>
                    <a:pt x="45720" y="176034"/>
                  </a:lnTo>
                  <a:lnTo>
                    <a:pt x="51308" y="182880"/>
                  </a:lnTo>
                  <a:lnTo>
                    <a:pt x="66040" y="182880"/>
                  </a:lnTo>
                  <a:lnTo>
                    <a:pt x="71628" y="176034"/>
                  </a:lnTo>
                  <a:lnTo>
                    <a:pt x="71628" y="161163"/>
                  </a:lnTo>
                  <a:close/>
                </a:path>
                <a:path w="1856739" h="982980">
                  <a:moveTo>
                    <a:pt x="83820" y="917321"/>
                  </a:moveTo>
                  <a:lnTo>
                    <a:pt x="78232" y="911352"/>
                  </a:lnTo>
                  <a:lnTo>
                    <a:pt x="71374" y="911352"/>
                  </a:lnTo>
                  <a:lnTo>
                    <a:pt x="63500" y="911352"/>
                  </a:lnTo>
                  <a:lnTo>
                    <a:pt x="57912" y="917321"/>
                  </a:lnTo>
                  <a:lnTo>
                    <a:pt x="57912" y="932815"/>
                  </a:lnTo>
                  <a:lnTo>
                    <a:pt x="63500" y="938784"/>
                  </a:lnTo>
                  <a:lnTo>
                    <a:pt x="78232" y="938784"/>
                  </a:lnTo>
                  <a:lnTo>
                    <a:pt x="83820" y="932815"/>
                  </a:lnTo>
                  <a:lnTo>
                    <a:pt x="83820" y="917321"/>
                  </a:lnTo>
                  <a:close/>
                </a:path>
                <a:path w="1856739" h="982980">
                  <a:moveTo>
                    <a:pt x="83820" y="819404"/>
                  </a:moveTo>
                  <a:lnTo>
                    <a:pt x="78232" y="813816"/>
                  </a:lnTo>
                  <a:lnTo>
                    <a:pt x="71374" y="813816"/>
                  </a:lnTo>
                  <a:lnTo>
                    <a:pt x="63500" y="813816"/>
                  </a:lnTo>
                  <a:lnTo>
                    <a:pt x="57912" y="819404"/>
                  </a:lnTo>
                  <a:lnTo>
                    <a:pt x="57912" y="832612"/>
                  </a:lnTo>
                  <a:lnTo>
                    <a:pt x="63500" y="838200"/>
                  </a:lnTo>
                  <a:lnTo>
                    <a:pt x="78232" y="838200"/>
                  </a:lnTo>
                  <a:lnTo>
                    <a:pt x="83820" y="832612"/>
                  </a:lnTo>
                  <a:lnTo>
                    <a:pt x="83820" y="819404"/>
                  </a:lnTo>
                  <a:close/>
                </a:path>
                <a:path w="1856739" h="982980">
                  <a:moveTo>
                    <a:pt x="83820" y="718947"/>
                  </a:moveTo>
                  <a:lnTo>
                    <a:pt x="78232" y="713232"/>
                  </a:lnTo>
                  <a:lnTo>
                    <a:pt x="71374" y="713232"/>
                  </a:lnTo>
                  <a:lnTo>
                    <a:pt x="63500" y="713232"/>
                  </a:lnTo>
                  <a:lnTo>
                    <a:pt x="57912" y="718947"/>
                  </a:lnTo>
                  <a:lnTo>
                    <a:pt x="57912" y="733806"/>
                  </a:lnTo>
                  <a:lnTo>
                    <a:pt x="63500" y="740664"/>
                  </a:lnTo>
                  <a:lnTo>
                    <a:pt x="78232" y="740664"/>
                  </a:lnTo>
                  <a:lnTo>
                    <a:pt x="83820" y="733806"/>
                  </a:lnTo>
                  <a:lnTo>
                    <a:pt x="83820" y="718947"/>
                  </a:lnTo>
                  <a:close/>
                </a:path>
                <a:path w="1856739" h="982980">
                  <a:moveTo>
                    <a:pt x="373367" y="261620"/>
                  </a:moveTo>
                  <a:lnTo>
                    <a:pt x="368808" y="256032"/>
                  </a:lnTo>
                  <a:lnTo>
                    <a:pt x="137414" y="256032"/>
                  </a:lnTo>
                  <a:lnTo>
                    <a:pt x="130683" y="256032"/>
                  </a:lnTo>
                  <a:lnTo>
                    <a:pt x="124968" y="261620"/>
                  </a:lnTo>
                  <a:lnTo>
                    <a:pt x="124968" y="268224"/>
                  </a:lnTo>
                  <a:lnTo>
                    <a:pt x="126111" y="274828"/>
                  </a:lnTo>
                  <a:lnTo>
                    <a:pt x="130683" y="280416"/>
                  </a:lnTo>
                  <a:lnTo>
                    <a:pt x="368808" y="280416"/>
                  </a:lnTo>
                  <a:lnTo>
                    <a:pt x="373367" y="274828"/>
                  </a:lnTo>
                  <a:lnTo>
                    <a:pt x="373367" y="261620"/>
                  </a:lnTo>
                  <a:close/>
                </a:path>
                <a:path w="1856739" h="982980">
                  <a:moveTo>
                    <a:pt x="374904" y="360807"/>
                  </a:moveTo>
                  <a:lnTo>
                    <a:pt x="369189" y="355092"/>
                  </a:lnTo>
                  <a:lnTo>
                    <a:pt x="137160" y="355092"/>
                  </a:lnTo>
                  <a:lnTo>
                    <a:pt x="129159" y="355092"/>
                  </a:lnTo>
                  <a:lnTo>
                    <a:pt x="123444" y="360807"/>
                  </a:lnTo>
                  <a:lnTo>
                    <a:pt x="123444" y="375412"/>
                  </a:lnTo>
                  <a:lnTo>
                    <a:pt x="129159" y="381000"/>
                  </a:lnTo>
                  <a:lnTo>
                    <a:pt x="369189" y="381000"/>
                  </a:lnTo>
                  <a:lnTo>
                    <a:pt x="374904" y="375412"/>
                  </a:lnTo>
                  <a:lnTo>
                    <a:pt x="374904" y="360807"/>
                  </a:lnTo>
                  <a:close/>
                </a:path>
                <a:path w="1856739" h="982980">
                  <a:moveTo>
                    <a:pt x="374904" y="161048"/>
                  </a:moveTo>
                  <a:lnTo>
                    <a:pt x="369189" y="155460"/>
                  </a:lnTo>
                  <a:lnTo>
                    <a:pt x="137160" y="155460"/>
                  </a:lnTo>
                  <a:lnTo>
                    <a:pt x="129159" y="155460"/>
                  </a:lnTo>
                  <a:lnTo>
                    <a:pt x="123444" y="161048"/>
                  </a:lnTo>
                  <a:lnTo>
                    <a:pt x="123444" y="175768"/>
                  </a:lnTo>
                  <a:lnTo>
                    <a:pt x="129159" y="181356"/>
                  </a:lnTo>
                  <a:lnTo>
                    <a:pt x="369189" y="181356"/>
                  </a:lnTo>
                  <a:lnTo>
                    <a:pt x="374904" y="175768"/>
                  </a:lnTo>
                  <a:lnTo>
                    <a:pt x="374904" y="161048"/>
                  </a:lnTo>
                  <a:close/>
                </a:path>
                <a:path w="1856739" h="982980">
                  <a:moveTo>
                    <a:pt x="385572" y="917321"/>
                  </a:moveTo>
                  <a:lnTo>
                    <a:pt x="379857" y="911352"/>
                  </a:lnTo>
                  <a:lnTo>
                    <a:pt x="149225" y="911352"/>
                  </a:lnTo>
                  <a:lnTo>
                    <a:pt x="141351" y="911352"/>
                  </a:lnTo>
                  <a:lnTo>
                    <a:pt x="135636" y="917321"/>
                  </a:lnTo>
                  <a:lnTo>
                    <a:pt x="135636" y="932815"/>
                  </a:lnTo>
                  <a:lnTo>
                    <a:pt x="141351" y="938784"/>
                  </a:lnTo>
                  <a:lnTo>
                    <a:pt x="379857" y="938784"/>
                  </a:lnTo>
                  <a:lnTo>
                    <a:pt x="385572" y="932815"/>
                  </a:lnTo>
                  <a:lnTo>
                    <a:pt x="385572" y="917321"/>
                  </a:lnTo>
                  <a:close/>
                </a:path>
                <a:path w="1856739" h="982980">
                  <a:moveTo>
                    <a:pt x="385572" y="819404"/>
                  </a:moveTo>
                  <a:lnTo>
                    <a:pt x="381000" y="813816"/>
                  </a:lnTo>
                  <a:lnTo>
                    <a:pt x="149606" y="813816"/>
                  </a:lnTo>
                  <a:lnTo>
                    <a:pt x="142875" y="813816"/>
                  </a:lnTo>
                  <a:lnTo>
                    <a:pt x="137160" y="819404"/>
                  </a:lnTo>
                  <a:lnTo>
                    <a:pt x="137160" y="826008"/>
                  </a:lnTo>
                  <a:lnTo>
                    <a:pt x="138303" y="832612"/>
                  </a:lnTo>
                  <a:lnTo>
                    <a:pt x="142875" y="838200"/>
                  </a:lnTo>
                  <a:lnTo>
                    <a:pt x="381000" y="838200"/>
                  </a:lnTo>
                  <a:lnTo>
                    <a:pt x="385572" y="832612"/>
                  </a:lnTo>
                  <a:lnTo>
                    <a:pt x="385572" y="819404"/>
                  </a:lnTo>
                  <a:close/>
                </a:path>
                <a:path w="1856739" h="982980">
                  <a:moveTo>
                    <a:pt x="385572" y="718820"/>
                  </a:moveTo>
                  <a:lnTo>
                    <a:pt x="379857" y="713232"/>
                  </a:lnTo>
                  <a:lnTo>
                    <a:pt x="149225" y="713232"/>
                  </a:lnTo>
                  <a:lnTo>
                    <a:pt x="141351" y="713232"/>
                  </a:lnTo>
                  <a:lnTo>
                    <a:pt x="135636" y="718820"/>
                  </a:lnTo>
                  <a:lnTo>
                    <a:pt x="135636" y="733552"/>
                  </a:lnTo>
                  <a:lnTo>
                    <a:pt x="141351" y="739140"/>
                  </a:lnTo>
                  <a:lnTo>
                    <a:pt x="379857" y="739140"/>
                  </a:lnTo>
                  <a:lnTo>
                    <a:pt x="385572" y="733552"/>
                  </a:lnTo>
                  <a:lnTo>
                    <a:pt x="385572" y="718820"/>
                  </a:lnTo>
                  <a:close/>
                </a:path>
                <a:path w="1856739" h="982980">
                  <a:moveTo>
                    <a:pt x="422148" y="132969"/>
                  </a:moveTo>
                  <a:lnTo>
                    <a:pt x="421005" y="127381"/>
                  </a:lnTo>
                  <a:lnTo>
                    <a:pt x="418719" y="122809"/>
                  </a:lnTo>
                  <a:lnTo>
                    <a:pt x="409422" y="100076"/>
                  </a:lnTo>
                  <a:lnTo>
                    <a:pt x="398272" y="72796"/>
                  </a:lnTo>
                  <a:lnTo>
                    <a:pt x="398272" y="128397"/>
                  </a:lnTo>
                  <a:lnTo>
                    <a:pt x="398272" y="193294"/>
                  </a:lnTo>
                  <a:lnTo>
                    <a:pt x="398272" y="229616"/>
                  </a:lnTo>
                  <a:lnTo>
                    <a:pt x="398272" y="293243"/>
                  </a:lnTo>
                  <a:lnTo>
                    <a:pt x="398272" y="328549"/>
                  </a:lnTo>
                  <a:lnTo>
                    <a:pt x="398272" y="392176"/>
                  </a:lnTo>
                  <a:lnTo>
                    <a:pt x="392557" y="397891"/>
                  </a:lnTo>
                  <a:lnTo>
                    <a:pt x="30734" y="397891"/>
                  </a:lnTo>
                  <a:lnTo>
                    <a:pt x="25019" y="392176"/>
                  </a:lnTo>
                  <a:lnTo>
                    <a:pt x="25019" y="328549"/>
                  </a:lnTo>
                  <a:lnTo>
                    <a:pt x="30734" y="322834"/>
                  </a:lnTo>
                  <a:lnTo>
                    <a:pt x="392557" y="322834"/>
                  </a:lnTo>
                  <a:lnTo>
                    <a:pt x="398272" y="328549"/>
                  </a:lnTo>
                  <a:lnTo>
                    <a:pt x="398272" y="293243"/>
                  </a:lnTo>
                  <a:lnTo>
                    <a:pt x="392557" y="298958"/>
                  </a:lnTo>
                  <a:lnTo>
                    <a:pt x="30734" y="298958"/>
                  </a:lnTo>
                  <a:lnTo>
                    <a:pt x="25019" y="293243"/>
                  </a:lnTo>
                  <a:lnTo>
                    <a:pt x="25019" y="229616"/>
                  </a:lnTo>
                  <a:lnTo>
                    <a:pt x="30734" y="223901"/>
                  </a:lnTo>
                  <a:lnTo>
                    <a:pt x="385686" y="223901"/>
                  </a:lnTo>
                  <a:lnTo>
                    <a:pt x="392557" y="225044"/>
                  </a:lnTo>
                  <a:lnTo>
                    <a:pt x="398272" y="229616"/>
                  </a:lnTo>
                  <a:lnTo>
                    <a:pt x="398272" y="193294"/>
                  </a:lnTo>
                  <a:lnTo>
                    <a:pt x="392557" y="198882"/>
                  </a:lnTo>
                  <a:lnTo>
                    <a:pt x="30734" y="198882"/>
                  </a:lnTo>
                  <a:lnTo>
                    <a:pt x="25019" y="193294"/>
                  </a:lnTo>
                  <a:lnTo>
                    <a:pt x="25019" y="128397"/>
                  </a:lnTo>
                  <a:lnTo>
                    <a:pt x="30734" y="122809"/>
                  </a:lnTo>
                  <a:lnTo>
                    <a:pt x="392557" y="122809"/>
                  </a:lnTo>
                  <a:lnTo>
                    <a:pt x="398272" y="128397"/>
                  </a:lnTo>
                  <a:lnTo>
                    <a:pt x="398272" y="72796"/>
                  </a:lnTo>
                  <a:lnTo>
                    <a:pt x="385686" y="41986"/>
                  </a:lnTo>
                  <a:lnTo>
                    <a:pt x="385686" y="100076"/>
                  </a:lnTo>
                  <a:lnTo>
                    <a:pt x="41021" y="100076"/>
                  </a:lnTo>
                  <a:lnTo>
                    <a:pt x="68326" y="33020"/>
                  </a:lnTo>
                  <a:lnTo>
                    <a:pt x="69469" y="28448"/>
                  </a:lnTo>
                  <a:lnTo>
                    <a:pt x="75057" y="26162"/>
                  </a:lnTo>
                  <a:lnTo>
                    <a:pt x="350520" y="26162"/>
                  </a:lnTo>
                  <a:lnTo>
                    <a:pt x="354965" y="28448"/>
                  </a:lnTo>
                  <a:lnTo>
                    <a:pt x="357251" y="33020"/>
                  </a:lnTo>
                  <a:lnTo>
                    <a:pt x="385686" y="100076"/>
                  </a:lnTo>
                  <a:lnTo>
                    <a:pt x="385686" y="41986"/>
                  </a:lnTo>
                  <a:lnTo>
                    <a:pt x="379222" y="26162"/>
                  </a:lnTo>
                  <a:lnTo>
                    <a:pt x="377825" y="22733"/>
                  </a:lnTo>
                  <a:lnTo>
                    <a:pt x="372135" y="13449"/>
                  </a:lnTo>
                  <a:lnTo>
                    <a:pt x="364121" y="6273"/>
                  </a:lnTo>
                  <a:lnTo>
                    <a:pt x="354406" y="1651"/>
                  </a:lnTo>
                  <a:lnTo>
                    <a:pt x="343662" y="0"/>
                  </a:lnTo>
                  <a:lnTo>
                    <a:pt x="78486" y="0"/>
                  </a:lnTo>
                  <a:lnTo>
                    <a:pt x="44323" y="22733"/>
                  </a:lnTo>
                  <a:lnTo>
                    <a:pt x="2311" y="122809"/>
                  </a:lnTo>
                  <a:lnTo>
                    <a:pt x="0" y="132969"/>
                  </a:lnTo>
                  <a:lnTo>
                    <a:pt x="0" y="187579"/>
                  </a:lnTo>
                  <a:lnTo>
                    <a:pt x="800" y="195008"/>
                  </a:lnTo>
                  <a:lnTo>
                    <a:pt x="2997" y="201663"/>
                  </a:lnTo>
                  <a:lnTo>
                    <a:pt x="6273" y="207251"/>
                  </a:lnTo>
                  <a:lnTo>
                    <a:pt x="10287" y="211455"/>
                  </a:lnTo>
                  <a:lnTo>
                    <a:pt x="6273" y="217411"/>
                  </a:lnTo>
                  <a:lnTo>
                    <a:pt x="2997" y="223494"/>
                  </a:lnTo>
                  <a:lnTo>
                    <a:pt x="800" y="229819"/>
                  </a:lnTo>
                  <a:lnTo>
                    <a:pt x="0" y="236474"/>
                  </a:lnTo>
                  <a:lnTo>
                    <a:pt x="0" y="285369"/>
                  </a:lnTo>
                  <a:lnTo>
                    <a:pt x="800" y="292773"/>
                  </a:lnTo>
                  <a:lnTo>
                    <a:pt x="2997" y="299554"/>
                  </a:lnTo>
                  <a:lnTo>
                    <a:pt x="6273" y="305498"/>
                  </a:lnTo>
                  <a:lnTo>
                    <a:pt x="10287" y="310388"/>
                  </a:lnTo>
                  <a:lnTo>
                    <a:pt x="6273" y="315683"/>
                  </a:lnTo>
                  <a:lnTo>
                    <a:pt x="2997" y="321424"/>
                  </a:lnTo>
                  <a:lnTo>
                    <a:pt x="800" y="327634"/>
                  </a:lnTo>
                  <a:lnTo>
                    <a:pt x="0" y="334264"/>
                  </a:lnTo>
                  <a:lnTo>
                    <a:pt x="0" y="384302"/>
                  </a:lnTo>
                  <a:lnTo>
                    <a:pt x="2971" y="398132"/>
                  </a:lnTo>
                  <a:lnTo>
                    <a:pt x="10985" y="409702"/>
                  </a:lnTo>
                  <a:lnTo>
                    <a:pt x="22606" y="417664"/>
                  </a:lnTo>
                  <a:lnTo>
                    <a:pt x="36449" y="420624"/>
                  </a:lnTo>
                  <a:lnTo>
                    <a:pt x="383413" y="420624"/>
                  </a:lnTo>
                  <a:lnTo>
                    <a:pt x="397954" y="417664"/>
                  </a:lnTo>
                  <a:lnTo>
                    <a:pt x="409917" y="409702"/>
                  </a:lnTo>
                  <a:lnTo>
                    <a:pt x="418020" y="398132"/>
                  </a:lnTo>
                  <a:lnTo>
                    <a:pt x="418071" y="397891"/>
                  </a:lnTo>
                  <a:lnTo>
                    <a:pt x="421005" y="384302"/>
                  </a:lnTo>
                  <a:lnTo>
                    <a:pt x="421005" y="334264"/>
                  </a:lnTo>
                  <a:lnTo>
                    <a:pt x="420192" y="326986"/>
                  </a:lnTo>
                  <a:lnTo>
                    <a:pt x="418769" y="322834"/>
                  </a:lnTo>
                  <a:lnTo>
                    <a:pt x="417995" y="320573"/>
                  </a:lnTo>
                  <a:lnTo>
                    <a:pt x="414731" y="315036"/>
                  </a:lnTo>
                  <a:lnTo>
                    <a:pt x="410718" y="310388"/>
                  </a:lnTo>
                  <a:lnTo>
                    <a:pt x="414731" y="304380"/>
                  </a:lnTo>
                  <a:lnTo>
                    <a:pt x="417626" y="298958"/>
                  </a:lnTo>
                  <a:lnTo>
                    <a:pt x="417995" y="298259"/>
                  </a:lnTo>
                  <a:lnTo>
                    <a:pt x="420192" y="291960"/>
                  </a:lnTo>
                  <a:lnTo>
                    <a:pt x="421005" y="285369"/>
                  </a:lnTo>
                  <a:lnTo>
                    <a:pt x="421005" y="236474"/>
                  </a:lnTo>
                  <a:lnTo>
                    <a:pt x="420192" y="229031"/>
                  </a:lnTo>
                  <a:lnTo>
                    <a:pt x="418528" y="223901"/>
                  </a:lnTo>
                  <a:lnTo>
                    <a:pt x="417995" y="222250"/>
                  </a:lnTo>
                  <a:lnTo>
                    <a:pt x="414731" y="216331"/>
                  </a:lnTo>
                  <a:lnTo>
                    <a:pt x="410718" y="211455"/>
                  </a:lnTo>
                  <a:lnTo>
                    <a:pt x="414731" y="206108"/>
                  </a:lnTo>
                  <a:lnTo>
                    <a:pt x="417995" y="200329"/>
                  </a:lnTo>
                  <a:lnTo>
                    <a:pt x="418515" y="198882"/>
                  </a:lnTo>
                  <a:lnTo>
                    <a:pt x="420192" y="194157"/>
                  </a:lnTo>
                  <a:lnTo>
                    <a:pt x="421005" y="187579"/>
                  </a:lnTo>
                  <a:lnTo>
                    <a:pt x="421005" y="136410"/>
                  </a:lnTo>
                  <a:lnTo>
                    <a:pt x="422148" y="136410"/>
                  </a:lnTo>
                  <a:lnTo>
                    <a:pt x="422148" y="132969"/>
                  </a:lnTo>
                  <a:close/>
                </a:path>
                <a:path w="1856739" h="982980">
                  <a:moveTo>
                    <a:pt x="434340" y="690753"/>
                  </a:moveTo>
                  <a:lnTo>
                    <a:pt x="433197" y="685165"/>
                  </a:lnTo>
                  <a:lnTo>
                    <a:pt x="430911" y="680593"/>
                  </a:lnTo>
                  <a:lnTo>
                    <a:pt x="421614" y="657860"/>
                  </a:lnTo>
                  <a:lnTo>
                    <a:pt x="410464" y="630580"/>
                  </a:lnTo>
                  <a:lnTo>
                    <a:pt x="410464" y="686181"/>
                  </a:lnTo>
                  <a:lnTo>
                    <a:pt x="410464" y="751078"/>
                  </a:lnTo>
                  <a:lnTo>
                    <a:pt x="410464" y="787400"/>
                  </a:lnTo>
                  <a:lnTo>
                    <a:pt x="410464" y="851027"/>
                  </a:lnTo>
                  <a:lnTo>
                    <a:pt x="410464" y="886333"/>
                  </a:lnTo>
                  <a:lnTo>
                    <a:pt x="410464" y="949960"/>
                  </a:lnTo>
                  <a:lnTo>
                    <a:pt x="404749" y="955675"/>
                  </a:lnTo>
                  <a:lnTo>
                    <a:pt x="42926" y="955675"/>
                  </a:lnTo>
                  <a:lnTo>
                    <a:pt x="37211" y="949960"/>
                  </a:lnTo>
                  <a:lnTo>
                    <a:pt x="37211" y="886333"/>
                  </a:lnTo>
                  <a:lnTo>
                    <a:pt x="42926" y="880618"/>
                  </a:lnTo>
                  <a:lnTo>
                    <a:pt x="404749" y="880618"/>
                  </a:lnTo>
                  <a:lnTo>
                    <a:pt x="410464" y="886333"/>
                  </a:lnTo>
                  <a:lnTo>
                    <a:pt x="410464" y="851027"/>
                  </a:lnTo>
                  <a:lnTo>
                    <a:pt x="404749" y="856742"/>
                  </a:lnTo>
                  <a:lnTo>
                    <a:pt x="42926" y="856742"/>
                  </a:lnTo>
                  <a:lnTo>
                    <a:pt x="37211" y="851027"/>
                  </a:lnTo>
                  <a:lnTo>
                    <a:pt x="37211" y="787400"/>
                  </a:lnTo>
                  <a:lnTo>
                    <a:pt x="42926" y="781685"/>
                  </a:lnTo>
                  <a:lnTo>
                    <a:pt x="397891" y="781685"/>
                  </a:lnTo>
                  <a:lnTo>
                    <a:pt x="404749" y="782828"/>
                  </a:lnTo>
                  <a:lnTo>
                    <a:pt x="410464" y="787400"/>
                  </a:lnTo>
                  <a:lnTo>
                    <a:pt x="410464" y="751078"/>
                  </a:lnTo>
                  <a:lnTo>
                    <a:pt x="404749" y="756666"/>
                  </a:lnTo>
                  <a:lnTo>
                    <a:pt x="42926" y="756666"/>
                  </a:lnTo>
                  <a:lnTo>
                    <a:pt x="37211" y="751078"/>
                  </a:lnTo>
                  <a:lnTo>
                    <a:pt x="37211" y="686181"/>
                  </a:lnTo>
                  <a:lnTo>
                    <a:pt x="42926" y="680593"/>
                  </a:lnTo>
                  <a:lnTo>
                    <a:pt x="404749" y="680593"/>
                  </a:lnTo>
                  <a:lnTo>
                    <a:pt x="410464" y="686181"/>
                  </a:lnTo>
                  <a:lnTo>
                    <a:pt x="410464" y="630580"/>
                  </a:lnTo>
                  <a:lnTo>
                    <a:pt x="397891" y="599808"/>
                  </a:lnTo>
                  <a:lnTo>
                    <a:pt x="397891" y="657860"/>
                  </a:lnTo>
                  <a:lnTo>
                    <a:pt x="53213" y="657860"/>
                  </a:lnTo>
                  <a:lnTo>
                    <a:pt x="80518" y="590804"/>
                  </a:lnTo>
                  <a:lnTo>
                    <a:pt x="81661" y="586232"/>
                  </a:lnTo>
                  <a:lnTo>
                    <a:pt x="87249" y="583946"/>
                  </a:lnTo>
                  <a:lnTo>
                    <a:pt x="362712" y="583946"/>
                  </a:lnTo>
                  <a:lnTo>
                    <a:pt x="367157" y="586232"/>
                  </a:lnTo>
                  <a:lnTo>
                    <a:pt x="369430" y="590804"/>
                  </a:lnTo>
                  <a:lnTo>
                    <a:pt x="397891" y="657860"/>
                  </a:lnTo>
                  <a:lnTo>
                    <a:pt x="397891" y="599808"/>
                  </a:lnTo>
                  <a:lnTo>
                    <a:pt x="391414" y="583946"/>
                  </a:lnTo>
                  <a:lnTo>
                    <a:pt x="390017" y="580517"/>
                  </a:lnTo>
                  <a:lnTo>
                    <a:pt x="384327" y="571233"/>
                  </a:lnTo>
                  <a:lnTo>
                    <a:pt x="376313" y="564057"/>
                  </a:lnTo>
                  <a:lnTo>
                    <a:pt x="366598" y="559435"/>
                  </a:lnTo>
                  <a:lnTo>
                    <a:pt x="355854" y="557784"/>
                  </a:lnTo>
                  <a:lnTo>
                    <a:pt x="90678" y="557784"/>
                  </a:lnTo>
                  <a:lnTo>
                    <a:pt x="56515" y="580517"/>
                  </a:lnTo>
                  <a:lnTo>
                    <a:pt x="14478" y="680593"/>
                  </a:lnTo>
                  <a:lnTo>
                    <a:pt x="12192" y="690753"/>
                  </a:lnTo>
                  <a:lnTo>
                    <a:pt x="12192" y="745363"/>
                  </a:lnTo>
                  <a:lnTo>
                    <a:pt x="12992" y="752792"/>
                  </a:lnTo>
                  <a:lnTo>
                    <a:pt x="15189" y="759447"/>
                  </a:lnTo>
                  <a:lnTo>
                    <a:pt x="18453" y="765035"/>
                  </a:lnTo>
                  <a:lnTo>
                    <a:pt x="22479" y="769239"/>
                  </a:lnTo>
                  <a:lnTo>
                    <a:pt x="18453" y="775195"/>
                  </a:lnTo>
                  <a:lnTo>
                    <a:pt x="15189" y="781278"/>
                  </a:lnTo>
                  <a:lnTo>
                    <a:pt x="12992" y="787603"/>
                  </a:lnTo>
                  <a:lnTo>
                    <a:pt x="12192" y="794258"/>
                  </a:lnTo>
                  <a:lnTo>
                    <a:pt x="12192" y="843153"/>
                  </a:lnTo>
                  <a:lnTo>
                    <a:pt x="12992" y="850557"/>
                  </a:lnTo>
                  <a:lnTo>
                    <a:pt x="15189" y="857338"/>
                  </a:lnTo>
                  <a:lnTo>
                    <a:pt x="18453" y="863282"/>
                  </a:lnTo>
                  <a:lnTo>
                    <a:pt x="22479" y="868172"/>
                  </a:lnTo>
                  <a:lnTo>
                    <a:pt x="18453" y="873467"/>
                  </a:lnTo>
                  <a:lnTo>
                    <a:pt x="15189" y="879208"/>
                  </a:lnTo>
                  <a:lnTo>
                    <a:pt x="12992" y="885418"/>
                  </a:lnTo>
                  <a:lnTo>
                    <a:pt x="12192" y="892048"/>
                  </a:lnTo>
                  <a:lnTo>
                    <a:pt x="12192" y="942086"/>
                  </a:lnTo>
                  <a:lnTo>
                    <a:pt x="15163" y="955916"/>
                  </a:lnTo>
                  <a:lnTo>
                    <a:pt x="23177" y="967498"/>
                  </a:lnTo>
                  <a:lnTo>
                    <a:pt x="34798" y="975448"/>
                  </a:lnTo>
                  <a:lnTo>
                    <a:pt x="48641" y="978408"/>
                  </a:lnTo>
                  <a:lnTo>
                    <a:pt x="395592" y="978408"/>
                  </a:lnTo>
                  <a:lnTo>
                    <a:pt x="410146" y="975448"/>
                  </a:lnTo>
                  <a:lnTo>
                    <a:pt x="422109" y="967498"/>
                  </a:lnTo>
                  <a:lnTo>
                    <a:pt x="430212" y="955916"/>
                  </a:lnTo>
                  <a:lnTo>
                    <a:pt x="430263" y="955675"/>
                  </a:lnTo>
                  <a:lnTo>
                    <a:pt x="433197" y="942086"/>
                  </a:lnTo>
                  <a:lnTo>
                    <a:pt x="433197" y="892048"/>
                  </a:lnTo>
                  <a:lnTo>
                    <a:pt x="432384" y="884770"/>
                  </a:lnTo>
                  <a:lnTo>
                    <a:pt x="430961" y="880618"/>
                  </a:lnTo>
                  <a:lnTo>
                    <a:pt x="430187" y="878357"/>
                  </a:lnTo>
                  <a:lnTo>
                    <a:pt x="426923" y="872820"/>
                  </a:lnTo>
                  <a:lnTo>
                    <a:pt x="422910" y="868172"/>
                  </a:lnTo>
                  <a:lnTo>
                    <a:pt x="426923" y="862164"/>
                  </a:lnTo>
                  <a:lnTo>
                    <a:pt x="429818" y="856742"/>
                  </a:lnTo>
                  <a:lnTo>
                    <a:pt x="430187" y="856056"/>
                  </a:lnTo>
                  <a:lnTo>
                    <a:pt x="432384" y="849744"/>
                  </a:lnTo>
                  <a:lnTo>
                    <a:pt x="433197" y="843153"/>
                  </a:lnTo>
                  <a:lnTo>
                    <a:pt x="433197" y="794258"/>
                  </a:lnTo>
                  <a:lnTo>
                    <a:pt x="432384" y="786815"/>
                  </a:lnTo>
                  <a:lnTo>
                    <a:pt x="430720" y="781685"/>
                  </a:lnTo>
                  <a:lnTo>
                    <a:pt x="430187" y="780034"/>
                  </a:lnTo>
                  <a:lnTo>
                    <a:pt x="426923" y="774115"/>
                  </a:lnTo>
                  <a:lnTo>
                    <a:pt x="422910" y="769239"/>
                  </a:lnTo>
                  <a:lnTo>
                    <a:pt x="426923" y="763892"/>
                  </a:lnTo>
                  <a:lnTo>
                    <a:pt x="430187" y="758113"/>
                  </a:lnTo>
                  <a:lnTo>
                    <a:pt x="430707" y="756666"/>
                  </a:lnTo>
                  <a:lnTo>
                    <a:pt x="432384" y="751941"/>
                  </a:lnTo>
                  <a:lnTo>
                    <a:pt x="433197" y="745363"/>
                  </a:lnTo>
                  <a:lnTo>
                    <a:pt x="433197" y="694182"/>
                  </a:lnTo>
                  <a:lnTo>
                    <a:pt x="434340" y="694182"/>
                  </a:lnTo>
                  <a:lnTo>
                    <a:pt x="434340" y="690753"/>
                  </a:lnTo>
                  <a:close/>
                </a:path>
                <a:path w="1856739" h="982980">
                  <a:moveTo>
                    <a:pt x="797052" y="365379"/>
                  </a:moveTo>
                  <a:lnTo>
                    <a:pt x="791464" y="359664"/>
                  </a:lnTo>
                  <a:lnTo>
                    <a:pt x="784606" y="359664"/>
                  </a:lnTo>
                  <a:lnTo>
                    <a:pt x="776732" y="359664"/>
                  </a:lnTo>
                  <a:lnTo>
                    <a:pt x="771144" y="365379"/>
                  </a:lnTo>
                  <a:lnTo>
                    <a:pt x="771144" y="379984"/>
                  </a:lnTo>
                  <a:lnTo>
                    <a:pt x="776732" y="385572"/>
                  </a:lnTo>
                  <a:lnTo>
                    <a:pt x="791464" y="385572"/>
                  </a:lnTo>
                  <a:lnTo>
                    <a:pt x="797052" y="379984"/>
                  </a:lnTo>
                  <a:lnTo>
                    <a:pt x="797052" y="365379"/>
                  </a:lnTo>
                  <a:close/>
                </a:path>
                <a:path w="1856739" h="982980">
                  <a:moveTo>
                    <a:pt x="797052" y="266192"/>
                  </a:moveTo>
                  <a:lnTo>
                    <a:pt x="791464" y="260604"/>
                  </a:lnTo>
                  <a:lnTo>
                    <a:pt x="784606" y="260604"/>
                  </a:lnTo>
                  <a:lnTo>
                    <a:pt x="776732" y="260604"/>
                  </a:lnTo>
                  <a:lnTo>
                    <a:pt x="771144" y="266192"/>
                  </a:lnTo>
                  <a:lnTo>
                    <a:pt x="771144" y="279400"/>
                  </a:lnTo>
                  <a:lnTo>
                    <a:pt x="776732" y="284988"/>
                  </a:lnTo>
                  <a:lnTo>
                    <a:pt x="791464" y="284988"/>
                  </a:lnTo>
                  <a:lnTo>
                    <a:pt x="797052" y="279400"/>
                  </a:lnTo>
                  <a:lnTo>
                    <a:pt x="797052" y="266192"/>
                  </a:lnTo>
                  <a:close/>
                </a:path>
                <a:path w="1856739" h="982980">
                  <a:moveTo>
                    <a:pt x="797052" y="165747"/>
                  </a:moveTo>
                  <a:lnTo>
                    <a:pt x="791464" y="160020"/>
                  </a:lnTo>
                  <a:lnTo>
                    <a:pt x="784606" y="160020"/>
                  </a:lnTo>
                  <a:lnTo>
                    <a:pt x="776732" y="160020"/>
                  </a:lnTo>
                  <a:lnTo>
                    <a:pt x="771144" y="165747"/>
                  </a:lnTo>
                  <a:lnTo>
                    <a:pt x="771144" y="180594"/>
                  </a:lnTo>
                  <a:lnTo>
                    <a:pt x="776732" y="187452"/>
                  </a:lnTo>
                  <a:lnTo>
                    <a:pt x="791464" y="187452"/>
                  </a:lnTo>
                  <a:lnTo>
                    <a:pt x="797052" y="180594"/>
                  </a:lnTo>
                  <a:lnTo>
                    <a:pt x="797052" y="165747"/>
                  </a:lnTo>
                  <a:close/>
                </a:path>
                <a:path w="1856739" h="982980">
                  <a:moveTo>
                    <a:pt x="809244" y="921893"/>
                  </a:moveTo>
                  <a:lnTo>
                    <a:pt x="803656" y="915924"/>
                  </a:lnTo>
                  <a:lnTo>
                    <a:pt x="796798" y="915924"/>
                  </a:lnTo>
                  <a:lnTo>
                    <a:pt x="788924" y="915924"/>
                  </a:lnTo>
                  <a:lnTo>
                    <a:pt x="783336" y="921893"/>
                  </a:lnTo>
                  <a:lnTo>
                    <a:pt x="783336" y="937387"/>
                  </a:lnTo>
                  <a:lnTo>
                    <a:pt x="788924" y="943356"/>
                  </a:lnTo>
                  <a:lnTo>
                    <a:pt x="803656" y="943356"/>
                  </a:lnTo>
                  <a:lnTo>
                    <a:pt x="809244" y="937387"/>
                  </a:lnTo>
                  <a:lnTo>
                    <a:pt x="809244" y="921893"/>
                  </a:lnTo>
                  <a:close/>
                </a:path>
                <a:path w="1856739" h="982980">
                  <a:moveTo>
                    <a:pt x="809244" y="822706"/>
                  </a:moveTo>
                  <a:lnTo>
                    <a:pt x="803656" y="816864"/>
                  </a:lnTo>
                  <a:lnTo>
                    <a:pt x="796798" y="816864"/>
                  </a:lnTo>
                  <a:lnTo>
                    <a:pt x="788924" y="816864"/>
                  </a:lnTo>
                  <a:lnTo>
                    <a:pt x="783336" y="822706"/>
                  </a:lnTo>
                  <a:lnTo>
                    <a:pt x="783336" y="836930"/>
                  </a:lnTo>
                  <a:lnTo>
                    <a:pt x="788924" y="842772"/>
                  </a:lnTo>
                  <a:lnTo>
                    <a:pt x="803656" y="842772"/>
                  </a:lnTo>
                  <a:lnTo>
                    <a:pt x="809244" y="836930"/>
                  </a:lnTo>
                  <a:lnTo>
                    <a:pt x="809244" y="822706"/>
                  </a:lnTo>
                  <a:close/>
                </a:path>
                <a:path w="1856739" h="982980">
                  <a:moveTo>
                    <a:pt x="809244" y="723519"/>
                  </a:moveTo>
                  <a:lnTo>
                    <a:pt x="803656" y="717804"/>
                  </a:lnTo>
                  <a:lnTo>
                    <a:pt x="796798" y="717804"/>
                  </a:lnTo>
                  <a:lnTo>
                    <a:pt x="788924" y="717804"/>
                  </a:lnTo>
                  <a:lnTo>
                    <a:pt x="783336" y="723519"/>
                  </a:lnTo>
                  <a:lnTo>
                    <a:pt x="783336" y="738378"/>
                  </a:lnTo>
                  <a:lnTo>
                    <a:pt x="788924" y="745236"/>
                  </a:lnTo>
                  <a:lnTo>
                    <a:pt x="803656" y="745236"/>
                  </a:lnTo>
                  <a:lnTo>
                    <a:pt x="809244" y="738378"/>
                  </a:lnTo>
                  <a:lnTo>
                    <a:pt x="809244" y="723519"/>
                  </a:lnTo>
                  <a:close/>
                </a:path>
                <a:path w="1856739" h="982980">
                  <a:moveTo>
                    <a:pt x="1098804" y="266192"/>
                  </a:moveTo>
                  <a:lnTo>
                    <a:pt x="1094232" y="260604"/>
                  </a:lnTo>
                  <a:lnTo>
                    <a:pt x="862838" y="260604"/>
                  </a:lnTo>
                  <a:lnTo>
                    <a:pt x="856107" y="260604"/>
                  </a:lnTo>
                  <a:lnTo>
                    <a:pt x="850392" y="266192"/>
                  </a:lnTo>
                  <a:lnTo>
                    <a:pt x="850392" y="272796"/>
                  </a:lnTo>
                  <a:lnTo>
                    <a:pt x="851535" y="279400"/>
                  </a:lnTo>
                  <a:lnTo>
                    <a:pt x="856107" y="284988"/>
                  </a:lnTo>
                  <a:lnTo>
                    <a:pt x="1094232" y="284988"/>
                  </a:lnTo>
                  <a:lnTo>
                    <a:pt x="1098804" y="279400"/>
                  </a:lnTo>
                  <a:lnTo>
                    <a:pt x="1098804" y="266192"/>
                  </a:lnTo>
                  <a:close/>
                </a:path>
                <a:path w="1856739" h="982980">
                  <a:moveTo>
                    <a:pt x="1100328" y="365379"/>
                  </a:moveTo>
                  <a:lnTo>
                    <a:pt x="1094613" y="359664"/>
                  </a:lnTo>
                  <a:lnTo>
                    <a:pt x="862584" y="359664"/>
                  </a:lnTo>
                  <a:lnTo>
                    <a:pt x="854583" y="359664"/>
                  </a:lnTo>
                  <a:lnTo>
                    <a:pt x="848868" y="365379"/>
                  </a:lnTo>
                  <a:lnTo>
                    <a:pt x="848868" y="379984"/>
                  </a:lnTo>
                  <a:lnTo>
                    <a:pt x="854583" y="385572"/>
                  </a:lnTo>
                  <a:lnTo>
                    <a:pt x="1094613" y="385572"/>
                  </a:lnTo>
                  <a:lnTo>
                    <a:pt x="1100328" y="379984"/>
                  </a:lnTo>
                  <a:lnTo>
                    <a:pt x="1100328" y="365379"/>
                  </a:lnTo>
                  <a:close/>
                </a:path>
                <a:path w="1856739" h="982980">
                  <a:moveTo>
                    <a:pt x="1100328" y="165608"/>
                  </a:moveTo>
                  <a:lnTo>
                    <a:pt x="1094613" y="160020"/>
                  </a:lnTo>
                  <a:lnTo>
                    <a:pt x="862584" y="160020"/>
                  </a:lnTo>
                  <a:lnTo>
                    <a:pt x="854583" y="160020"/>
                  </a:lnTo>
                  <a:lnTo>
                    <a:pt x="848868" y="165608"/>
                  </a:lnTo>
                  <a:lnTo>
                    <a:pt x="848868" y="180340"/>
                  </a:lnTo>
                  <a:lnTo>
                    <a:pt x="854583" y="185928"/>
                  </a:lnTo>
                  <a:lnTo>
                    <a:pt x="1094613" y="185928"/>
                  </a:lnTo>
                  <a:lnTo>
                    <a:pt x="1100328" y="180340"/>
                  </a:lnTo>
                  <a:lnTo>
                    <a:pt x="1100328" y="165608"/>
                  </a:lnTo>
                  <a:close/>
                </a:path>
                <a:path w="1856739" h="982980">
                  <a:moveTo>
                    <a:pt x="1110996" y="921893"/>
                  </a:moveTo>
                  <a:lnTo>
                    <a:pt x="1105281" y="915924"/>
                  </a:lnTo>
                  <a:lnTo>
                    <a:pt x="874649" y="915924"/>
                  </a:lnTo>
                  <a:lnTo>
                    <a:pt x="866775" y="915924"/>
                  </a:lnTo>
                  <a:lnTo>
                    <a:pt x="861060" y="921893"/>
                  </a:lnTo>
                  <a:lnTo>
                    <a:pt x="861060" y="937387"/>
                  </a:lnTo>
                  <a:lnTo>
                    <a:pt x="866775" y="943356"/>
                  </a:lnTo>
                  <a:lnTo>
                    <a:pt x="1105281" y="943356"/>
                  </a:lnTo>
                  <a:lnTo>
                    <a:pt x="1110996" y="937387"/>
                  </a:lnTo>
                  <a:lnTo>
                    <a:pt x="1110996" y="921893"/>
                  </a:lnTo>
                  <a:close/>
                </a:path>
                <a:path w="1856739" h="982980">
                  <a:moveTo>
                    <a:pt x="1110996" y="822706"/>
                  </a:moveTo>
                  <a:lnTo>
                    <a:pt x="1106424" y="816864"/>
                  </a:lnTo>
                  <a:lnTo>
                    <a:pt x="875030" y="816864"/>
                  </a:lnTo>
                  <a:lnTo>
                    <a:pt x="868299" y="816864"/>
                  </a:lnTo>
                  <a:lnTo>
                    <a:pt x="862584" y="822706"/>
                  </a:lnTo>
                  <a:lnTo>
                    <a:pt x="862584" y="829818"/>
                  </a:lnTo>
                  <a:lnTo>
                    <a:pt x="863727" y="836930"/>
                  </a:lnTo>
                  <a:lnTo>
                    <a:pt x="868299" y="842772"/>
                  </a:lnTo>
                  <a:lnTo>
                    <a:pt x="1106424" y="842772"/>
                  </a:lnTo>
                  <a:lnTo>
                    <a:pt x="1110996" y="836930"/>
                  </a:lnTo>
                  <a:lnTo>
                    <a:pt x="1110996" y="822706"/>
                  </a:lnTo>
                  <a:close/>
                </a:path>
                <a:path w="1856739" h="982980">
                  <a:moveTo>
                    <a:pt x="1110996" y="723392"/>
                  </a:moveTo>
                  <a:lnTo>
                    <a:pt x="1105281" y="717804"/>
                  </a:lnTo>
                  <a:lnTo>
                    <a:pt x="874649" y="717804"/>
                  </a:lnTo>
                  <a:lnTo>
                    <a:pt x="866775" y="717804"/>
                  </a:lnTo>
                  <a:lnTo>
                    <a:pt x="861060" y="723392"/>
                  </a:lnTo>
                  <a:lnTo>
                    <a:pt x="861060" y="738124"/>
                  </a:lnTo>
                  <a:lnTo>
                    <a:pt x="866775" y="743712"/>
                  </a:lnTo>
                  <a:lnTo>
                    <a:pt x="1105281" y="743712"/>
                  </a:lnTo>
                  <a:lnTo>
                    <a:pt x="1110996" y="738124"/>
                  </a:lnTo>
                  <a:lnTo>
                    <a:pt x="1110996" y="723392"/>
                  </a:lnTo>
                  <a:close/>
                </a:path>
                <a:path w="1856739" h="982980">
                  <a:moveTo>
                    <a:pt x="1147572" y="137541"/>
                  </a:moveTo>
                  <a:lnTo>
                    <a:pt x="1146429" y="131953"/>
                  </a:lnTo>
                  <a:lnTo>
                    <a:pt x="1144143" y="127381"/>
                  </a:lnTo>
                  <a:lnTo>
                    <a:pt x="1134846" y="104648"/>
                  </a:lnTo>
                  <a:lnTo>
                    <a:pt x="1123696" y="77368"/>
                  </a:lnTo>
                  <a:lnTo>
                    <a:pt x="1123696" y="132969"/>
                  </a:lnTo>
                  <a:lnTo>
                    <a:pt x="1123696" y="197866"/>
                  </a:lnTo>
                  <a:lnTo>
                    <a:pt x="1123696" y="234188"/>
                  </a:lnTo>
                  <a:lnTo>
                    <a:pt x="1123696" y="297815"/>
                  </a:lnTo>
                  <a:lnTo>
                    <a:pt x="1123696" y="333121"/>
                  </a:lnTo>
                  <a:lnTo>
                    <a:pt x="1123696" y="396748"/>
                  </a:lnTo>
                  <a:lnTo>
                    <a:pt x="1117981" y="402463"/>
                  </a:lnTo>
                  <a:lnTo>
                    <a:pt x="756158" y="402463"/>
                  </a:lnTo>
                  <a:lnTo>
                    <a:pt x="750443" y="396748"/>
                  </a:lnTo>
                  <a:lnTo>
                    <a:pt x="750443" y="333121"/>
                  </a:lnTo>
                  <a:lnTo>
                    <a:pt x="756158" y="327406"/>
                  </a:lnTo>
                  <a:lnTo>
                    <a:pt x="1117981" y="327406"/>
                  </a:lnTo>
                  <a:lnTo>
                    <a:pt x="1123696" y="333121"/>
                  </a:lnTo>
                  <a:lnTo>
                    <a:pt x="1123696" y="297815"/>
                  </a:lnTo>
                  <a:lnTo>
                    <a:pt x="1117981" y="303530"/>
                  </a:lnTo>
                  <a:lnTo>
                    <a:pt x="756158" y="303530"/>
                  </a:lnTo>
                  <a:lnTo>
                    <a:pt x="750443" y="297815"/>
                  </a:lnTo>
                  <a:lnTo>
                    <a:pt x="750443" y="234188"/>
                  </a:lnTo>
                  <a:lnTo>
                    <a:pt x="756158" y="228473"/>
                  </a:lnTo>
                  <a:lnTo>
                    <a:pt x="1111123" y="228473"/>
                  </a:lnTo>
                  <a:lnTo>
                    <a:pt x="1117981" y="229616"/>
                  </a:lnTo>
                  <a:lnTo>
                    <a:pt x="1123696" y="234188"/>
                  </a:lnTo>
                  <a:lnTo>
                    <a:pt x="1123696" y="197866"/>
                  </a:lnTo>
                  <a:lnTo>
                    <a:pt x="1117981" y="203454"/>
                  </a:lnTo>
                  <a:lnTo>
                    <a:pt x="756158" y="203454"/>
                  </a:lnTo>
                  <a:lnTo>
                    <a:pt x="750443" y="197866"/>
                  </a:lnTo>
                  <a:lnTo>
                    <a:pt x="750443" y="132969"/>
                  </a:lnTo>
                  <a:lnTo>
                    <a:pt x="756158" y="127381"/>
                  </a:lnTo>
                  <a:lnTo>
                    <a:pt x="1117981" y="127381"/>
                  </a:lnTo>
                  <a:lnTo>
                    <a:pt x="1123696" y="132969"/>
                  </a:lnTo>
                  <a:lnTo>
                    <a:pt x="1123696" y="77368"/>
                  </a:lnTo>
                  <a:lnTo>
                    <a:pt x="1111123" y="46596"/>
                  </a:lnTo>
                  <a:lnTo>
                    <a:pt x="1111123" y="104648"/>
                  </a:lnTo>
                  <a:lnTo>
                    <a:pt x="766445" y="104648"/>
                  </a:lnTo>
                  <a:lnTo>
                    <a:pt x="793750" y="37592"/>
                  </a:lnTo>
                  <a:lnTo>
                    <a:pt x="794893" y="33020"/>
                  </a:lnTo>
                  <a:lnTo>
                    <a:pt x="800481" y="30734"/>
                  </a:lnTo>
                  <a:lnTo>
                    <a:pt x="1075944" y="30734"/>
                  </a:lnTo>
                  <a:lnTo>
                    <a:pt x="1080389" y="33020"/>
                  </a:lnTo>
                  <a:lnTo>
                    <a:pt x="1082675" y="37592"/>
                  </a:lnTo>
                  <a:lnTo>
                    <a:pt x="1111123" y="104648"/>
                  </a:lnTo>
                  <a:lnTo>
                    <a:pt x="1111123" y="46596"/>
                  </a:lnTo>
                  <a:lnTo>
                    <a:pt x="1104646" y="30734"/>
                  </a:lnTo>
                  <a:lnTo>
                    <a:pt x="1103249" y="27305"/>
                  </a:lnTo>
                  <a:lnTo>
                    <a:pt x="1097559" y="18021"/>
                  </a:lnTo>
                  <a:lnTo>
                    <a:pt x="1089545" y="10845"/>
                  </a:lnTo>
                  <a:lnTo>
                    <a:pt x="1079830" y="6223"/>
                  </a:lnTo>
                  <a:lnTo>
                    <a:pt x="1069086" y="4572"/>
                  </a:lnTo>
                  <a:lnTo>
                    <a:pt x="803910" y="4572"/>
                  </a:lnTo>
                  <a:lnTo>
                    <a:pt x="769747" y="27305"/>
                  </a:lnTo>
                  <a:lnTo>
                    <a:pt x="727710" y="127381"/>
                  </a:lnTo>
                  <a:lnTo>
                    <a:pt x="725424" y="137541"/>
                  </a:lnTo>
                  <a:lnTo>
                    <a:pt x="725424" y="192151"/>
                  </a:lnTo>
                  <a:lnTo>
                    <a:pt x="726224" y="199580"/>
                  </a:lnTo>
                  <a:lnTo>
                    <a:pt x="728421" y="206235"/>
                  </a:lnTo>
                  <a:lnTo>
                    <a:pt x="731685" y="211823"/>
                  </a:lnTo>
                  <a:lnTo>
                    <a:pt x="735711" y="216027"/>
                  </a:lnTo>
                  <a:lnTo>
                    <a:pt x="731685" y="221983"/>
                  </a:lnTo>
                  <a:lnTo>
                    <a:pt x="728421" y="228066"/>
                  </a:lnTo>
                  <a:lnTo>
                    <a:pt x="726224" y="234391"/>
                  </a:lnTo>
                  <a:lnTo>
                    <a:pt x="725424" y="241046"/>
                  </a:lnTo>
                  <a:lnTo>
                    <a:pt x="725424" y="289941"/>
                  </a:lnTo>
                  <a:lnTo>
                    <a:pt x="726224" y="297345"/>
                  </a:lnTo>
                  <a:lnTo>
                    <a:pt x="728421" y="304126"/>
                  </a:lnTo>
                  <a:lnTo>
                    <a:pt x="731685" y="310070"/>
                  </a:lnTo>
                  <a:lnTo>
                    <a:pt x="735711" y="314960"/>
                  </a:lnTo>
                  <a:lnTo>
                    <a:pt x="731685" y="320255"/>
                  </a:lnTo>
                  <a:lnTo>
                    <a:pt x="728421" y="325996"/>
                  </a:lnTo>
                  <a:lnTo>
                    <a:pt x="726224" y="332206"/>
                  </a:lnTo>
                  <a:lnTo>
                    <a:pt x="725424" y="338836"/>
                  </a:lnTo>
                  <a:lnTo>
                    <a:pt x="725424" y="388874"/>
                  </a:lnTo>
                  <a:lnTo>
                    <a:pt x="728395" y="402704"/>
                  </a:lnTo>
                  <a:lnTo>
                    <a:pt x="736409" y="414286"/>
                  </a:lnTo>
                  <a:lnTo>
                    <a:pt x="748030" y="422236"/>
                  </a:lnTo>
                  <a:lnTo>
                    <a:pt x="761873" y="425196"/>
                  </a:lnTo>
                  <a:lnTo>
                    <a:pt x="1108837" y="425196"/>
                  </a:lnTo>
                  <a:lnTo>
                    <a:pt x="1123378" y="422236"/>
                  </a:lnTo>
                  <a:lnTo>
                    <a:pt x="1135341" y="414286"/>
                  </a:lnTo>
                  <a:lnTo>
                    <a:pt x="1143444" y="402704"/>
                  </a:lnTo>
                  <a:lnTo>
                    <a:pt x="1143495" y="402463"/>
                  </a:lnTo>
                  <a:lnTo>
                    <a:pt x="1146429" y="388874"/>
                  </a:lnTo>
                  <a:lnTo>
                    <a:pt x="1146429" y="338836"/>
                  </a:lnTo>
                  <a:lnTo>
                    <a:pt x="1145616" y="331558"/>
                  </a:lnTo>
                  <a:lnTo>
                    <a:pt x="1144193" y="327406"/>
                  </a:lnTo>
                  <a:lnTo>
                    <a:pt x="1143419" y="325145"/>
                  </a:lnTo>
                  <a:lnTo>
                    <a:pt x="1140155" y="319608"/>
                  </a:lnTo>
                  <a:lnTo>
                    <a:pt x="1136142" y="314960"/>
                  </a:lnTo>
                  <a:lnTo>
                    <a:pt x="1140155" y="308952"/>
                  </a:lnTo>
                  <a:lnTo>
                    <a:pt x="1143050" y="303530"/>
                  </a:lnTo>
                  <a:lnTo>
                    <a:pt x="1143419" y="302831"/>
                  </a:lnTo>
                  <a:lnTo>
                    <a:pt x="1145616" y="296532"/>
                  </a:lnTo>
                  <a:lnTo>
                    <a:pt x="1146429" y="289941"/>
                  </a:lnTo>
                  <a:lnTo>
                    <a:pt x="1146429" y="241046"/>
                  </a:lnTo>
                  <a:lnTo>
                    <a:pt x="1145616" y="233603"/>
                  </a:lnTo>
                  <a:lnTo>
                    <a:pt x="1143952" y="228473"/>
                  </a:lnTo>
                  <a:lnTo>
                    <a:pt x="1143419" y="226822"/>
                  </a:lnTo>
                  <a:lnTo>
                    <a:pt x="1140155" y="220903"/>
                  </a:lnTo>
                  <a:lnTo>
                    <a:pt x="1136142" y="216027"/>
                  </a:lnTo>
                  <a:lnTo>
                    <a:pt x="1140155" y="210680"/>
                  </a:lnTo>
                  <a:lnTo>
                    <a:pt x="1143419" y="204901"/>
                  </a:lnTo>
                  <a:lnTo>
                    <a:pt x="1143939" y="203454"/>
                  </a:lnTo>
                  <a:lnTo>
                    <a:pt x="1145616" y="198729"/>
                  </a:lnTo>
                  <a:lnTo>
                    <a:pt x="1146429" y="192151"/>
                  </a:lnTo>
                  <a:lnTo>
                    <a:pt x="1146429" y="140970"/>
                  </a:lnTo>
                  <a:lnTo>
                    <a:pt x="1147572" y="140970"/>
                  </a:lnTo>
                  <a:lnTo>
                    <a:pt x="1147572" y="137541"/>
                  </a:lnTo>
                  <a:close/>
                </a:path>
                <a:path w="1856739" h="982980">
                  <a:moveTo>
                    <a:pt x="1159764" y="695325"/>
                  </a:moveTo>
                  <a:lnTo>
                    <a:pt x="1158621" y="689737"/>
                  </a:lnTo>
                  <a:lnTo>
                    <a:pt x="1156335" y="685165"/>
                  </a:lnTo>
                  <a:lnTo>
                    <a:pt x="1147038" y="662432"/>
                  </a:lnTo>
                  <a:lnTo>
                    <a:pt x="1135888" y="635152"/>
                  </a:lnTo>
                  <a:lnTo>
                    <a:pt x="1135888" y="690753"/>
                  </a:lnTo>
                  <a:lnTo>
                    <a:pt x="1135888" y="755650"/>
                  </a:lnTo>
                  <a:lnTo>
                    <a:pt x="1135888" y="791972"/>
                  </a:lnTo>
                  <a:lnTo>
                    <a:pt x="1135888" y="855599"/>
                  </a:lnTo>
                  <a:lnTo>
                    <a:pt x="1135888" y="890905"/>
                  </a:lnTo>
                  <a:lnTo>
                    <a:pt x="1135888" y="954532"/>
                  </a:lnTo>
                  <a:lnTo>
                    <a:pt x="1130173" y="960247"/>
                  </a:lnTo>
                  <a:lnTo>
                    <a:pt x="768350" y="960247"/>
                  </a:lnTo>
                  <a:lnTo>
                    <a:pt x="762635" y="954532"/>
                  </a:lnTo>
                  <a:lnTo>
                    <a:pt x="762635" y="890905"/>
                  </a:lnTo>
                  <a:lnTo>
                    <a:pt x="768350" y="885190"/>
                  </a:lnTo>
                  <a:lnTo>
                    <a:pt x="1130173" y="885190"/>
                  </a:lnTo>
                  <a:lnTo>
                    <a:pt x="1135888" y="890905"/>
                  </a:lnTo>
                  <a:lnTo>
                    <a:pt x="1135888" y="855599"/>
                  </a:lnTo>
                  <a:lnTo>
                    <a:pt x="1130173" y="861314"/>
                  </a:lnTo>
                  <a:lnTo>
                    <a:pt x="768350" y="861314"/>
                  </a:lnTo>
                  <a:lnTo>
                    <a:pt x="762635" y="855599"/>
                  </a:lnTo>
                  <a:lnTo>
                    <a:pt x="762635" y="791972"/>
                  </a:lnTo>
                  <a:lnTo>
                    <a:pt x="768350" y="786257"/>
                  </a:lnTo>
                  <a:lnTo>
                    <a:pt x="1123315" y="786257"/>
                  </a:lnTo>
                  <a:lnTo>
                    <a:pt x="1130173" y="787400"/>
                  </a:lnTo>
                  <a:lnTo>
                    <a:pt x="1135888" y="791972"/>
                  </a:lnTo>
                  <a:lnTo>
                    <a:pt x="1135888" y="755650"/>
                  </a:lnTo>
                  <a:lnTo>
                    <a:pt x="1130173" y="761238"/>
                  </a:lnTo>
                  <a:lnTo>
                    <a:pt x="768350" y="761238"/>
                  </a:lnTo>
                  <a:lnTo>
                    <a:pt x="762635" y="755650"/>
                  </a:lnTo>
                  <a:lnTo>
                    <a:pt x="762635" y="690753"/>
                  </a:lnTo>
                  <a:lnTo>
                    <a:pt x="768350" y="685165"/>
                  </a:lnTo>
                  <a:lnTo>
                    <a:pt x="1130173" y="685165"/>
                  </a:lnTo>
                  <a:lnTo>
                    <a:pt x="1135888" y="690753"/>
                  </a:lnTo>
                  <a:lnTo>
                    <a:pt x="1135888" y="635152"/>
                  </a:lnTo>
                  <a:lnTo>
                    <a:pt x="1123315" y="604380"/>
                  </a:lnTo>
                  <a:lnTo>
                    <a:pt x="1123315" y="662432"/>
                  </a:lnTo>
                  <a:lnTo>
                    <a:pt x="778637" y="662432"/>
                  </a:lnTo>
                  <a:lnTo>
                    <a:pt x="805942" y="595376"/>
                  </a:lnTo>
                  <a:lnTo>
                    <a:pt x="807085" y="590804"/>
                  </a:lnTo>
                  <a:lnTo>
                    <a:pt x="812673" y="588518"/>
                  </a:lnTo>
                  <a:lnTo>
                    <a:pt x="1088136" y="588518"/>
                  </a:lnTo>
                  <a:lnTo>
                    <a:pt x="1092581" y="590804"/>
                  </a:lnTo>
                  <a:lnTo>
                    <a:pt x="1094867" y="595376"/>
                  </a:lnTo>
                  <a:lnTo>
                    <a:pt x="1123315" y="662432"/>
                  </a:lnTo>
                  <a:lnTo>
                    <a:pt x="1123315" y="604380"/>
                  </a:lnTo>
                  <a:lnTo>
                    <a:pt x="1116838" y="588518"/>
                  </a:lnTo>
                  <a:lnTo>
                    <a:pt x="1115441" y="585089"/>
                  </a:lnTo>
                  <a:lnTo>
                    <a:pt x="1109751" y="575805"/>
                  </a:lnTo>
                  <a:lnTo>
                    <a:pt x="1101737" y="568629"/>
                  </a:lnTo>
                  <a:lnTo>
                    <a:pt x="1092022" y="564007"/>
                  </a:lnTo>
                  <a:lnTo>
                    <a:pt x="1081278" y="562356"/>
                  </a:lnTo>
                  <a:lnTo>
                    <a:pt x="816102" y="562356"/>
                  </a:lnTo>
                  <a:lnTo>
                    <a:pt x="781939" y="585089"/>
                  </a:lnTo>
                  <a:lnTo>
                    <a:pt x="739902" y="685165"/>
                  </a:lnTo>
                  <a:lnTo>
                    <a:pt x="737616" y="695325"/>
                  </a:lnTo>
                  <a:lnTo>
                    <a:pt x="737616" y="749935"/>
                  </a:lnTo>
                  <a:lnTo>
                    <a:pt x="738416" y="757364"/>
                  </a:lnTo>
                  <a:lnTo>
                    <a:pt x="740613" y="764019"/>
                  </a:lnTo>
                  <a:lnTo>
                    <a:pt x="743877" y="769607"/>
                  </a:lnTo>
                  <a:lnTo>
                    <a:pt x="747903" y="773811"/>
                  </a:lnTo>
                  <a:lnTo>
                    <a:pt x="743877" y="779767"/>
                  </a:lnTo>
                  <a:lnTo>
                    <a:pt x="740613" y="785850"/>
                  </a:lnTo>
                  <a:lnTo>
                    <a:pt x="738416" y="792175"/>
                  </a:lnTo>
                  <a:lnTo>
                    <a:pt x="737616" y="798830"/>
                  </a:lnTo>
                  <a:lnTo>
                    <a:pt x="737616" y="847725"/>
                  </a:lnTo>
                  <a:lnTo>
                    <a:pt x="738416" y="855129"/>
                  </a:lnTo>
                  <a:lnTo>
                    <a:pt x="740613" y="861910"/>
                  </a:lnTo>
                  <a:lnTo>
                    <a:pt x="743877" y="867854"/>
                  </a:lnTo>
                  <a:lnTo>
                    <a:pt x="747903" y="872744"/>
                  </a:lnTo>
                  <a:lnTo>
                    <a:pt x="743877" y="878039"/>
                  </a:lnTo>
                  <a:lnTo>
                    <a:pt x="740613" y="883780"/>
                  </a:lnTo>
                  <a:lnTo>
                    <a:pt x="738416" y="889990"/>
                  </a:lnTo>
                  <a:lnTo>
                    <a:pt x="737616" y="896620"/>
                  </a:lnTo>
                  <a:lnTo>
                    <a:pt x="737616" y="946658"/>
                  </a:lnTo>
                  <a:lnTo>
                    <a:pt x="740587" y="960488"/>
                  </a:lnTo>
                  <a:lnTo>
                    <a:pt x="748601" y="972058"/>
                  </a:lnTo>
                  <a:lnTo>
                    <a:pt x="760222" y="980020"/>
                  </a:lnTo>
                  <a:lnTo>
                    <a:pt x="774065" y="982980"/>
                  </a:lnTo>
                  <a:lnTo>
                    <a:pt x="1121029" y="982980"/>
                  </a:lnTo>
                  <a:lnTo>
                    <a:pt x="1135570" y="980020"/>
                  </a:lnTo>
                  <a:lnTo>
                    <a:pt x="1147533" y="972058"/>
                  </a:lnTo>
                  <a:lnTo>
                    <a:pt x="1155636" y="960488"/>
                  </a:lnTo>
                  <a:lnTo>
                    <a:pt x="1155687" y="960247"/>
                  </a:lnTo>
                  <a:lnTo>
                    <a:pt x="1158621" y="946658"/>
                  </a:lnTo>
                  <a:lnTo>
                    <a:pt x="1158621" y="896620"/>
                  </a:lnTo>
                  <a:lnTo>
                    <a:pt x="1157808" y="889342"/>
                  </a:lnTo>
                  <a:lnTo>
                    <a:pt x="1156385" y="885190"/>
                  </a:lnTo>
                  <a:lnTo>
                    <a:pt x="1155611" y="882929"/>
                  </a:lnTo>
                  <a:lnTo>
                    <a:pt x="1152347" y="877392"/>
                  </a:lnTo>
                  <a:lnTo>
                    <a:pt x="1148334" y="872744"/>
                  </a:lnTo>
                  <a:lnTo>
                    <a:pt x="1152347" y="866736"/>
                  </a:lnTo>
                  <a:lnTo>
                    <a:pt x="1155242" y="861314"/>
                  </a:lnTo>
                  <a:lnTo>
                    <a:pt x="1155611" y="860615"/>
                  </a:lnTo>
                  <a:lnTo>
                    <a:pt x="1157808" y="854316"/>
                  </a:lnTo>
                  <a:lnTo>
                    <a:pt x="1158621" y="847725"/>
                  </a:lnTo>
                  <a:lnTo>
                    <a:pt x="1158621" y="798830"/>
                  </a:lnTo>
                  <a:lnTo>
                    <a:pt x="1157808" y="791387"/>
                  </a:lnTo>
                  <a:lnTo>
                    <a:pt x="1156144" y="786257"/>
                  </a:lnTo>
                  <a:lnTo>
                    <a:pt x="1155611" y="784606"/>
                  </a:lnTo>
                  <a:lnTo>
                    <a:pt x="1152347" y="778687"/>
                  </a:lnTo>
                  <a:lnTo>
                    <a:pt x="1148334" y="773811"/>
                  </a:lnTo>
                  <a:lnTo>
                    <a:pt x="1152347" y="768464"/>
                  </a:lnTo>
                  <a:lnTo>
                    <a:pt x="1155611" y="762685"/>
                  </a:lnTo>
                  <a:lnTo>
                    <a:pt x="1156131" y="761238"/>
                  </a:lnTo>
                  <a:lnTo>
                    <a:pt x="1157808" y="756513"/>
                  </a:lnTo>
                  <a:lnTo>
                    <a:pt x="1158621" y="749935"/>
                  </a:lnTo>
                  <a:lnTo>
                    <a:pt x="1158621" y="698754"/>
                  </a:lnTo>
                  <a:lnTo>
                    <a:pt x="1159764" y="698754"/>
                  </a:lnTo>
                  <a:lnTo>
                    <a:pt x="1159764" y="695325"/>
                  </a:lnTo>
                  <a:close/>
                </a:path>
                <a:path w="1856739" h="982980">
                  <a:moveTo>
                    <a:pt x="1493520" y="360807"/>
                  </a:moveTo>
                  <a:lnTo>
                    <a:pt x="1487932" y="355092"/>
                  </a:lnTo>
                  <a:lnTo>
                    <a:pt x="1481074" y="355092"/>
                  </a:lnTo>
                  <a:lnTo>
                    <a:pt x="1473200" y="355092"/>
                  </a:lnTo>
                  <a:lnTo>
                    <a:pt x="1467612" y="360807"/>
                  </a:lnTo>
                  <a:lnTo>
                    <a:pt x="1467612" y="375412"/>
                  </a:lnTo>
                  <a:lnTo>
                    <a:pt x="1473200" y="381000"/>
                  </a:lnTo>
                  <a:lnTo>
                    <a:pt x="1487932" y="381000"/>
                  </a:lnTo>
                  <a:lnTo>
                    <a:pt x="1493520" y="375412"/>
                  </a:lnTo>
                  <a:lnTo>
                    <a:pt x="1493520" y="360807"/>
                  </a:lnTo>
                  <a:close/>
                </a:path>
                <a:path w="1856739" h="982980">
                  <a:moveTo>
                    <a:pt x="1493520" y="261874"/>
                  </a:moveTo>
                  <a:lnTo>
                    <a:pt x="1487932" y="256032"/>
                  </a:lnTo>
                  <a:lnTo>
                    <a:pt x="1481074" y="256032"/>
                  </a:lnTo>
                  <a:lnTo>
                    <a:pt x="1473200" y="256032"/>
                  </a:lnTo>
                  <a:lnTo>
                    <a:pt x="1467612" y="261874"/>
                  </a:lnTo>
                  <a:lnTo>
                    <a:pt x="1467612" y="276098"/>
                  </a:lnTo>
                  <a:lnTo>
                    <a:pt x="1473200" y="281940"/>
                  </a:lnTo>
                  <a:lnTo>
                    <a:pt x="1487932" y="281940"/>
                  </a:lnTo>
                  <a:lnTo>
                    <a:pt x="1493520" y="276098"/>
                  </a:lnTo>
                  <a:lnTo>
                    <a:pt x="1493520" y="261874"/>
                  </a:lnTo>
                  <a:close/>
                </a:path>
                <a:path w="1856739" h="982980">
                  <a:moveTo>
                    <a:pt x="1493520" y="161163"/>
                  </a:moveTo>
                  <a:lnTo>
                    <a:pt x="1487932" y="155460"/>
                  </a:lnTo>
                  <a:lnTo>
                    <a:pt x="1481074" y="155460"/>
                  </a:lnTo>
                  <a:lnTo>
                    <a:pt x="1473200" y="155460"/>
                  </a:lnTo>
                  <a:lnTo>
                    <a:pt x="1467612" y="161163"/>
                  </a:lnTo>
                  <a:lnTo>
                    <a:pt x="1467612" y="176034"/>
                  </a:lnTo>
                  <a:lnTo>
                    <a:pt x="1473200" y="182880"/>
                  </a:lnTo>
                  <a:lnTo>
                    <a:pt x="1487932" y="182880"/>
                  </a:lnTo>
                  <a:lnTo>
                    <a:pt x="1493520" y="176034"/>
                  </a:lnTo>
                  <a:lnTo>
                    <a:pt x="1493520" y="161163"/>
                  </a:lnTo>
                  <a:close/>
                </a:path>
                <a:path w="1856739" h="982980">
                  <a:moveTo>
                    <a:pt x="1505712" y="918591"/>
                  </a:moveTo>
                  <a:lnTo>
                    <a:pt x="1500124" y="912876"/>
                  </a:lnTo>
                  <a:lnTo>
                    <a:pt x="1493266" y="912876"/>
                  </a:lnTo>
                  <a:lnTo>
                    <a:pt x="1485392" y="912876"/>
                  </a:lnTo>
                  <a:lnTo>
                    <a:pt x="1479804" y="918591"/>
                  </a:lnTo>
                  <a:lnTo>
                    <a:pt x="1479804" y="933196"/>
                  </a:lnTo>
                  <a:lnTo>
                    <a:pt x="1485392" y="938784"/>
                  </a:lnTo>
                  <a:lnTo>
                    <a:pt x="1500124" y="938784"/>
                  </a:lnTo>
                  <a:lnTo>
                    <a:pt x="1505712" y="933196"/>
                  </a:lnTo>
                  <a:lnTo>
                    <a:pt x="1505712" y="918591"/>
                  </a:lnTo>
                  <a:close/>
                </a:path>
                <a:path w="1856739" h="982980">
                  <a:moveTo>
                    <a:pt x="1505712" y="819404"/>
                  </a:moveTo>
                  <a:lnTo>
                    <a:pt x="1500124" y="813816"/>
                  </a:lnTo>
                  <a:lnTo>
                    <a:pt x="1493266" y="813816"/>
                  </a:lnTo>
                  <a:lnTo>
                    <a:pt x="1485392" y="813816"/>
                  </a:lnTo>
                  <a:lnTo>
                    <a:pt x="1479804" y="819404"/>
                  </a:lnTo>
                  <a:lnTo>
                    <a:pt x="1479804" y="832612"/>
                  </a:lnTo>
                  <a:lnTo>
                    <a:pt x="1485392" y="838200"/>
                  </a:lnTo>
                  <a:lnTo>
                    <a:pt x="1500124" y="838200"/>
                  </a:lnTo>
                  <a:lnTo>
                    <a:pt x="1505712" y="832612"/>
                  </a:lnTo>
                  <a:lnTo>
                    <a:pt x="1505712" y="819404"/>
                  </a:lnTo>
                  <a:close/>
                </a:path>
                <a:path w="1856739" h="982980">
                  <a:moveTo>
                    <a:pt x="1505712" y="718947"/>
                  </a:moveTo>
                  <a:lnTo>
                    <a:pt x="1500124" y="713232"/>
                  </a:lnTo>
                  <a:lnTo>
                    <a:pt x="1493266" y="713232"/>
                  </a:lnTo>
                  <a:lnTo>
                    <a:pt x="1485392" y="713232"/>
                  </a:lnTo>
                  <a:lnTo>
                    <a:pt x="1479804" y="718947"/>
                  </a:lnTo>
                  <a:lnTo>
                    <a:pt x="1479804" y="733806"/>
                  </a:lnTo>
                  <a:lnTo>
                    <a:pt x="1485392" y="740664"/>
                  </a:lnTo>
                  <a:lnTo>
                    <a:pt x="1500124" y="740664"/>
                  </a:lnTo>
                  <a:lnTo>
                    <a:pt x="1505712" y="733806"/>
                  </a:lnTo>
                  <a:lnTo>
                    <a:pt x="1505712" y="718947"/>
                  </a:lnTo>
                  <a:close/>
                </a:path>
                <a:path w="1856739" h="982980">
                  <a:moveTo>
                    <a:pt x="1795272" y="261874"/>
                  </a:moveTo>
                  <a:lnTo>
                    <a:pt x="1790700" y="256032"/>
                  </a:lnTo>
                  <a:lnTo>
                    <a:pt x="1559306" y="256032"/>
                  </a:lnTo>
                  <a:lnTo>
                    <a:pt x="1552575" y="256032"/>
                  </a:lnTo>
                  <a:lnTo>
                    <a:pt x="1546860" y="261874"/>
                  </a:lnTo>
                  <a:lnTo>
                    <a:pt x="1546860" y="268986"/>
                  </a:lnTo>
                  <a:lnTo>
                    <a:pt x="1548003" y="276098"/>
                  </a:lnTo>
                  <a:lnTo>
                    <a:pt x="1552575" y="281940"/>
                  </a:lnTo>
                  <a:lnTo>
                    <a:pt x="1790700" y="281940"/>
                  </a:lnTo>
                  <a:lnTo>
                    <a:pt x="1795272" y="276098"/>
                  </a:lnTo>
                  <a:lnTo>
                    <a:pt x="1795272" y="261874"/>
                  </a:lnTo>
                  <a:close/>
                </a:path>
                <a:path w="1856739" h="982980">
                  <a:moveTo>
                    <a:pt x="1796796" y="360807"/>
                  </a:moveTo>
                  <a:lnTo>
                    <a:pt x="1791081" y="355092"/>
                  </a:lnTo>
                  <a:lnTo>
                    <a:pt x="1559052" y="355092"/>
                  </a:lnTo>
                  <a:lnTo>
                    <a:pt x="1551051" y="355092"/>
                  </a:lnTo>
                  <a:lnTo>
                    <a:pt x="1545336" y="360807"/>
                  </a:lnTo>
                  <a:lnTo>
                    <a:pt x="1545336" y="375412"/>
                  </a:lnTo>
                  <a:lnTo>
                    <a:pt x="1551051" y="381000"/>
                  </a:lnTo>
                  <a:lnTo>
                    <a:pt x="1791081" y="381000"/>
                  </a:lnTo>
                  <a:lnTo>
                    <a:pt x="1796796" y="375412"/>
                  </a:lnTo>
                  <a:lnTo>
                    <a:pt x="1796796" y="360807"/>
                  </a:lnTo>
                  <a:close/>
                </a:path>
                <a:path w="1856739" h="982980">
                  <a:moveTo>
                    <a:pt x="1796796" y="161417"/>
                  </a:moveTo>
                  <a:lnTo>
                    <a:pt x="1791081" y="155460"/>
                  </a:lnTo>
                  <a:lnTo>
                    <a:pt x="1559052" y="155460"/>
                  </a:lnTo>
                  <a:lnTo>
                    <a:pt x="1551051" y="155460"/>
                  </a:lnTo>
                  <a:lnTo>
                    <a:pt x="1545336" y="161417"/>
                  </a:lnTo>
                  <a:lnTo>
                    <a:pt x="1545336" y="176923"/>
                  </a:lnTo>
                  <a:lnTo>
                    <a:pt x="1551051" y="182880"/>
                  </a:lnTo>
                  <a:lnTo>
                    <a:pt x="1791081" y="182880"/>
                  </a:lnTo>
                  <a:lnTo>
                    <a:pt x="1796796" y="176923"/>
                  </a:lnTo>
                  <a:lnTo>
                    <a:pt x="1796796" y="161417"/>
                  </a:lnTo>
                  <a:close/>
                </a:path>
                <a:path w="1856739" h="982980">
                  <a:moveTo>
                    <a:pt x="1807464" y="918591"/>
                  </a:moveTo>
                  <a:lnTo>
                    <a:pt x="1801749" y="912876"/>
                  </a:lnTo>
                  <a:lnTo>
                    <a:pt x="1571117" y="912876"/>
                  </a:lnTo>
                  <a:lnTo>
                    <a:pt x="1563243" y="912876"/>
                  </a:lnTo>
                  <a:lnTo>
                    <a:pt x="1557528" y="918591"/>
                  </a:lnTo>
                  <a:lnTo>
                    <a:pt x="1557528" y="933196"/>
                  </a:lnTo>
                  <a:lnTo>
                    <a:pt x="1563243" y="938784"/>
                  </a:lnTo>
                  <a:lnTo>
                    <a:pt x="1801749" y="938784"/>
                  </a:lnTo>
                  <a:lnTo>
                    <a:pt x="1807464" y="933196"/>
                  </a:lnTo>
                  <a:lnTo>
                    <a:pt x="1807464" y="918591"/>
                  </a:lnTo>
                  <a:close/>
                </a:path>
                <a:path w="1856739" h="982980">
                  <a:moveTo>
                    <a:pt x="1807464" y="819404"/>
                  </a:moveTo>
                  <a:lnTo>
                    <a:pt x="1802892" y="813816"/>
                  </a:lnTo>
                  <a:lnTo>
                    <a:pt x="1571498" y="813816"/>
                  </a:lnTo>
                  <a:lnTo>
                    <a:pt x="1564767" y="813816"/>
                  </a:lnTo>
                  <a:lnTo>
                    <a:pt x="1559052" y="819404"/>
                  </a:lnTo>
                  <a:lnTo>
                    <a:pt x="1559052" y="826008"/>
                  </a:lnTo>
                  <a:lnTo>
                    <a:pt x="1560195" y="832612"/>
                  </a:lnTo>
                  <a:lnTo>
                    <a:pt x="1564767" y="838200"/>
                  </a:lnTo>
                  <a:lnTo>
                    <a:pt x="1802892" y="838200"/>
                  </a:lnTo>
                  <a:lnTo>
                    <a:pt x="1807464" y="832612"/>
                  </a:lnTo>
                  <a:lnTo>
                    <a:pt x="1807464" y="819404"/>
                  </a:lnTo>
                  <a:close/>
                </a:path>
                <a:path w="1856739" h="982980">
                  <a:moveTo>
                    <a:pt x="1807464" y="718820"/>
                  </a:moveTo>
                  <a:lnTo>
                    <a:pt x="1801749" y="713232"/>
                  </a:lnTo>
                  <a:lnTo>
                    <a:pt x="1571117" y="713232"/>
                  </a:lnTo>
                  <a:lnTo>
                    <a:pt x="1563243" y="713232"/>
                  </a:lnTo>
                  <a:lnTo>
                    <a:pt x="1557528" y="718820"/>
                  </a:lnTo>
                  <a:lnTo>
                    <a:pt x="1557528" y="733552"/>
                  </a:lnTo>
                  <a:lnTo>
                    <a:pt x="1563243" y="739140"/>
                  </a:lnTo>
                  <a:lnTo>
                    <a:pt x="1801749" y="739140"/>
                  </a:lnTo>
                  <a:lnTo>
                    <a:pt x="1807464" y="733552"/>
                  </a:lnTo>
                  <a:lnTo>
                    <a:pt x="1807464" y="718820"/>
                  </a:lnTo>
                  <a:close/>
                </a:path>
                <a:path w="1856739" h="982980">
                  <a:moveTo>
                    <a:pt x="1844040" y="133477"/>
                  </a:moveTo>
                  <a:lnTo>
                    <a:pt x="1842897" y="127762"/>
                  </a:lnTo>
                  <a:lnTo>
                    <a:pt x="1840611" y="123190"/>
                  </a:lnTo>
                  <a:lnTo>
                    <a:pt x="1831289" y="100330"/>
                  </a:lnTo>
                  <a:lnTo>
                    <a:pt x="1820164" y="73037"/>
                  </a:lnTo>
                  <a:lnTo>
                    <a:pt x="1820164" y="128905"/>
                  </a:lnTo>
                  <a:lnTo>
                    <a:pt x="1820164" y="193929"/>
                  </a:lnTo>
                  <a:lnTo>
                    <a:pt x="1820164" y="230505"/>
                  </a:lnTo>
                  <a:lnTo>
                    <a:pt x="1820164" y="294386"/>
                  </a:lnTo>
                  <a:lnTo>
                    <a:pt x="1820164" y="329692"/>
                  </a:lnTo>
                  <a:lnTo>
                    <a:pt x="1820164" y="393573"/>
                  </a:lnTo>
                  <a:lnTo>
                    <a:pt x="1814449" y="399288"/>
                  </a:lnTo>
                  <a:lnTo>
                    <a:pt x="1452626" y="399288"/>
                  </a:lnTo>
                  <a:lnTo>
                    <a:pt x="1446911" y="393573"/>
                  </a:lnTo>
                  <a:lnTo>
                    <a:pt x="1446911" y="329692"/>
                  </a:lnTo>
                  <a:lnTo>
                    <a:pt x="1452626" y="323977"/>
                  </a:lnTo>
                  <a:lnTo>
                    <a:pt x="1814449" y="323977"/>
                  </a:lnTo>
                  <a:lnTo>
                    <a:pt x="1820164" y="329692"/>
                  </a:lnTo>
                  <a:lnTo>
                    <a:pt x="1820164" y="294386"/>
                  </a:lnTo>
                  <a:lnTo>
                    <a:pt x="1814449" y="300101"/>
                  </a:lnTo>
                  <a:lnTo>
                    <a:pt x="1452626" y="300101"/>
                  </a:lnTo>
                  <a:lnTo>
                    <a:pt x="1446911" y="294386"/>
                  </a:lnTo>
                  <a:lnTo>
                    <a:pt x="1446911" y="230505"/>
                  </a:lnTo>
                  <a:lnTo>
                    <a:pt x="1452626" y="224790"/>
                  </a:lnTo>
                  <a:lnTo>
                    <a:pt x="1807591" y="224790"/>
                  </a:lnTo>
                  <a:lnTo>
                    <a:pt x="1814449" y="225933"/>
                  </a:lnTo>
                  <a:lnTo>
                    <a:pt x="1820164" y="230505"/>
                  </a:lnTo>
                  <a:lnTo>
                    <a:pt x="1820164" y="193929"/>
                  </a:lnTo>
                  <a:lnTo>
                    <a:pt x="1814449" y="199644"/>
                  </a:lnTo>
                  <a:lnTo>
                    <a:pt x="1452626" y="199644"/>
                  </a:lnTo>
                  <a:lnTo>
                    <a:pt x="1446911" y="193929"/>
                  </a:lnTo>
                  <a:lnTo>
                    <a:pt x="1446911" y="128905"/>
                  </a:lnTo>
                  <a:lnTo>
                    <a:pt x="1452626" y="123190"/>
                  </a:lnTo>
                  <a:lnTo>
                    <a:pt x="1814449" y="123190"/>
                  </a:lnTo>
                  <a:lnTo>
                    <a:pt x="1820164" y="128905"/>
                  </a:lnTo>
                  <a:lnTo>
                    <a:pt x="1820164" y="73037"/>
                  </a:lnTo>
                  <a:lnTo>
                    <a:pt x="1807591" y="42189"/>
                  </a:lnTo>
                  <a:lnTo>
                    <a:pt x="1807591" y="100330"/>
                  </a:lnTo>
                  <a:lnTo>
                    <a:pt x="1462913" y="100330"/>
                  </a:lnTo>
                  <a:lnTo>
                    <a:pt x="1490218" y="33147"/>
                  </a:lnTo>
                  <a:lnTo>
                    <a:pt x="1491361" y="28575"/>
                  </a:lnTo>
                  <a:lnTo>
                    <a:pt x="1496949" y="26289"/>
                  </a:lnTo>
                  <a:lnTo>
                    <a:pt x="1772412" y="26289"/>
                  </a:lnTo>
                  <a:lnTo>
                    <a:pt x="1776857" y="28575"/>
                  </a:lnTo>
                  <a:lnTo>
                    <a:pt x="1779143" y="33147"/>
                  </a:lnTo>
                  <a:lnTo>
                    <a:pt x="1807591" y="100330"/>
                  </a:lnTo>
                  <a:lnTo>
                    <a:pt x="1807591" y="42189"/>
                  </a:lnTo>
                  <a:lnTo>
                    <a:pt x="1786013" y="6286"/>
                  </a:lnTo>
                  <a:lnTo>
                    <a:pt x="1765554" y="0"/>
                  </a:lnTo>
                  <a:lnTo>
                    <a:pt x="1500378" y="0"/>
                  </a:lnTo>
                  <a:lnTo>
                    <a:pt x="1466215" y="22860"/>
                  </a:lnTo>
                  <a:lnTo>
                    <a:pt x="1424178" y="123190"/>
                  </a:lnTo>
                  <a:lnTo>
                    <a:pt x="1421892" y="133477"/>
                  </a:lnTo>
                  <a:lnTo>
                    <a:pt x="1421892" y="188214"/>
                  </a:lnTo>
                  <a:lnTo>
                    <a:pt x="1422692" y="195668"/>
                  </a:lnTo>
                  <a:lnTo>
                    <a:pt x="1424889" y="202361"/>
                  </a:lnTo>
                  <a:lnTo>
                    <a:pt x="1428153" y="207987"/>
                  </a:lnTo>
                  <a:lnTo>
                    <a:pt x="1432179" y="212217"/>
                  </a:lnTo>
                  <a:lnTo>
                    <a:pt x="1428153" y="218236"/>
                  </a:lnTo>
                  <a:lnTo>
                    <a:pt x="1424889" y="224370"/>
                  </a:lnTo>
                  <a:lnTo>
                    <a:pt x="1422692" y="230708"/>
                  </a:lnTo>
                  <a:lnTo>
                    <a:pt x="1421892" y="237363"/>
                  </a:lnTo>
                  <a:lnTo>
                    <a:pt x="1421892" y="286385"/>
                  </a:lnTo>
                  <a:lnTo>
                    <a:pt x="1422692" y="293852"/>
                  </a:lnTo>
                  <a:lnTo>
                    <a:pt x="1424889" y="300672"/>
                  </a:lnTo>
                  <a:lnTo>
                    <a:pt x="1428153" y="306641"/>
                  </a:lnTo>
                  <a:lnTo>
                    <a:pt x="1432179" y="311531"/>
                  </a:lnTo>
                  <a:lnTo>
                    <a:pt x="1428153" y="316826"/>
                  </a:lnTo>
                  <a:lnTo>
                    <a:pt x="1424889" y="322567"/>
                  </a:lnTo>
                  <a:lnTo>
                    <a:pt x="1422692" y="328777"/>
                  </a:lnTo>
                  <a:lnTo>
                    <a:pt x="1421892" y="335407"/>
                  </a:lnTo>
                  <a:lnTo>
                    <a:pt x="1421892" y="385699"/>
                  </a:lnTo>
                  <a:lnTo>
                    <a:pt x="1424863" y="399542"/>
                  </a:lnTo>
                  <a:lnTo>
                    <a:pt x="1432877" y="411162"/>
                  </a:lnTo>
                  <a:lnTo>
                    <a:pt x="1444498" y="419176"/>
                  </a:lnTo>
                  <a:lnTo>
                    <a:pt x="1458341" y="422148"/>
                  </a:lnTo>
                  <a:lnTo>
                    <a:pt x="1805305" y="422148"/>
                  </a:lnTo>
                  <a:lnTo>
                    <a:pt x="1819846" y="419176"/>
                  </a:lnTo>
                  <a:lnTo>
                    <a:pt x="1831809" y="411162"/>
                  </a:lnTo>
                  <a:lnTo>
                    <a:pt x="1839912" y="399542"/>
                  </a:lnTo>
                  <a:lnTo>
                    <a:pt x="1839963" y="399288"/>
                  </a:lnTo>
                  <a:lnTo>
                    <a:pt x="1842897" y="385699"/>
                  </a:lnTo>
                  <a:lnTo>
                    <a:pt x="1842897" y="335407"/>
                  </a:lnTo>
                  <a:lnTo>
                    <a:pt x="1842084" y="328129"/>
                  </a:lnTo>
                  <a:lnTo>
                    <a:pt x="1840661" y="323977"/>
                  </a:lnTo>
                  <a:lnTo>
                    <a:pt x="1839887" y="321716"/>
                  </a:lnTo>
                  <a:lnTo>
                    <a:pt x="1836623" y="316179"/>
                  </a:lnTo>
                  <a:lnTo>
                    <a:pt x="1832610" y="311531"/>
                  </a:lnTo>
                  <a:lnTo>
                    <a:pt x="1836623" y="305523"/>
                  </a:lnTo>
                  <a:lnTo>
                    <a:pt x="1839506" y="300101"/>
                  </a:lnTo>
                  <a:lnTo>
                    <a:pt x="1839887" y="299389"/>
                  </a:lnTo>
                  <a:lnTo>
                    <a:pt x="1842084" y="293052"/>
                  </a:lnTo>
                  <a:lnTo>
                    <a:pt x="1842897" y="286385"/>
                  </a:lnTo>
                  <a:lnTo>
                    <a:pt x="1842897" y="237363"/>
                  </a:lnTo>
                  <a:lnTo>
                    <a:pt x="1832610" y="212217"/>
                  </a:lnTo>
                  <a:lnTo>
                    <a:pt x="1836623" y="206870"/>
                  </a:lnTo>
                  <a:lnTo>
                    <a:pt x="1839887" y="201079"/>
                  </a:lnTo>
                  <a:lnTo>
                    <a:pt x="1840395" y="199644"/>
                  </a:lnTo>
                  <a:lnTo>
                    <a:pt x="1842084" y="194868"/>
                  </a:lnTo>
                  <a:lnTo>
                    <a:pt x="1842897" y="188214"/>
                  </a:lnTo>
                  <a:lnTo>
                    <a:pt x="1842897" y="136906"/>
                  </a:lnTo>
                  <a:lnTo>
                    <a:pt x="1844040" y="136906"/>
                  </a:lnTo>
                  <a:lnTo>
                    <a:pt x="1844040" y="133477"/>
                  </a:lnTo>
                  <a:close/>
                </a:path>
                <a:path w="1856739" h="982980">
                  <a:moveTo>
                    <a:pt x="1856232" y="690753"/>
                  </a:moveTo>
                  <a:lnTo>
                    <a:pt x="1855089" y="685165"/>
                  </a:lnTo>
                  <a:lnTo>
                    <a:pt x="1852803" y="680593"/>
                  </a:lnTo>
                  <a:lnTo>
                    <a:pt x="1843506" y="657860"/>
                  </a:lnTo>
                  <a:lnTo>
                    <a:pt x="1832356" y="630580"/>
                  </a:lnTo>
                  <a:lnTo>
                    <a:pt x="1832356" y="686181"/>
                  </a:lnTo>
                  <a:lnTo>
                    <a:pt x="1832356" y="751078"/>
                  </a:lnTo>
                  <a:lnTo>
                    <a:pt x="1832356" y="787400"/>
                  </a:lnTo>
                  <a:lnTo>
                    <a:pt x="1832356" y="851027"/>
                  </a:lnTo>
                  <a:lnTo>
                    <a:pt x="1832356" y="886333"/>
                  </a:lnTo>
                  <a:lnTo>
                    <a:pt x="1832356" y="949960"/>
                  </a:lnTo>
                  <a:lnTo>
                    <a:pt x="1826641" y="955675"/>
                  </a:lnTo>
                  <a:lnTo>
                    <a:pt x="1464818" y="955675"/>
                  </a:lnTo>
                  <a:lnTo>
                    <a:pt x="1459103" y="949960"/>
                  </a:lnTo>
                  <a:lnTo>
                    <a:pt x="1459103" y="886333"/>
                  </a:lnTo>
                  <a:lnTo>
                    <a:pt x="1464818" y="880618"/>
                  </a:lnTo>
                  <a:lnTo>
                    <a:pt x="1826641" y="880618"/>
                  </a:lnTo>
                  <a:lnTo>
                    <a:pt x="1832356" y="886333"/>
                  </a:lnTo>
                  <a:lnTo>
                    <a:pt x="1832356" y="851027"/>
                  </a:lnTo>
                  <a:lnTo>
                    <a:pt x="1826641" y="856742"/>
                  </a:lnTo>
                  <a:lnTo>
                    <a:pt x="1464818" y="856742"/>
                  </a:lnTo>
                  <a:lnTo>
                    <a:pt x="1459103" y="851027"/>
                  </a:lnTo>
                  <a:lnTo>
                    <a:pt x="1459103" y="787400"/>
                  </a:lnTo>
                  <a:lnTo>
                    <a:pt x="1464818" y="781685"/>
                  </a:lnTo>
                  <a:lnTo>
                    <a:pt x="1819783" y="781685"/>
                  </a:lnTo>
                  <a:lnTo>
                    <a:pt x="1826641" y="782828"/>
                  </a:lnTo>
                  <a:lnTo>
                    <a:pt x="1832356" y="787400"/>
                  </a:lnTo>
                  <a:lnTo>
                    <a:pt x="1832356" y="751078"/>
                  </a:lnTo>
                  <a:lnTo>
                    <a:pt x="1826641" y="756666"/>
                  </a:lnTo>
                  <a:lnTo>
                    <a:pt x="1464818" y="756666"/>
                  </a:lnTo>
                  <a:lnTo>
                    <a:pt x="1459103" y="751078"/>
                  </a:lnTo>
                  <a:lnTo>
                    <a:pt x="1459103" y="686181"/>
                  </a:lnTo>
                  <a:lnTo>
                    <a:pt x="1464818" y="680593"/>
                  </a:lnTo>
                  <a:lnTo>
                    <a:pt x="1826641" y="680593"/>
                  </a:lnTo>
                  <a:lnTo>
                    <a:pt x="1832356" y="686181"/>
                  </a:lnTo>
                  <a:lnTo>
                    <a:pt x="1832356" y="630580"/>
                  </a:lnTo>
                  <a:lnTo>
                    <a:pt x="1819783" y="599808"/>
                  </a:lnTo>
                  <a:lnTo>
                    <a:pt x="1819783" y="657860"/>
                  </a:lnTo>
                  <a:lnTo>
                    <a:pt x="1475105" y="657860"/>
                  </a:lnTo>
                  <a:lnTo>
                    <a:pt x="1502410" y="590804"/>
                  </a:lnTo>
                  <a:lnTo>
                    <a:pt x="1503553" y="586232"/>
                  </a:lnTo>
                  <a:lnTo>
                    <a:pt x="1509141" y="583946"/>
                  </a:lnTo>
                  <a:lnTo>
                    <a:pt x="1784604" y="583946"/>
                  </a:lnTo>
                  <a:lnTo>
                    <a:pt x="1789049" y="586232"/>
                  </a:lnTo>
                  <a:lnTo>
                    <a:pt x="1791335" y="590804"/>
                  </a:lnTo>
                  <a:lnTo>
                    <a:pt x="1819783" y="657860"/>
                  </a:lnTo>
                  <a:lnTo>
                    <a:pt x="1819783" y="599808"/>
                  </a:lnTo>
                  <a:lnTo>
                    <a:pt x="1813306" y="583946"/>
                  </a:lnTo>
                  <a:lnTo>
                    <a:pt x="1811909" y="580517"/>
                  </a:lnTo>
                  <a:lnTo>
                    <a:pt x="1806219" y="571233"/>
                  </a:lnTo>
                  <a:lnTo>
                    <a:pt x="1798205" y="564057"/>
                  </a:lnTo>
                  <a:lnTo>
                    <a:pt x="1788490" y="559435"/>
                  </a:lnTo>
                  <a:lnTo>
                    <a:pt x="1777746" y="557784"/>
                  </a:lnTo>
                  <a:lnTo>
                    <a:pt x="1512570" y="557784"/>
                  </a:lnTo>
                  <a:lnTo>
                    <a:pt x="1478407" y="580517"/>
                  </a:lnTo>
                  <a:lnTo>
                    <a:pt x="1436370" y="680593"/>
                  </a:lnTo>
                  <a:lnTo>
                    <a:pt x="1434084" y="690753"/>
                  </a:lnTo>
                  <a:lnTo>
                    <a:pt x="1434084" y="745363"/>
                  </a:lnTo>
                  <a:lnTo>
                    <a:pt x="1434884" y="752792"/>
                  </a:lnTo>
                  <a:lnTo>
                    <a:pt x="1437081" y="759447"/>
                  </a:lnTo>
                  <a:lnTo>
                    <a:pt x="1440345" y="765035"/>
                  </a:lnTo>
                  <a:lnTo>
                    <a:pt x="1444371" y="769239"/>
                  </a:lnTo>
                  <a:lnTo>
                    <a:pt x="1440345" y="775195"/>
                  </a:lnTo>
                  <a:lnTo>
                    <a:pt x="1437081" y="781278"/>
                  </a:lnTo>
                  <a:lnTo>
                    <a:pt x="1434884" y="787603"/>
                  </a:lnTo>
                  <a:lnTo>
                    <a:pt x="1434084" y="794258"/>
                  </a:lnTo>
                  <a:lnTo>
                    <a:pt x="1434084" y="843153"/>
                  </a:lnTo>
                  <a:lnTo>
                    <a:pt x="1434884" y="850557"/>
                  </a:lnTo>
                  <a:lnTo>
                    <a:pt x="1437081" y="857338"/>
                  </a:lnTo>
                  <a:lnTo>
                    <a:pt x="1440345" y="863282"/>
                  </a:lnTo>
                  <a:lnTo>
                    <a:pt x="1444371" y="868172"/>
                  </a:lnTo>
                  <a:lnTo>
                    <a:pt x="1440345" y="873467"/>
                  </a:lnTo>
                  <a:lnTo>
                    <a:pt x="1437081" y="879208"/>
                  </a:lnTo>
                  <a:lnTo>
                    <a:pt x="1434884" y="885418"/>
                  </a:lnTo>
                  <a:lnTo>
                    <a:pt x="1434084" y="892048"/>
                  </a:lnTo>
                  <a:lnTo>
                    <a:pt x="1434084" y="942086"/>
                  </a:lnTo>
                  <a:lnTo>
                    <a:pt x="1437055" y="955916"/>
                  </a:lnTo>
                  <a:lnTo>
                    <a:pt x="1445069" y="967498"/>
                  </a:lnTo>
                  <a:lnTo>
                    <a:pt x="1456690" y="975448"/>
                  </a:lnTo>
                  <a:lnTo>
                    <a:pt x="1470533" y="978408"/>
                  </a:lnTo>
                  <a:lnTo>
                    <a:pt x="1817497" y="978408"/>
                  </a:lnTo>
                  <a:lnTo>
                    <a:pt x="1832038" y="975448"/>
                  </a:lnTo>
                  <a:lnTo>
                    <a:pt x="1844001" y="967498"/>
                  </a:lnTo>
                  <a:lnTo>
                    <a:pt x="1852104" y="955916"/>
                  </a:lnTo>
                  <a:lnTo>
                    <a:pt x="1852155" y="955675"/>
                  </a:lnTo>
                  <a:lnTo>
                    <a:pt x="1855089" y="942086"/>
                  </a:lnTo>
                  <a:lnTo>
                    <a:pt x="1855089" y="892048"/>
                  </a:lnTo>
                  <a:lnTo>
                    <a:pt x="1854276" y="884770"/>
                  </a:lnTo>
                  <a:lnTo>
                    <a:pt x="1852853" y="880618"/>
                  </a:lnTo>
                  <a:lnTo>
                    <a:pt x="1852079" y="878357"/>
                  </a:lnTo>
                  <a:lnTo>
                    <a:pt x="1848815" y="872820"/>
                  </a:lnTo>
                  <a:lnTo>
                    <a:pt x="1844802" y="868172"/>
                  </a:lnTo>
                  <a:lnTo>
                    <a:pt x="1848815" y="862164"/>
                  </a:lnTo>
                  <a:lnTo>
                    <a:pt x="1851710" y="856742"/>
                  </a:lnTo>
                  <a:lnTo>
                    <a:pt x="1852079" y="856056"/>
                  </a:lnTo>
                  <a:lnTo>
                    <a:pt x="1854276" y="849744"/>
                  </a:lnTo>
                  <a:lnTo>
                    <a:pt x="1855089" y="843153"/>
                  </a:lnTo>
                  <a:lnTo>
                    <a:pt x="1855089" y="794258"/>
                  </a:lnTo>
                  <a:lnTo>
                    <a:pt x="1854276" y="786815"/>
                  </a:lnTo>
                  <a:lnTo>
                    <a:pt x="1852612" y="781685"/>
                  </a:lnTo>
                  <a:lnTo>
                    <a:pt x="1852079" y="780034"/>
                  </a:lnTo>
                  <a:lnTo>
                    <a:pt x="1848815" y="774115"/>
                  </a:lnTo>
                  <a:lnTo>
                    <a:pt x="1844802" y="769239"/>
                  </a:lnTo>
                  <a:lnTo>
                    <a:pt x="1848815" y="763892"/>
                  </a:lnTo>
                  <a:lnTo>
                    <a:pt x="1852079" y="758113"/>
                  </a:lnTo>
                  <a:lnTo>
                    <a:pt x="1852599" y="756666"/>
                  </a:lnTo>
                  <a:lnTo>
                    <a:pt x="1854276" y="751941"/>
                  </a:lnTo>
                  <a:lnTo>
                    <a:pt x="1855089" y="745363"/>
                  </a:lnTo>
                  <a:lnTo>
                    <a:pt x="1855089" y="694182"/>
                  </a:lnTo>
                  <a:lnTo>
                    <a:pt x="1856232" y="694182"/>
                  </a:lnTo>
                  <a:lnTo>
                    <a:pt x="1856232" y="690753"/>
                  </a:lnTo>
                  <a:close/>
                </a:path>
              </a:pathLst>
            </a:custGeom>
            <a:solidFill>
              <a:srgbClr val="5F7C94"/>
            </a:solidFill>
          </p:spPr>
          <p:txBody>
            <a:bodyPr wrap="square" lIns="0" tIns="0" rIns="0" bIns="0" rtlCol="0"/>
            <a:lstStyle/>
            <a:p>
              <a:endParaRPr/>
            </a:p>
          </p:txBody>
        </p:sp>
      </p:grpSp>
      <p:sp>
        <p:nvSpPr>
          <p:cNvPr id="9" name="object 9"/>
          <p:cNvSpPr txBox="1">
            <a:spLocks noGrp="1"/>
          </p:cNvSpPr>
          <p:nvPr>
            <p:ph type="title"/>
          </p:nvPr>
        </p:nvSpPr>
        <p:spPr>
          <a:xfrm>
            <a:off x="3128264" y="418338"/>
            <a:ext cx="2889885" cy="513715"/>
          </a:xfrm>
          <a:prstGeom prst="rect">
            <a:avLst/>
          </a:prstGeom>
        </p:spPr>
        <p:txBody>
          <a:bodyPr vert="horz" wrap="square" lIns="0" tIns="13335" rIns="0" bIns="0" rtlCol="0">
            <a:spAutoFit/>
          </a:bodyPr>
          <a:lstStyle/>
          <a:p>
            <a:pPr marL="12700">
              <a:lnSpc>
                <a:spcPct val="100000"/>
              </a:lnSpc>
              <a:spcBef>
                <a:spcPts val="105"/>
              </a:spcBef>
            </a:pPr>
            <a:r>
              <a:rPr spc="-5" dirty="0"/>
              <a:t>Cloud</a:t>
            </a:r>
            <a:r>
              <a:rPr spc="-45" dirty="0"/>
              <a:t> </a:t>
            </a:r>
            <a:r>
              <a:rPr spc="-5" dirty="0"/>
              <a:t>Computing</a:t>
            </a:r>
          </a:p>
        </p:txBody>
      </p:sp>
      <p:sp>
        <p:nvSpPr>
          <p:cNvPr id="10" name="object 10"/>
          <p:cNvSpPr txBox="1"/>
          <p:nvPr/>
        </p:nvSpPr>
        <p:spPr>
          <a:xfrm>
            <a:off x="1222044" y="2810967"/>
            <a:ext cx="200787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latin typeface="Calibri"/>
                <a:cs typeface="Calibri"/>
              </a:rPr>
              <a:t>Data</a:t>
            </a:r>
            <a:r>
              <a:rPr sz="3200" spc="-55" dirty="0">
                <a:solidFill>
                  <a:srgbClr val="FFFFFF"/>
                </a:solidFill>
                <a:latin typeface="Calibri"/>
                <a:cs typeface="Calibri"/>
              </a:rPr>
              <a:t> </a:t>
            </a:r>
            <a:r>
              <a:rPr sz="3200" spc="-5" dirty="0">
                <a:solidFill>
                  <a:srgbClr val="FFFFFF"/>
                </a:solidFill>
                <a:latin typeface="Calibri"/>
                <a:cs typeface="Calibri"/>
              </a:rPr>
              <a:t>Center</a:t>
            </a:r>
            <a:endParaRPr sz="3200">
              <a:latin typeface="Calibri"/>
              <a:cs typeface="Calibri"/>
            </a:endParaRPr>
          </a:p>
        </p:txBody>
      </p:sp>
      <p:sp>
        <p:nvSpPr>
          <p:cNvPr id="11" name="object 11"/>
          <p:cNvSpPr txBox="1"/>
          <p:nvPr/>
        </p:nvSpPr>
        <p:spPr>
          <a:xfrm>
            <a:off x="4449317" y="2743911"/>
            <a:ext cx="1022350" cy="240029"/>
          </a:xfrm>
          <a:prstGeom prst="rect">
            <a:avLst/>
          </a:prstGeom>
        </p:spPr>
        <p:txBody>
          <a:bodyPr vert="horz" wrap="square" lIns="0" tIns="13335" rIns="0" bIns="0" rtlCol="0">
            <a:spAutoFit/>
          </a:bodyPr>
          <a:lstStyle/>
          <a:p>
            <a:pPr marL="299085" indent="-287020">
              <a:lnSpc>
                <a:spcPct val="100000"/>
              </a:lnSpc>
              <a:spcBef>
                <a:spcPts val="105"/>
              </a:spcBef>
              <a:buClr>
                <a:srgbClr val="000000"/>
              </a:buClr>
              <a:buFont typeface="Arial MT"/>
              <a:buChar char="•"/>
              <a:tabLst>
                <a:tab pos="299085" algn="l"/>
                <a:tab pos="299720" algn="l"/>
              </a:tabLst>
            </a:pPr>
            <a:r>
              <a:rPr sz="1400" spc="-5" dirty="0">
                <a:solidFill>
                  <a:srgbClr val="FFFFFF"/>
                </a:solidFill>
                <a:latin typeface="Calibri"/>
                <a:cs typeface="Calibri"/>
              </a:rPr>
              <a:t>Electricity</a:t>
            </a:r>
            <a:endParaRPr sz="1400">
              <a:latin typeface="Calibri"/>
              <a:cs typeface="Calibri"/>
            </a:endParaRPr>
          </a:p>
        </p:txBody>
      </p:sp>
      <p:sp>
        <p:nvSpPr>
          <p:cNvPr id="12" name="object 12"/>
          <p:cNvSpPr txBox="1"/>
          <p:nvPr/>
        </p:nvSpPr>
        <p:spPr>
          <a:xfrm>
            <a:off x="4449317" y="3198622"/>
            <a:ext cx="2457450" cy="239395"/>
          </a:xfrm>
          <a:prstGeom prst="rect">
            <a:avLst/>
          </a:prstGeom>
        </p:spPr>
        <p:txBody>
          <a:bodyPr vert="horz" wrap="square" lIns="0" tIns="12700" rIns="0" bIns="0" rtlCol="0">
            <a:spAutoFit/>
          </a:bodyPr>
          <a:lstStyle/>
          <a:p>
            <a:pPr marL="299085" indent="-287020">
              <a:lnSpc>
                <a:spcPct val="100000"/>
              </a:lnSpc>
              <a:spcBef>
                <a:spcPts val="100"/>
              </a:spcBef>
              <a:buClr>
                <a:srgbClr val="000000"/>
              </a:buClr>
              <a:buFont typeface="Arial MT"/>
              <a:buChar char="•"/>
              <a:tabLst>
                <a:tab pos="299085" algn="l"/>
                <a:tab pos="299720" algn="l"/>
              </a:tabLst>
            </a:pPr>
            <a:r>
              <a:rPr sz="1400" dirty="0">
                <a:solidFill>
                  <a:srgbClr val="FFFFFF"/>
                </a:solidFill>
                <a:latin typeface="Calibri"/>
                <a:cs typeface="Calibri"/>
              </a:rPr>
              <a:t>Software/Hardware</a:t>
            </a:r>
            <a:r>
              <a:rPr sz="1400" spc="-75" dirty="0">
                <a:solidFill>
                  <a:srgbClr val="FFFFFF"/>
                </a:solidFill>
                <a:latin typeface="Calibri"/>
                <a:cs typeface="Calibri"/>
              </a:rPr>
              <a:t> </a:t>
            </a:r>
            <a:r>
              <a:rPr sz="1400" spc="-5" dirty="0">
                <a:solidFill>
                  <a:srgbClr val="FFFFFF"/>
                </a:solidFill>
                <a:latin typeface="Calibri"/>
                <a:cs typeface="Calibri"/>
              </a:rPr>
              <a:t>upgrades</a:t>
            </a:r>
            <a:endParaRPr sz="1400">
              <a:latin typeface="Calibri"/>
              <a:cs typeface="Calibri"/>
            </a:endParaRPr>
          </a:p>
        </p:txBody>
      </p:sp>
      <p:pic>
        <p:nvPicPr>
          <p:cNvPr id="13" name="object 13"/>
          <p:cNvPicPr/>
          <p:nvPr/>
        </p:nvPicPr>
        <p:blipFill>
          <a:blip r:embed="rId2" cstate="print"/>
          <a:stretch>
            <a:fillRect/>
          </a:stretch>
        </p:blipFill>
        <p:spPr>
          <a:xfrm>
            <a:off x="5187696" y="1374660"/>
            <a:ext cx="1209294" cy="401561"/>
          </a:xfrm>
          <a:prstGeom prst="rect">
            <a:avLst/>
          </a:prstGeom>
        </p:spPr>
      </p:pic>
      <p:sp>
        <p:nvSpPr>
          <p:cNvPr id="14" name="object 14"/>
          <p:cNvSpPr txBox="1"/>
          <p:nvPr/>
        </p:nvSpPr>
        <p:spPr>
          <a:xfrm>
            <a:off x="4436490" y="1416557"/>
            <a:ext cx="1790700" cy="1109980"/>
          </a:xfrm>
          <a:prstGeom prst="rect">
            <a:avLst/>
          </a:prstGeom>
        </p:spPr>
        <p:txBody>
          <a:bodyPr vert="horz" wrap="square" lIns="0" tIns="13335" rIns="0" bIns="0" rtlCol="0">
            <a:spAutoFit/>
          </a:bodyPr>
          <a:lstStyle/>
          <a:p>
            <a:pPr marL="865505">
              <a:lnSpc>
                <a:spcPct val="100000"/>
              </a:lnSpc>
              <a:spcBef>
                <a:spcPts val="105"/>
              </a:spcBef>
            </a:pPr>
            <a:r>
              <a:rPr sz="1400" b="1" spc="15" dirty="0">
                <a:solidFill>
                  <a:srgbClr val="D9D9D9"/>
                </a:solidFill>
                <a:latin typeface="Arial"/>
                <a:cs typeface="Arial"/>
              </a:rPr>
              <a:t>M</a:t>
            </a:r>
            <a:r>
              <a:rPr sz="1400" b="1" spc="-45" dirty="0">
                <a:solidFill>
                  <a:srgbClr val="D9D9D9"/>
                </a:solidFill>
                <a:latin typeface="Arial"/>
                <a:cs typeface="Arial"/>
              </a:rPr>
              <a:t>A</a:t>
            </a:r>
            <a:r>
              <a:rPr sz="1400" b="1" spc="-10" dirty="0">
                <a:solidFill>
                  <a:srgbClr val="D9D9D9"/>
                </a:solidFill>
                <a:latin typeface="Arial"/>
                <a:cs typeface="Arial"/>
              </a:rPr>
              <a:t>N</a:t>
            </a:r>
            <a:r>
              <a:rPr sz="1400" b="1" spc="-45" dirty="0">
                <a:solidFill>
                  <a:srgbClr val="D9D9D9"/>
                </a:solidFill>
                <a:latin typeface="Arial"/>
                <a:cs typeface="Arial"/>
              </a:rPr>
              <a:t>A</a:t>
            </a:r>
            <a:r>
              <a:rPr sz="1400" b="1" dirty="0">
                <a:solidFill>
                  <a:srgbClr val="D9D9D9"/>
                </a:solidFill>
                <a:latin typeface="Arial"/>
                <a:cs typeface="Arial"/>
              </a:rPr>
              <a:t>GED</a:t>
            </a:r>
            <a:endParaRPr sz="1400">
              <a:latin typeface="Arial"/>
              <a:cs typeface="Arial"/>
            </a:endParaRPr>
          </a:p>
          <a:p>
            <a:pPr>
              <a:lnSpc>
                <a:spcPct val="100000"/>
              </a:lnSpc>
              <a:spcBef>
                <a:spcPts val="40"/>
              </a:spcBef>
            </a:pPr>
            <a:endParaRPr sz="1350">
              <a:latin typeface="Arial"/>
              <a:cs typeface="Arial"/>
            </a:endParaRPr>
          </a:p>
          <a:p>
            <a:pPr marL="299085" indent="-287020">
              <a:lnSpc>
                <a:spcPct val="100000"/>
              </a:lnSpc>
              <a:buClr>
                <a:srgbClr val="000000"/>
              </a:buClr>
              <a:buFont typeface="Arial MT"/>
              <a:buChar char="•"/>
              <a:tabLst>
                <a:tab pos="299085" algn="l"/>
                <a:tab pos="299720" algn="l"/>
              </a:tabLst>
            </a:pPr>
            <a:r>
              <a:rPr sz="1400" spc="-5" dirty="0">
                <a:solidFill>
                  <a:srgbClr val="FFFFFF"/>
                </a:solidFill>
                <a:latin typeface="Calibri"/>
                <a:cs typeface="Calibri"/>
              </a:rPr>
              <a:t>Infrastucture</a:t>
            </a:r>
            <a:endParaRPr sz="1400">
              <a:latin typeface="Calibri"/>
              <a:cs typeface="Calibri"/>
            </a:endParaRPr>
          </a:p>
          <a:p>
            <a:pPr>
              <a:lnSpc>
                <a:spcPct val="100000"/>
              </a:lnSpc>
              <a:spcBef>
                <a:spcPts val="5"/>
              </a:spcBef>
              <a:buFont typeface="Arial MT"/>
              <a:buChar char="•"/>
            </a:pPr>
            <a:endParaRPr sz="1550">
              <a:latin typeface="Calibri"/>
              <a:cs typeface="Calibri"/>
            </a:endParaRPr>
          </a:p>
          <a:p>
            <a:pPr marL="311785" indent="-287020">
              <a:lnSpc>
                <a:spcPct val="100000"/>
              </a:lnSpc>
              <a:buClr>
                <a:srgbClr val="000000"/>
              </a:buClr>
              <a:buFont typeface="Arial MT"/>
              <a:buChar char="•"/>
              <a:tabLst>
                <a:tab pos="311785" algn="l"/>
                <a:tab pos="312420" algn="l"/>
              </a:tabLst>
            </a:pPr>
            <a:r>
              <a:rPr sz="1400" spc="-5" dirty="0">
                <a:solidFill>
                  <a:srgbClr val="FFFFFF"/>
                </a:solidFill>
                <a:latin typeface="Calibri"/>
                <a:cs typeface="Calibri"/>
              </a:rPr>
              <a:t>Security</a:t>
            </a:r>
            <a:endParaRPr sz="1400">
              <a:latin typeface="Calibri"/>
              <a:cs typeface="Calibri"/>
            </a:endParaRPr>
          </a:p>
        </p:txBody>
      </p:sp>
      <p:sp>
        <p:nvSpPr>
          <p:cNvPr id="15" name="object 15"/>
          <p:cNvSpPr txBox="1"/>
          <p:nvPr/>
        </p:nvSpPr>
        <p:spPr>
          <a:xfrm>
            <a:off x="4984241" y="3730244"/>
            <a:ext cx="160337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Calibri"/>
                <a:cs typeface="Calibri"/>
              </a:rPr>
              <a:t>S</a:t>
            </a:r>
            <a:r>
              <a:rPr sz="1400" spc="5" dirty="0">
                <a:solidFill>
                  <a:srgbClr val="FFFFFF"/>
                </a:solidFill>
                <a:latin typeface="Calibri"/>
                <a:cs typeface="Calibri"/>
              </a:rPr>
              <a:t>o</a:t>
            </a:r>
            <a:r>
              <a:rPr sz="1400" spc="-5" dirty="0">
                <a:solidFill>
                  <a:srgbClr val="FFFFFF"/>
                </a:solidFill>
                <a:latin typeface="Calibri"/>
                <a:cs typeface="Calibri"/>
              </a:rPr>
              <a:t>ft</a:t>
            </a:r>
            <a:r>
              <a:rPr sz="1400" dirty="0">
                <a:solidFill>
                  <a:srgbClr val="FFFFFF"/>
                </a:solidFill>
                <a:latin typeface="Calibri"/>
                <a:cs typeface="Calibri"/>
              </a:rPr>
              <a:t>ware-</a:t>
            </a:r>
            <a:r>
              <a:rPr sz="1400" spc="-5" dirty="0">
                <a:solidFill>
                  <a:srgbClr val="FFFFFF"/>
                </a:solidFill>
                <a:latin typeface="Calibri"/>
                <a:cs typeface="Calibri"/>
              </a:rPr>
              <a:t>a</a:t>
            </a:r>
            <a:r>
              <a:rPr sz="1400" dirty="0">
                <a:solidFill>
                  <a:srgbClr val="FFFFFF"/>
                </a:solidFill>
                <a:latin typeface="Calibri"/>
                <a:cs typeface="Calibri"/>
              </a:rPr>
              <a:t>s-</a:t>
            </a:r>
            <a:r>
              <a:rPr sz="1400" spc="-5" dirty="0">
                <a:solidFill>
                  <a:srgbClr val="FFFFFF"/>
                </a:solidFill>
                <a:latin typeface="Calibri"/>
                <a:cs typeface="Calibri"/>
              </a:rPr>
              <a:t>a</a:t>
            </a:r>
            <a:r>
              <a:rPr sz="1400" dirty="0">
                <a:solidFill>
                  <a:srgbClr val="FFFFFF"/>
                </a:solidFill>
                <a:latin typeface="Calibri"/>
                <a:cs typeface="Calibri"/>
              </a:rPr>
              <a:t>-</a:t>
            </a:r>
            <a:r>
              <a:rPr sz="1400" spc="-10" dirty="0">
                <a:solidFill>
                  <a:srgbClr val="FFFFFF"/>
                </a:solidFill>
                <a:latin typeface="Calibri"/>
                <a:cs typeface="Calibri"/>
              </a:rPr>
              <a:t>S</a:t>
            </a:r>
            <a:r>
              <a:rPr sz="1400" dirty="0">
                <a:solidFill>
                  <a:srgbClr val="FFFFFF"/>
                </a:solidFill>
                <a:latin typeface="Calibri"/>
                <a:cs typeface="Calibri"/>
              </a:rPr>
              <a:t>ervi</a:t>
            </a:r>
            <a:r>
              <a:rPr sz="1400" spc="-5" dirty="0">
                <a:solidFill>
                  <a:srgbClr val="FFFFFF"/>
                </a:solidFill>
                <a:latin typeface="Calibri"/>
                <a:cs typeface="Calibri"/>
              </a:rPr>
              <a:t>c</a:t>
            </a:r>
            <a:r>
              <a:rPr sz="1400" dirty="0">
                <a:solidFill>
                  <a:srgbClr val="FFFFFF"/>
                </a:solidFill>
                <a:latin typeface="Calibri"/>
                <a:cs typeface="Calibri"/>
              </a:rPr>
              <a:t>e</a:t>
            </a:r>
            <a:endParaRPr sz="1400">
              <a:latin typeface="Calibri"/>
              <a:cs typeface="Calibri"/>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8264" y="418338"/>
            <a:ext cx="2889885" cy="513715"/>
          </a:xfrm>
          <a:prstGeom prst="rect">
            <a:avLst/>
          </a:prstGeom>
        </p:spPr>
        <p:txBody>
          <a:bodyPr vert="horz" wrap="square" lIns="0" tIns="13335" rIns="0" bIns="0" rtlCol="0">
            <a:spAutoFit/>
          </a:bodyPr>
          <a:lstStyle/>
          <a:p>
            <a:pPr marL="12700">
              <a:lnSpc>
                <a:spcPct val="100000"/>
              </a:lnSpc>
              <a:spcBef>
                <a:spcPts val="105"/>
              </a:spcBef>
            </a:pPr>
            <a:r>
              <a:rPr spc="-5" dirty="0"/>
              <a:t>Cloud</a:t>
            </a:r>
            <a:r>
              <a:rPr spc="-45" dirty="0"/>
              <a:t> </a:t>
            </a:r>
            <a:r>
              <a:rPr spc="-5" dirty="0"/>
              <a:t>Computing</a:t>
            </a:r>
          </a:p>
        </p:txBody>
      </p:sp>
      <p:grpSp>
        <p:nvGrpSpPr>
          <p:cNvPr id="3" name="object 3"/>
          <p:cNvGrpSpPr/>
          <p:nvPr/>
        </p:nvGrpSpPr>
        <p:grpSpPr>
          <a:xfrm>
            <a:off x="3340861" y="2034794"/>
            <a:ext cx="2311400" cy="406400"/>
            <a:chOff x="3340861" y="2034794"/>
            <a:chExt cx="2311400" cy="406400"/>
          </a:xfrm>
        </p:grpSpPr>
        <p:sp>
          <p:nvSpPr>
            <p:cNvPr id="4" name="object 4"/>
            <p:cNvSpPr/>
            <p:nvPr/>
          </p:nvSpPr>
          <p:spPr>
            <a:xfrm>
              <a:off x="3353561" y="2047494"/>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5" name="object 5"/>
            <p:cNvSpPr/>
            <p:nvPr/>
          </p:nvSpPr>
          <p:spPr>
            <a:xfrm>
              <a:off x="3353561" y="2047494"/>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grpSp>
      <p:grpSp>
        <p:nvGrpSpPr>
          <p:cNvPr id="6" name="object 6"/>
          <p:cNvGrpSpPr/>
          <p:nvPr/>
        </p:nvGrpSpPr>
        <p:grpSpPr>
          <a:xfrm>
            <a:off x="3328670" y="1129538"/>
            <a:ext cx="4382135" cy="859155"/>
            <a:chOff x="3328670" y="1129538"/>
            <a:chExt cx="4382135" cy="859155"/>
          </a:xfrm>
        </p:grpSpPr>
        <p:sp>
          <p:nvSpPr>
            <p:cNvPr id="7" name="object 7"/>
            <p:cNvSpPr/>
            <p:nvPr/>
          </p:nvSpPr>
          <p:spPr>
            <a:xfrm>
              <a:off x="3341370" y="1142238"/>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005D7E"/>
            </a:solidFill>
          </p:spPr>
          <p:txBody>
            <a:bodyPr wrap="square" lIns="0" tIns="0" rIns="0" bIns="0" rtlCol="0"/>
            <a:lstStyle/>
            <a:p>
              <a:endParaRPr/>
            </a:p>
          </p:txBody>
        </p:sp>
        <p:sp>
          <p:nvSpPr>
            <p:cNvPr id="8" name="object 8"/>
            <p:cNvSpPr/>
            <p:nvPr/>
          </p:nvSpPr>
          <p:spPr>
            <a:xfrm>
              <a:off x="3341370" y="1142238"/>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sp>
          <p:nvSpPr>
            <p:cNvPr id="9" name="object 9"/>
            <p:cNvSpPr/>
            <p:nvPr/>
          </p:nvSpPr>
          <p:spPr>
            <a:xfrm>
              <a:off x="3341370" y="1594866"/>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10" name="object 10"/>
            <p:cNvSpPr/>
            <p:nvPr/>
          </p:nvSpPr>
          <p:spPr>
            <a:xfrm>
              <a:off x="3341370" y="1594866"/>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5615940" y="1162824"/>
              <a:ext cx="2094738" cy="401561"/>
            </a:xfrm>
            <a:prstGeom prst="rect">
              <a:avLst/>
            </a:prstGeom>
          </p:spPr>
        </p:pic>
      </p:grpSp>
      <p:sp>
        <p:nvSpPr>
          <p:cNvPr id="12" name="object 12"/>
          <p:cNvSpPr txBox="1"/>
          <p:nvPr/>
        </p:nvSpPr>
        <p:spPr>
          <a:xfrm>
            <a:off x="4295394" y="2112010"/>
            <a:ext cx="40195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Arial MT"/>
                <a:cs typeface="Arial MT"/>
              </a:rPr>
              <a:t>D</a:t>
            </a:r>
            <a:r>
              <a:rPr sz="1400" dirty="0">
                <a:solidFill>
                  <a:srgbClr val="FFFFFF"/>
                </a:solidFill>
                <a:latin typeface="Arial MT"/>
                <a:cs typeface="Arial MT"/>
              </a:rPr>
              <a:t>ata</a:t>
            </a:r>
            <a:endParaRPr sz="1400">
              <a:latin typeface="Arial MT"/>
              <a:cs typeface="Arial MT"/>
            </a:endParaRPr>
          </a:p>
        </p:txBody>
      </p:sp>
      <p:grpSp>
        <p:nvGrpSpPr>
          <p:cNvPr id="13" name="object 13"/>
          <p:cNvGrpSpPr/>
          <p:nvPr/>
        </p:nvGrpSpPr>
        <p:grpSpPr>
          <a:xfrm>
            <a:off x="3328670" y="2949194"/>
            <a:ext cx="2311400" cy="406400"/>
            <a:chOff x="3328670" y="2949194"/>
            <a:chExt cx="2311400" cy="406400"/>
          </a:xfrm>
        </p:grpSpPr>
        <p:sp>
          <p:nvSpPr>
            <p:cNvPr id="14" name="object 14"/>
            <p:cNvSpPr/>
            <p:nvPr/>
          </p:nvSpPr>
          <p:spPr>
            <a:xfrm>
              <a:off x="3341370" y="2961894"/>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15" name="object 15"/>
            <p:cNvSpPr/>
            <p:nvPr/>
          </p:nvSpPr>
          <p:spPr>
            <a:xfrm>
              <a:off x="3341370" y="2961894"/>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grpSp>
      <p:sp>
        <p:nvSpPr>
          <p:cNvPr id="16" name="object 16"/>
          <p:cNvSpPr txBox="1"/>
          <p:nvPr/>
        </p:nvSpPr>
        <p:spPr>
          <a:xfrm>
            <a:off x="3822319" y="3027121"/>
            <a:ext cx="132334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MT"/>
                <a:cs typeface="Arial MT"/>
              </a:rPr>
              <a:t>Physical</a:t>
            </a:r>
            <a:r>
              <a:rPr sz="1400" spc="-65" dirty="0">
                <a:solidFill>
                  <a:srgbClr val="FFFFFF"/>
                </a:solidFill>
                <a:latin typeface="Arial MT"/>
                <a:cs typeface="Arial MT"/>
              </a:rPr>
              <a:t> </a:t>
            </a:r>
            <a:r>
              <a:rPr sz="1400" dirty="0">
                <a:solidFill>
                  <a:srgbClr val="FFFFFF"/>
                </a:solidFill>
                <a:latin typeface="Arial MT"/>
                <a:cs typeface="Arial MT"/>
              </a:rPr>
              <a:t>servers</a:t>
            </a:r>
            <a:endParaRPr sz="1400">
              <a:latin typeface="Arial MT"/>
              <a:cs typeface="Arial MT"/>
            </a:endParaRPr>
          </a:p>
        </p:txBody>
      </p:sp>
      <p:grpSp>
        <p:nvGrpSpPr>
          <p:cNvPr id="17" name="object 17"/>
          <p:cNvGrpSpPr/>
          <p:nvPr/>
        </p:nvGrpSpPr>
        <p:grpSpPr>
          <a:xfrm>
            <a:off x="3328670" y="3401821"/>
            <a:ext cx="2311400" cy="406400"/>
            <a:chOff x="3328670" y="3401821"/>
            <a:chExt cx="2311400" cy="406400"/>
          </a:xfrm>
        </p:grpSpPr>
        <p:sp>
          <p:nvSpPr>
            <p:cNvPr id="18" name="object 18"/>
            <p:cNvSpPr/>
            <p:nvPr/>
          </p:nvSpPr>
          <p:spPr>
            <a:xfrm>
              <a:off x="3341370" y="3414521"/>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499"/>
                  </a:lnTo>
                  <a:lnTo>
                    <a:pt x="4992" y="342209"/>
                  </a:lnTo>
                  <a:lnTo>
                    <a:pt x="18605" y="362394"/>
                  </a:lnTo>
                  <a:lnTo>
                    <a:pt x="38790" y="376007"/>
                  </a:lnTo>
                  <a:lnTo>
                    <a:pt x="63500" y="380999"/>
                  </a:lnTo>
                  <a:lnTo>
                    <a:pt x="2222500" y="380999"/>
                  </a:lnTo>
                  <a:lnTo>
                    <a:pt x="2247209" y="376007"/>
                  </a:lnTo>
                  <a:lnTo>
                    <a:pt x="2267394" y="362394"/>
                  </a:lnTo>
                  <a:lnTo>
                    <a:pt x="2281007" y="342209"/>
                  </a:lnTo>
                  <a:lnTo>
                    <a:pt x="2286000" y="317499"/>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19" name="object 19"/>
            <p:cNvSpPr/>
            <p:nvPr/>
          </p:nvSpPr>
          <p:spPr>
            <a:xfrm>
              <a:off x="3341370" y="3414521"/>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499"/>
                  </a:lnTo>
                  <a:lnTo>
                    <a:pt x="2281007" y="342209"/>
                  </a:lnTo>
                  <a:lnTo>
                    <a:pt x="2267394" y="362394"/>
                  </a:lnTo>
                  <a:lnTo>
                    <a:pt x="2247209" y="376007"/>
                  </a:lnTo>
                  <a:lnTo>
                    <a:pt x="2222500" y="380999"/>
                  </a:lnTo>
                  <a:lnTo>
                    <a:pt x="63500" y="380999"/>
                  </a:lnTo>
                  <a:lnTo>
                    <a:pt x="38790" y="376007"/>
                  </a:lnTo>
                  <a:lnTo>
                    <a:pt x="18605" y="362394"/>
                  </a:lnTo>
                  <a:lnTo>
                    <a:pt x="4992" y="342209"/>
                  </a:lnTo>
                  <a:lnTo>
                    <a:pt x="0" y="317499"/>
                  </a:lnTo>
                  <a:lnTo>
                    <a:pt x="0" y="63500"/>
                  </a:lnTo>
                  <a:close/>
                </a:path>
              </a:pathLst>
            </a:custGeom>
            <a:ln w="25400">
              <a:solidFill>
                <a:srgbClr val="252525"/>
              </a:solidFill>
            </a:ln>
          </p:spPr>
          <p:txBody>
            <a:bodyPr wrap="square" lIns="0" tIns="0" rIns="0" bIns="0" rtlCol="0"/>
            <a:lstStyle/>
            <a:p>
              <a:endParaRPr/>
            </a:p>
          </p:txBody>
        </p:sp>
      </p:grpSp>
      <p:sp>
        <p:nvSpPr>
          <p:cNvPr id="20" name="object 20"/>
          <p:cNvSpPr txBox="1"/>
          <p:nvPr/>
        </p:nvSpPr>
        <p:spPr>
          <a:xfrm>
            <a:off x="3813175" y="3480003"/>
            <a:ext cx="134239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MT"/>
                <a:cs typeface="Arial MT"/>
              </a:rPr>
              <a:t>Virtual</a:t>
            </a:r>
            <a:r>
              <a:rPr sz="1400" spc="-75" dirty="0">
                <a:solidFill>
                  <a:srgbClr val="FFFFFF"/>
                </a:solidFill>
                <a:latin typeface="Arial MT"/>
                <a:cs typeface="Arial MT"/>
              </a:rPr>
              <a:t> </a:t>
            </a:r>
            <a:r>
              <a:rPr sz="1400" dirty="0">
                <a:solidFill>
                  <a:srgbClr val="FFFFFF"/>
                </a:solidFill>
                <a:latin typeface="Arial MT"/>
                <a:cs typeface="Arial MT"/>
              </a:rPr>
              <a:t>machines</a:t>
            </a:r>
            <a:endParaRPr sz="1400">
              <a:latin typeface="Arial MT"/>
              <a:cs typeface="Arial MT"/>
            </a:endParaRPr>
          </a:p>
        </p:txBody>
      </p:sp>
      <p:grpSp>
        <p:nvGrpSpPr>
          <p:cNvPr id="21" name="object 21"/>
          <p:cNvGrpSpPr/>
          <p:nvPr/>
        </p:nvGrpSpPr>
        <p:grpSpPr>
          <a:xfrm>
            <a:off x="3340861" y="3855973"/>
            <a:ext cx="2311400" cy="406400"/>
            <a:chOff x="3340861" y="3855973"/>
            <a:chExt cx="2311400" cy="406400"/>
          </a:xfrm>
        </p:grpSpPr>
        <p:sp>
          <p:nvSpPr>
            <p:cNvPr id="22" name="object 22"/>
            <p:cNvSpPr/>
            <p:nvPr/>
          </p:nvSpPr>
          <p:spPr>
            <a:xfrm>
              <a:off x="3353561" y="3868673"/>
              <a:ext cx="2286000" cy="381000"/>
            </a:xfrm>
            <a:custGeom>
              <a:avLst/>
              <a:gdLst/>
              <a:ahLst/>
              <a:cxnLst/>
              <a:rect l="l" t="t" r="r" b="b"/>
              <a:pathLst>
                <a:path w="2286000" h="381000">
                  <a:moveTo>
                    <a:pt x="2222500" y="0"/>
                  </a:moveTo>
                  <a:lnTo>
                    <a:pt x="63500" y="0"/>
                  </a:lnTo>
                  <a:lnTo>
                    <a:pt x="38790" y="4990"/>
                  </a:lnTo>
                  <a:lnTo>
                    <a:pt x="18605" y="18600"/>
                  </a:lnTo>
                  <a:lnTo>
                    <a:pt x="4992" y="38785"/>
                  </a:lnTo>
                  <a:lnTo>
                    <a:pt x="0" y="63500"/>
                  </a:lnTo>
                  <a:lnTo>
                    <a:pt x="0" y="317500"/>
                  </a:lnTo>
                  <a:lnTo>
                    <a:pt x="4992" y="342214"/>
                  </a:lnTo>
                  <a:lnTo>
                    <a:pt x="18605" y="362399"/>
                  </a:lnTo>
                  <a:lnTo>
                    <a:pt x="38790" y="376009"/>
                  </a:lnTo>
                  <a:lnTo>
                    <a:pt x="63500" y="381000"/>
                  </a:lnTo>
                  <a:lnTo>
                    <a:pt x="2222500" y="381000"/>
                  </a:lnTo>
                  <a:lnTo>
                    <a:pt x="2247209" y="376009"/>
                  </a:lnTo>
                  <a:lnTo>
                    <a:pt x="2267394" y="362399"/>
                  </a:lnTo>
                  <a:lnTo>
                    <a:pt x="2281007" y="342214"/>
                  </a:lnTo>
                  <a:lnTo>
                    <a:pt x="2286000" y="317500"/>
                  </a:lnTo>
                  <a:lnTo>
                    <a:pt x="2286000" y="63500"/>
                  </a:lnTo>
                  <a:lnTo>
                    <a:pt x="2281007" y="38785"/>
                  </a:lnTo>
                  <a:lnTo>
                    <a:pt x="2267394" y="18600"/>
                  </a:lnTo>
                  <a:lnTo>
                    <a:pt x="2247209" y="4990"/>
                  </a:lnTo>
                  <a:lnTo>
                    <a:pt x="2222500" y="0"/>
                  </a:lnTo>
                  <a:close/>
                </a:path>
              </a:pathLst>
            </a:custGeom>
            <a:solidFill>
              <a:srgbClr val="777777"/>
            </a:solidFill>
          </p:spPr>
          <p:txBody>
            <a:bodyPr wrap="square" lIns="0" tIns="0" rIns="0" bIns="0" rtlCol="0"/>
            <a:lstStyle/>
            <a:p>
              <a:endParaRPr/>
            </a:p>
          </p:txBody>
        </p:sp>
        <p:sp>
          <p:nvSpPr>
            <p:cNvPr id="23" name="object 23"/>
            <p:cNvSpPr/>
            <p:nvPr/>
          </p:nvSpPr>
          <p:spPr>
            <a:xfrm>
              <a:off x="3353561" y="3868673"/>
              <a:ext cx="2286000" cy="381000"/>
            </a:xfrm>
            <a:custGeom>
              <a:avLst/>
              <a:gdLst/>
              <a:ahLst/>
              <a:cxnLst/>
              <a:rect l="l" t="t" r="r" b="b"/>
              <a:pathLst>
                <a:path w="2286000" h="381000">
                  <a:moveTo>
                    <a:pt x="0" y="63500"/>
                  </a:moveTo>
                  <a:lnTo>
                    <a:pt x="4992" y="38785"/>
                  </a:lnTo>
                  <a:lnTo>
                    <a:pt x="18605" y="18600"/>
                  </a:lnTo>
                  <a:lnTo>
                    <a:pt x="38790" y="4990"/>
                  </a:lnTo>
                  <a:lnTo>
                    <a:pt x="63500" y="0"/>
                  </a:lnTo>
                  <a:lnTo>
                    <a:pt x="2222500" y="0"/>
                  </a:lnTo>
                  <a:lnTo>
                    <a:pt x="2247209" y="4990"/>
                  </a:lnTo>
                  <a:lnTo>
                    <a:pt x="2267394" y="18600"/>
                  </a:lnTo>
                  <a:lnTo>
                    <a:pt x="2281007" y="38785"/>
                  </a:lnTo>
                  <a:lnTo>
                    <a:pt x="2286000" y="63500"/>
                  </a:lnTo>
                  <a:lnTo>
                    <a:pt x="2286000" y="317500"/>
                  </a:lnTo>
                  <a:lnTo>
                    <a:pt x="2281007" y="342214"/>
                  </a:lnTo>
                  <a:lnTo>
                    <a:pt x="2267394" y="362399"/>
                  </a:lnTo>
                  <a:lnTo>
                    <a:pt x="2247209" y="376009"/>
                  </a:lnTo>
                  <a:lnTo>
                    <a:pt x="2222500" y="381000"/>
                  </a:lnTo>
                  <a:lnTo>
                    <a:pt x="63500" y="381000"/>
                  </a:lnTo>
                  <a:lnTo>
                    <a:pt x="38790" y="376009"/>
                  </a:lnTo>
                  <a:lnTo>
                    <a:pt x="18605" y="362399"/>
                  </a:lnTo>
                  <a:lnTo>
                    <a:pt x="4992" y="342214"/>
                  </a:lnTo>
                  <a:lnTo>
                    <a:pt x="0" y="317500"/>
                  </a:lnTo>
                  <a:lnTo>
                    <a:pt x="0" y="63500"/>
                  </a:lnTo>
                  <a:close/>
                </a:path>
              </a:pathLst>
            </a:custGeom>
            <a:ln w="25400">
              <a:solidFill>
                <a:srgbClr val="252525"/>
              </a:solidFill>
            </a:ln>
          </p:spPr>
          <p:txBody>
            <a:bodyPr wrap="square" lIns="0" tIns="0" rIns="0" bIns="0" rtlCol="0"/>
            <a:lstStyle/>
            <a:p>
              <a:endParaRPr/>
            </a:p>
          </p:txBody>
        </p:sp>
      </p:grpSp>
      <p:sp>
        <p:nvSpPr>
          <p:cNvPr id="24" name="object 24"/>
          <p:cNvSpPr txBox="1"/>
          <p:nvPr/>
        </p:nvSpPr>
        <p:spPr>
          <a:xfrm>
            <a:off x="3830573" y="3933240"/>
            <a:ext cx="133223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MT"/>
                <a:cs typeface="Arial MT"/>
              </a:rPr>
              <a:t>Physical</a:t>
            </a:r>
            <a:r>
              <a:rPr sz="1400" spc="-55" dirty="0">
                <a:solidFill>
                  <a:srgbClr val="FFFFFF"/>
                </a:solidFill>
                <a:latin typeface="Arial MT"/>
                <a:cs typeface="Arial MT"/>
              </a:rPr>
              <a:t> </a:t>
            </a:r>
            <a:r>
              <a:rPr sz="1400" dirty="0">
                <a:solidFill>
                  <a:srgbClr val="FFFFFF"/>
                </a:solidFill>
                <a:latin typeface="Arial MT"/>
                <a:cs typeface="Arial MT"/>
              </a:rPr>
              <a:t>storage</a:t>
            </a:r>
            <a:endParaRPr sz="1400">
              <a:latin typeface="Arial MT"/>
              <a:cs typeface="Arial MT"/>
            </a:endParaRPr>
          </a:p>
        </p:txBody>
      </p:sp>
      <p:grpSp>
        <p:nvGrpSpPr>
          <p:cNvPr id="25" name="object 25"/>
          <p:cNvGrpSpPr/>
          <p:nvPr/>
        </p:nvGrpSpPr>
        <p:grpSpPr>
          <a:xfrm>
            <a:off x="3340861" y="2485898"/>
            <a:ext cx="2311400" cy="406400"/>
            <a:chOff x="3340861" y="2485898"/>
            <a:chExt cx="2311400" cy="406400"/>
          </a:xfrm>
        </p:grpSpPr>
        <p:sp>
          <p:nvSpPr>
            <p:cNvPr id="26" name="object 26"/>
            <p:cNvSpPr/>
            <p:nvPr/>
          </p:nvSpPr>
          <p:spPr>
            <a:xfrm>
              <a:off x="3353561" y="2498598"/>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27" name="object 27"/>
            <p:cNvSpPr/>
            <p:nvPr/>
          </p:nvSpPr>
          <p:spPr>
            <a:xfrm>
              <a:off x="3353561" y="2498598"/>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grpSp>
      <p:sp>
        <p:nvSpPr>
          <p:cNvPr id="28" name="object 28"/>
          <p:cNvSpPr txBox="1"/>
          <p:nvPr/>
        </p:nvSpPr>
        <p:spPr>
          <a:xfrm>
            <a:off x="3772661" y="2563495"/>
            <a:ext cx="144653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Arial MT"/>
                <a:cs typeface="Arial MT"/>
              </a:rPr>
              <a:t>Operating</a:t>
            </a:r>
            <a:r>
              <a:rPr sz="1400" spc="-90" dirty="0">
                <a:solidFill>
                  <a:srgbClr val="FFFFFF"/>
                </a:solidFill>
                <a:latin typeface="Arial MT"/>
                <a:cs typeface="Arial MT"/>
              </a:rPr>
              <a:t> </a:t>
            </a:r>
            <a:r>
              <a:rPr sz="1400" spc="-5" dirty="0">
                <a:solidFill>
                  <a:srgbClr val="FFFFFF"/>
                </a:solidFill>
                <a:latin typeface="Arial MT"/>
                <a:cs typeface="Arial MT"/>
              </a:rPr>
              <a:t>System</a:t>
            </a:r>
            <a:endParaRPr sz="1400" dirty="0">
              <a:latin typeface="Arial MT"/>
              <a:cs typeface="Arial MT"/>
            </a:endParaRPr>
          </a:p>
        </p:txBody>
      </p:sp>
      <p:grpSp>
        <p:nvGrpSpPr>
          <p:cNvPr id="29" name="object 29"/>
          <p:cNvGrpSpPr/>
          <p:nvPr/>
        </p:nvGrpSpPr>
        <p:grpSpPr>
          <a:xfrm>
            <a:off x="1024127" y="2371356"/>
            <a:ext cx="2078355" cy="401955"/>
            <a:chOff x="1024127" y="2371356"/>
            <a:chExt cx="2078355" cy="401955"/>
          </a:xfrm>
        </p:grpSpPr>
        <p:pic>
          <p:nvPicPr>
            <p:cNvPr id="30" name="object 30"/>
            <p:cNvPicPr/>
            <p:nvPr/>
          </p:nvPicPr>
          <p:blipFill>
            <a:blip r:embed="rId3" cstate="print"/>
            <a:stretch>
              <a:fillRect/>
            </a:stretch>
          </p:blipFill>
          <p:spPr>
            <a:xfrm>
              <a:off x="1024127" y="2371356"/>
              <a:ext cx="995934" cy="401561"/>
            </a:xfrm>
            <a:prstGeom prst="rect">
              <a:avLst/>
            </a:prstGeom>
          </p:spPr>
        </p:pic>
        <p:pic>
          <p:nvPicPr>
            <p:cNvPr id="31" name="object 31"/>
            <p:cNvPicPr/>
            <p:nvPr/>
          </p:nvPicPr>
          <p:blipFill>
            <a:blip r:embed="rId4" cstate="print"/>
            <a:stretch>
              <a:fillRect/>
            </a:stretch>
          </p:blipFill>
          <p:spPr>
            <a:xfrm>
              <a:off x="1778508" y="2371356"/>
              <a:ext cx="299466" cy="401561"/>
            </a:xfrm>
            <a:prstGeom prst="rect">
              <a:avLst/>
            </a:prstGeom>
          </p:spPr>
        </p:pic>
        <p:pic>
          <p:nvPicPr>
            <p:cNvPr id="32" name="object 32"/>
            <p:cNvPicPr/>
            <p:nvPr/>
          </p:nvPicPr>
          <p:blipFill>
            <a:blip r:embed="rId5" cstate="print"/>
            <a:stretch>
              <a:fillRect/>
            </a:stretch>
          </p:blipFill>
          <p:spPr>
            <a:xfrm>
              <a:off x="1836419" y="2371356"/>
              <a:ext cx="438137" cy="401561"/>
            </a:xfrm>
            <a:prstGeom prst="rect">
              <a:avLst/>
            </a:prstGeom>
          </p:spPr>
        </p:pic>
        <p:pic>
          <p:nvPicPr>
            <p:cNvPr id="33" name="object 33"/>
            <p:cNvPicPr/>
            <p:nvPr/>
          </p:nvPicPr>
          <p:blipFill>
            <a:blip r:embed="rId6" cstate="print"/>
            <a:stretch>
              <a:fillRect/>
            </a:stretch>
          </p:blipFill>
          <p:spPr>
            <a:xfrm>
              <a:off x="2033016" y="2371356"/>
              <a:ext cx="300977" cy="401561"/>
            </a:xfrm>
            <a:prstGeom prst="rect">
              <a:avLst/>
            </a:prstGeom>
          </p:spPr>
        </p:pic>
        <p:pic>
          <p:nvPicPr>
            <p:cNvPr id="34" name="object 34"/>
            <p:cNvPicPr/>
            <p:nvPr/>
          </p:nvPicPr>
          <p:blipFill>
            <a:blip r:embed="rId7" cstate="print"/>
            <a:stretch>
              <a:fillRect/>
            </a:stretch>
          </p:blipFill>
          <p:spPr>
            <a:xfrm>
              <a:off x="2092452" y="2371356"/>
              <a:ext cx="339102" cy="401561"/>
            </a:xfrm>
            <a:prstGeom prst="rect">
              <a:avLst/>
            </a:prstGeom>
          </p:spPr>
        </p:pic>
        <p:pic>
          <p:nvPicPr>
            <p:cNvPr id="35" name="object 35"/>
            <p:cNvPicPr/>
            <p:nvPr/>
          </p:nvPicPr>
          <p:blipFill>
            <a:blip r:embed="rId6" cstate="print"/>
            <a:stretch>
              <a:fillRect/>
            </a:stretch>
          </p:blipFill>
          <p:spPr>
            <a:xfrm>
              <a:off x="2189988" y="2371356"/>
              <a:ext cx="300977" cy="401561"/>
            </a:xfrm>
            <a:prstGeom prst="rect">
              <a:avLst/>
            </a:prstGeom>
          </p:spPr>
        </p:pic>
        <p:pic>
          <p:nvPicPr>
            <p:cNvPr id="36" name="object 36"/>
            <p:cNvPicPr/>
            <p:nvPr/>
          </p:nvPicPr>
          <p:blipFill>
            <a:blip r:embed="rId8" cstate="print"/>
            <a:stretch>
              <a:fillRect/>
            </a:stretch>
          </p:blipFill>
          <p:spPr>
            <a:xfrm>
              <a:off x="2249424" y="2371356"/>
              <a:ext cx="852677" cy="401561"/>
            </a:xfrm>
            <a:prstGeom prst="rect">
              <a:avLst/>
            </a:prstGeom>
          </p:spPr>
        </p:pic>
      </p:grpSp>
      <p:sp>
        <p:nvSpPr>
          <p:cNvPr id="37" name="object 37"/>
          <p:cNvSpPr txBox="1"/>
          <p:nvPr/>
        </p:nvSpPr>
        <p:spPr>
          <a:xfrm>
            <a:off x="1124508" y="2412619"/>
            <a:ext cx="186372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D9D9D9"/>
                </a:solidFill>
                <a:latin typeface="Arial"/>
                <a:cs typeface="Arial"/>
              </a:rPr>
              <a:t>Software-as-a-service</a:t>
            </a:r>
            <a:endParaRPr sz="1400">
              <a:latin typeface="Arial"/>
              <a:cs typeface="Arial"/>
            </a:endParaRPr>
          </a:p>
        </p:txBody>
      </p:sp>
      <p:sp>
        <p:nvSpPr>
          <p:cNvPr id="38" name="object 38"/>
          <p:cNvSpPr txBox="1"/>
          <p:nvPr/>
        </p:nvSpPr>
        <p:spPr>
          <a:xfrm>
            <a:off x="4034154" y="1205941"/>
            <a:ext cx="3566160" cy="692785"/>
          </a:xfrm>
          <a:prstGeom prst="rect">
            <a:avLst/>
          </a:prstGeom>
        </p:spPr>
        <p:txBody>
          <a:bodyPr vert="horz" wrap="square" lIns="0" tIns="13335" rIns="0" bIns="0" rtlCol="0">
            <a:spAutoFit/>
          </a:bodyPr>
          <a:lstStyle/>
          <a:p>
            <a:pPr marL="12700">
              <a:lnSpc>
                <a:spcPct val="100000"/>
              </a:lnSpc>
              <a:spcBef>
                <a:spcPts val="105"/>
              </a:spcBef>
              <a:tabLst>
                <a:tab pos="1695450" algn="l"/>
              </a:tabLst>
            </a:pPr>
            <a:r>
              <a:rPr sz="1400" dirty="0">
                <a:solidFill>
                  <a:srgbClr val="FFFFFF"/>
                </a:solidFill>
                <a:latin typeface="Arial MT"/>
                <a:cs typeface="Arial MT"/>
              </a:rPr>
              <a:t>Application	</a:t>
            </a:r>
            <a:r>
              <a:rPr sz="1400" b="1" dirty="0">
                <a:solidFill>
                  <a:srgbClr val="D9D9D9"/>
                </a:solidFill>
                <a:latin typeface="Arial"/>
                <a:cs typeface="Arial"/>
              </a:rPr>
              <a:t>Databases,</a:t>
            </a:r>
            <a:r>
              <a:rPr sz="1400" b="1" spc="-65" dirty="0">
                <a:solidFill>
                  <a:srgbClr val="D9D9D9"/>
                </a:solidFill>
                <a:latin typeface="Arial"/>
                <a:cs typeface="Arial"/>
              </a:rPr>
              <a:t> </a:t>
            </a:r>
            <a:r>
              <a:rPr sz="1400" b="1" dirty="0">
                <a:solidFill>
                  <a:srgbClr val="D9D9D9"/>
                </a:solidFill>
                <a:latin typeface="Arial"/>
                <a:cs typeface="Arial"/>
              </a:rPr>
              <a:t>tables</a:t>
            </a:r>
            <a:r>
              <a:rPr sz="1400" b="1" spc="-50" dirty="0">
                <a:solidFill>
                  <a:srgbClr val="D9D9D9"/>
                </a:solidFill>
                <a:latin typeface="Arial"/>
                <a:cs typeface="Arial"/>
              </a:rPr>
              <a:t> </a:t>
            </a:r>
            <a:r>
              <a:rPr sz="1400" b="1" dirty="0">
                <a:solidFill>
                  <a:srgbClr val="D9D9D9"/>
                </a:solidFill>
                <a:latin typeface="Arial"/>
                <a:cs typeface="Arial"/>
              </a:rPr>
              <a:t>etc.</a:t>
            </a:r>
            <a:endParaRPr sz="1400">
              <a:latin typeface="Arial"/>
              <a:cs typeface="Arial"/>
            </a:endParaRPr>
          </a:p>
          <a:p>
            <a:pPr>
              <a:lnSpc>
                <a:spcPct val="100000"/>
              </a:lnSpc>
              <a:spcBef>
                <a:spcPts val="45"/>
              </a:spcBef>
            </a:pPr>
            <a:endParaRPr sz="1600">
              <a:latin typeface="Arial"/>
              <a:cs typeface="Arial"/>
            </a:endParaRPr>
          </a:p>
          <a:p>
            <a:pPr marL="97790">
              <a:lnSpc>
                <a:spcPct val="100000"/>
              </a:lnSpc>
            </a:pPr>
            <a:r>
              <a:rPr sz="1400" dirty="0">
                <a:solidFill>
                  <a:srgbClr val="FFFFFF"/>
                </a:solidFill>
                <a:latin typeface="Arial MT"/>
                <a:cs typeface="Arial MT"/>
              </a:rPr>
              <a:t>Software</a:t>
            </a:r>
            <a:endParaRPr sz="1400">
              <a:latin typeface="Arial MT"/>
              <a:cs typeface="Arial MT"/>
            </a:endParaRPr>
          </a:p>
        </p:txBody>
      </p:sp>
      <p:sp>
        <p:nvSpPr>
          <p:cNvPr id="39" name="object 39"/>
          <p:cNvSpPr/>
          <p:nvPr/>
        </p:nvSpPr>
        <p:spPr>
          <a:xfrm>
            <a:off x="5715000" y="2961132"/>
            <a:ext cx="304800" cy="1287780"/>
          </a:xfrm>
          <a:custGeom>
            <a:avLst/>
            <a:gdLst/>
            <a:ahLst/>
            <a:cxnLst/>
            <a:rect l="l" t="t" r="r" b="b"/>
            <a:pathLst>
              <a:path w="304800" h="1287779">
                <a:moveTo>
                  <a:pt x="0" y="0"/>
                </a:moveTo>
                <a:lnTo>
                  <a:pt x="59334" y="2004"/>
                </a:lnTo>
                <a:lnTo>
                  <a:pt x="107775" y="7461"/>
                </a:lnTo>
                <a:lnTo>
                  <a:pt x="140428" y="15537"/>
                </a:lnTo>
                <a:lnTo>
                  <a:pt x="152400" y="25400"/>
                </a:lnTo>
                <a:lnTo>
                  <a:pt x="152400" y="618490"/>
                </a:lnTo>
                <a:lnTo>
                  <a:pt x="164371" y="628352"/>
                </a:lnTo>
                <a:lnTo>
                  <a:pt x="197024" y="636428"/>
                </a:lnTo>
                <a:lnTo>
                  <a:pt x="245465" y="641885"/>
                </a:lnTo>
                <a:lnTo>
                  <a:pt x="304800" y="643890"/>
                </a:lnTo>
                <a:lnTo>
                  <a:pt x="245465" y="645894"/>
                </a:lnTo>
                <a:lnTo>
                  <a:pt x="197024" y="651351"/>
                </a:lnTo>
                <a:lnTo>
                  <a:pt x="164371" y="659427"/>
                </a:lnTo>
                <a:lnTo>
                  <a:pt x="152400" y="669290"/>
                </a:lnTo>
                <a:lnTo>
                  <a:pt x="152400" y="1262380"/>
                </a:lnTo>
                <a:lnTo>
                  <a:pt x="140428" y="1272269"/>
                </a:lnTo>
                <a:lnTo>
                  <a:pt x="107775" y="1280342"/>
                </a:lnTo>
                <a:lnTo>
                  <a:pt x="59334" y="1285784"/>
                </a:lnTo>
                <a:lnTo>
                  <a:pt x="0" y="1287780"/>
                </a:lnTo>
              </a:path>
            </a:pathLst>
          </a:custGeom>
          <a:ln w="9525">
            <a:solidFill>
              <a:srgbClr val="00C2FF"/>
            </a:solidFill>
          </a:ln>
        </p:spPr>
        <p:txBody>
          <a:bodyPr wrap="square" lIns="0" tIns="0" rIns="0" bIns="0" rtlCol="0"/>
          <a:lstStyle/>
          <a:p>
            <a:endParaRPr/>
          </a:p>
        </p:txBody>
      </p:sp>
      <p:grpSp>
        <p:nvGrpSpPr>
          <p:cNvPr id="40" name="object 40"/>
          <p:cNvGrpSpPr/>
          <p:nvPr/>
        </p:nvGrpSpPr>
        <p:grpSpPr>
          <a:xfrm>
            <a:off x="6205728" y="3400056"/>
            <a:ext cx="1694180" cy="615315"/>
            <a:chOff x="6205728" y="3400056"/>
            <a:chExt cx="1694180" cy="615315"/>
          </a:xfrm>
        </p:grpSpPr>
        <p:pic>
          <p:nvPicPr>
            <p:cNvPr id="41" name="object 41"/>
            <p:cNvPicPr/>
            <p:nvPr/>
          </p:nvPicPr>
          <p:blipFill>
            <a:blip r:embed="rId9" cstate="print"/>
            <a:stretch>
              <a:fillRect/>
            </a:stretch>
          </p:blipFill>
          <p:spPr>
            <a:xfrm>
              <a:off x="6301740" y="3400056"/>
              <a:ext cx="1503425" cy="401561"/>
            </a:xfrm>
            <a:prstGeom prst="rect">
              <a:avLst/>
            </a:prstGeom>
          </p:spPr>
        </p:pic>
        <p:pic>
          <p:nvPicPr>
            <p:cNvPr id="42" name="object 42"/>
            <p:cNvPicPr/>
            <p:nvPr/>
          </p:nvPicPr>
          <p:blipFill>
            <a:blip r:embed="rId10" cstate="print"/>
            <a:stretch>
              <a:fillRect/>
            </a:stretch>
          </p:blipFill>
          <p:spPr>
            <a:xfrm>
              <a:off x="6205728" y="3613404"/>
              <a:ext cx="1693926" cy="401561"/>
            </a:xfrm>
            <a:prstGeom prst="rect">
              <a:avLst/>
            </a:prstGeom>
          </p:spPr>
        </p:pic>
      </p:grpSp>
      <p:sp>
        <p:nvSpPr>
          <p:cNvPr id="43" name="object 43"/>
          <p:cNvSpPr txBox="1"/>
          <p:nvPr/>
        </p:nvSpPr>
        <p:spPr>
          <a:xfrm>
            <a:off x="6307582" y="3441903"/>
            <a:ext cx="1477010" cy="453390"/>
          </a:xfrm>
          <a:prstGeom prst="rect">
            <a:avLst/>
          </a:prstGeom>
        </p:spPr>
        <p:txBody>
          <a:bodyPr vert="horz" wrap="square" lIns="0" tIns="13335" rIns="0" bIns="0" rtlCol="0">
            <a:spAutoFit/>
          </a:bodyPr>
          <a:lstStyle/>
          <a:p>
            <a:pPr marL="108585">
              <a:lnSpc>
                <a:spcPct val="100000"/>
              </a:lnSpc>
              <a:spcBef>
                <a:spcPts val="105"/>
              </a:spcBef>
            </a:pPr>
            <a:r>
              <a:rPr sz="1400" b="1" spc="-5" dirty="0">
                <a:solidFill>
                  <a:srgbClr val="D9D9D9"/>
                </a:solidFill>
                <a:latin typeface="Arial"/>
                <a:cs typeface="Arial"/>
              </a:rPr>
              <a:t>Cloud</a:t>
            </a:r>
            <a:r>
              <a:rPr sz="1400" b="1" spc="-55" dirty="0">
                <a:solidFill>
                  <a:srgbClr val="D9D9D9"/>
                </a:solidFill>
                <a:latin typeface="Arial"/>
                <a:cs typeface="Arial"/>
              </a:rPr>
              <a:t> </a:t>
            </a:r>
            <a:r>
              <a:rPr sz="1400" b="1" spc="-5" dirty="0">
                <a:solidFill>
                  <a:srgbClr val="D9D9D9"/>
                </a:solidFill>
                <a:latin typeface="Arial"/>
                <a:cs typeface="Arial"/>
              </a:rPr>
              <a:t>provider</a:t>
            </a:r>
            <a:endParaRPr sz="1400">
              <a:latin typeface="Arial"/>
              <a:cs typeface="Arial"/>
            </a:endParaRPr>
          </a:p>
          <a:p>
            <a:pPr marL="12700">
              <a:lnSpc>
                <a:spcPct val="100000"/>
              </a:lnSpc>
            </a:pPr>
            <a:r>
              <a:rPr sz="1400" spc="5" dirty="0">
                <a:solidFill>
                  <a:srgbClr val="D9D9D9"/>
                </a:solidFill>
                <a:latin typeface="Arial MT"/>
                <a:cs typeface="Arial MT"/>
              </a:rPr>
              <a:t>AWS,</a:t>
            </a:r>
            <a:r>
              <a:rPr sz="1400" spc="-60" dirty="0">
                <a:solidFill>
                  <a:srgbClr val="D9D9D9"/>
                </a:solidFill>
                <a:latin typeface="Arial MT"/>
                <a:cs typeface="Arial MT"/>
              </a:rPr>
              <a:t> </a:t>
            </a:r>
            <a:r>
              <a:rPr sz="1400" dirty="0">
                <a:solidFill>
                  <a:srgbClr val="D9D9D9"/>
                </a:solidFill>
                <a:latin typeface="Arial MT"/>
                <a:cs typeface="Arial MT"/>
              </a:rPr>
              <a:t>Azure,</a:t>
            </a:r>
            <a:r>
              <a:rPr sz="1400" spc="-60" dirty="0">
                <a:solidFill>
                  <a:srgbClr val="D9D9D9"/>
                </a:solidFill>
                <a:latin typeface="Arial MT"/>
                <a:cs typeface="Arial MT"/>
              </a:rPr>
              <a:t> </a:t>
            </a:r>
            <a:r>
              <a:rPr sz="1400" spc="-5" dirty="0">
                <a:solidFill>
                  <a:srgbClr val="D9D9D9"/>
                </a:solidFill>
                <a:latin typeface="Arial MT"/>
                <a:cs typeface="Arial MT"/>
              </a:rPr>
              <a:t>GCP</a:t>
            </a:r>
            <a:endParaRPr sz="1400">
              <a:latin typeface="Arial MT"/>
              <a:cs typeface="Arial MT"/>
            </a:endParaRPr>
          </a:p>
        </p:txBody>
      </p:sp>
      <p:grpSp>
        <p:nvGrpSpPr>
          <p:cNvPr id="44" name="object 44"/>
          <p:cNvGrpSpPr/>
          <p:nvPr/>
        </p:nvGrpSpPr>
        <p:grpSpPr>
          <a:xfrm>
            <a:off x="5710237" y="1601533"/>
            <a:ext cx="2468880" cy="1296035"/>
            <a:chOff x="5710237" y="1601533"/>
            <a:chExt cx="2468880" cy="1296035"/>
          </a:xfrm>
        </p:grpSpPr>
        <p:sp>
          <p:nvSpPr>
            <p:cNvPr id="45" name="object 45"/>
            <p:cNvSpPr/>
            <p:nvPr/>
          </p:nvSpPr>
          <p:spPr>
            <a:xfrm>
              <a:off x="5715000" y="1606296"/>
              <a:ext cx="304800" cy="1286510"/>
            </a:xfrm>
            <a:custGeom>
              <a:avLst/>
              <a:gdLst/>
              <a:ahLst/>
              <a:cxnLst/>
              <a:rect l="l" t="t" r="r" b="b"/>
              <a:pathLst>
                <a:path w="304800" h="1286510">
                  <a:moveTo>
                    <a:pt x="0" y="0"/>
                  </a:moveTo>
                  <a:lnTo>
                    <a:pt x="59334" y="2004"/>
                  </a:lnTo>
                  <a:lnTo>
                    <a:pt x="107775" y="7461"/>
                  </a:lnTo>
                  <a:lnTo>
                    <a:pt x="140428" y="15537"/>
                  </a:lnTo>
                  <a:lnTo>
                    <a:pt x="152400" y="25400"/>
                  </a:lnTo>
                  <a:lnTo>
                    <a:pt x="152400" y="617727"/>
                  </a:lnTo>
                  <a:lnTo>
                    <a:pt x="164371" y="627590"/>
                  </a:lnTo>
                  <a:lnTo>
                    <a:pt x="197024" y="635666"/>
                  </a:lnTo>
                  <a:lnTo>
                    <a:pt x="245465" y="641123"/>
                  </a:lnTo>
                  <a:lnTo>
                    <a:pt x="304800" y="643127"/>
                  </a:lnTo>
                  <a:lnTo>
                    <a:pt x="245465" y="645132"/>
                  </a:lnTo>
                  <a:lnTo>
                    <a:pt x="197024" y="650589"/>
                  </a:lnTo>
                  <a:lnTo>
                    <a:pt x="164371" y="658665"/>
                  </a:lnTo>
                  <a:lnTo>
                    <a:pt x="152400" y="668527"/>
                  </a:lnTo>
                  <a:lnTo>
                    <a:pt x="152400" y="1260855"/>
                  </a:lnTo>
                  <a:lnTo>
                    <a:pt x="140428" y="1270718"/>
                  </a:lnTo>
                  <a:lnTo>
                    <a:pt x="107775" y="1278794"/>
                  </a:lnTo>
                  <a:lnTo>
                    <a:pt x="59334" y="1284251"/>
                  </a:lnTo>
                  <a:lnTo>
                    <a:pt x="0" y="1286255"/>
                  </a:lnTo>
                </a:path>
              </a:pathLst>
            </a:custGeom>
            <a:ln w="9525">
              <a:solidFill>
                <a:srgbClr val="00C2FF"/>
              </a:solidFill>
            </a:ln>
          </p:spPr>
          <p:txBody>
            <a:bodyPr wrap="square" lIns="0" tIns="0" rIns="0" bIns="0" rtlCol="0"/>
            <a:lstStyle/>
            <a:p>
              <a:endParaRPr/>
            </a:p>
          </p:txBody>
        </p:sp>
        <p:pic>
          <p:nvPicPr>
            <p:cNvPr id="46" name="object 46"/>
            <p:cNvPicPr/>
            <p:nvPr/>
          </p:nvPicPr>
          <p:blipFill>
            <a:blip r:embed="rId11" cstate="print"/>
            <a:stretch>
              <a:fillRect/>
            </a:stretch>
          </p:blipFill>
          <p:spPr>
            <a:xfrm>
              <a:off x="6548627" y="1769376"/>
              <a:ext cx="1122426" cy="401561"/>
            </a:xfrm>
            <a:prstGeom prst="rect">
              <a:avLst/>
            </a:prstGeom>
          </p:spPr>
        </p:pic>
        <p:pic>
          <p:nvPicPr>
            <p:cNvPr id="47" name="object 47"/>
            <p:cNvPicPr/>
            <p:nvPr/>
          </p:nvPicPr>
          <p:blipFill>
            <a:blip r:embed="rId12" cstate="print"/>
            <a:stretch>
              <a:fillRect/>
            </a:stretch>
          </p:blipFill>
          <p:spPr>
            <a:xfrm>
              <a:off x="6056375" y="1982736"/>
              <a:ext cx="2106929" cy="401561"/>
            </a:xfrm>
            <a:prstGeom prst="rect">
              <a:avLst/>
            </a:prstGeom>
          </p:spPr>
        </p:pic>
        <p:pic>
          <p:nvPicPr>
            <p:cNvPr id="48" name="object 48"/>
            <p:cNvPicPr/>
            <p:nvPr/>
          </p:nvPicPr>
          <p:blipFill>
            <a:blip r:embed="rId13" cstate="print"/>
            <a:stretch>
              <a:fillRect/>
            </a:stretch>
          </p:blipFill>
          <p:spPr>
            <a:xfrm>
              <a:off x="6208776" y="2196096"/>
              <a:ext cx="1803653" cy="401561"/>
            </a:xfrm>
            <a:prstGeom prst="rect">
              <a:avLst/>
            </a:prstGeom>
          </p:spPr>
        </p:pic>
        <p:pic>
          <p:nvPicPr>
            <p:cNvPr id="49" name="object 49"/>
            <p:cNvPicPr/>
            <p:nvPr/>
          </p:nvPicPr>
          <p:blipFill>
            <a:blip r:embed="rId14" cstate="print"/>
            <a:stretch>
              <a:fillRect/>
            </a:stretch>
          </p:blipFill>
          <p:spPr>
            <a:xfrm>
              <a:off x="6042659" y="2409456"/>
              <a:ext cx="2135886" cy="401561"/>
            </a:xfrm>
            <a:prstGeom prst="rect">
              <a:avLst/>
            </a:prstGeom>
          </p:spPr>
        </p:pic>
      </p:grpSp>
      <p:sp>
        <p:nvSpPr>
          <p:cNvPr id="50" name="object 50"/>
          <p:cNvSpPr txBox="1"/>
          <p:nvPr/>
        </p:nvSpPr>
        <p:spPr>
          <a:xfrm>
            <a:off x="6143625" y="1811223"/>
            <a:ext cx="1918970" cy="880110"/>
          </a:xfrm>
          <a:prstGeom prst="rect">
            <a:avLst/>
          </a:prstGeom>
        </p:spPr>
        <p:txBody>
          <a:bodyPr vert="horz" wrap="square" lIns="0" tIns="13335" rIns="0" bIns="0" rtlCol="0">
            <a:spAutoFit/>
          </a:bodyPr>
          <a:lstStyle/>
          <a:p>
            <a:pPr algn="ctr">
              <a:lnSpc>
                <a:spcPct val="100000"/>
              </a:lnSpc>
              <a:spcBef>
                <a:spcPts val="105"/>
              </a:spcBef>
            </a:pPr>
            <a:r>
              <a:rPr sz="1400" b="1" dirty="0">
                <a:solidFill>
                  <a:srgbClr val="D9D9D9"/>
                </a:solidFill>
                <a:latin typeface="Arial"/>
                <a:cs typeface="Arial"/>
              </a:rPr>
              <a:t>Snowflake</a:t>
            </a:r>
            <a:endParaRPr sz="1400">
              <a:latin typeface="Arial"/>
              <a:cs typeface="Arial"/>
            </a:endParaRPr>
          </a:p>
          <a:p>
            <a:pPr marL="12700" marR="5080" indent="-635" algn="ctr">
              <a:lnSpc>
                <a:spcPct val="100000"/>
              </a:lnSpc>
            </a:pPr>
            <a:r>
              <a:rPr sz="1400" dirty="0">
                <a:solidFill>
                  <a:srgbClr val="D9D9D9"/>
                </a:solidFill>
                <a:latin typeface="Arial MT"/>
                <a:cs typeface="Arial MT"/>
              </a:rPr>
              <a:t>Managing data storage, </a:t>
            </a:r>
            <a:r>
              <a:rPr sz="1400" spc="-375" dirty="0">
                <a:solidFill>
                  <a:srgbClr val="D9D9D9"/>
                </a:solidFill>
                <a:latin typeface="Arial MT"/>
                <a:cs typeface="Arial MT"/>
              </a:rPr>
              <a:t> </a:t>
            </a:r>
            <a:r>
              <a:rPr sz="1400" dirty="0">
                <a:solidFill>
                  <a:srgbClr val="D9D9D9"/>
                </a:solidFill>
                <a:latin typeface="Arial MT"/>
                <a:cs typeface="Arial MT"/>
              </a:rPr>
              <a:t>Virtual warehouses, </a:t>
            </a:r>
            <a:r>
              <a:rPr sz="1400" spc="5" dirty="0">
                <a:solidFill>
                  <a:srgbClr val="D9D9D9"/>
                </a:solidFill>
                <a:latin typeface="Arial MT"/>
                <a:cs typeface="Arial MT"/>
              </a:rPr>
              <a:t> </a:t>
            </a:r>
            <a:r>
              <a:rPr sz="1400" spc="-5" dirty="0">
                <a:solidFill>
                  <a:srgbClr val="D9D9D9"/>
                </a:solidFill>
                <a:latin typeface="Arial MT"/>
                <a:cs typeface="Arial MT"/>
              </a:rPr>
              <a:t>Upgrades/Metadata</a:t>
            </a:r>
            <a:r>
              <a:rPr sz="1400" spc="-75" dirty="0">
                <a:solidFill>
                  <a:srgbClr val="D9D9D9"/>
                </a:solidFill>
                <a:latin typeface="Arial MT"/>
                <a:cs typeface="Arial MT"/>
              </a:rPr>
              <a:t> </a:t>
            </a:r>
            <a:r>
              <a:rPr sz="1400" dirty="0">
                <a:solidFill>
                  <a:srgbClr val="D9D9D9"/>
                </a:solidFill>
                <a:latin typeface="Arial MT"/>
                <a:cs typeface="Arial MT"/>
              </a:rPr>
              <a:t>etc.</a:t>
            </a:r>
            <a:endParaRPr sz="1400">
              <a:latin typeface="Arial MT"/>
              <a:cs typeface="Arial M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8264" y="418338"/>
            <a:ext cx="2889885" cy="513715"/>
          </a:xfrm>
          <a:prstGeom prst="rect">
            <a:avLst/>
          </a:prstGeom>
        </p:spPr>
        <p:txBody>
          <a:bodyPr vert="horz" wrap="square" lIns="0" tIns="13335" rIns="0" bIns="0" rtlCol="0">
            <a:spAutoFit/>
          </a:bodyPr>
          <a:lstStyle/>
          <a:p>
            <a:pPr marL="12700">
              <a:lnSpc>
                <a:spcPct val="100000"/>
              </a:lnSpc>
              <a:spcBef>
                <a:spcPts val="105"/>
              </a:spcBef>
            </a:pPr>
            <a:r>
              <a:rPr spc="-5" dirty="0"/>
              <a:t>Cloud</a:t>
            </a:r>
            <a:r>
              <a:rPr spc="-45" dirty="0"/>
              <a:t> </a:t>
            </a:r>
            <a:r>
              <a:rPr spc="-5" dirty="0"/>
              <a:t>Computing</a:t>
            </a:r>
          </a:p>
        </p:txBody>
      </p:sp>
      <p:grpSp>
        <p:nvGrpSpPr>
          <p:cNvPr id="3" name="object 3"/>
          <p:cNvGrpSpPr/>
          <p:nvPr/>
        </p:nvGrpSpPr>
        <p:grpSpPr>
          <a:xfrm>
            <a:off x="3328670" y="1129538"/>
            <a:ext cx="2311400" cy="406400"/>
            <a:chOff x="3328670" y="1129538"/>
            <a:chExt cx="2311400" cy="406400"/>
          </a:xfrm>
        </p:grpSpPr>
        <p:sp>
          <p:nvSpPr>
            <p:cNvPr id="4" name="object 4"/>
            <p:cNvSpPr/>
            <p:nvPr/>
          </p:nvSpPr>
          <p:spPr>
            <a:xfrm>
              <a:off x="3341370" y="1142238"/>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005D7E"/>
            </a:solidFill>
          </p:spPr>
          <p:txBody>
            <a:bodyPr wrap="square" lIns="0" tIns="0" rIns="0" bIns="0" rtlCol="0"/>
            <a:lstStyle/>
            <a:p>
              <a:endParaRPr/>
            </a:p>
          </p:txBody>
        </p:sp>
        <p:sp>
          <p:nvSpPr>
            <p:cNvPr id="5" name="object 5"/>
            <p:cNvSpPr/>
            <p:nvPr/>
          </p:nvSpPr>
          <p:spPr>
            <a:xfrm>
              <a:off x="3341370" y="1142238"/>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grpSp>
      <p:sp>
        <p:nvSpPr>
          <p:cNvPr id="6" name="object 6"/>
          <p:cNvSpPr txBox="1"/>
          <p:nvPr/>
        </p:nvSpPr>
        <p:spPr>
          <a:xfrm>
            <a:off x="4034154" y="1205941"/>
            <a:ext cx="90043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MT"/>
                <a:cs typeface="Arial MT"/>
              </a:rPr>
              <a:t>Application</a:t>
            </a:r>
            <a:endParaRPr sz="1400">
              <a:latin typeface="Arial MT"/>
              <a:cs typeface="Arial MT"/>
            </a:endParaRPr>
          </a:p>
        </p:txBody>
      </p:sp>
      <p:grpSp>
        <p:nvGrpSpPr>
          <p:cNvPr id="7" name="object 7"/>
          <p:cNvGrpSpPr/>
          <p:nvPr/>
        </p:nvGrpSpPr>
        <p:grpSpPr>
          <a:xfrm>
            <a:off x="3328670" y="1582166"/>
            <a:ext cx="2311400" cy="406400"/>
            <a:chOff x="3328670" y="1582166"/>
            <a:chExt cx="2311400" cy="406400"/>
          </a:xfrm>
        </p:grpSpPr>
        <p:sp>
          <p:nvSpPr>
            <p:cNvPr id="8" name="object 8"/>
            <p:cNvSpPr/>
            <p:nvPr/>
          </p:nvSpPr>
          <p:spPr>
            <a:xfrm>
              <a:off x="3341370" y="1594866"/>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9" name="object 9"/>
            <p:cNvSpPr/>
            <p:nvPr/>
          </p:nvSpPr>
          <p:spPr>
            <a:xfrm>
              <a:off x="3341370" y="1594866"/>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grpSp>
      <p:sp>
        <p:nvSpPr>
          <p:cNvPr id="10" name="object 10"/>
          <p:cNvSpPr txBox="1"/>
          <p:nvPr/>
        </p:nvSpPr>
        <p:spPr>
          <a:xfrm>
            <a:off x="4119753" y="1658823"/>
            <a:ext cx="72834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MT"/>
                <a:cs typeface="Arial MT"/>
              </a:rPr>
              <a:t>Soft</a:t>
            </a:r>
            <a:r>
              <a:rPr sz="1400" spc="-20" dirty="0">
                <a:solidFill>
                  <a:srgbClr val="FFFFFF"/>
                </a:solidFill>
                <a:latin typeface="Arial MT"/>
                <a:cs typeface="Arial MT"/>
              </a:rPr>
              <a:t>w</a:t>
            </a:r>
            <a:r>
              <a:rPr sz="1400" dirty="0">
                <a:solidFill>
                  <a:srgbClr val="FFFFFF"/>
                </a:solidFill>
                <a:latin typeface="Arial MT"/>
                <a:cs typeface="Arial MT"/>
              </a:rPr>
              <a:t>are</a:t>
            </a:r>
            <a:endParaRPr sz="1400">
              <a:latin typeface="Arial MT"/>
              <a:cs typeface="Arial MT"/>
            </a:endParaRPr>
          </a:p>
        </p:txBody>
      </p:sp>
      <p:grpSp>
        <p:nvGrpSpPr>
          <p:cNvPr id="11" name="object 11"/>
          <p:cNvGrpSpPr/>
          <p:nvPr/>
        </p:nvGrpSpPr>
        <p:grpSpPr>
          <a:xfrm>
            <a:off x="3340861" y="2034794"/>
            <a:ext cx="2311400" cy="406400"/>
            <a:chOff x="3340861" y="2034794"/>
            <a:chExt cx="2311400" cy="406400"/>
          </a:xfrm>
        </p:grpSpPr>
        <p:sp>
          <p:nvSpPr>
            <p:cNvPr id="12" name="object 12"/>
            <p:cNvSpPr/>
            <p:nvPr/>
          </p:nvSpPr>
          <p:spPr>
            <a:xfrm>
              <a:off x="3353561" y="2047494"/>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13" name="object 13"/>
            <p:cNvSpPr/>
            <p:nvPr/>
          </p:nvSpPr>
          <p:spPr>
            <a:xfrm>
              <a:off x="3353561" y="2047494"/>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grpSp>
      <p:sp>
        <p:nvSpPr>
          <p:cNvPr id="14" name="object 14"/>
          <p:cNvSpPr txBox="1"/>
          <p:nvPr/>
        </p:nvSpPr>
        <p:spPr>
          <a:xfrm>
            <a:off x="4295394" y="2112010"/>
            <a:ext cx="40195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Arial MT"/>
                <a:cs typeface="Arial MT"/>
              </a:rPr>
              <a:t>D</a:t>
            </a:r>
            <a:r>
              <a:rPr sz="1400" dirty="0">
                <a:solidFill>
                  <a:srgbClr val="FFFFFF"/>
                </a:solidFill>
                <a:latin typeface="Arial MT"/>
                <a:cs typeface="Arial MT"/>
              </a:rPr>
              <a:t>ata</a:t>
            </a:r>
            <a:endParaRPr sz="1400">
              <a:latin typeface="Arial MT"/>
              <a:cs typeface="Arial MT"/>
            </a:endParaRPr>
          </a:p>
        </p:txBody>
      </p:sp>
      <p:grpSp>
        <p:nvGrpSpPr>
          <p:cNvPr id="15" name="object 15"/>
          <p:cNvGrpSpPr/>
          <p:nvPr/>
        </p:nvGrpSpPr>
        <p:grpSpPr>
          <a:xfrm>
            <a:off x="3328670" y="2949194"/>
            <a:ext cx="2311400" cy="406400"/>
            <a:chOff x="3328670" y="2949194"/>
            <a:chExt cx="2311400" cy="406400"/>
          </a:xfrm>
        </p:grpSpPr>
        <p:sp>
          <p:nvSpPr>
            <p:cNvPr id="16" name="object 16"/>
            <p:cNvSpPr/>
            <p:nvPr/>
          </p:nvSpPr>
          <p:spPr>
            <a:xfrm>
              <a:off x="3341370" y="2961894"/>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17" name="object 17"/>
            <p:cNvSpPr/>
            <p:nvPr/>
          </p:nvSpPr>
          <p:spPr>
            <a:xfrm>
              <a:off x="3341370" y="2961894"/>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grpSp>
      <p:sp>
        <p:nvSpPr>
          <p:cNvPr id="18" name="object 18"/>
          <p:cNvSpPr txBox="1"/>
          <p:nvPr/>
        </p:nvSpPr>
        <p:spPr>
          <a:xfrm>
            <a:off x="3822319" y="3027121"/>
            <a:ext cx="132334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MT"/>
                <a:cs typeface="Arial MT"/>
              </a:rPr>
              <a:t>Physical</a:t>
            </a:r>
            <a:r>
              <a:rPr sz="1400" spc="-65" dirty="0">
                <a:solidFill>
                  <a:srgbClr val="FFFFFF"/>
                </a:solidFill>
                <a:latin typeface="Arial MT"/>
                <a:cs typeface="Arial MT"/>
              </a:rPr>
              <a:t> </a:t>
            </a:r>
            <a:r>
              <a:rPr sz="1400" dirty="0">
                <a:solidFill>
                  <a:srgbClr val="FFFFFF"/>
                </a:solidFill>
                <a:latin typeface="Arial MT"/>
                <a:cs typeface="Arial MT"/>
              </a:rPr>
              <a:t>servers</a:t>
            </a:r>
            <a:endParaRPr sz="1400">
              <a:latin typeface="Arial MT"/>
              <a:cs typeface="Arial MT"/>
            </a:endParaRPr>
          </a:p>
        </p:txBody>
      </p:sp>
      <p:grpSp>
        <p:nvGrpSpPr>
          <p:cNvPr id="19" name="object 19"/>
          <p:cNvGrpSpPr/>
          <p:nvPr/>
        </p:nvGrpSpPr>
        <p:grpSpPr>
          <a:xfrm>
            <a:off x="3328670" y="3401821"/>
            <a:ext cx="2311400" cy="406400"/>
            <a:chOff x="3328670" y="3401821"/>
            <a:chExt cx="2311400" cy="406400"/>
          </a:xfrm>
        </p:grpSpPr>
        <p:sp>
          <p:nvSpPr>
            <p:cNvPr id="20" name="object 20"/>
            <p:cNvSpPr/>
            <p:nvPr/>
          </p:nvSpPr>
          <p:spPr>
            <a:xfrm>
              <a:off x="3341370" y="3414521"/>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499"/>
                  </a:lnTo>
                  <a:lnTo>
                    <a:pt x="4992" y="342209"/>
                  </a:lnTo>
                  <a:lnTo>
                    <a:pt x="18605" y="362394"/>
                  </a:lnTo>
                  <a:lnTo>
                    <a:pt x="38790" y="376007"/>
                  </a:lnTo>
                  <a:lnTo>
                    <a:pt x="63500" y="380999"/>
                  </a:lnTo>
                  <a:lnTo>
                    <a:pt x="2222500" y="380999"/>
                  </a:lnTo>
                  <a:lnTo>
                    <a:pt x="2247209" y="376007"/>
                  </a:lnTo>
                  <a:lnTo>
                    <a:pt x="2267394" y="362394"/>
                  </a:lnTo>
                  <a:lnTo>
                    <a:pt x="2281007" y="342209"/>
                  </a:lnTo>
                  <a:lnTo>
                    <a:pt x="2286000" y="317499"/>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21" name="object 21"/>
            <p:cNvSpPr/>
            <p:nvPr/>
          </p:nvSpPr>
          <p:spPr>
            <a:xfrm>
              <a:off x="3341370" y="3414521"/>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499"/>
                  </a:lnTo>
                  <a:lnTo>
                    <a:pt x="2281007" y="342209"/>
                  </a:lnTo>
                  <a:lnTo>
                    <a:pt x="2267394" y="362394"/>
                  </a:lnTo>
                  <a:lnTo>
                    <a:pt x="2247209" y="376007"/>
                  </a:lnTo>
                  <a:lnTo>
                    <a:pt x="2222500" y="380999"/>
                  </a:lnTo>
                  <a:lnTo>
                    <a:pt x="63500" y="380999"/>
                  </a:lnTo>
                  <a:lnTo>
                    <a:pt x="38790" y="376007"/>
                  </a:lnTo>
                  <a:lnTo>
                    <a:pt x="18605" y="362394"/>
                  </a:lnTo>
                  <a:lnTo>
                    <a:pt x="4992" y="342209"/>
                  </a:lnTo>
                  <a:lnTo>
                    <a:pt x="0" y="317499"/>
                  </a:lnTo>
                  <a:lnTo>
                    <a:pt x="0" y="63500"/>
                  </a:lnTo>
                  <a:close/>
                </a:path>
              </a:pathLst>
            </a:custGeom>
            <a:ln w="25400">
              <a:solidFill>
                <a:srgbClr val="252525"/>
              </a:solidFill>
            </a:ln>
          </p:spPr>
          <p:txBody>
            <a:bodyPr wrap="square" lIns="0" tIns="0" rIns="0" bIns="0" rtlCol="0"/>
            <a:lstStyle/>
            <a:p>
              <a:endParaRPr/>
            </a:p>
          </p:txBody>
        </p:sp>
      </p:grpSp>
      <p:sp>
        <p:nvSpPr>
          <p:cNvPr id="22" name="object 22"/>
          <p:cNvSpPr txBox="1"/>
          <p:nvPr/>
        </p:nvSpPr>
        <p:spPr>
          <a:xfrm>
            <a:off x="3813175" y="3480003"/>
            <a:ext cx="134239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MT"/>
                <a:cs typeface="Arial MT"/>
              </a:rPr>
              <a:t>Virtual</a:t>
            </a:r>
            <a:r>
              <a:rPr sz="1400" spc="-75" dirty="0">
                <a:solidFill>
                  <a:srgbClr val="FFFFFF"/>
                </a:solidFill>
                <a:latin typeface="Arial MT"/>
                <a:cs typeface="Arial MT"/>
              </a:rPr>
              <a:t> </a:t>
            </a:r>
            <a:r>
              <a:rPr sz="1400" dirty="0">
                <a:solidFill>
                  <a:srgbClr val="FFFFFF"/>
                </a:solidFill>
                <a:latin typeface="Arial MT"/>
                <a:cs typeface="Arial MT"/>
              </a:rPr>
              <a:t>machines</a:t>
            </a:r>
            <a:endParaRPr sz="1400">
              <a:latin typeface="Arial MT"/>
              <a:cs typeface="Arial MT"/>
            </a:endParaRPr>
          </a:p>
        </p:txBody>
      </p:sp>
      <p:grpSp>
        <p:nvGrpSpPr>
          <p:cNvPr id="23" name="object 23"/>
          <p:cNvGrpSpPr/>
          <p:nvPr/>
        </p:nvGrpSpPr>
        <p:grpSpPr>
          <a:xfrm>
            <a:off x="3340861" y="3855973"/>
            <a:ext cx="2311400" cy="406400"/>
            <a:chOff x="3340861" y="3855973"/>
            <a:chExt cx="2311400" cy="406400"/>
          </a:xfrm>
        </p:grpSpPr>
        <p:sp>
          <p:nvSpPr>
            <p:cNvPr id="24" name="object 24"/>
            <p:cNvSpPr/>
            <p:nvPr/>
          </p:nvSpPr>
          <p:spPr>
            <a:xfrm>
              <a:off x="3353561" y="3868673"/>
              <a:ext cx="2286000" cy="381000"/>
            </a:xfrm>
            <a:custGeom>
              <a:avLst/>
              <a:gdLst/>
              <a:ahLst/>
              <a:cxnLst/>
              <a:rect l="l" t="t" r="r" b="b"/>
              <a:pathLst>
                <a:path w="2286000" h="381000">
                  <a:moveTo>
                    <a:pt x="2222500" y="0"/>
                  </a:moveTo>
                  <a:lnTo>
                    <a:pt x="63500" y="0"/>
                  </a:lnTo>
                  <a:lnTo>
                    <a:pt x="38790" y="4990"/>
                  </a:lnTo>
                  <a:lnTo>
                    <a:pt x="18605" y="18600"/>
                  </a:lnTo>
                  <a:lnTo>
                    <a:pt x="4992" y="38785"/>
                  </a:lnTo>
                  <a:lnTo>
                    <a:pt x="0" y="63500"/>
                  </a:lnTo>
                  <a:lnTo>
                    <a:pt x="0" y="317500"/>
                  </a:lnTo>
                  <a:lnTo>
                    <a:pt x="4992" y="342214"/>
                  </a:lnTo>
                  <a:lnTo>
                    <a:pt x="18605" y="362399"/>
                  </a:lnTo>
                  <a:lnTo>
                    <a:pt x="38790" y="376009"/>
                  </a:lnTo>
                  <a:lnTo>
                    <a:pt x="63500" y="381000"/>
                  </a:lnTo>
                  <a:lnTo>
                    <a:pt x="2222500" y="381000"/>
                  </a:lnTo>
                  <a:lnTo>
                    <a:pt x="2247209" y="376009"/>
                  </a:lnTo>
                  <a:lnTo>
                    <a:pt x="2267394" y="362399"/>
                  </a:lnTo>
                  <a:lnTo>
                    <a:pt x="2281007" y="342214"/>
                  </a:lnTo>
                  <a:lnTo>
                    <a:pt x="2286000" y="317500"/>
                  </a:lnTo>
                  <a:lnTo>
                    <a:pt x="2286000" y="63500"/>
                  </a:lnTo>
                  <a:lnTo>
                    <a:pt x="2281007" y="38785"/>
                  </a:lnTo>
                  <a:lnTo>
                    <a:pt x="2267394" y="18600"/>
                  </a:lnTo>
                  <a:lnTo>
                    <a:pt x="2247209" y="4990"/>
                  </a:lnTo>
                  <a:lnTo>
                    <a:pt x="2222500" y="0"/>
                  </a:lnTo>
                  <a:close/>
                </a:path>
              </a:pathLst>
            </a:custGeom>
            <a:solidFill>
              <a:srgbClr val="777777"/>
            </a:solidFill>
          </p:spPr>
          <p:txBody>
            <a:bodyPr wrap="square" lIns="0" tIns="0" rIns="0" bIns="0" rtlCol="0"/>
            <a:lstStyle/>
            <a:p>
              <a:endParaRPr/>
            </a:p>
          </p:txBody>
        </p:sp>
        <p:sp>
          <p:nvSpPr>
            <p:cNvPr id="25" name="object 25"/>
            <p:cNvSpPr/>
            <p:nvPr/>
          </p:nvSpPr>
          <p:spPr>
            <a:xfrm>
              <a:off x="3353561" y="3868673"/>
              <a:ext cx="2286000" cy="381000"/>
            </a:xfrm>
            <a:custGeom>
              <a:avLst/>
              <a:gdLst/>
              <a:ahLst/>
              <a:cxnLst/>
              <a:rect l="l" t="t" r="r" b="b"/>
              <a:pathLst>
                <a:path w="2286000" h="381000">
                  <a:moveTo>
                    <a:pt x="0" y="63500"/>
                  </a:moveTo>
                  <a:lnTo>
                    <a:pt x="4992" y="38785"/>
                  </a:lnTo>
                  <a:lnTo>
                    <a:pt x="18605" y="18600"/>
                  </a:lnTo>
                  <a:lnTo>
                    <a:pt x="38790" y="4990"/>
                  </a:lnTo>
                  <a:lnTo>
                    <a:pt x="63500" y="0"/>
                  </a:lnTo>
                  <a:lnTo>
                    <a:pt x="2222500" y="0"/>
                  </a:lnTo>
                  <a:lnTo>
                    <a:pt x="2247209" y="4990"/>
                  </a:lnTo>
                  <a:lnTo>
                    <a:pt x="2267394" y="18600"/>
                  </a:lnTo>
                  <a:lnTo>
                    <a:pt x="2281007" y="38785"/>
                  </a:lnTo>
                  <a:lnTo>
                    <a:pt x="2286000" y="63500"/>
                  </a:lnTo>
                  <a:lnTo>
                    <a:pt x="2286000" y="317500"/>
                  </a:lnTo>
                  <a:lnTo>
                    <a:pt x="2281007" y="342214"/>
                  </a:lnTo>
                  <a:lnTo>
                    <a:pt x="2267394" y="362399"/>
                  </a:lnTo>
                  <a:lnTo>
                    <a:pt x="2247209" y="376009"/>
                  </a:lnTo>
                  <a:lnTo>
                    <a:pt x="2222500" y="381000"/>
                  </a:lnTo>
                  <a:lnTo>
                    <a:pt x="63500" y="381000"/>
                  </a:lnTo>
                  <a:lnTo>
                    <a:pt x="38790" y="376009"/>
                  </a:lnTo>
                  <a:lnTo>
                    <a:pt x="18605" y="362399"/>
                  </a:lnTo>
                  <a:lnTo>
                    <a:pt x="4992" y="342214"/>
                  </a:lnTo>
                  <a:lnTo>
                    <a:pt x="0" y="317500"/>
                  </a:lnTo>
                  <a:lnTo>
                    <a:pt x="0" y="63500"/>
                  </a:lnTo>
                  <a:close/>
                </a:path>
              </a:pathLst>
            </a:custGeom>
            <a:ln w="25400">
              <a:solidFill>
                <a:srgbClr val="252525"/>
              </a:solidFill>
            </a:ln>
          </p:spPr>
          <p:txBody>
            <a:bodyPr wrap="square" lIns="0" tIns="0" rIns="0" bIns="0" rtlCol="0"/>
            <a:lstStyle/>
            <a:p>
              <a:endParaRPr/>
            </a:p>
          </p:txBody>
        </p:sp>
      </p:grpSp>
      <p:sp>
        <p:nvSpPr>
          <p:cNvPr id="26" name="object 26"/>
          <p:cNvSpPr txBox="1"/>
          <p:nvPr/>
        </p:nvSpPr>
        <p:spPr>
          <a:xfrm>
            <a:off x="3830573" y="3933240"/>
            <a:ext cx="133223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MT"/>
                <a:cs typeface="Arial MT"/>
              </a:rPr>
              <a:t>Physical</a:t>
            </a:r>
            <a:r>
              <a:rPr sz="1400" spc="-55" dirty="0">
                <a:solidFill>
                  <a:srgbClr val="FFFFFF"/>
                </a:solidFill>
                <a:latin typeface="Arial MT"/>
                <a:cs typeface="Arial MT"/>
              </a:rPr>
              <a:t> </a:t>
            </a:r>
            <a:r>
              <a:rPr sz="1400" dirty="0">
                <a:solidFill>
                  <a:srgbClr val="FFFFFF"/>
                </a:solidFill>
                <a:latin typeface="Arial MT"/>
                <a:cs typeface="Arial MT"/>
              </a:rPr>
              <a:t>storage</a:t>
            </a:r>
            <a:endParaRPr sz="1400">
              <a:latin typeface="Arial MT"/>
              <a:cs typeface="Arial MT"/>
            </a:endParaRPr>
          </a:p>
        </p:txBody>
      </p:sp>
      <p:grpSp>
        <p:nvGrpSpPr>
          <p:cNvPr id="27" name="object 27"/>
          <p:cNvGrpSpPr/>
          <p:nvPr/>
        </p:nvGrpSpPr>
        <p:grpSpPr>
          <a:xfrm>
            <a:off x="3340861" y="2485898"/>
            <a:ext cx="2311400" cy="406400"/>
            <a:chOff x="3340861" y="2485898"/>
            <a:chExt cx="2311400" cy="406400"/>
          </a:xfrm>
        </p:grpSpPr>
        <p:sp>
          <p:nvSpPr>
            <p:cNvPr id="28" name="object 28"/>
            <p:cNvSpPr/>
            <p:nvPr/>
          </p:nvSpPr>
          <p:spPr>
            <a:xfrm>
              <a:off x="3353561" y="2498598"/>
              <a:ext cx="2286000" cy="381000"/>
            </a:xfrm>
            <a:custGeom>
              <a:avLst/>
              <a:gdLst/>
              <a:ahLst/>
              <a:cxnLst/>
              <a:rect l="l" t="t" r="r" b="b"/>
              <a:pathLst>
                <a:path w="2286000" h="381000">
                  <a:moveTo>
                    <a:pt x="22225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2222500" y="381000"/>
                  </a:lnTo>
                  <a:lnTo>
                    <a:pt x="2247209" y="376007"/>
                  </a:lnTo>
                  <a:lnTo>
                    <a:pt x="2267394" y="362394"/>
                  </a:lnTo>
                  <a:lnTo>
                    <a:pt x="2281007" y="342209"/>
                  </a:lnTo>
                  <a:lnTo>
                    <a:pt x="2286000" y="317500"/>
                  </a:lnTo>
                  <a:lnTo>
                    <a:pt x="2286000" y="63500"/>
                  </a:lnTo>
                  <a:lnTo>
                    <a:pt x="2281007" y="38790"/>
                  </a:lnTo>
                  <a:lnTo>
                    <a:pt x="2267394" y="18605"/>
                  </a:lnTo>
                  <a:lnTo>
                    <a:pt x="2247209" y="4992"/>
                  </a:lnTo>
                  <a:lnTo>
                    <a:pt x="2222500" y="0"/>
                  </a:lnTo>
                  <a:close/>
                </a:path>
              </a:pathLst>
            </a:custGeom>
            <a:solidFill>
              <a:srgbClr val="777777"/>
            </a:solidFill>
          </p:spPr>
          <p:txBody>
            <a:bodyPr wrap="square" lIns="0" tIns="0" rIns="0" bIns="0" rtlCol="0"/>
            <a:lstStyle/>
            <a:p>
              <a:endParaRPr/>
            </a:p>
          </p:txBody>
        </p:sp>
        <p:sp>
          <p:nvSpPr>
            <p:cNvPr id="29" name="object 29"/>
            <p:cNvSpPr/>
            <p:nvPr/>
          </p:nvSpPr>
          <p:spPr>
            <a:xfrm>
              <a:off x="3353561" y="2498598"/>
              <a:ext cx="2286000" cy="381000"/>
            </a:xfrm>
            <a:custGeom>
              <a:avLst/>
              <a:gdLst/>
              <a:ahLst/>
              <a:cxnLst/>
              <a:rect l="l" t="t" r="r" b="b"/>
              <a:pathLst>
                <a:path w="2286000" h="381000">
                  <a:moveTo>
                    <a:pt x="0" y="63500"/>
                  </a:moveTo>
                  <a:lnTo>
                    <a:pt x="4992" y="38790"/>
                  </a:lnTo>
                  <a:lnTo>
                    <a:pt x="18605" y="18605"/>
                  </a:lnTo>
                  <a:lnTo>
                    <a:pt x="38790" y="4992"/>
                  </a:lnTo>
                  <a:lnTo>
                    <a:pt x="63500" y="0"/>
                  </a:lnTo>
                  <a:lnTo>
                    <a:pt x="2222500" y="0"/>
                  </a:lnTo>
                  <a:lnTo>
                    <a:pt x="2247209" y="4992"/>
                  </a:lnTo>
                  <a:lnTo>
                    <a:pt x="2267394" y="18605"/>
                  </a:lnTo>
                  <a:lnTo>
                    <a:pt x="2281007" y="38790"/>
                  </a:lnTo>
                  <a:lnTo>
                    <a:pt x="2286000" y="63500"/>
                  </a:lnTo>
                  <a:lnTo>
                    <a:pt x="2286000" y="317500"/>
                  </a:lnTo>
                  <a:lnTo>
                    <a:pt x="2281007" y="342209"/>
                  </a:lnTo>
                  <a:lnTo>
                    <a:pt x="2267394" y="362394"/>
                  </a:lnTo>
                  <a:lnTo>
                    <a:pt x="2247209" y="376007"/>
                  </a:lnTo>
                  <a:lnTo>
                    <a:pt x="2222500" y="381000"/>
                  </a:lnTo>
                  <a:lnTo>
                    <a:pt x="63500" y="381000"/>
                  </a:lnTo>
                  <a:lnTo>
                    <a:pt x="38790" y="376007"/>
                  </a:lnTo>
                  <a:lnTo>
                    <a:pt x="18605" y="362394"/>
                  </a:lnTo>
                  <a:lnTo>
                    <a:pt x="4992" y="342209"/>
                  </a:lnTo>
                  <a:lnTo>
                    <a:pt x="0" y="317500"/>
                  </a:lnTo>
                  <a:lnTo>
                    <a:pt x="0" y="63500"/>
                  </a:lnTo>
                  <a:close/>
                </a:path>
              </a:pathLst>
            </a:custGeom>
            <a:ln w="25400">
              <a:solidFill>
                <a:srgbClr val="252525"/>
              </a:solidFill>
            </a:ln>
          </p:spPr>
          <p:txBody>
            <a:bodyPr wrap="square" lIns="0" tIns="0" rIns="0" bIns="0" rtlCol="0"/>
            <a:lstStyle/>
            <a:p>
              <a:endParaRPr/>
            </a:p>
          </p:txBody>
        </p:sp>
      </p:grpSp>
      <p:sp>
        <p:nvSpPr>
          <p:cNvPr id="30" name="object 30"/>
          <p:cNvSpPr txBox="1"/>
          <p:nvPr/>
        </p:nvSpPr>
        <p:spPr>
          <a:xfrm>
            <a:off x="3772661" y="2563495"/>
            <a:ext cx="144653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Arial MT"/>
                <a:cs typeface="Arial MT"/>
              </a:rPr>
              <a:t>Operating</a:t>
            </a:r>
            <a:r>
              <a:rPr sz="1400" spc="-90" dirty="0">
                <a:solidFill>
                  <a:srgbClr val="FFFFFF"/>
                </a:solidFill>
                <a:latin typeface="Arial MT"/>
                <a:cs typeface="Arial MT"/>
              </a:rPr>
              <a:t> </a:t>
            </a:r>
            <a:r>
              <a:rPr sz="1400" spc="-5" dirty="0">
                <a:solidFill>
                  <a:srgbClr val="FFFFFF"/>
                </a:solidFill>
                <a:latin typeface="Arial MT"/>
                <a:cs typeface="Arial MT"/>
              </a:rPr>
              <a:t>System</a:t>
            </a:r>
            <a:endParaRPr sz="1400">
              <a:latin typeface="Arial MT"/>
              <a:cs typeface="Arial MT"/>
            </a:endParaRPr>
          </a:p>
        </p:txBody>
      </p:sp>
      <p:grpSp>
        <p:nvGrpSpPr>
          <p:cNvPr id="31" name="object 31"/>
          <p:cNvGrpSpPr/>
          <p:nvPr/>
        </p:nvGrpSpPr>
        <p:grpSpPr>
          <a:xfrm>
            <a:off x="1024127" y="2371356"/>
            <a:ext cx="2078355" cy="401955"/>
            <a:chOff x="1024127" y="2371356"/>
            <a:chExt cx="2078355" cy="401955"/>
          </a:xfrm>
        </p:grpSpPr>
        <p:pic>
          <p:nvPicPr>
            <p:cNvPr id="32" name="object 32"/>
            <p:cNvPicPr/>
            <p:nvPr/>
          </p:nvPicPr>
          <p:blipFill>
            <a:blip r:embed="rId2" cstate="print"/>
            <a:stretch>
              <a:fillRect/>
            </a:stretch>
          </p:blipFill>
          <p:spPr>
            <a:xfrm>
              <a:off x="1024127" y="2371356"/>
              <a:ext cx="995934" cy="401561"/>
            </a:xfrm>
            <a:prstGeom prst="rect">
              <a:avLst/>
            </a:prstGeom>
          </p:spPr>
        </p:pic>
        <p:pic>
          <p:nvPicPr>
            <p:cNvPr id="33" name="object 33"/>
            <p:cNvPicPr/>
            <p:nvPr/>
          </p:nvPicPr>
          <p:blipFill>
            <a:blip r:embed="rId3" cstate="print"/>
            <a:stretch>
              <a:fillRect/>
            </a:stretch>
          </p:blipFill>
          <p:spPr>
            <a:xfrm>
              <a:off x="1778508" y="2371356"/>
              <a:ext cx="299466" cy="401561"/>
            </a:xfrm>
            <a:prstGeom prst="rect">
              <a:avLst/>
            </a:prstGeom>
          </p:spPr>
        </p:pic>
        <p:pic>
          <p:nvPicPr>
            <p:cNvPr id="34" name="object 34"/>
            <p:cNvPicPr/>
            <p:nvPr/>
          </p:nvPicPr>
          <p:blipFill>
            <a:blip r:embed="rId4" cstate="print"/>
            <a:stretch>
              <a:fillRect/>
            </a:stretch>
          </p:blipFill>
          <p:spPr>
            <a:xfrm>
              <a:off x="1836419" y="2371356"/>
              <a:ext cx="438137" cy="401561"/>
            </a:xfrm>
            <a:prstGeom prst="rect">
              <a:avLst/>
            </a:prstGeom>
          </p:spPr>
        </p:pic>
        <p:pic>
          <p:nvPicPr>
            <p:cNvPr id="35" name="object 35"/>
            <p:cNvPicPr/>
            <p:nvPr/>
          </p:nvPicPr>
          <p:blipFill>
            <a:blip r:embed="rId5" cstate="print"/>
            <a:stretch>
              <a:fillRect/>
            </a:stretch>
          </p:blipFill>
          <p:spPr>
            <a:xfrm>
              <a:off x="2033016" y="2371356"/>
              <a:ext cx="300977" cy="401561"/>
            </a:xfrm>
            <a:prstGeom prst="rect">
              <a:avLst/>
            </a:prstGeom>
          </p:spPr>
        </p:pic>
        <p:pic>
          <p:nvPicPr>
            <p:cNvPr id="36" name="object 36"/>
            <p:cNvPicPr/>
            <p:nvPr/>
          </p:nvPicPr>
          <p:blipFill>
            <a:blip r:embed="rId6" cstate="print"/>
            <a:stretch>
              <a:fillRect/>
            </a:stretch>
          </p:blipFill>
          <p:spPr>
            <a:xfrm>
              <a:off x="2092452" y="2371356"/>
              <a:ext cx="339102" cy="401561"/>
            </a:xfrm>
            <a:prstGeom prst="rect">
              <a:avLst/>
            </a:prstGeom>
          </p:spPr>
        </p:pic>
        <p:pic>
          <p:nvPicPr>
            <p:cNvPr id="37" name="object 37"/>
            <p:cNvPicPr/>
            <p:nvPr/>
          </p:nvPicPr>
          <p:blipFill>
            <a:blip r:embed="rId5" cstate="print"/>
            <a:stretch>
              <a:fillRect/>
            </a:stretch>
          </p:blipFill>
          <p:spPr>
            <a:xfrm>
              <a:off x="2189988" y="2371356"/>
              <a:ext cx="300977" cy="401561"/>
            </a:xfrm>
            <a:prstGeom prst="rect">
              <a:avLst/>
            </a:prstGeom>
          </p:spPr>
        </p:pic>
        <p:pic>
          <p:nvPicPr>
            <p:cNvPr id="38" name="object 38"/>
            <p:cNvPicPr/>
            <p:nvPr/>
          </p:nvPicPr>
          <p:blipFill>
            <a:blip r:embed="rId7" cstate="print"/>
            <a:stretch>
              <a:fillRect/>
            </a:stretch>
          </p:blipFill>
          <p:spPr>
            <a:xfrm>
              <a:off x="2249424" y="2371356"/>
              <a:ext cx="852677" cy="401561"/>
            </a:xfrm>
            <a:prstGeom prst="rect">
              <a:avLst/>
            </a:prstGeom>
          </p:spPr>
        </p:pic>
      </p:grpSp>
      <p:sp>
        <p:nvSpPr>
          <p:cNvPr id="39" name="object 39"/>
          <p:cNvSpPr txBox="1"/>
          <p:nvPr/>
        </p:nvSpPr>
        <p:spPr>
          <a:xfrm>
            <a:off x="1124508" y="2412619"/>
            <a:ext cx="186372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D9D9D9"/>
                </a:solidFill>
                <a:latin typeface="Arial"/>
                <a:cs typeface="Arial"/>
              </a:rPr>
              <a:t>Software-as-a-service</a:t>
            </a:r>
            <a:endParaRPr sz="1400">
              <a:latin typeface="Arial"/>
              <a:cs typeface="Arial"/>
            </a:endParaRPr>
          </a:p>
        </p:txBody>
      </p:sp>
      <p:grpSp>
        <p:nvGrpSpPr>
          <p:cNvPr id="40" name="object 40"/>
          <p:cNvGrpSpPr/>
          <p:nvPr/>
        </p:nvGrpSpPr>
        <p:grpSpPr>
          <a:xfrm>
            <a:off x="6224015" y="1068336"/>
            <a:ext cx="1773555" cy="615315"/>
            <a:chOff x="6224015" y="1068336"/>
            <a:chExt cx="1773555" cy="615315"/>
          </a:xfrm>
        </p:grpSpPr>
        <p:pic>
          <p:nvPicPr>
            <p:cNvPr id="41" name="object 41"/>
            <p:cNvPicPr/>
            <p:nvPr/>
          </p:nvPicPr>
          <p:blipFill>
            <a:blip r:embed="rId8" cstate="print"/>
            <a:stretch>
              <a:fillRect/>
            </a:stretch>
          </p:blipFill>
          <p:spPr>
            <a:xfrm>
              <a:off x="6574535" y="1068336"/>
              <a:ext cx="1072133" cy="401561"/>
            </a:xfrm>
            <a:prstGeom prst="rect">
              <a:avLst/>
            </a:prstGeom>
          </p:spPr>
        </p:pic>
        <p:pic>
          <p:nvPicPr>
            <p:cNvPr id="42" name="object 42"/>
            <p:cNvPicPr/>
            <p:nvPr/>
          </p:nvPicPr>
          <p:blipFill>
            <a:blip r:embed="rId9" cstate="print"/>
            <a:stretch>
              <a:fillRect/>
            </a:stretch>
          </p:blipFill>
          <p:spPr>
            <a:xfrm>
              <a:off x="6224015" y="1281696"/>
              <a:ext cx="1773174" cy="401561"/>
            </a:xfrm>
            <a:prstGeom prst="rect">
              <a:avLst/>
            </a:prstGeom>
          </p:spPr>
        </p:pic>
      </p:grpSp>
      <p:sp>
        <p:nvSpPr>
          <p:cNvPr id="43" name="object 43"/>
          <p:cNvSpPr txBox="1"/>
          <p:nvPr/>
        </p:nvSpPr>
        <p:spPr>
          <a:xfrm>
            <a:off x="6325615" y="1110488"/>
            <a:ext cx="1555750" cy="452755"/>
          </a:xfrm>
          <a:prstGeom prst="rect">
            <a:avLst/>
          </a:prstGeom>
        </p:spPr>
        <p:txBody>
          <a:bodyPr vert="horz" wrap="square" lIns="0" tIns="13335" rIns="0" bIns="0" rtlCol="0">
            <a:spAutoFit/>
          </a:bodyPr>
          <a:lstStyle/>
          <a:p>
            <a:pPr marL="635" algn="ctr">
              <a:lnSpc>
                <a:spcPct val="100000"/>
              </a:lnSpc>
              <a:spcBef>
                <a:spcPts val="105"/>
              </a:spcBef>
            </a:pPr>
            <a:r>
              <a:rPr sz="1400" b="1" spc="-5" dirty="0">
                <a:solidFill>
                  <a:srgbClr val="D9D9D9"/>
                </a:solidFill>
                <a:latin typeface="Arial"/>
                <a:cs typeface="Arial"/>
              </a:rPr>
              <a:t>Customer</a:t>
            </a:r>
            <a:endParaRPr sz="1400">
              <a:latin typeface="Arial"/>
              <a:cs typeface="Arial"/>
            </a:endParaRPr>
          </a:p>
          <a:p>
            <a:pPr algn="ctr">
              <a:lnSpc>
                <a:spcPct val="100000"/>
              </a:lnSpc>
            </a:pPr>
            <a:r>
              <a:rPr sz="1400" dirty="0">
                <a:solidFill>
                  <a:srgbClr val="D9D9D9"/>
                </a:solidFill>
                <a:latin typeface="Arial MT"/>
                <a:cs typeface="Arial MT"/>
              </a:rPr>
              <a:t>Creating</a:t>
            </a:r>
            <a:r>
              <a:rPr sz="1400" spc="-65" dirty="0">
                <a:solidFill>
                  <a:srgbClr val="D9D9D9"/>
                </a:solidFill>
                <a:latin typeface="Arial MT"/>
                <a:cs typeface="Arial MT"/>
              </a:rPr>
              <a:t> </a:t>
            </a:r>
            <a:r>
              <a:rPr sz="1400" dirty="0">
                <a:solidFill>
                  <a:srgbClr val="D9D9D9"/>
                </a:solidFill>
                <a:latin typeface="Arial MT"/>
                <a:cs typeface="Arial MT"/>
              </a:rPr>
              <a:t>tables</a:t>
            </a:r>
            <a:r>
              <a:rPr sz="1400" spc="-60" dirty="0">
                <a:solidFill>
                  <a:srgbClr val="D9D9D9"/>
                </a:solidFill>
                <a:latin typeface="Arial MT"/>
                <a:cs typeface="Arial MT"/>
              </a:rPr>
              <a:t> </a:t>
            </a:r>
            <a:r>
              <a:rPr sz="1400" dirty="0">
                <a:solidFill>
                  <a:srgbClr val="D9D9D9"/>
                </a:solidFill>
                <a:latin typeface="Arial MT"/>
                <a:cs typeface="Arial MT"/>
              </a:rPr>
              <a:t>etc.</a:t>
            </a:r>
            <a:endParaRPr sz="1400">
              <a:latin typeface="Arial MT"/>
              <a:cs typeface="Arial MT"/>
            </a:endParaRPr>
          </a:p>
        </p:txBody>
      </p:sp>
      <p:sp>
        <p:nvSpPr>
          <p:cNvPr id="44" name="object 44"/>
          <p:cNvSpPr/>
          <p:nvPr/>
        </p:nvSpPr>
        <p:spPr>
          <a:xfrm>
            <a:off x="5715000" y="2961132"/>
            <a:ext cx="304800" cy="1287780"/>
          </a:xfrm>
          <a:custGeom>
            <a:avLst/>
            <a:gdLst/>
            <a:ahLst/>
            <a:cxnLst/>
            <a:rect l="l" t="t" r="r" b="b"/>
            <a:pathLst>
              <a:path w="304800" h="1287779">
                <a:moveTo>
                  <a:pt x="0" y="0"/>
                </a:moveTo>
                <a:lnTo>
                  <a:pt x="59334" y="2004"/>
                </a:lnTo>
                <a:lnTo>
                  <a:pt x="107775" y="7461"/>
                </a:lnTo>
                <a:lnTo>
                  <a:pt x="140428" y="15537"/>
                </a:lnTo>
                <a:lnTo>
                  <a:pt x="152400" y="25400"/>
                </a:lnTo>
                <a:lnTo>
                  <a:pt x="152400" y="618490"/>
                </a:lnTo>
                <a:lnTo>
                  <a:pt x="164371" y="628352"/>
                </a:lnTo>
                <a:lnTo>
                  <a:pt x="197024" y="636428"/>
                </a:lnTo>
                <a:lnTo>
                  <a:pt x="245465" y="641885"/>
                </a:lnTo>
                <a:lnTo>
                  <a:pt x="304800" y="643890"/>
                </a:lnTo>
                <a:lnTo>
                  <a:pt x="245465" y="645894"/>
                </a:lnTo>
                <a:lnTo>
                  <a:pt x="197024" y="651351"/>
                </a:lnTo>
                <a:lnTo>
                  <a:pt x="164371" y="659427"/>
                </a:lnTo>
                <a:lnTo>
                  <a:pt x="152400" y="669290"/>
                </a:lnTo>
                <a:lnTo>
                  <a:pt x="152400" y="1262380"/>
                </a:lnTo>
                <a:lnTo>
                  <a:pt x="140428" y="1272269"/>
                </a:lnTo>
                <a:lnTo>
                  <a:pt x="107775" y="1280342"/>
                </a:lnTo>
                <a:lnTo>
                  <a:pt x="59334" y="1285784"/>
                </a:lnTo>
                <a:lnTo>
                  <a:pt x="0" y="1287780"/>
                </a:lnTo>
              </a:path>
            </a:pathLst>
          </a:custGeom>
          <a:ln w="9525">
            <a:solidFill>
              <a:srgbClr val="00C2FF"/>
            </a:solidFill>
          </a:ln>
        </p:spPr>
        <p:txBody>
          <a:bodyPr wrap="square" lIns="0" tIns="0" rIns="0" bIns="0" rtlCol="0"/>
          <a:lstStyle/>
          <a:p>
            <a:endParaRPr/>
          </a:p>
        </p:txBody>
      </p:sp>
      <p:grpSp>
        <p:nvGrpSpPr>
          <p:cNvPr id="45" name="object 45"/>
          <p:cNvGrpSpPr/>
          <p:nvPr/>
        </p:nvGrpSpPr>
        <p:grpSpPr>
          <a:xfrm>
            <a:off x="6205728" y="3400056"/>
            <a:ext cx="1694180" cy="615315"/>
            <a:chOff x="6205728" y="3400056"/>
            <a:chExt cx="1694180" cy="615315"/>
          </a:xfrm>
        </p:grpSpPr>
        <p:pic>
          <p:nvPicPr>
            <p:cNvPr id="46" name="object 46"/>
            <p:cNvPicPr/>
            <p:nvPr/>
          </p:nvPicPr>
          <p:blipFill>
            <a:blip r:embed="rId10" cstate="print"/>
            <a:stretch>
              <a:fillRect/>
            </a:stretch>
          </p:blipFill>
          <p:spPr>
            <a:xfrm>
              <a:off x="6301740" y="3400056"/>
              <a:ext cx="1503425" cy="401561"/>
            </a:xfrm>
            <a:prstGeom prst="rect">
              <a:avLst/>
            </a:prstGeom>
          </p:spPr>
        </p:pic>
        <p:pic>
          <p:nvPicPr>
            <p:cNvPr id="47" name="object 47"/>
            <p:cNvPicPr/>
            <p:nvPr/>
          </p:nvPicPr>
          <p:blipFill>
            <a:blip r:embed="rId11" cstate="print"/>
            <a:stretch>
              <a:fillRect/>
            </a:stretch>
          </p:blipFill>
          <p:spPr>
            <a:xfrm>
              <a:off x="6205728" y="3613404"/>
              <a:ext cx="1693926" cy="401561"/>
            </a:xfrm>
            <a:prstGeom prst="rect">
              <a:avLst/>
            </a:prstGeom>
          </p:spPr>
        </p:pic>
      </p:grpSp>
      <p:sp>
        <p:nvSpPr>
          <p:cNvPr id="48" name="object 48"/>
          <p:cNvSpPr txBox="1"/>
          <p:nvPr/>
        </p:nvSpPr>
        <p:spPr>
          <a:xfrm>
            <a:off x="6307582" y="3441903"/>
            <a:ext cx="1477010" cy="453390"/>
          </a:xfrm>
          <a:prstGeom prst="rect">
            <a:avLst/>
          </a:prstGeom>
        </p:spPr>
        <p:txBody>
          <a:bodyPr vert="horz" wrap="square" lIns="0" tIns="13335" rIns="0" bIns="0" rtlCol="0">
            <a:spAutoFit/>
          </a:bodyPr>
          <a:lstStyle/>
          <a:p>
            <a:pPr marL="108585">
              <a:lnSpc>
                <a:spcPct val="100000"/>
              </a:lnSpc>
              <a:spcBef>
                <a:spcPts val="105"/>
              </a:spcBef>
            </a:pPr>
            <a:r>
              <a:rPr sz="1400" b="1" spc="-5" dirty="0">
                <a:solidFill>
                  <a:srgbClr val="D9D9D9"/>
                </a:solidFill>
                <a:latin typeface="Arial"/>
                <a:cs typeface="Arial"/>
              </a:rPr>
              <a:t>Cloud</a:t>
            </a:r>
            <a:r>
              <a:rPr sz="1400" b="1" spc="-55" dirty="0">
                <a:solidFill>
                  <a:srgbClr val="D9D9D9"/>
                </a:solidFill>
                <a:latin typeface="Arial"/>
                <a:cs typeface="Arial"/>
              </a:rPr>
              <a:t> </a:t>
            </a:r>
            <a:r>
              <a:rPr sz="1400" b="1" spc="-5" dirty="0">
                <a:solidFill>
                  <a:srgbClr val="D9D9D9"/>
                </a:solidFill>
                <a:latin typeface="Arial"/>
                <a:cs typeface="Arial"/>
              </a:rPr>
              <a:t>provider</a:t>
            </a:r>
            <a:endParaRPr sz="1400">
              <a:latin typeface="Arial"/>
              <a:cs typeface="Arial"/>
            </a:endParaRPr>
          </a:p>
          <a:p>
            <a:pPr marL="12700">
              <a:lnSpc>
                <a:spcPct val="100000"/>
              </a:lnSpc>
            </a:pPr>
            <a:r>
              <a:rPr sz="1400" spc="5" dirty="0">
                <a:solidFill>
                  <a:srgbClr val="D9D9D9"/>
                </a:solidFill>
                <a:latin typeface="Arial MT"/>
                <a:cs typeface="Arial MT"/>
              </a:rPr>
              <a:t>AWS,</a:t>
            </a:r>
            <a:r>
              <a:rPr sz="1400" spc="-60" dirty="0">
                <a:solidFill>
                  <a:srgbClr val="D9D9D9"/>
                </a:solidFill>
                <a:latin typeface="Arial MT"/>
                <a:cs typeface="Arial MT"/>
              </a:rPr>
              <a:t> </a:t>
            </a:r>
            <a:r>
              <a:rPr sz="1400" dirty="0">
                <a:solidFill>
                  <a:srgbClr val="D9D9D9"/>
                </a:solidFill>
                <a:latin typeface="Arial MT"/>
                <a:cs typeface="Arial MT"/>
              </a:rPr>
              <a:t>Azure,</a:t>
            </a:r>
            <a:r>
              <a:rPr sz="1400" spc="-60" dirty="0">
                <a:solidFill>
                  <a:srgbClr val="D9D9D9"/>
                </a:solidFill>
                <a:latin typeface="Arial MT"/>
                <a:cs typeface="Arial MT"/>
              </a:rPr>
              <a:t> </a:t>
            </a:r>
            <a:r>
              <a:rPr sz="1400" spc="-5" dirty="0">
                <a:solidFill>
                  <a:srgbClr val="D9D9D9"/>
                </a:solidFill>
                <a:latin typeface="Arial MT"/>
                <a:cs typeface="Arial MT"/>
              </a:rPr>
              <a:t>GCP</a:t>
            </a:r>
            <a:endParaRPr sz="1400">
              <a:latin typeface="Arial MT"/>
              <a:cs typeface="Arial MT"/>
            </a:endParaRPr>
          </a:p>
        </p:txBody>
      </p:sp>
      <p:grpSp>
        <p:nvGrpSpPr>
          <p:cNvPr id="49" name="object 49"/>
          <p:cNvGrpSpPr/>
          <p:nvPr/>
        </p:nvGrpSpPr>
        <p:grpSpPr>
          <a:xfrm>
            <a:off x="5710237" y="1601533"/>
            <a:ext cx="2468880" cy="1296035"/>
            <a:chOff x="5710237" y="1601533"/>
            <a:chExt cx="2468880" cy="1296035"/>
          </a:xfrm>
        </p:grpSpPr>
        <p:sp>
          <p:nvSpPr>
            <p:cNvPr id="50" name="object 50"/>
            <p:cNvSpPr/>
            <p:nvPr/>
          </p:nvSpPr>
          <p:spPr>
            <a:xfrm>
              <a:off x="5715000" y="1606296"/>
              <a:ext cx="304800" cy="1286510"/>
            </a:xfrm>
            <a:custGeom>
              <a:avLst/>
              <a:gdLst/>
              <a:ahLst/>
              <a:cxnLst/>
              <a:rect l="l" t="t" r="r" b="b"/>
              <a:pathLst>
                <a:path w="304800" h="1286510">
                  <a:moveTo>
                    <a:pt x="0" y="0"/>
                  </a:moveTo>
                  <a:lnTo>
                    <a:pt x="59334" y="2004"/>
                  </a:lnTo>
                  <a:lnTo>
                    <a:pt x="107775" y="7461"/>
                  </a:lnTo>
                  <a:lnTo>
                    <a:pt x="140428" y="15537"/>
                  </a:lnTo>
                  <a:lnTo>
                    <a:pt x="152400" y="25400"/>
                  </a:lnTo>
                  <a:lnTo>
                    <a:pt x="152400" y="617727"/>
                  </a:lnTo>
                  <a:lnTo>
                    <a:pt x="164371" y="627590"/>
                  </a:lnTo>
                  <a:lnTo>
                    <a:pt x="197024" y="635666"/>
                  </a:lnTo>
                  <a:lnTo>
                    <a:pt x="245465" y="641123"/>
                  </a:lnTo>
                  <a:lnTo>
                    <a:pt x="304800" y="643127"/>
                  </a:lnTo>
                  <a:lnTo>
                    <a:pt x="245465" y="645132"/>
                  </a:lnTo>
                  <a:lnTo>
                    <a:pt x="197024" y="650589"/>
                  </a:lnTo>
                  <a:lnTo>
                    <a:pt x="164371" y="658665"/>
                  </a:lnTo>
                  <a:lnTo>
                    <a:pt x="152400" y="668527"/>
                  </a:lnTo>
                  <a:lnTo>
                    <a:pt x="152400" y="1260855"/>
                  </a:lnTo>
                  <a:lnTo>
                    <a:pt x="140428" y="1270718"/>
                  </a:lnTo>
                  <a:lnTo>
                    <a:pt x="107775" y="1278794"/>
                  </a:lnTo>
                  <a:lnTo>
                    <a:pt x="59334" y="1284251"/>
                  </a:lnTo>
                  <a:lnTo>
                    <a:pt x="0" y="1286255"/>
                  </a:lnTo>
                </a:path>
              </a:pathLst>
            </a:custGeom>
            <a:ln w="9525">
              <a:solidFill>
                <a:srgbClr val="00C2FF"/>
              </a:solidFill>
            </a:ln>
          </p:spPr>
          <p:txBody>
            <a:bodyPr wrap="square" lIns="0" tIns="0" rIns="0" bIns="0" rtlCol="0"/>
            <a:lstStyle/>
            <a:p>
              <a:endParaRPr/>
            </a:p>
          </p:txBody>
        </p:sp>
        <p:pic>
          <p:nvPicPr>
            <p:cNvPr id="51" name="object 51"/>
            <p:cNvPicPr/>
            <p:nvPr/>
          </p:nvPicPr>
          <p:blipFill>
            <a:blip r:embed="rId12" cstate="print"/>
            <a:stretch>
              <a:fillRect/>
            </a:stretch>
          </p:blipFill>
          <p:spPr>
            <a:xfrm>
              <a:off x="6548627" y="1769376"/>
              <a:ext cx="1122426" cy="401561"/>
            </a:xfrm>
            <a:prstGeom prst="rect">
              <a:avLst/>
            </a:prstGeom>
          </p:spPr>
        </p:pic>
        <p:pic>
          <p:nvPicPr>
            <p:cNvPr id="52" name="object 52"/>
            <p:cNvPicPr/>
            <p:nvPr/>
          </p:nvPicPr>
          <p:blipFill>
            <a:blip r:embed="rId13" cstate="print"/>
            <a:stretch>
              <a:fillRect/>
            </a:stretch>
          </p:blipFill>
          <p:spPr>
            <a:xfrm>
              <a:off x="6056375" y="1982736"/>
              <a:ext cx="2106929" cy="401561"/>
            </a:xfrm>
            <a:prstGeom prst="rect">
              <a:avLst/>
            </a:prstGeom>
          </p:spPr>
        </p:pic>
        <p:pic>
          <p:nvPicPr>
            <p:cNvPr id="53" name="object 53"/>
            <p:cNvPicPr/>
            <p:nvPr/>
          </p:nvPicPr>
          <p:blipFill>
            <a:blip r:embed="rId14" cstate="print"/>
            <a:stretch>
              <a:fillRect/>
            </a:stretch>
          </p:blipFill>
          <p:spPr>
            <a:xfrm>
              <a:off x="6208776" y="2196096"/>
              <a:ext cx="1803653" cy="401561"/>
            </a:xfrm>
            <a:prstGeom prst="rect">
              <a:avLst/>
            </a:prstGeom>
          </p:spPr>
        </p:pic>
        <p:pic>
          <p:nvPicPr>
            <p:cNvPr id="54" name="object 54"/>
            <p:cNvPicPr/>
            <p:nvPr/>
          </p:nvPicPr>
          <p:blipFill>
            <a:blip r:embed="rId15" cstate="print"/>
            <a:stretch>
              <a:fillRect/>
            </a:stretch>
          </p:blipFill>
          <p:spPr>
            <a:xfrm>
              <a:off x="6042659" y="2409456"/>
              <a:ext cx="2135886" cy="401561"/>
            </a:xfrm>
            <a:prstGeom prst="rect">
              <a:avLst/>
            </a:prstGeom>
          </p:spPr>
        </p:pic>
      </p:grpSp>
      <p:sp>
        <p:nvSpPr>
          <p:cNvPr id="55" name="object 55"/>
          <p:cNvSpPr txBox="1"/>
          <p:nvPr/>
        </p:nvSpPr>
        <p:spPr>
          <a:xfrm>
            <a:off x="6143625" y="1811223"/>
            <a:ext cx="1918970" cy="880110"/>
          </a:xfrm>
          <a:prstGeom prst="rect">
            <a:avLst/>
          </a:prstGeom>
        </p:spPr>
        <p:txBody>
          <a:bodyPr vert="horz" wrap="square" lIns="0" tIns="13335" rIns="0" bIns="0" rtlCol="0">
            <a:spAutoFit/>
          </a:bodyPr>
          <a:lstStyle/>
          <a:p>
            <a:pPr algn="ctr">
              <a:lnSpc>
                <a:spcPct val="100000"/>
              </a:lnSpc>
              <a:spcBef>
                <a:spcPts val="105"/>
              </a:spcBef>
            </a:pPr>
            <a:r>
              <a:rPr sz="1400" b="1" dirty="0">
                <a:solidFill>
                  <a:srgbClr val="D9D9D9"/>
                </a:solidFill>
                <a:latin typeface="Arial"/>
                <a:cs typeface="Arial"/>
              </a:rPr>
              <a:t>Snowflake</a:t>
            </a:r>
            <a:endParaRPr sz="1400">
              <a:latin typeface="Arial"/>
              <a:cs typeface="Arial"/>
            </a:endParaRPr>
          </a:p>
          <a:p>
            <a:pPr marL="12700" marR="5080" indent="-635" algn="ctr">
              <a:lnSpc>
                <a:spcPct val="100000"/>
              </a:lnSpc>
            </a:pPr>
            <a:r>
              <a:rPr sz="1400" dirty="0">
                <a:solidFill>
                  <a:srgbClr val="D9D9D9"/>
                </a:solidFill>
                <a:latin typeface="Arial MT"/>
                <a:cs typeface="Arial MT"/>
              </a:rPr>
              <a:t>Managing data storage, </a:t>
            </a:r>
            <a:r>
              <a:rPr sz="1400" spc="-375" dirty="0">
                <a:solidFill>
                  <a:srgbClr val="D9D9D9"/>
                </a:solidFill>
                <a:latin typeface="Arial MT"/>
                <a:cs typeface="Arial MT"/>
              </a:rPr>
              <a:t> </a:t>
            </a:r>
            <a:r>
              <a:rPr sz="1400" dirty="0">
                <a:solidFill>
                  <a:srgbClr val="D9D9D9"/>
                </a:solidFill>
                <a:latin typeface="Arial MT"/>
                <a:cs typeface="Arial MT"/>
              </a:rPr>
              <a:t>Virtual warehouses, </a:t>
            </a:r>
            <a:r>
              <a:rPr sz="1400" spc="5" dirty="0">
                <a:solidFill>
                  <a:srgbClr val="D9D9D9"/>
                </a:solidFill>
                <a:latin typeface="Arial MT"/>
                <a:cs typeface="Arial MT"/>
              </a:rPr>
              <a:t> </a:t>
            </a:r>
            <a:r>
              <a:rPr sz="1400" spc="-5" dirty="0">
                <a:solidFill>
                  <a:srgbClr val="D9D9D9"/>
                </a:solidFill>
                <a:latin typeface="Arial MT"/>
                <a:cs typeface="Arial MT"/>
              </a:rPr>
              <a:t>Upgrades/Metadata</a:t>
            </a:r>
            <a:r>
              <a:rPr sz="1400" spc="-75" dirty="0">
                <a:solidFill>
                  <a:srgbClr val="D9D9D9"/>
                </a:solidFill>
                <a:latin typeface="Arial MT"/>
                <a:cs typeface="Arial MT"/>
              </a:rPr>
              <a:t> </a:t>
            </a:r>
            <a:r>
              <a:rPr sz="1400" dirty="0">
                <a:solidFill>
                  <a:srgbClr val="D9D9D9"/>
                </a:solidFill>
                <a:latin typeface="Arial MT"/>
                <a:cs typeface="Arial MT"/>
              </a:rPr>
              <a:t>etc.</a:t>
            </a:r>
            <a:endParaRPr sz="1400">
              <a:latin typeface="Arial MT"/>
              <a:cs typeface="Arial MT"/>
            </a:endParaRPr>
          </a:p>
        </p:txBody>
      </p:sp>
      <p:sp>
        <p:nvSpPr>
          <p:cNvPr id="56" name="object 56"/>
          <p:cNvSpPr/>
          <p:nvPr/>
        </p:nvSpPr>
        <p:spPr>
          <a:xfrm>
            <a:off x="5715000" y="1175003"/>
            <a:ext cx="304800" cy="338455"/>
          </a:xfrm>
          <a:custGeom>
            <a:avLst/>
            <a:gdLst/>
            <a:ahLst/>
            <a:cxnLst/>
            <a:rect l="l" t="t" r="r" b="b"/>
            <a:pathLst>
              <a:path w="304800" h="338455">
                <a:moveTo>
                  <a:pt x="0" y="0"/>
                </a:moveTo>
                <a:lnTo>
                  <a:pt x="59334" y="2004"/>
                </a:lnTo>
                <a:lnTo>
                  <a:pt x="107775" y="7461"/>
                </a:lnTo>
                <a:lnTo>
                  <a:pt x="140428" y="15537"/>
                </a:lnTo>
                <a:lnTo>
                  <a:pt x="152400" y="25400"/>
                </a:lnTo>
                <a:lnTo>
                  <a:pt x="152400" y="143763"/>
                </a:lnTo>
                <a:lnTo>
                  <a:pt x="164371" y="153626"/>
                </a:lnTo>
                <a:lnTo>
                  <a:pt x="197024" y="161702"/>
                </a:lnTo>
                <a:lnTo>
                  <a:pt x="245465" y="167159"/>
                </a:lnTo>
                <a:lnTo>
                  <a:pt x="304800" y="169163"/>
                </a:lnTo>
                <a:lnTo>
                  <a:pt x="245465" y="171168"/>
                </a:lnTo>
                <a:lnTo>
                  <a:pt x="197024" y="176625"/>
                </a:lnTo>
                <a:lnTo>
                  <a:pt x="164371" y="184701"/>
                </a:lnTo>
                <a:lnTo>
                  <a:pt x="152400" y="194563"/>
                </a:lnTo>
                <a:lnTo>
                  <a:pt x="152400" y="312928"/>
                </a:lnTo>
                <a:lnTo>
                  <a:pt x="140428" y="322790"/>
                </a:lnTo>
                <a:lnTo>
                  <a:pt x="107775" y="330866"/>
                </a:lnTo>
                <a:lnTo>
                  <a:pt x="59334" y="336323"/>
                </a:lnTo>
                <a:lnTo>
                  <a:pt x="0" y="338328"/>
                </a:lnTo>
              </a:path>
            </a:pathLst>
          </a:custGeom>
          <a:ln w="9525">
            <a:solidFill>
              <a:srgbClr val="00C2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772" y="2339086"/>
            <a:ext cx="3138805" cy="513715"/>
          </a:xfrm>
          <a:prstGeom prst="rect">
            <a:avLst/>
          </a:prstGeom>
        </p:spPr>
        <p:txBody>
          <a:bodyPr vert="horz" wrap="square" lIns="0" tIns="12700" rIns="0" bIns="0" rtlCol="0">
            <a:spAutoFit/>
          </a:bodyPr>
          <a:lstStyle/>
          <a:p>
            <a:pPr marL="12700">
              <a:lnSpc>
                <a:spcPct val="100000"/>
              </a:lnSpc>
              <a:spcBef>
                <a:spcPts val="100"/>
              </a:spcBef>
            </a:pPr>
            <a:r>
              <a:rPr spc="-5" dirty="0"/>
              <a:t>Snowflake</a:t>
            </a:r>
            <a:r>
              <a:rPr spc="-80" dirty="0"/>
              <a:t> </a:t>
            </a:r>
            <a:r>
              <a:rPr spc="-5" dirty="0"/>
              <a:t>Editions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0248" y="418338"/>
            <a:ext cx="3144520" cy="513715"/>
          </a:xfrm>
          <a:prstGeom prst="rect">
            <a:avLst/>
          </a:prstGeom>
        </p:spPr>
        <p:txBody>
          <a:bodyPr vert="horz" wrap="square" lIns="0" tIns="13335" rIns="0" bIns="0" rtlCol="0">
            <a:spAutoFit/>
          </a:bodyPr>
          <a:lstStyle/>
          <a:p>
            <a:pPr marL="12700">
              <a:lnSpc>
                <a:spcPct val="100000"/>
              </a:lnSpc>
              <a:spcBef>
                <a:spcPts val="105"/>
              </a:spcBef>
            </a:pPr>
            <a:r>
              <a:rPr dirty="0"/>
              <a:t>Snowflake</a:t>
            </a:r>
            <a:r>
              <a:rPr spc="-75" dirty="0"/>
              <a:t> </a:t>
            </a:r>
            <a:r>
              <a:rPr spc="-5" dirty="0"/>
              <a:t>Editions</a:t>
            </a:r>
          </a:p>
        </p:txBody>
      </p:sp>
      <p:grpSp>
        <p:nvGrpSpPr>
          <p:cNvPr id="3" name="object 3"/>
          <p:cNvGrpSpPr/>
          <p:nvPr/>
        </p:nvGrpSpPr>
        <p:grpSpPr>
          <a:xfrm>
            <a:off x="1770888" y="970788"/>
            <a:ext cx="5581650" cy="4173220"/>
            <a:chOff x="1770888" y="970788"/>
            <a:chExt cx="5581650" cy="4173220"/>
          </a:xfrm>
        </p:grpSpPr>
        <p:pic>
          <p:nvPicPr>
            <p:cNvPr id="4" name="object 4"/>
            <p:cNvPicPr/>
            <p:nvPr/>
          </p:nvPicPr>
          <p:blipFill>
            <a:blip r:embed="rId2" cstate="print"/>
            <a:stretch>
              <a:fillRect/>
            </a:stretch>
          </p:blipFill>
          <p:spPr>
            <a:xfrm>
              <a:off x="3310127" y="3046501"/>
              <a:ext cx="2504567" cy="2096997"/>
            </a:xfrm>
            <a:prstGeom prst="rect">
              <a:avLst/>
            </a:prstGeom>
          </p:spPr>
        </p:pic>
        <p:pic>
          <p:nvPicPr>
            <p:cNvPr id="5" name="object 5"/>
            <p:cNvPicPr/>
            <p:nvPr/>
          </p:nvPicPr>
          <p:blipFill>
            <a:blip r:embed="rId3" cstate="print"/>
            <a:stretch>
              <a:fillRect/>
            </a:stretch>
          </p:blipFill>
          <p:spPr>
            <a:xfrm>
              <a:off x="3637026" y="3201161"/>
              <a:ext cx="1871472" cy="1621536"/>
            </a:xfrm>
            <a:prstGeom prst="rect">
              <a:avLst/>
            </a:prstGeom>
          </p:spPr>
        </p:pic>
        <p:sp>
          <p:nvSpPr>
            <p:cNvPr id="6" name="object 6"/>
            <p:cNvSpPr/>
            <p:nvPr/>
          </p:nvSpPr>
          <p:spPr>
            <a:xfrm>
              <a:off x="3637026" y="3201161"/>
              <a:ext cx="1871980" cy="1621790"/>
            </a:xfrm>
            <a:custGeom>
              <a:avLst/>
              <a:gdLst/>
              <a:ahLst/>
              <a:cxnLst/>
              <a:rect l="l" t="t" r="r" b="b"/>
              <a:pathLst>
                <a:path w="1871979" h="1621789">
                  <a:moveTo>
                    <a:pt x="0" y="810768"/>
                  </a:moveTo>
                  <a:lnTo>
                    <a:pt x="405384" y="0"/>
                  </a:lnTo>
                  <a:lnTo>
                    <a:pt x="1466088" y="0"/>
                  </a:lnTo>
                  <a:lnTo>
                    <a:pt x="1871472" y="810768"/>
                  </a:lnTo>
                  <a:lnTo>
                    <a:pt x="1466088" y="1621536"/>
                  </a:lnTo>
                  <a:lnTo>
                    <a:pt x="405384" y="1621536"/>
                  </a:lnTo>
                  <a:lnTo>
                    <a:pt x="0" y="810768"/>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310127" y="970788"/>
              <a:ext cx="2504567" cy="2251583"/>
            </a:xfrm>
            <a:prstGeom prst="rect">
              <a:avLst/>
            </a:prstGeom>
          </p:spPr>
        </p:pic>
        <p:pic>
          <p:nvPicPr>
            <p:cNvPr id="8" name="object 8"/>
            <p:cNvPicPr/>
            <p:nvPr/>
          </p:nvPicPr>
          <p:blipFill>
            <a:blip r:embed="rId5" cstate="print"/>
            <a:stretch>
              <a:fillRect/>
            </a:stretch>
          </p:blipFill>
          <p:spPr>
            <a:xfrm>
              <a:off x="3637026" y="1125474"/>
              <a:ext cx="1871472" cy="1620012"/>
            </a:xfrm>
            <a:prstGeom prst="rect">
              <a:avLst/>
            </a:prstGeom>
          </p:spPr>
        </p:pic>
        <p:sp>
          <p:nvSpPr>
            <p:cNvPr id="9" name="object 9"/>
            <p:cNvSpPr/>
            <p:nvPr/>
          </p:nvSpPr>
          <p:spPr>
            <a:xfrm>
              <a:off x="3637026" y="1125474"/>
              <a:ext cx="1871980" cy="1620520"/>
            </a:xfrm>
            <a:custGeom>
              <a:avLst/>
              <a:gdLst/>
              <a:ahLst/>
              <a:cxnLst/>
              <a:rect l="l" t="t" r="r" b="b"/>
              <a:pathLst>
                <a:path w="1871979" h="1620520">
                  <a:moveTo>
                    <a:pt x="0" y="810006"/>
                  </a:moveTo>
                  <a:lnTo>
                    <a:pt x="405002" y="0"/>
                  </a:lnTo>
                  <a:lnTo>
                    <a:pt x="1466469" y="0"/>
                  </a:lnTo>
                  <a:lnTo>
                    <a:pt x="1871472" y="810006"/>
                  </a:lnTo>
                  <a:lnTo>
                    <a:pt x="1466469" y="1620012"/>
                  </a:lnTo>
                  <a:lnTo>
                    <a:pt x="405002" y="1620012"/>
                  </a:lnTo>
                  <a:lnTo>
                    <a:pt x="0" y="810006"/>
                  </a:lnTo>
                  <a:close/>
                </a:path>
              </a:pathLst>
            </a:custGeom>
            <a:ln w="19050">
              <a:solidFill>
                <a:srgbClr val="00C3FF"/>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1770888" y="1821205"/>
              <a:ext cx="2506091" cy="2253107"/>
            </a:xfrm>
            <a:prstGeom prst="rect">
              <a:avLst/>
            </a:prstGeom>
          </p:spPr>
        </p:pic>
        <p:pic>
          <p:nvPicPr>
            <p:cNvPr id="11" name="object 11"/>
            <p:cNvPicPr/>
            <p:nvPr/>
          </p:nvPicPr>
          <p:blipFill>
            <a:blip r:embed="rId7" cstate="print"/>
            <a:stretch>
              <a:fillRect/>
            </a:stretch>
          </p:blipFill>
          <p:spPr>
            <a:xfrm>
              <a:off x="2097786" y="1975866"/>
              <a:ext cx="1872996" cy="1621536"/>
            </a:xfrm>
            <a:prstGeom prst="rect">
              <a:avLst/>
            </a:prstGeom>
          </p:spPr>
        </p:pic>
        <p:sp>
          <p:nvSpPr>
            <p:cNvPr id="12" name="object 12"/>
            <p:cNvSpPr/>
            <p:nvPr/>
          </p:nvSpPr>
          <p:spPr>
            <a:xfrm>
              <a:off x="2097786" y="1975866"/>
              <a:ext cx="1873250" cy="1621790"/>
            </a:xfrm>
            <a:custGeom>
              <a:avLst/>
              <a:gdLst/>
              <a:ahLst/>
              <a:cxnLst/>
              <a:rect l="l" t="t" r="r" b="b"/>
              <a:pathLst>
                <a:path w="1873250" h="1621789">
                  <a:moveTo>
                    <a:pt x="0" y="810767"/>
                  </a:moveTo>
                  <a:lnTo>
                    <a:pt x="405383" y="0"/>
                  </a:lnTo>
                  <a:lnTo>
                    <a:pt x="1467612" y="0"/>
                  </a:lnTo>
                  <a:lnTo>
                    <a:pt x="1872996" y="810767"/>
                  </a:lnTo>
                  <a:lnTo>
                    <a:pt x="1467612" y="1621536"/>
                  </a:lnTo>
                  <a:lnTo>
                    <a:pt x="405383" y="1621536"/>
                  </a:lnTo>
                  <a:lnTo>
                    <a:pt x="0" y="810767"/>
                  </a:lnTo>
                  <a:close/>
                </a:path>
              </a:pathLst>
            </a:custGeom>
            <a:ln w="19050">
              <a:solidFill>
                <a:srgbClr val="00C3FF"/>
              </a:solidFill>
            </a:ln>
          </p:spPr>
          <p:txBody>
            <a:bodyPr wrap="square" lIns="0" tIns="0" rIns="0" bIns="0" rtlCol="0"/>
            <a:lstStyle/>
            <a:p>
              <a:endParaRPr/>
            </a:p>
          </p:txBody>
        </p:sp>
        <p:pic>
          <p:nvPicPr>
            <p:cNvPr id="13" name="object 13"/>
            <p:cNvPicPr/>
            <p:nvPr/>
          </p:nvPicPr>
          <p:blipFill>
            <a:blip r:embed="rId8" cstate="print"/>
            <a:stretch>
              <a:fillRect/>
            </a:stretch>
          </p:blipFill>
          <p:spPr>
            <a:xfrm>
              <a:off x="4847844" y="1821205"/>
              <a:ext cx="2504567" cy="2253107"/>
            </a:xfrm>
            <a:prstGeom prst="rect">
              <a:avLst/>
            </a:prstGeom>
          </p:spPr>
        </p:pic>
        <p:pic>
          <p:nvPicPr>
            <p:cNvPr id="14" name="object 14"/>
            <p:cNvPicPr/>
            <p:nvPr/>
          </p:nvPicPr>
          <p:blipFill>
            <a:blip r:embed="rId9" cstate="print"/>
            <a:stretch>
              <a:fillRect/>
            </a:stretch>
          </p:blipFill>
          <p:spPr>
            <a:xfrm>
              <a:off x="5174741" y="1975866"/>
              <a:ext cx="1871472" cy="1621536"/>
            </a:xfrm>
            <a:prstGeom prst="rect">
              <a:avLst/>
            </a:prstGeom>
          </p:spPr>
        </p:pic>
        <p:sp>
          <p:nvSpPr>
            <p:cNvPr id="15" name="object 15"/>
            <p:cNvSpPr/>
            <p:nvPr/>
          </p:nvSpPr>
          <p:spPr>
            <a:xfrm>
              <a:off x="5174741" y="1975866"/>
              <a:ext cx="1871980" cy="1621790"/>
            </a:xfrm>
            <a:custGeom>
              <a:avLst/>
              <a:gdLst/>
              <a:ahLst/>
              <a:cxnLst/>
              <a:rect l="l" t="t" r="r" b="b"/>
              <a:pathLst>
                <a:path w="1871979" h="1621789">
                  <a:moveTo>
                    <a:pt x="0" y="810767"/>
                  </a:moveTo>
                  <a:lnTo>
                    <a:pt x="405384" y="0"/>
                  </a:lnTo>
                  <a:lnTo>
                    <a:pt x="1466088" y="0"/>
                  </a:lnTo>
                  <a:lnTo>
                    <a:pt x="1871472" y="810767"/>
                  </a:lnTo>
                  <a:lnTo>
                    <a:pt x="1466088" y="1621536"/>
                  </a:lnTo>
                  <a:lnTo>
                    <a:pt x="405384" y="1621536"/>
                  </a:lnTo>
                  <a:lnTo>
                    <a:pt x="0" y="810767"/>
                  </a:lnTo>
                  <a:close/>
                </a:path>
              </a:pathLst>
            </a:custGeom>
            <a:ln w="19050">
              <a:solidFill>
                <a:srgbClr val="00C3FF"/>
              </a:solidFill>
            </a:ln>
          </p:spPr>
          <p:txBody>
            <a:bodyPr wrap="square" lIns="0" tIns="0" rIns="0" bIns="0" rtlCol="0"/>
            <a:lstStyle/>
            <a:p>
              <a:endParaRPr/>
            </a:p>
          </p:txBody>
        </p:sp>
      </p:grpSp>
      <p:sp>
        <p:nvSpPr>
          <p:cNvPr id="16" name="object 16"/>
          <p:cNvSpPr txBox="1"/>
          <p:nvPr/>
        </p:nvSpPr>
        <p:spPr>
          <a:xfrm>
            <a:off x="2386710" y="2477306"/>
            <a:ext cx="1333500" cy="589915"/>
          </a:xfrm>
          <a:prstGeom prst="rect">
            <a:avLst/>
          </a:prstGeom>
        </p:spPr>
        <p:txBody>
          <a:bodyPr vert="horz" wrap="square" lIns="0" tIns="68580" rIns="0" bIns="0" rtlCol="0">
            <a:spAutoFit/>
          </a:bodyPr>
          <a:lstStyle/>
          <a:p>
            <a:pPr marR="30480" algn="ctr">
              <a:lnSpc>
                <a:spcPct val="100000"/>
              </a:lnSpc>
              <a:spcBef>
                <a:spcPts val="540"/>
              </a:spcBef>
            </a:pPr>
            <a:r>
              <a:rPr sz="1600" b="1" spc="-45" dirty="0">
                <a:solidFill>
                  <a:srgbClr val="00C3FF"/>
                </a:solidFill>
                <a:latin typeface="Trebuchet MS"/>
                <a:cs typeface="Trebuchet MS"/>
              </a:rPr>
              <a:t>Standard</a:t>
            </a:r>
            <a:endParaRPr sz="1600">
              <a:latin typeface="Trebuchet MS"/>
              <a:cs typeface="Trebuchet MS"/>
            </a:endParaRPr>
          </a:p>
          <a:p>
            <a:pPr algn="ctr">
              <a:lnSpc>
                <a:spcPct val="100000"/>
              </a:lnSpc>
              <a:spcBef>
                <a:spcPts val="400"/>
              </a:spcBef>
            </a:pPr>
            <a:r>
              <a:rPr sz="1400" spc="-100" dirty="0">
                <a:solidFill>
                  <a:srgbClr val="FFFFFF"/>
                </a:solidFill>
                <a:latin typeface="Lucida Sans Unicode"/>
                <a:cs typeface="Lucida Sans Unicode"/>
              </a:rPr>
              <a:t>i</a:t>
            </a:r>
            <a:r>
              <a:rPr sz="1400" spc="-85" dirty="0">
                <a:solidFill>
                  <a:srgbClr val="FFFFFF"/>
                </a:solidFill>
                <a:latin typeface="Lucida Sans Unicode"/>
                <a:cs typeface="Lucida Sans Unicode"/>
              </a:rPr>
              <a:t>nt</a:t>
            </a:r>
            <a:r>
              <a:rPr sz="1400" spc="-75" dirty="0">
                <a:solidFill>
                  <a:srgbClr val="FFFFFF"/>
                </a:solidFill>
                <a:latin typeface="Lucida Sans Unicode"/>
                <a:cs typeface="Lucida Sans Unicode"/>
              </a:rPr>
              <a:t>r</a:t>
            </a:r>
            <a:r>
              <a:rPr sz="1400" spc="-100" dirty="0">
                <a:solidFill>
                  <a:srgbClr val="FFFFFF"/>
                </a:solidFill>
                <a:latin typeface="Lucida Sans Unicode"/>
                <a:cs typeface="Lucida Sans Unicode"/>
              </a:rPr>
              <a:t>oductory</a:t>
            </a:r>
            <a:r>
              <a:rPr sz="1400" spc="-165" dirty="0">
                <a:solidFill>
                  <a:srgbClr val="FFFFFF"/>
                </a:solidFill>
                <a:latin typeface="Lucida Sans Unicode"/>
                <a:cs typeface="Lucida Sans Unicode"/>
              </a:rPr>
              <a:t> </a:t>
            </a:r>
            <a:r>
              <a:rPr sz="1400" spc="-65" dirty="0">
                <a:solidFill>
                  <a:srgbClr val="FFFFFF"/>
                </a:solidFill>
                <a:latin typeface="Lucida Sans Unicode"/>
                <a:cs typeface="Lucida Sans Unicode"/>
              </a:rPr>
              <a:t>le</a:t>
            </a:r>
            <a:r>
              <a:rPr sz="1400" spc="-85" dirty="0">
                <a:solidFill>
                  <a:srgbClr val="FFFFFF"/>
                </a:solidFill>
                <a:latin typeface="Lucida Sans Unicode"/>
                <a:cs typeface="Lucida Sans Unicode"/>
              </a:rPr>
              <a:t>v</a:t>
            </a:r>
            <a:r>
              <a:rPr sz="1400" spc="-80" dirty="0">
                <a:solidFill>
                  <a:srgbClr val="FFFFFF"/>
                </a:solidFill>
                <a:latin typeface="Lucida Sans Unicode"/>
                <a:cs typeface="Lucida Sans Unicode"/>
              </a:rPr>
              <a:t>el</a:t>
            </a:r>
            <a:endParaRPr sz="1400">
              <a:latin typeface="Lucida Sans Unicode"/>
              <a:cs typeface="Lucida Sans Unicode"/>
            </a:endParaRPr>
          </a:p>
        </p:txBody>
      </p:sp>
      <p:sp>
        <p:nvSpPr>
          <p:cNvPr id="17" name="object 17"/>
          <p:cNvSpPr txBox="1"/>
          <p:nvPr/>
        </p:nvSpPr>
        <p:spPr>
          <a:xfrm>
            <a:off x="5701029" y="2532125"/>
            <a:ext cx="817244" cy="269240"/>
          </a:xfrm>
          <a:prstGeom prst="rect">
            <a:avLst/>
          </a:prstGeom>
        </p:spPr>
        <p:txBody>
          <a:bodyPr vert="horz" wrap="square" lIns="0" tIns="12065" rIns="0" bIns="0" rtlCol="0">
            <a:spAutoFit/>
          </a:bodyPr>
          <a:lstStyle/>
          <a:p>
            <a:pPr marL="12700">
              <a:lnSpc>
                <a:spcPct val="100000"/>
              </a:lnSpc>
              <a:spcBef>
                <a:spcPts val="95"/>
              </a:spcBef>
            </a:pPr>
            <a:r>
              <a:rPr sz="1600" b="1" spc="-15" dirty="0">
                <a:solidFill>
                  <a:srgbClr val="00C3FF"/>
                </a:solidFill>
                <a:latin typeface="Trebuchet MS"/>
                <a:cs typeface="Trebuchet MS"/>
              </a:rPr>
              <a:t>Business</a:t>
            </a:r>
            <a:endParaRPr sz="1600">
              <a:latin typeface="Trebuchet MS"/>
              <a:cs typeface="Trebuchet MS"/>
            </a:endParaRPr>
          </a:p>
        </p:txBody>
      </p:sp>
      <p:sp>
        <p:nvSpPr>
          <p:cNvPr id="18" name="object 18"/>
          <p:cNvSpPr txBox="1"/>
          <p:nvPr/>
        </p:nvSpPr>
        <p:spPr>
          <a:xfrm>
            <a:off x="5401690" y="2689682"/>
            <a:ext cx="1433195" cy="269240"/>
          </a:xfrm>
          <a:prstGeom prst="rect">
            <a:avLst/>
          </a:prstGeom>
        </p:spPr>
        <p:txBody>
          <a:bodyPr vert="horz" wrap="square" lIns="0" tIns="12065" rIns="0" bIns="0" rtlCol="0">
            <a:spAutoFit/>
          </a:bodyPr>
          <a:lstStyle/>
          <a:p>
            <a:pPr marL="38100">
              <a:lnSpc>
                <a:spcPct val="100000"/>
              </a:lnSpc>
              <a:spcBef>
                <a:spcPts val="95"/>
              </a:spcBef>
            </a:pPr>
            <a:r>
              <a:rPr sz="1000" spc="-60" dirty="0">
                <a:solidFill>
                  <a:srgbClr val="FFFFFF"/>
                </a:solidFill>
                <a:latin typeface="Lucida Sans Unicode"/>
                <a:cs typeface="Lucida Sans Unicode"/>
              </a:rPr>
              <a:t>even</a:t>
            </a:r>
            <a:r>
              <a:rPr sz="1000" spc="-110" dirty="0">
                <a:solidFill>
                  <a:srgbClr val="FFFFFF"/>
                </a:solidFill>
                <a:latin typeface="Lucida Sans Unicode"/>
                <a:cs typeface="Lucida Sans Unicode"/>
              </a:rPr>
              <a:t> </a:t>
            </a:r>
            <a:r>
              <a:rPr sz="1000" spc="-90" dirty="0">
                <a:solidFill>
                  <a:srgbClr val="FFFFFF"/>
                </a:solidFill>
                <a:latin typeface="Lucida Sans Unicode"/>
                <a:cs typeface="Lucida Sans Unicode"/>
              </a:rPr>
              <a:t>h</a:t>
            </a:r>
            <a:r>
              <a:rPr sz="1000" spc="-190" dirty="0">
                <a:solidFill>
                  <a:srgbClr val="FFFFFF"/>
                </a:solidFill>
                <a:latin typeface="Lucida Sans Unicode"/>
                <a:cs typeface="Lucida Sans Unicode"/>
              </a:rPr>
              <a:t>i</a:t>
            </a:r>
            <a:r>
              <a:rPr sz="2400" b="1" spc="-1312" baseline="-24305" dirty="0">
                <a:solidFill>
                  <a:srgbClr val="00C3FF"/>
                </a:solidFill>
                <a:latin typeface="Trebuchet MS"/>
                <a:cs typeface="Trebuchet MS"/>
              </a:rPr>
              <a:t>C</a:t>
            </a:r>
            <a:r>
              <a:rPr sz="1000" spc="-114" dirty="0">
                <a:solidFill>
                  <a:srgbClr val="FFFFFF"/>
                </a:solidFill>
                <a:latin typeface="Lucida Sans Unicode"/>
                <a:cs typeface="Lucida Sans Unicode"/>
              </a:rPr>
              <a:t>g</a:t>
            </a:r>
            <a:r>
              <a:rPr sz="1000" spc="-380" dirty="0">
                <a:solidFill>
                  <a:srgbClr val="FFFFFF"/>
                </a:solidFill>
                <a:latin typeface="Lucida Sans Unicode"/>
                <a:cs typeface="Lucida Sans Unicode"/>
              </a:rPr>
              <a:t>h</a:t>
            </a:r>
            <a:r>
              <a:rPr sz="2400" b="1" spc="-585" baseline="-24305" dirty="0">
                <a:solidFill>
                  <a:srgbClr val="00C3FF"/>
                </a:solidFill>
                <a:latin typeface="Trebuchet MS"/>
                <a:cs typeface="Trebuchet MS"/>
              </a:rPr>
              <a:t>r</a:t>
            </a:r>
            <a:r>
              <a:rPr sz="1000" spc="-275" dirty="0">
                <a:solidFill>
                  <a:srgbClr val="FFFFFF"/>
                </a:solidFill>
                <a:latin typeface="Lucida Sans Unicode"/>
                <a:cs typeface="Lucida Sans Unicode"/>
              </a:rPr>
              <a:t>e</a:t>
            </a:r>
            <a:r>
              <a:rPr sz="2400" b="1" spc="-397" baseline="-24305" dirty="0">
                <a:solidFill>
                  <a:srgbClr val="00C3FF"/>
                </a:solidFill>
                <a:latin typeface="Trebuchet MS"/>
                <a:cs typeface="Trebuchet MS"/>
              </a:rPr>
              <a:t>i</a:t>
            </a:r>
            <a:r>
              <a:rPr sz="1000" spc="-215" dirty="0">
                <a:solidFill>
                  <a:srgbClr val="FFFFFF"/>
                </a:solidFill>
                <a:latin typeface="Lucida Sans Unicode"/>
                <a:cs typeface="Lucida Sans Unicode"/>
              </a:rPr>
              <a:t>r</a:t>
            </a:r>
            <a:r>
              <a:rPr sz="2400" b="1" spc="-390" baseline="-24305" dirty="0">
                <a:solidFill>
                  <a:srgbClr val="00C3FF"/>
                </a:solidFill>
                <a:latin typeface="Trebuchet MS"/>
                <a:cs typeface="Trebuchet MS"/>
              </a:rPr>
              <a:t>t</a:t>
            </a:r>
            <a:r>
              <a:rPr sz="1000" spc="-100" dirty="0">
                <a:solidFill>
                  <a:srgbClr val="FFFFFF"/>
                </a:solidFill>
                <a:latin typeface="Lucida Sans Unicode"/>
                <a:cs typeface="Lucida Sans Unicode"/>
              </a:rPr>
              <a:t>l</a:t>
            </a:r>
            <a:r>
              <a:rPr sz="2400" b="1" spc="-667" baseline="-24305" dirty="0">
                <a:solidFill>
                  <a:srgbClr val="00C3FF"/>
                </a:solidFill>
                <a:latin typeface="Trebuchet MS"/>
                <a:cs typeface="Trebuchet MS"/>
              </a:rPr>
              <a:t>i</a:t>
            </a:r>
            <a:r>
              <a:rPr sz="1000" spc="-185" dirty="0">
                <a:solidFill>
                  <a:srgbClr val="FFFFFF"/>
                </a:solidFill>
                <a:latin typeface="Lucida Sans Unicode"/>
                <a:cs typeface="Lucida Sans Unicode"/>
              </a:rPr>
              <a:t>e</a:t>
            </a:r>
            <a:r>
              <a:rPr sz="2400" b="1" spc="-1050" baseline="-24305" dirty="0">
                <a:solidFill>
                  <a:srgbClr val="00C3FF"/>
                </a:solidFill>
                <a:latin typeface="Trebuchet MS"/>
                <a:cs typeface="Trebuchet MS"/>
              </a:rPr>
              <a:t>c</a:t>
            </a:r>
            <a:r>
              <a:rPr sz="1000" spc="-40" dirty="0">
                <a:solidFill>
                  <a:srgbClr val="FFFFFF"/>
                </a:solidFill>
                <a:latin typeface="Lucida Sans Unicode"/>
                <a:cs typeface="Lucida Sans Unicode"/>
              </a:rPr>
              <a:t>v</a:t>
            </a:r>
            <a:r>
              <a:rPr sz="1000" spc="-459" dirty="0">
                <a:solidFill>
                  <a:srgbClr val="FFFFFF"/>
                </a:solidFill>
                <a:latin typeface="Lucida Sans Unicode"/>
                <a:cs typeface="Lucida Sans Unicode"/>
              </a:rPr>
              <a:t>e</a:t>
            </a:r>
            <a:r>
              <a:rPr sz="2400" b="1" spc="-682" baseline="-24305" dirty="0">
                <a:solidFill>
                  <a:srgbClr val="00C3FF"/>
                </a:solidFill>
                <a:latin typeface="Trebuchet MS"/>
                <a:cs typeface="Trebuchet MS"/>
              </a:rPr>
              <a:t>a</a:t>
            </a:r>
            <a:r>
              <a:rPr sz="1000" spc="-60" dirty="0">
                <a:solidFill>
                  <a:srgbClr val="FFFFFF"/>
                </a:solidFill>
                <a:latin typeface="Lucida Sans Unicode"/>
                <a:cs typeface="Lucida Sans Unicode"/>
              </a:rPr>
              <a:t>l</a:t>
            </a:r>
            <a:r>
              <a:rPr sz="1000" spc="-335" dirty="0">
                <a:solidFill>
                  <a:srgbClr val="FFFFFF"/>
                </a:solidFill>
                <a:latin typeface="Lucida Sans Unicode"/>
                <a:cs typeface="Lucida Sans Unicode"/>
              </a:rPr>
              <a:t>s</a:t>
            </a:r>
            <a:r>
              <a:rPr sz="2400" b="1" spc="15" baseline="-24305" dirty="0">
                <a:solidFill>
                  <a:srgbClr val="00C3FF"/>
                </a:solidFill>
                <a:latin typeface="Trebuchet MS"/>
                <a:cs typeface="Trebuchet MS"/>
              </a:rPr>
              <a:t>l</a:t>
            </a:r>
            <a:r>
              <a:rPr sz="1000" spc="-65" dirty="0">
                <a:solidFill>
                  <a:srgbClr val="FFFFFF"/>
                </a:solidFill>
                <a:latin typeface="Lucida Sans Unicode"/>
                <a:cs typeface="Lucida Sans Unicode"/>
              </a:rPr>
              <a:t>of</a:t>
            </a:r>
            <a:r>
              <a:rPr sz="1000" spc="-105" dirty="0">
                <a:solidFill>
                  <a:srgbClr val="FFFFFF"/>
                </a:solidFill>
                <a:latin typeface="Lucida Sans Unicode"/>
                <a:cs typeface="Lucida Sans Unicode"/>
              </a:rPr>
              <a:t> </a:t>
            </a:r>
            <a:r>
              <a:rPr sz="1000" spc="-85" dirty="0">
                <a:solidFill>
                  <a:srgbClr val="FFFFFF"/>
                </a:solidFill>
                <a:latin typeface="Lucida Sans Unicode"/>
                <a:cs typeface="Lucida Sans Unicode"/>
              </a:rPr>
              <a:t>d</a:t>
            </a:r>
            <a:r>
              <a:rPr sz="1000" spc="-70" dirty="0">
                <a:solidFill>
                  <a:srgbClr val="FFFFFF"/>
                </a:solidFill>
                <a:latin typeface="Lucida Sans Unicode"/>
                <a:cs typeface="Lucida Sans Unicode"/>
              </a:rPr>
              <a:t>a</a:t>
            </a:r>
            <a:r>
              <a:rPr sz="1000" spc="-40" dirty="0">
                <a:solidFill>
                  <a:srgbClr val="FFFFFF"/>
                </a:solidFill>
                <a:latin typeface="Lucida Sans Unicode"/>
                <a:cs typeface="Lucida Sans Unicode"/>
              </a:rPr>
              <a:t>ta</a:t>
            </a:r>
            <a:endParaRPr sz="1000">
              <a:latin typeface="Lucida Sans Unicode"/>
              <a:cs typeface="Lucida Sans Unicode"/>
            </a:endParaRPr>
          </a:p>
        </p:txBody>
      </p:sp>
      <p:sp>
        <p:nvSpPr>
          <p:cNvPr id="19" name="object 19"/>
          <p:cNvSpPr txBox="1"/>
          <p:nvPr/>
        </p:nvSpPr>
        <p:spPr>
          <a:xfrm>
            <a:off x="5611495" y="2918586"/>
            <a:ext cx="1013460" cy="635000"/>
          </a:xfrm>
          <a:prstGeom prst="rect">
            <a:avLst/>
          </a:prstGeom>
        </p:spPr>
        <p:txBody>
          <a:bodyPr vert="horz" wrap="square" lIns="0" tIns="12065" rIns="0" bIns="0" rtlCol="0">
            <a:spAutoFit/>
          </a:bodyPr>
          <a:lstStyle/>
          <a:p>
            <a:pPr marL="12700" marR="5080" algn="ctr">
              <a:lnSpc>
                <a:spcPct val="100000"/>
              </a:lnSpc>
              <a:spcBef>
                <a:spcPts val="95"/>
              </a:spcBef>
            </a:pPr>
            <a:r>
              <a:rPr sz="1000" spc="-105" dirty="0">
                <a:solidFill>
                  <a:srgbClr val="FFFFFF"/>
                </a:solidFill>
                <a:latin typeface="Lucida Sans Unicode"/>
                <a:cs typeface="Lucida Sans Unicode"/>
              </a:rPr>
              <a:t>p</a:t>
            </a:r>
            <a:r>
              <a:rPr sz="1000" spc="-65" dirty="0">
                <a:solidFill>
                  <a:srgbClr val="FFFFFF"/>
                </a:solidFill>
                <a:latin typeface="Lucida Sans Unicode"/>
                <a:cs typeface="Lucida Sans Unicode"/>
              </a:rPr>
              <a:t>rotect</a:t>
            </a:r>
            <a:r>
              <a:rPr sz="1000" spc="-45" dirty="0">
                <a:solidFill>
                  <a:srgbClr val="FFFFFF"/>
                </a:solidFill>
                <a:latin typeface="Lucida Sans Unicode"/>
                <a:cs typeface="Lucida Sans Unicode"/>
              </a:rPr>
              <a:t>i</a:t>
            </a:r>
            <a:r>
              <a:rPr sz="1000" spc="-90" dirty="0">
                <a:solidFill>
                  <a:srgbClr val="FFFFFF"/>
                </a:solidFill>
                <a:latin typeface="Lucida Sans Unicode"/>
                <a:cs typeface="Lucida Sans Unicode"/>
              </a:rPr>
              <a:t>on</a:t>
            </a:r>
            <a:r>
              <a:rPr sz="1000" spc="-85" dirty="0">
                <a:solidFill>
                  <a:srgbClr val="FFFFFF"/>
                </a:solidFill>
                <a:latin typeface="Lucida Sans Unicode"/>
                <a:cs typeface="Lucida Sans Unicode"/>
              </a:rPr>
              <a:t> </a:t>
            </a:r>
            <a:r>
              <a:rPr sz="1000" spc="-50" dirty="0">
                <a:solidFill>
                  <a:srgbClr val="FFFFFF"/>
                </a:solidFill>
                <a:latin typeface="Lucida Sans Unicode"/>
                <a:cs typeface="Lucida Sans Unicode"/>
              </a:rPr>
              <a:t>f</a:t>
            </a:r>
            <a:r>
              <a:rPr sz="1000" spc="-70" dirty="0">
                <a:solidFill>
                  <a:srgbClr val="FFFFFF"/>
                </a:solidFill>
                <a:latin typeface="Lucida Sans Unicode"/>
                <a:cs typeface="Lucida Sans Unicode"/>
              </a:rPr>
              <a:t>or  o</a:t>
            </a:r>
            <a:r>
              <a:rPr sz="1000" spc="-60" dirty="0">
                <a:solidFill>
                  <a:srgbClr val="FFFFFF"/>
                </a:solidFill>
                <a:latin typeface="Lucida Sans Unicode"/>
                <a:cs typeface="Lucida Sans Unicode"/>
              </a:rPr>
              <a:t>r</a:t>
            </a:r>
            <a:r>
              <a:rPr sz="1000" spc="-114" dirty="0">
                <a:solidFill>
                  <a:srgbClr val="FFFFFF"/>
                </a:solidFill>
                <a:latin typeface="Lucida Sans Unicode"/>
                <a:cs typeface="Lucida Sans Unicode"/>
              </a:rPr>
              <a:t>g</a:t>
            </a:r>
            <a:r>
              <a:rPr sz="1000" spc="-55" dirty="0">
                <a:solidFill>
                  <a:srgbClr val="FFFFFF"/>
                </a:solidFill>
                <a:latin typeface="Lucida Sans Unicode"/>
                <a:cs typeface="Lucida Sans Unicode"/>
              </a:rPr>
              <a:t>a</a:t>
            </a:r>
            <a:r>
              <a:rPr sz="1000" spc="-90" dirty="0">
                <a:solidFill>
                  <a:srgbClr val="FFFFFF"/>
                </a:solidFill>
                <a:latin typeface="Lucida Sans Unicode"/>
                <a:cs typeface="Lucida Sans Unicode"/>
              </a:rPr>
              <a:t>n</a:t>
            </a:r>
            <a:r>
              <a:rPr sz="1000" spc="-75" dirty="0">
                <a:solidFill>
                  <a:srgbClr val="FFFFFF"/>
                </a:solidFill>
                <a:latin typeface="Lucida Sans Unicode"/>
                <a:cs typeface="Lucida Sans Unicode"/>
              </a:rPr>
              <a:t>iz</a:t>
            </a:r>
            <a:r>
              <a:rPr sz="1000" spc="-95" dirty="0">
                <a:solidFill>
                  <a:srgbClr val="FFFFFF"/>
                </a:solidFill>
                <a:latin typeface="Lucida Sans Unicode"/>
                <a:cs typeface="Lucida Sans Unicode"/>
              </a:rPr>
              <a:t>a</a:t>
            </a:r>
            <a:r>
              <a:rPr sz="1000" spc="-55" dirty="0">
                <a:solidFill>
                  <a:srgbClr val="FFFFFF"/>
                </a:solidFill>
                <a:latin typeface="Lucida Sans Unicode"/>
                <a:cs typeface="Lucida Sans Unicode"/>
              </a:rPr>
              <a:t>t</a:t>
            </a:r>
            <a:r>
              <a:rPr sz="1000" spc="-50" dirty="0">
                <a:solidFill>
                  <a:srgbClr val="FFFFFF"/>
                </a:solidFill>
                <a:latin typeface="Lucida Sans Unicode"/>
                <a:cs typeface="Lucida Sans Unicode"/>
              </a:rPr>
              <a:t>i</a:t>
            </a:r>
            <a:r>
              <a:rPr sz="1000" spc="-90" dirty="0">
                <a:solidFill>
                  <a:srgbClr val="FFFFFF"/>
                </a:solidFill>
                <a:latin typeface="Lucida Sans Unicode"/>
                <a:cs typeface="Lucida Sans Unicode"/>
              </a:rPr>
              <a:t>o</a:t>
            </a:r>
            <a:r>
              <a:rPr sz="1000" spc="-85" dirty="0">
                <a:solidFill>
                  <a:srgbClr val="FFFFFF"/>
                </a:solidFill>
                <a:latin typeface="Lucida Sans Unicode"/>
                <a:cs typeface="Lucida Sans Unicode"/>
              </a:rPr>
              <a:t>n</a:t>
            </a:r>
            <a:r>
              <a:rPr sz="1000" spc="-50" dirty="0">
                <a:solidFill>
                  <a:srgbClr val="FFFFFF"/>
                </a:solidFill>
                <a:latin typeface="Lucida Sans Unicode"/>
                <a:cs typeface="Lucida Sans Unicode"/>
              </a:rPr>
              <a:t>s</a:t>
            </a:r>
            <a:r>
              <a:rPr sz="1000" spc="-100" dirty="0">
                <a:solidFill>
                  <a:srgbClr val="FFFFFF"/>
                </a:solidFill>
                <a:latin typeface="Lucida Sans Unicode"/>
                <a:cs typeface="Lucida Sans Unicode"/>
              </a:rPr>
              <a:t> </a:t>
            </a:r>
            <a:r>
              <a:rPr sz="1000" spc="-60" dirty="0">
                <a:solidFill>
                  <a:srgbClr val="FFFFFF"/>
                </a:solidFill>
                <a:latin typeface="Lucida Sans Unicode"/>
                <a:cs typeface="Lucida Sans Unicode"/>
              </a:rPr>
              <a:t>w</a:t>
            </a:r>
            <a:r>
              <a:rPr sz="1000" spc="-30" dirty="0">
                <a:solidFill>
                  <a:srgbClr val="FFFFFF"/>
                </a:solidFill>
                <a:latin typeface="Lucida Sans Unicode"/>
                <a:cs typeface="Lucida Sans Unicode"/>
              </a:rPr>
              <a:t>i</a:t>
            </a:r>
            <a:r>
              <a:rPr sz="1000" spc="-50" dirty="0">
                <a:solidFill>
                  <a:srgbClr val="FFFFFF"/>
                </a:solidFill>
                <a:latin typeface="Lucida Sans Unicode"/>
                <a:cs typeface="Lucida Sans Unicode"/>
              </a:rPr>
              <a:t>th  </a:t>
            </a:r>
            <a:r>
              <a:rPr sz="1000" spc="-70" dirty="0">
                <a:solidFill>
                  <a:srgbClr val="FFFFFF"/>
                </a:solidFill>
                <a:latin typeface="Lucida Sans Unicode"/>
                <a:cs typeface="Lucida Sans Unicode"/>
              </a:rPr>
              <a:t>extremely </a:t>
            </a:r>
            <a:r>
              <a:rPr sz="1000" spc="-65" dirty="0">
                <a:solidFill>
                  <a:srgbClr val="FFFFFF"/>
                </a:solidFill>
                <a:latin typeface="Lucida Sans Unicode"/>
                <a:cs typeface="Lucida Sans Unicode"/>
              </a:rPr>
              <a:t> </a:t>
            </a:r>
            <a:r>
              <a:rPr sz="1000" spc="-50" dirty="0">
                <a:solidFill>
                  <a:srgbClr val="FFFFFF"/>
                </a:solidFill>
                <a:latin typeface="Lucida Sans Unicode"/>
                <a:cs typeface="Lucida Sans Unicode"/>
              </a:rPr>
              <a:t>s</a:t>
            </a:r>
            <a:r>
              <a:rPr sz="1000" spc="-70" dirty="0">
                <a:solidFill>
                  <a:srgbClr val="FFFFFF"/>
                </a:solidFill>
                <a:latin typeface="Lucida Sans Unicode"/>
                <a:cs typeface="Lucida Sans Unicode"/>
              </a:rPr>
              <a:t>en</a:t>
            </a:r>
            <a:r>
              <a:rPr sz="1000" spc="-50" dirty="0">
                <a:solidFill>
                  <a:srgbClr val="FFFFFF"/>
                </a:solidFill>
                <a:latin typeface="Lucida Sans Unicode"/>
                <a:cs typeface="Lucida Sans Unicode"/>
              </a:rPr>
              <a:t>s</a:t>
            </a:r>
            <a:r>
              <a:rPr sz="1000" spc="-45" dirty="0">
                <a:solidFill>
                  <a:srgbClr val="FFFFFF"/>
                </a:solidFill>
                <a:latin typeface="Lucida Sans Unicode"/>
                <a:cs typeface="Lucida Sans Unicode"/>
              </a:rPr>
              <a:t>i</a:t>
            </a:r>
            <a:r>
              <a:rPr sz="1000" spc="-60" dirty="0">
                <a:solidFill>
                  <a:srgbClr val="FFFFFF"/>
                </a:solidFill>
                <a:latin typeface="Lucida Sans Unicode"/>
                <a:cs typeface="Lucida Sans Unicode"/>
              </a:rPr>
              <a:t>t</a:t>
            </a:r>
            <a:r>
              <a:rPr sz="1000" spc="-55" dirty="0">
                <a:solidFill>
                  <a:srgbClr val="FFFFFF"/>
                </a:solidFill>
                <a:latin typeface="Lucida Sans Unicode"/>
                <a:cs typeface="Lucida Sans Unicode"/>
              </a:rPr>
              <a:t>ive</a:t>
            </a:r>
            <a:r>
              <a:rPr sz="1000" spc="-105" dirty="0">
                <a:solidFill>
                  <a:srgbClr val="FFFFFF"/>
                </a:solidFill>
                <a:latin typeface="Lucida Sans Unicode"/>
                <a:cs typeface="Lucida Sans Unicode"/>
              </a:rPr>
              <a:t> </a:t>
            </a:r>
            <a:r>
              <a:rPr sz="1000" spc="-85" dirty="0">
                <a:solidFill>
                  <a:srgbClr val="FFFFFF"/>
                </a:solidFill>
                <a:latin typeface="Lucida Sans Unicode"/>
                <a:cs typeface="Lucida Sans Unicode"/>
              </a:rPr>
              <a:t>d</a:t>
            </a:r>
            <a:r>
              <a:rPr sz="1000" spc="-70" dirty="0">
                <a:solidFill>
                  <a:srgbClr val="FFFFFF"/>
                </a:solidFill>
                <a:latin typeface="Lucida Sans Unicode"/>
                <a:cs typeface="Lucida Sans Unicode"/>
              </a:rPr>
              <a:t>a</a:t>
            </a:r>
            <a:r>
              <a:rPr sz="1000" spc="-40" dirty="0">
                <a:solidFill>
                  <a:srgbClr val="FFFFFF"/>
                </a:solidFill>
                <a:latin typeface="Lucida Sans Unicode"/>
                <a:cs typeface="Lucida Sans Unicode"/>
              </a:rPr>
              <a:t>ta</a:t>
            </a:r>
            <a:endParaRPr sz="1000">
              <a:latin typeface="Lucida Sans Unicode"/>
              <a:cs typeface="Lucida Sans Unicode"/>
            </a:endParaRPr>
          </a:p>
        </p:txBody>
      </p:sp>
      <p:sp>
        <p:nvSpPr>
          <p:cNvPr id="20" name="object 20"/>
          <p:cNvSpPr txBox="1"/>
          <p:nvPr/>
        </p:nvSpPr>
        <p:spPr>
          <a:xfrm>
            <a:off x="3955541" y="1608839"/>
            <a:ext cx="1231900" cy="1123950"/>
          </a:xfrm>
          <a:prstGeom prst="rect">
            <a:avLst/>
          </a:prstGeom>
        </p:spPr>
        <p:txBody>
          <a:bodyPr vert="horz" wrap="square" lIns="0" tIns="82550" rIns="0" bIns="0" rtlCol="0">
            <a:spAutoFit/>
          </a:bodyPr>
          <a:lstStyle/>
          <a:p>
            <a:pPr marL="2540" algn="ctr">
              <a:lnSpc>
                <a:spcPct val="100000"/>
              </a:lnSpc>
              <a:spcBef>
                <a:spcPts val="650"/>
              </a:spcBef>
            </a:pPr>
            <a:r>
              <a:rPr sz="1600" b="1" spc="-65" dirty="0">
                <a:solidFill>
                  <a:srgbClr val="00C3FF"/>
                </a:solidFill>
                <a:latin typeface="Trebuchet MS"/>
                <a:cs typeface="Trebuchet MS"/>
              </a:rPr>
              <a:t>Enterprise</a:t>
            </a:r>
            <a:endParaRPr sz="1600">
              <a:latin typeface="Trebuchet MS"/>
              <a:cs typeface="Trebuchet MS"/>
            </a:endParaRPr>
          </a:p>
          <a:p>
            <a:pPr marL="12700" marR="5080" algn="ctr">
              <a:lnSpc>
                <a:spcPct val="100000"/>
              </a:lnSpc>
              <a:spcBef>
                <a:spcPts val="415"/>
              </a:spcBef>
            </a:pPr>
            <a:r>
              <a:rPr sz="1200" spc="-90" dirty="0">
                <a:solidFill>
                  <a:srgbClr val="FFFFFF"/>
                </a:solidFill>
                <a:latin typeface="Lucida Sans Unicode"/>
                <a:cs typeface="Lucida Sans Unicode"/>
              </a:rPr>
              <a:t>addi</a:t>
            </a:r>
            <a:r>
              <a:rPr sz="1200" spc="-70" dirty="0">
                <a:solidFill>
                  <a:srgbClr val="FFFFFF"/>
                </a:solidFill>
                <a:latin typeface="Lucida Sans Unicode"/>
                <a:cs typeface="Lucida Sans Unicode"/>
              </a:rPr>
              <a:t>t</a:t>
            </a:r>
            <a:r>
              <a:rPr sz="1200" spc="-95" dirty="0">
                <a:solidFill>
                  <a:srgbClr val="FFFFFF"/>
                </a:solidFill>
                <a:latin typeface="Lucida Sans Unicode"/>
                <a:cs typeface="Lucida Sans Unicode"/>
              </a:rPr>
              <a:t>ion</a:t>
            </a:r>
            <a:r>
              <a:rPr sz="1200" spc="-65" dirty="0">
                <a:solidFill>
                  <a:srgbClr val="FFFFFF"/>
                </a:solidFill>
                <a:latin typeface="Lucida Sans Unicode"/>
                <a:cs typeface="Lucida Sans Unicode"/>
              </a:rPr>
              <a:t>al</a:t>
            </a:r>
            <a:r>
              <a:rPr sz="1200" spc="-120" dirty="0">
                <a:solidFill>
                  <a:srgbClr val="FFFFFF"/>
                </a:solidFill>
                <a:latin typeface="Lucida Sans Unicode"/>
                <a:cs typeface="Lucida Sans Unicode"/>
              </a:rPr>
              <a:t> </a:t>
            </a:r>
            <a:r>
              <a:rPr sz="1200" spc="-60" dirty="0">
                <a:solidFill>
                  <a:srgbClr val="FFFFFF"/>
                </a:solidFill>
                <a:latin typeface="Lucida Sans Unicode"/>
                <a:cs typeface="Lucida Sans Unicode"/>
              </a:rPr>
              <a:t>feat</a:t>
            </a:r>
            <a:r>
              <a:rPr sz="1200" spc="-80" dirty="0">
                <a:solidFill>
                  <a:srgbClr val="FFFFFF"/>
                </a:solidFill>
                <a:latin typeface="Lucida Sans Unicode"/>
                <a:cs typeface="Lucida Sans Unicode"/>
              </a:rPr>
              <a:t>u</a:t>
            </a:r>
            <a:r>
              <a:rPr sz="1200" spc="-75" dirty="0">
                <a:solidFill>
                  <a:srgbClr val="FFFFFF"/>
                </a:solidFill>
                <a:latin typeface="Lucida Sans Unicode"/>
                <a:cs typeface="Lucida Sans Unicode"/>
              </a:rPr>
              <a:t>r</a:t>
            </a:r>
            <a:r>
              <a:rPr sz="1200" spc="-65" dirty="0">
                <a:solidFill>
                  <a:srgbClr val="FFFFFF"/>
                </a:solidFill>
                <a:latin typeface="Lucida Sans Unicode"/>
                <a:cs typeface="Lucida Sans Unicode"/>
              </a:rPr>
              <a:t>e</a:t>
            </a:r>
            <a:r>
              <a:rPr sz="1200" spc="-40" dirty="0">
                <a:solidFill>
                  <a:srgbClr val="FFFFFF"/>
                </a:solidFill>
                <a:latin typeface="Lucida Sans Unicode"/>
                <a:cs typeface="Lucida Sans Unicode"/>
              </a:rPr>
              <a:t>s  </a:t>
            </a:r>
            <a:r>
              <a:rPr sz="1200" spc="-75" dirty="0">
                <a:solidFill>
                  <a:srgbClr val="FFFFFF"/>
                </a:solidFill>
                <a:latin typeface="Lucida Sans Unicode"/>
                <a:cs typeface="Lucida Sans Unicode"/>
              </a:rPr>
              <a:t>for</a:t>
            </a:r>
            <a:r>
              <a:rPr sz="1200" spc="-114" dirty="0">
                <a:solidFill>
                  <a:srgbClr val="FFFFFF"/>
                </a:solidFill>
                <a:latin typeface="Lucida Sans Unicode"/>
                <a:cs typeface="Lucida Sans Unicode"/>
              </a:rPr>
              <a:t> </a:t>
            </a:r>
            <a:r>
              <a:rPr sz="1200" spc="-65" dirty="0">
                <a:solidFill>
                  <a:srgbClr val="FFFFFF"/>
                </a:solidFill>
                <a:latin typeface="Lucida Sans Unicode"/>
                <a:cs typeface="Lucida Sans Unicode"/>
              </a:rPr>
              <a:t>the</a:t>
            </a:r>
            <a:r>
              <a:rPr sz="1200" spc="-125" dirty="0">
                <a:solidFill>
                  <a:srgbClr val="FFFFFF"/>
                </a:solidFill>
                <a:latin typeface="Lucida Sans Unicode"/>
                <a:cs typeface="Lucida Sans Unicode"/>
              </a:rPr>
              <a:t> </a:t>
            </a:r>
            <a:r>
              <a:rPr sz="1200" spc="-105" dirty="0">
                <a:solidFill>
                  <a:srgbClr val="FFFFFF"/>
                </a:solidFill>
                <a:latin typeface="Lucida Sans Unicode"/>
                <a:cs typeface="Lucida Sans Unicode"/>
              </a:rPr>
              <a:t>n</a:t>
            </a:r>
            <a:r>
              <a:rPr sz="1200" spc="-65" dirty="0">
                <a:solidFill>
                  <a:srgbClr val="FFFFFF"/>
                </a:solidFill>
                <a:latin typeface="Lucida Sans Unicode"/>
                <a:cs typeface="Lucida Sans Unicode"/>
              </a:rPr>
              <a:t>ee</a:t>
            </a:r>
            <a:r>
              <a:rPr sz="1200" spc="-90" dirty="0">
                <a:solidFill>
                  <a:srgbClr val="FFFFFF"/>
                </a:solidFill>
                <a:latin typeface="Lucida Sans Unicode"/>
                <a:cs typeface="Lucida Sans Unicode"/>
              </a:rPr>
              <a:t>ds</a:t>
            </a:r>
            <a:r>
              <a:rPr sz="1200" spc="-135" dirty="0">
                <a:solidFill>
                  <a:srgbClr val="FFFFFF"/>
                </a:solidFill>
                <a:latin typeface="Lucida Sans Unicode"/>
                <a:cs typeface="Lucida Sans Unicode"/>
              </a:rPr>
              <a:t> </a:t>
            </a:r>
            <a:r>
              <a:rPr sz="1200" spc="-65" dirty="0">
                <a:solidFill>
                  <a:srgbClr val="FFFFFF"/>
                </a:solidFill>
                <a:latin typeface="Lucida Sans Unicode"/>
                <a:cs typeface="Lucida Sans Unicode"/>
              </a:rPr>
              <a:t>of  </a:t>
            </a:r>
            <a:r>
              <a:rPr sz="1200" spc="-85" dirty="0">
                <a:solidFill>
                  <a:srgbClr val="FFFFFF"/>
                </a:solidFill>
                <a:latin typeface="Lucida Sans Unicode"/>
                <a:cs typeface="Lucida Sans Unicode"/>
              </a:rPr>
              <a:t>large-scale </a:t>
            </a:r>
            <a:r>
              <a:rPr sz="1200" spc="-80" dirty="0">
                <a:solidFill>
                  <a:srgbClr val="FFFFFF"/>
                </a:solidFill>
                <a:latin typeface="Lucida Sans Unicode"/>
                <a:cs typeface="Lucida Sans Unicode"/>
              </a:rPr>
              <a:t> </a:t>
            </a:r>
            <a:r>
              <a:rPr sz="1200" spc="-75" dirty="0">
                <a:solidFill>
                  <a:srgbClr val="FFFFFF"/>
                </a:solidFill>
                <a:latin typeface="Lucida Sans Unicode"/>
                <a:cs typeface="Lucida Sans Unicode"/>
              </a:rPr>
              <a:t>enterprises</a:t>
            </a:r>
            <a:endParaRPr sz="1200">
              <a:latin typeface="Lucida Sans Unicode"/>
              <a:cs typeface="Lucida Sans Unicode"/>
            </a:endParaRPr>
          </a:p>
        </p:txBody>
      </p:sp>
      <p:sp>
        <p:nvSpPr>
          <p:cNvPr id="21" name="object 21"/>
          <p:cNvSpPr txBox="1"/>
          <p:nvPr/>
        </p:nvSpPr>
        <p:spPr>
          <a:xfrm>
            <a:off x="3925061" y="3871366"/>
            <a:ext cx="1293495" cy="694055"/>
          </a:xfrm>
          <a:prstGeom prst="rect">
            <a:avLst/>
          </a:prstGeom>
        </p:spPr>
        <p:txBody>
          <a:bodyPr vert="horz" wrap="square" lIns="0" tIns="12700" rIns="0" bIns="0" rtlCol="0">
            <a:spAutoFit/>
          </a:bodyPr>
          <a:lstStyle/>
          <a:p>
            <a:pPr marL="12065" marR="5080" algn="ctr">
              <a:lnSpc>
                <a:spcPct val="99600"/>
              </a:lnSpc>
              <a:spcBef>
                <a:spcPts val="100"/>
              </a:spcBef>
            </a:pPr>
            <a:r>
              <a:rPr sz="1600" b="1" spc="-70" dirty="0">
                <a:solidFill>
                  <a:srgbClr val="00C3FF"/>
                </a:solidFill>
                <a:latin typeface="Trebuchet MS"/>
                <a:cs typeface="Trebuchet MS"/>
              </a:rPr>
              <a:t>V</a:t>
            </a:r>
            <a:r>
              <a:rPr sz="1600" b="1" spc="-45" dirty="0">
                <a:solidFill>
                  <a:srgbClr val="00C3FF"/>
                </a:solidFill>
                <a:latin typeface="Trebuchet MS"/>
                <a:cs typeface="Trebuchet MS"/>
              </a:rPr>
              <a:t>i</a:t>
            </a:r>
            <a:r>
              <a:rPr sz="1600" b="1" spc="-100" dirty="0">
                <a:solidFill>
                  <a:srgbClr val="00C3FF"/>
                </a:solidFill>
                <a:latin typeface="Trebuchet MS"/>
                <a:cs typeface="Trebuchet MS"/>
              </a:rPr>
              <a:t>r</a:t>
            </a:r>
            <a:r>
              <a:rPr sz="1600" b="1" spc="-60" dirty="0">
                <a:solidFill>
                  <a:srgbClr val="00C3FF"/>
                </a:solidFill>
                <a:latin typeface="Trebuchet MS"/>
                <a:cs typeface="Trebuchet MS"/>
              </a:rPr>
              <a:t>t</a:t>
            </a:r>
            <a:r>
              <a:rPr sz="1600" b="1" spc="-65" dirty="0">
                <a:solidFill>
                  <a:srgbClr val="00C3FF"/>
                </a:solidFill>
                <a:latin typeface="Trebuchet MS"/>
                <a:cs typeface="Trebuchet MS"/>
              </a:rPr>
              <a:t>u</a:t>
            </a:r>
            <a:r>
              <a:rPr sz="1600" b="1" spc="-40" dirty="0">
                <a:solidFill>
                  <a:srgbClr val="00C3FF"/>
                </a:solidFill>
                <a:latin typeface="Trebuchet MS"/>
                <a:cs typeface="Trebuchet MS"/>
              </a:rPr>
              <a:t>al</a:t>
            </a:r>
            <a:r>
              <a:rPr sz="1600" b="1" spc="-100" dirty="0">
                <a:solidFill>
                  <a:srgbClr val="00C3FF"/>
                </a:solidFill>
                <a:latin typeface="Trebuchet MS"/>
                <a:cs typeface="Trebuchet MS"/>
              </a:rPr>
              <a:t> </a:t>
            </a:r>
            <a:r>
              <a:rPr sz="1600" b="1" spc="-55" dirty="0">
                <a:solidFill>
                  <a:srgbClr val="00C3FF"/>
                </a:solidFill>
                <a:latin typeface="Trebuchet MS"/>
                <a:cs typeface="Trebuchet MS"/>
              </a:rPr>
              <a:t>P</a:t>
            </a:r>
            <a:r>
              <a:rPr sz="1600" b="1" spc="-50" dirty="0">
                <a:solidFill>
                  <a:srgbClr val="00C3FF"/>
                </a:solidFill>
                <a:latin typeface="Trebuchet MS"/>
                <a:cs typeface="Trebuchet MS"/>
              </a:rPr>
              <a:t>r</a:t>
            </a:r>
            <a:r>
              <a:rPr sz="1600" b="1" spc="-45" dirty="0">
                <a:solidFill>
                  <a:srgbClr val="00C3FF"/>
                </a:solidFill>
                <a:latin typeface="Trebuchet MS"/>
                <a:cs typeface="Trebuchet MS"/>
              </a:rPr>
              <a:t>i</a:t>
            </a:r>
            <a:r>
              <a:rPr sz="1600" b="1" spc="-85" dirty="0">
                <a:solidFill>
                  <a:srgbClr val="00C3FF"/>
                </a:solidFill>
                <a:latin typeface="Trebuchet MS"/>
                <a:cs typeface="Trebuchet MS"/>
              </a:rPr>
              <a:t>v</a:t>
            </a:r>
            <a:r>
              <a:rPr sz="1600" b="1" spc="-55" dirty="0">
                <a:solidFill>
                  <a:srgbClr val="00C3FF"/>
                </a:solidFill>
                <a:latin typeface="Trebuchet MS"/>
                <a:cs typeface="Trebuchet MS"/>
              </a:rPr>
              <a:t>ate  </a:t>
            </a:r>
            <a:r>
              <a:rPr sz="1400" spc="-145" dirty="0">
                <a:solidFill>
                  <a:srgbClr val="FFFFFF"/>
                </a:solidFill>
                <a:latin typeface="Lucida Sans Unicode"/>
                <a:cs typeface="Lucida Sans Unicode"/>
              </a:rPr>
              <a:t>h</a:t>
            </a:r>
            <a:r>
              <a:rPr sz="1400" spc="-65" dirty="0">
                <a:solidFill>
                  <a:srgbClr val="FFFFFF"/>
                </a:solidFill>
                <a:latin typeface="Lucida Sans Unicode"/>
                <a:cs typeface="Lucida Sans Unicode"/>
              </a:rPr>
              <a:t>i</a:t>
            </a:r>
            <a:r>
              <a:rPr sz="1400" spc="-105" dirty="0">
                <a:solidFill>
                  <a:srgbClr val="FFFFFF"/>
                </a:solidFill>
                <a:latin typeface="Lucida Sans Unicode"/>
                <a:cs typeface="Lucida Sans Unicode"/>
              </a:rPr>
              <a:t>ghe</a:t>
            </a:r>
            <a:r>
              <a:rPr sz="1400" spc="-100" dirty="0">
                <a:solidFill>
                  <a:srgbClr val="FFFFFF"/>
                </a:solidFill>
                <a:latin typeface="Lucida Sans Unicode"/>
                <a:cs typeface="Lucida Sans Unicode"/>
              </a:rPr>
              <a:t>s</a:t>
            </a:r>
            <a:r>
              <a:rPr sz="1400" spc="-35" dirty="0">
                <a:solidFill>
                  <a:srgbClr val="FFFFFF"/>
                </a:solidFill>
                <a:latin typeface="Lucida Sans Unicode"/>
                <a:cs typeface="Lucida Sans Unicode"/>
              </a:rPr>
              <a:t>t</a:t>
            </a:r>
            <a:r>
              <a:rPr sz="1400" spc="-135" dirty="0">
                <a:solidFill>
                  <a:srgbClr val="FFFFFF"/>
                </a:solidFill>
                <a:latin typeface="Lucida Sans Unicode"/>
                <a:cs typeface="Lucida Sans Unicode"/>
              </a:rPr>
              <a:t> </a:t>
            </a:r>
            <a:r>
              <a:rPr sz="1400" spc="-75" dirty="0">
                <a:solidFill>
                  <a:srgbClr val="FFFFFF"/>
                </a:solidFill>
                <a:latin typeface="Lucida Sans Unicode"/>
                <a:cs typeface="Lucida Sans Unicode"/>
              </a:rPr>
              <a:t>level</a:t>
            </a:r>
            <a:r>
              <a:rPr sz="1400" spc="-125" dirty="0">
                <a:solidFill>
                  <a:srgbClr val="FFFFFF"/>
                </a:solidFill>
                <a:latin typeface="Lucida Sans Unicode"/>
                <a:cs typeface="Lucida Sans Unicode"/>
              </a:rPr>
              <a:t> </a:t>
            </a:r>
            <a:r>
              <a:rPr sz="1400" spc="-70" dirty="0">
                <a:solidFill>
                  <a:srgbClr val="FFFFFF"/>
                </a:solidFill>
                <a:latin typeface="Lucida Sans Unicode"/>
                <a:cs typeface="Lucida Sans Unicode"/>
              </a:rPr>
              <a:t>of  </a:t>
            </a:r>
            <a:r>
              <a:rPr sz="1400" spc="-85" dirty="0">
                <a:solidFill>
                  <a:srgbClr val="FFFFFF"/>
                </a:solidFill>
                <a:latin typeface="Lucida Sans Unicode"/>
                <a:cs typeface="Lucida Sans Unicode"/>
              </a:rPr>
              <a:t>security</a:t>
            </a:r>
            <a:endParaRPr sz="1400" dirty="0">
              <a:latin typeface="Lucida Sans Unicode"/>
              <a:cs typeface="Lucida Sans Unicode"/>
            </a:endParaRPr>
          </a:p>
        </p:txBody>
      </p:sp>
      <p:grpSp>
        <p:nvGrpSpPr>
          <p:cNvPr id="22" name="object 22"/>
          <p:cNvGrpSpPr/>
          <p:nvPr/>
        </p:nvGrpSpPr>
        <p:grpSpPr>
          <a:xfrm>
            <a:off x="2881883" y="1333500"/>
            <a:ext cx="3378835" cy="2443480"/>
            <a:chOff x="2881883" y="1333500"/>
            <a:chExt cx="3378835" cy="2443480"/>
          </a:xfrm>
        </p:grpSpPr>
        <p:sp>
          <p:nvSpPr>
            <p:cNvPr id="23" name="object 23"/>
            <p:cNvSpPr/>
            <p:nvPr/>
          </p:nvSpPr>
          <p:spPr>
            <a:xfrm>
              <a:off x="4390644" y="3493007"/>
              <a:ext cx="307975" cy="283845"/>
            </a:xfrm>
            <a:custGeom>
              <a:avLst/>
              <a:gdLst/>
              <a:ahLst/>
              <a:cxnLst/>
              <a:rect l="l" t="t" r="r" b="b"/>
              <a:pathLst>
                <a:path w="307975" h="283845">
                  <a:moveTo>
                    <a:pt x="208406" y="230124"/>
                  </a:moveTo>
                  <a:lnTo>
                    <a:pt x="100964" y="230124"/>
                  </a:lnTo>
                  <a:lnTo>
                    <a:pt x="90314" y="232118"/>
                  </a:lnTo>
                  <a:lnTo>
                    <a:pt x="81867" y="237601"/>
                  </a:lnTo>
                  <a:lnTo>
                    <a:pt x="76301" y="245822"/>
                  </a:lnTo>
                  <a:lnTo>
                    <a:pt x="74294" y="256032"/>
                  </a:lnTo>
                  <a:lnTo>
                    <a:pt x="74294" y="279400"/>
                  </a:lnTo>
                  <a:lnTo>
                    <a:pt x="78358" y="283464"/>
                  </a:lnTo>
                  <a:lnTo>
                    <a:pt x="231012" y="283464"/>
                  </a:lnTo>
                  <a:lnTo>
                    <a:pt x="235076" y="279400"/>
                  </a:lnTo>
                  <a:lnTo>
                    <a:pt x="235076" y="266446"/>
                  </a:lnTo>
                  <a:lnTo>
                    <a:pt x="88900" y="266446"/>
                  </a:lnTo>
                  <a:lnTo>
                    <a:pt x="88900" y="251968"/>
                  </a:lnTo>
                  <a:lnTo>
                    <a:pt x="92963" y="247904"/>
                  </a:lnTo>
                  <a:lnTo>
                    <a:pt x="233445" y="247904"/>
                  </a:lnTo>
                  <a:lnTo>
                    <a:pt x="232963" y="245500"/>
                  </a:lnTo>
                  <a:lnTo>
                    <a:pt x="227218" y="237315"/>
                  </a:lnTo>
                  <a:lnTo>
                    <a:pt x="218735" y="232011"/>
                  </a:lnTo>
                  <a:lnTo>
                    <a:pt x="208406" y="230124"/>
                  </a:lnTo>
                  <a:close/>
                </a:path>
                <a:path w="307975" h="283845">
                  <a:moveTo>
                    <a:pt x="233445" y="247904"/>
                  </a:moveTo>
                  <a:lnTo>
                    <a:pt x="210057" y="247904"/>
                  </a:lnTo>
                  <a:lnTo>
                    <a:pt x="214121" y="251968"/>
                  </a:lnTo>
                  <a:lnTo>
                    <a:pt x="214121" y="266446"/>
                  </a:lnTo>
                  <a:lnTo>
                    <a:pt x="235076" y="266446"/>
                  </a:lnTo>
                  <a:lnTo>
                    <a:pt x="235076" y="256032"/>
                  </a:lnTo>
                  <a:lnTo>
                    <a:pt x="233445" y="247904"/>
                  </a:lnTo>
                  <a:close/>
                </a:path>
                <a:path w="307975" h="283845">
                  <a:moveTo>
                    <a:pt x="152653" y="0"/>
                  </a:moveTo>
                  <a:lnTo>
                    <a:pt x="142077" y="2119"/>
                  </a:lnTo>
                  <a:lnTo>
                    <a:pt x="133667" y="7810"/>
                  </a:lnTo>
                  <a:lnTo>
                    <a:pt x="128115" y="16073"/>
                  </a:lnTo>
                  <a:lnTo>
                    <a:pt x="126110" y="25908"/>
                  </a:lnTo>
                  <a:lnTo>
                    <a:pt x="126110" y="29972"/>
                  </a:lnTo>
                  <a:lnTo>
                    <a:pt x="110479" y="38354"/>
                  </a:lnTo>
                  <a:lnTo>
                    <a:pt x="98901" y="44243"/>
                  </a:lnTo>
                  <a:lnTo>
                    <a:pt x="88892" y="48063"/>
                  </a:lnTo>
                  <a:lnTo>
                    <a:pt x="78358" y="50038"/>
                  </a:lnTo>
                  <a:lnTo>
                    <a:pt x="126872" y="50038"/>
                  </a:lnTo>
                  <a:lnTo>
                    <a:pt x="126872" y="230124"/>
                  </a:lnTo>
                  <a:lnTo>
                    <a:pt x="142239" y="230124"/>
                  </a:lnTo>
                  <a:lnTo>
                    <a:pt x="142239" y="20955"/>
                  </a:lnTo>
                  <a:lnTo>
                    <a:pt x="146303" y="17018"/>
                  </a:lnTo>
                  <a:lnTo>
                    <a:pt x="176788" y="17018"/>
                  </a:lnTo>
                  <a:lnTo>
                    <a:pt x="176460" y="15376"/>
                  </a:lnTo>
                  <a:lnTo>
                    <a:pt x="170799" y="7191"/>
                  </a:lnTo>
                  <a:lnTo>
                    <a:pt x="162542" y="1887"/>
                  </a:lnTo>
                  <a:lnTo>
                    <a:pt x="152653" y="0"/>
                  </a:lnTo>
                  <a:close/>
                </a:path>
                <a:path w="307975" h="283845">
                  <a:moveTo>
                    <a:pt x="176788" y="17018"/>
                  </a:moveTo>
                  <a:lnTo>
                    <a:pt x="156717" y="17018"/>
                  </a:lnTo>
                  <a:lnTo>
                    <a:pt x="160781" y="20955"/>
                  </a:lnTo>
                  <a:lnTo>
                    <a:pt x="160781" y="230124"/>
                  </a:lnTo>
                  <a:lnTo>
                    <a:pt x="181736" y="230124"/>
                  </a:lnTo>
                  <a:lnTo>
                    <a:pt x="181736" y="50038"/>
                  </a:lnTo>
                  <a:lnTo>
                    <a:pt x="226186" y="50038"/>
                  </a:lnTo>
                  <a:lnTo>
                    <a:pt x="215727" y="47259"/>
                  </a:lnTo>
                  <a:lnTo>
                    <a:pt x="205755" y="43338"/>
                  </a:lnTo>
                  <a:lnTo>
                    <a:pt x="194093" y="37750"/>
                  </a:lnTo>
                  <a:lnTo>
                    <a:pt x="178561" y="29972"/>
                  </a:lnTo>
                  <a:lnTo>
                    <a:pt x="178561" y="25908"/>
                  </a:lnTo>
                  <a:lnTo>
                    <a:pt x="176788" y="17018"/>
                  </a:lnTo>
                  <a:close/>
                </a:path>
                <a:path w="307975" h="283845">
                  <a:moveTo>
                    <a:pt x="10413" y="43434"/>
                  </a:moveTo>
                  <a:lnTo>
                    <a:pt x="5699" y="43445"/>
                  </a:lnTo>
                  <a:lnTo>
                    <a:pt x="2793" y="45720"/>
                  </a:lnTo>
                  <a:lnTo>
                    <a:pt x="1650" y="49276"/>
                  </a:lnTo>
                  <a:lnTo>
                    <a:pt x="0" y="54102"/>
                  </a:lnTo>
                  <a:lnTo>
                    <a:pt x="1650" y="58928"/>
                  </a:lnTo>
                  <a:lnTo>
                    <a:pt x="7238" y="60579"/>
                  </a:lnTo>
                  <a:lnTo>
                    <a:pt x="13715" y="62992"/>
                  </a:lnTo>
                  <a:lnTo>
                    <a:pt x="21081" y="65405"/>
                  </a:lnTo>
                  <a:lnTo>
                    <a:pt x="29082" y="67056"/>
                  </a:lnTo>
                  <a:lnTo>
                    <a:pt x="31495" y="74295"/>
                  </a:lnTo>
                  <a:lnTo>
                    <a:pt x="35559" y="80772"/>
                  </a:lnTo>
                  <a:lnTo>
                    <a:pt x="41147" y="83947"/>
                  </a:lnTo>
                  <a:lnTo>
                    <a:pt x="3301" y="146177"/>
                  </a:lnTo>
                  <a:lnTo>
                    <a:pt x="1650" y="146939"/>
                  </a:lnTo>
                  <a:lnTo>
                    <a:pt x="1650" y="159893"/>
                  </a:lnTo>
                  <a:lnTo>
                    <a:pt x="5907" y="180937"/>
                  </a:lnTo>
                  <a:lnTo>
                    <a:pt x="17510" y="198135"/>
                  </a:lnTo>
                  <a:lnTo>
                    <a:pt x="34708" y="209738"/>
                  </a:lnTo>
                  <a:lnTo>
                    <a:pt x="55752" y="213995"/>
                  </a:lnTo>
                  <a:lnTo>
                    <a:pt x="76356" y="209738"/>
                  </a:lnTo>
                  <a:lnTo>
                    <a:pt x="93329" y="198135"/>
                  </a:lnTo>
                  <a:lnTo>
                    <a:pt x="95636" y="194691"/>
                  </a:lnTo>
                  <a:lnTo>
                    <a:pt x="52577" y="194691"/>
                  </a:lnTo>
                  <a:lnTo>
                    <a:pt x="38824" y="191849"/>
                  </a:lnTo>
                  <a:lnTo>
                    <a:pt x="27511" y="184150"/>
                  </a:lnTo>
                  <a:lnTo>
                    <a:pt x="19841" y="172831"/>
                  </a:lnTo>
                  <a:lnTo>
                    <a:pt x="17017" y="159131"/>
                  </a:lnTo>
                  <a:lnTo>
                    <a:pt x="109092" y="159131"/>
                  </a:lnTo>
                  <a:lnTo>
                    <a:pt x="109092" y="147828"/>
                  </a:lnTo>
                  <a:lnTo>
                    <a:pt x="108203" y="146177"/>
                  </a:lnTo>
                  <a:lnTo>
                    <a:pt x="105200" y="141351"/>
                  </a:lnTo>
                  <a:lnTo>
                    <a:pt x="24256" y="141351"/>
                  </a:lnTo>
                  <a:lnTo>
                    <a:pt x="52577" y="95377"/>
                  </a:lnTo>
                  <a:lnTo>
                    <a:pt x="76583" y="95377"/>
                  </a:lnTo>
                  <a:lnTo>
                    <a:pt x="69468" y="83947"/>
                  </a:lnTo>
                  <a:lnTo>
                    <a:pt x="75945" y="81534"/>
                  </a:lnTo>
                  <a:lnTo>
                    <a:pt x="80009" y="75057"/>
                  </a:lnTo>
                  <a:lnTo>
                    <a:pt x="81110" y="70231"/>
                  </a:lnTo>
                  <a:lnTo>
                    <a:pt x="47751" y="70231"/>
                  </a:lnTo>
                  <a:lnTo>
                    <a:pt x="43687" y="66167"/>
                  </a:lnTo>
                  <a:lnTo>
                    <a:pt x="43808" y="60579"/>
                  </a:lnTo>
                  <a:lnTo>
                    <a:pt x="44450" y="56515"/>
                  </a:lnTo>
                  <a:lnTo>
                    <a:pt x="47751" y="52578"/>
                  </a:lnTo>
                  <a:lnTo>
                    <a:pt x="122011" y="52578"/>
                  </a:lnTo>
                  <a:lnTo>
                    <a:pt x="126872" y="50038"/>
                  </a:lnTo>
                  <a:lnTo>
                    <a:pt x="78358" y="50038"/>
                  </a:lnTo>
                  <a:lnTo>
                    <a:pt x="77879" y="49276"/>
                  </a:lnTo>
                  <a:lnTo>
                    <a:pt x="29844" y="49276"/>
                  </a:lnTo>
                  <a:lnTo>
                    <a:pt x="24256" y="48514"/>
                  </a:lnTo>
                  <a:lnTo>
                    <a:pt x="17779" y="46101"/>
                  </a:lnTo>
                  <a:lnTo>
                    <a:pt x="12953" y="44450"/>
                  </a:lnTo>
                  <a:lnTo>
                    <a:pt x="11683" y="43815"/>
                  </a:lnTo>
                  <a:lnTo>
                    <a:pt x="10413" y="43434"/>
                  </a:lnTo>
                  <a:close/>
                </a:path>
                <a:path w="307975" h="283845">
                  <a:moveTo>
                    <a:pt x="250443" y="33909"/>
                  </a:moveTo>
                  <a:lnTo>
                    <a:pt x="242456" y="35071"/>
                  </a:lnTo>
                  <a:lnTo>
                    <a:pt x="235600" y="38354"/>
                  </a:lnTo>
                  <a:lnTo>
                    <a:pt x="230102" y="43445"/>
                  </a:lnTo>
                  <a:lnTo>
                    <a:pt x="226186" y="50038"/>
                  </a:lnTo>
                  <a:lnTo>
                    <a:pt x="181736" y="50038"/>
                  </a:lnTo>
                  <a:lnTo>
                    <a:pt x="194440" y="56602"/>
                  </a:lnTo>
                  <a:lnTo>
                    <a:pt x="205454" y="61690"/>
                  </a:lnTo>
                  <a:lnTo>
                    <a:pt x="216172" y="65405"/>
                  </a:lnTo>
                  <a:lnTo>
                    <a:pt x="227837" y="67818"/>
                  </a:lnTo>
                  <a:lnTo>
                    <a:pt x="230250" y="75057"/>
                  </a:lnTo>
                  <a:lnTo>
                    <a:pt x="234314" y="80010"/>
                  </a:lnTo>
                  <a:lnTo>
                    <a:pt x="240029" y="83947"/>
                  </a:lnTo>
                  <a:lnTo>
                    <a:pt x="201929" y="146177"/>
                  </a:lnTo>
                  <a:lnTo>
                    <a:pt x="200405" y="146939"/>
                  </a:lnTo>
                  <a:lnTo>
                    <a:pt x="200405" y="159893"/>
                  </a:lnTo>
                  <a:lnTo>
                    <a:pt x="204662" y="180937"/>
                  </a:lnTo>
                  <a:lnTo>
                    <a:pt x="216265" y="198135"/>
                  </a:lnTo>
                  <a:lnTo>
                    <a:pt x="233463" y="209738"/>
                  </a:lnTo>
                  <a:lnTo>
                    <a:pt x="254507" y="213995"/>
                  </a:lnTo>
                  <a:lnTo>
                    <a:pt x="275111" y="209738"/>
                  </a:lnTo>
                  <a:lnTo>
                    <a:pt x="292084" y="198135"/>
                  </a:lnTo>
                  <a:lnTo>
                    <a:pt x="294391" y="194691"/>
                  </a:lnTo>
                  <a:lnTo>
                    <a:pt x="249681" y="194691"/>
                  </a:lnTo>
                  <a:lnTo>
                    <a:pt x="235928" y="191849"/>
                  </a:lnTo>
                  <a:lnTo>
                    <a:pt x="224615" y="184150"/>
                  </a:lnTo>
                  <a:lnTo>
                    <a:pt x="216945" y="172831"/>
                  </a:lnTo>
                  <a:lnTo>
                    <a:pt x="214121" y="159131"/>
                  </a:lnTo>
                  <a:lnTo>
                    <a:pt x="307847" y="159131"/>
                  </a:lnTo>
                  <a:lnTo>
                    <a:pt x="307847" y="147828"/>
                  </a:lnTo>
                  <a:lnTo>
                    <a:pt x="307085" y="146177"/>
                  </a:lnTo>
                  <a:lnTo>
                    <a:pt x="304072" y="141351"/>
                  </a:lnTo>
                  <a:lnTo>
                    <a:pt x="221360" y="141351"/>
                  </a:lnTo>
                  <a:lnTo>
                    <a:pt x="249681" y="95377"/>
                  </a:lnTo>
                  <a:lnTo>
                    <a:pt x="275361" y="95377"/>
                  </a:lnTo>
                  <a:lnTo>
                    <a:pt x="268223" y="83947"/>
                  </a:lnTo>
                  <a:lnTo>
                    <a:pt x="269875" y="80772"/>
                  </a:lnTo>
                  <a:lnTo>
                    <a:pt x="273938" y="74295"/>
                  </a:lnTo>
                  <a:lnTo>
                    <a:pt x="274794" y="70231"/>
                  </a:lnTo>
                  <a:lnTo>
                    <a:pt x="243966" y="70231"/>
                  </a:lnTo>
                  <a:lnTo>
                    <a:pt x="240029" y="66167"/>
                  </a:lnTo>
                  <a:lnTo>
                    <a:pt x="240029" y="56515"/>
                  </a:lnTo>
                  <a:lnTo>
                    <a:pt x="243966" y="52578"/>
                  </a:lnTo>
                  <a:lnTo>
                    <a:pt x="304260" y="52578"/>
                  </a:lnTo>
                  <a:lnTo>
                    <a:pt x="303021" y="49276"/>
                  </a:lnTo>
                  <a:lnTo>
                    <a:pt x="274700" y="49276"/>
                  </a:lnTo>
                  <a:lnTo>
                    <a:pt x="270785" y="43124"/>
                  </a:lnTo>
                  <a:lnTo>
                    <a:pt x="265287" y="38258"/>
                  </a:lnTo>
                  <a:lnTo>
                    <a:pt x="258431" y="35059"/>
                  </a:lnTo>
                  <a:lnTo>
                    <a:pt x="250443" y="33909"/>
                  </a:lnTo>
                  <a:close/>
                </a:path>
                <a:path w="307975" h="283845">
                  <a:moveTo>
                    <a:pt x="109092" y="159131"/>
                  </a:moveTo>
                  <a:lnTo>
                    <a:pt x="88137" y="159131"/>
                  </a:lnTo>
                  <a:lnTo>
                    <a:pt x="85742" y="172831"/>
                  </a:lnTo>
                  <a:lnTo>
                    <a:pt x="78216" y="184150"/>
                  </a:lnTo>
                  <a:lnTo>
                    <a:pt x="66760" y="191849"/>
                  </a:lnTo>
                  <a:lnTo>
                    <a:pt x="52577" y="194691"/>
                  </a:lnTo>
                  <a:lnTo>
                    <a:pt x="95636" y="194691"/>
                  </a:lnTo>
                  <a:lnTo>
                    <a:pt x="104848" y="180937"/>
                  </a:lnTo>
                  <a:lnTo>
                    <a:pt x="109092" y="159893"/>
                  </a:lnTo>
                  <a:lnTo>
                    <a:pt x="109092" y="159131"/>
                  </a:lnTo>
                  <a:close/>
                </a:path>
                <a:path w="307975" h="283845">
                  <a:moveTo>
                    <a:pt x="307847" y="159131"/>
                  </a:moveTo>
                  <a:lnTo>
                    <a:pt x="284352" y="159131"/>
                  </a:lnTo>
                  <a:lnTo>
                    <a:pt x="281543" y="172831"/>
                  </a:lnTo>
                  <a:lnTo>
                    <a:pt x="273970" y="184150"/>
                  </a:lnTo>
                  <a:lnTo>
                    <a:pt x="262921" y="191849"/>
                  </a:lnTo>
                  <a:lnTo>
                    <a:pt x="249681" y="194691"/>
                  </a:lnTo>
                  <a:lnTo>
                    <a:pt x="294391" y="194691"/>
                  </a:lnTo>
                  <a:lnTo>
                    <a:pt x="303603" y="180937"/>
                  </a:lnTo>
                  <a:lnTo>
                    <a:pt x="307847" y="159893"/>
                  </a:lnTo>
                  <a:lnTo>
                    <a:pt x="307847" y="159131"/>
                  </a:lnTo>
                  <a:close/>
                </a:path>
                <a:path w="307975" h="283845">
                  <a:moveTo>
                    <a:pt x="76583" y="95377"/>
                  </a:moveTo>
                  <a:lnTo>
                    <a:pt x="52577" y="95377"/>
                  </a:lnTo>
                  <a:lnTo>
                    <a:pt x="80771" y="141351"/>
                  </a:lnTo>
                  <a:lnTo>
                    <a:pt x="105200" y="141351"/>
                  </a:lnTo>
                  <a:lnTo>
                    <a:pt x="76583" y="95377"/>
                  </a:lnTo>
                  <a:close/>
                </a:path>
                <a:path w="307975" h="283845">
                  <a:moveTo>
                    <a:pt x="275361" y="95377"/>
                  </a:moveTo>
                  <a:lnTo>
                    <a:pt x="249681" y="95377"/>
                  </a:lnTo>
                  <a:lnTo>
                    <a:pt x="277875" y="141351"/>
                  </a:lnTo>
                  <a:lnTo>
                    <a:pt x="304072" y="141351"/>
                  </a:lnTo>
                  <a:lnTo>
                    <a:pt x="275361" y="95377"/>
                  </a:lnTo>
                  <a:close/>
                </a:path>
                <a:path w="307975" h="283845">
                  <a:moveTo>
                    <a:pt x="122011" y="52578"/>
                  </a:moveTo>
                  <a:lnTo>
                    <a:pt x="57403" y="52578"/>
                  </a:lnTo>
                  <a:lnTo>
                    <a:pt x="61467" y="56515"/>
                  </a:lnTo>
                  <a:lnTo>
                    <a:pt x="61467" y="66167"/>
                  </a:lnTo>
                  <a:lnTo>
                    <a:pt x="57403" y="70231"/>
                  </a:lnTo>
                  <a:lnTo>
                    <a:pt x="81110" y="70231"/>
                  </a:lnTo>
                  <a:lnTo>
                    <a:pt x="81660" y="67818"/>
                  </a:lnTo>
                  <a:lnTo>
                    <a:pt x="93225" y="65397"/>
                  </a:lnTo>
                  <a:lnTo>
                    <a:pt x="103600" y="61690"/>
                  </a:lnTo>
                  <a:lnTo>
                    <a:pt x="114307" y="56602"/>
                  </a:lnTo>
                  <a:lnTo>
                    <a:pt x="122011" y="52578"/>
                  </a:lnTo>
                  <a:close/>
                </a:path>
                <a:path w="307975" h="283845">
                  <a:moveTo>
                    <a:pt x="304260" y="52578"/>
                  </a:moveTo>
                  <a:lnTo>
                    <a:pt x="254507" y="52578"/>
                  </a:lnTo>
                  <a:lnTo>
                    <a:pt x="258571" y="56515"/>
                  </a:lnTo>
                  <a:lnTo>
                    <a:pt x="258571" y="66167"/>
                  </a:lnTo>
                  <a:lnTo>
                    <a:pt x="254507" y="70231"/>
                  </a:lnTo>
                  <a:lnTo>
                    <a:pt x="274794" y="70231"/>
                  </a:lnTo>
                  <a:lnTo>
                    <a:pt x="275463" y="67056"/>
                  </a:lnTo>
                  <a:lnTo>
                    <a:pt x="282855" y="65397"/>
                  </a:lnTo>
                  <a:lnTo>
                    <a:pt x="290829" y="62992"/>
                  </a:lnTo>
                  <a:lnTo>
                    <a:pt x="298068" y="60579"/>
                  </a:lnTo>
                  <a:lnTo>
                    <a:pt x="303021" y="58166"/>
                  </a:lnTo>
                  <a:lnTo>
                    <a:pt x="304545" y="53340"/>
                  </a:lnTo>
                  <a:lnTo>
                    <a:pt x="304260" y="52578"/>
                  </a:lnTo>
                  <a:close/>
                </a:path>
                <a:path w="307975" h="283845">
                  <a:moveTo>
                    <a:pt x="54101" y="33909"/>
                  </a:moveTo>
                  <a:lnTo>
                    <a:pt x="47019" y="35071"/>
                  </a:lnTo>
                  <a:lnTo>
                    <a:pt x="40497" y="38258"/>
                  </a:lnTo>
                  <a:lnTo>
                    <a:pt x="34688" y="43124"/>
                  </a:lnTo>
                  <a:lnTo>
                    <a:pt x="29844" y="49276"/>
                  </a:lnTo>
                  <a:lnTo>
                    <a:pt x="77879" y="49276"/>
                  </a:lnTo>
                  <a:lnTo>
                    <a:pt x="74437" y="43815"/>
                  </a:lnTo>
                  <a:lnTo>
                    <a:pt x="68945" y="38687"/>
                  </a:lnTo>
                  <a:lnTo>
                    <a:pt x="62089" y="35196"/>
                  </a:lnTo>
                  <a:lnTo>
                    <a:pt x="54101" y="33909"/>
                  </a:lnTo>
                  <a:close/>
                </a:path>
                <a:path w="307975" h="283845">
                  <a:moveTo>
                    <a:pt x="298068" y="43434"/>
                  </a:moveTo>
                  <a:lnTo>
                    <a:pt x="293842" y="43445"/>
                  </a:lnTo>
                  <a:lnTo>
                    <a:pt x="292725" y="43820"/>
                  </a:lnTo>
                  <a:lnTo>
                    <a:pt x="291718" y="44450"/>
                  </a:lnTo>
                  <a:lnTo>
                    <a:pt x="285241" y="46101"/>
                  </a:lnTo>
                  <a:lnTo>
                    <a:pt x="280415" y="48514"/>
                  </a:lnTo>
                  <a:lnTo>
                    <a:pt x="274700" y="49276"/>
                  </a:lnTo>
                  <a:lnTo>
                    <a:pt x="303021" y="49276"/>
                  </a:lnTo>
                  <a:lnTo>
                    <a:pt x="301243" y="45720"/>
                  </a:lnTo>
                  <a:lnTo>
                    <a:pt x="298068" y="43434"/>
                  </a:lnTo>
                  <a:close/>
                </a:path>
              </a:pathLst>
            </a:custGeom>
            <a:solidFill>
              <a:srgbClr val="FFFFFF"/>
            </a:solidFill>
          </p:spPr>
          <p:txBody>
            <a:bodyPr wrap="square" lIns="0" tIns="0" rIns="0" bIns="0" rtlCol="0"/>
            <a:lstStyle/>
            <a:p>
              <a:endParaRPr/>
            </a:p>
          </p:txBody>
        </p:sp>
        <p:pic>
          <p:nvPicPr>
            <p:cNvPr id="24" name="object 24"/>
            <p:cNvPicPr/>
            <p:nvPr/>
          </p:nvPicPr>
          <p:blipFill>
            <a:blip r:embed="rId10" cstate="print"/>
            <a:stretch>
              <a:fillRect/>
            </a:stretch>
          </p:blipFill>
          <p:spPr>
            <a:xfrm>
              <a:off x="5995416" y="2325624"/>
              <a:ext cx="106680" cy="124968"/>
            </a:xfrm>
            <a:prstGeom prst="rect">
              <a:avLst/>
            </a:prstGeom>
          </p:spPr>
        </p:pic>
        <p:sp>
          <p:nvSpPr>
            <p:cNvPr id="25" name="object 25"/>
            <p:cNvSpPr/>
            <p:nvPr/>
          </p:nvSpPr>
          <p:spPr>
            <a:xfrm>
              <a:off x="5958840" y="2182367"/>
              <a:ext cx="302260" cy="302260"/>
            </a:xfrm>
            <a:custGeom>
              <a:avLst/>
              <a:gdLst/>
              <a:ahLst/>
              <a:cxnLst/>
              <a:rect l="l" t="t" r="r" b="b"/>
              <a:pathLst>
                <a:path w="302260" h="302260">
                  <a:moveTo>
                    <a:pt x="266700" y="235585"/>
                  </a:moveTo>
                  <a:lnTo>
                    <a:pt x="262636" y="231648"/>
                  </a:lnTo>
                  <a:lnTo>
                    <a:pt x="167513" y="231648"/>
                  </a:lnTo>
                  <a:lnTo>
                    <a:pt x="162560" y="231648"/>
                  </a:lnTo>
                  <a:lnTo>
                    <a:pt x="158496" y="235585"/>
                  </a:lnTo>
                  <a:lnTo>
                    <a:pt x="158496" y="245999"/>
                  </a:lnTo>
                  <a:lnTo>
                    <a:pt x="162560" y="249936"/>
                  </a:lnTo>
                  <a:lnTo>
                    <a:pt x="262636" y="249936"/>
                  </a:lnTo>
                  <a:lnTo>
                    <a:pt x="266700" y="245999"/>
                  </a:lnTo>
                  <a:lnTo>
                    <a:pt x="266700" y="235585"/>
                  </a:lnTo>
                  <a:close/>
                </a:path>
                <a:path w="302260" h="302260">
                  <a:moveTo>
                    <a:pt x="266700" y="200533"/>
                  </a:moveTo>
                  <a:lnTo>
                    <a:pt x="262636" y="196596"/>
                  </a:lnTo>
                  <a:lnTo>
                    <a:pt x="167513" y="196596"/>
                  </a:lnTo>
                  <a:lnTo>
                    <a:pt x="162560" y="196596"/>
                  </a:lnTo>
                  <a:lnTo>
                    <a:pt x="158496" y="200533"/>
                  </a:lnTo>
                  <a:lnTo>
                    <a:pt x="158496" y="210947"/>
                  </a:lnTo>
                  <a:lnTo>
                    <a:pt x="162560" y="214884"/>
                  </a:lnTo>
                  <a:lnTo>
                    <a:pt x="262636" y="214884"/>
                  </a:lnTo>
                  <a:lnTo>
                    <a:pt x="266700" y="210947"/>
                  </a:lnTo>
                  <a:lnTo>
                    <a:pt x="266700" y="200533"/>
                  </a:lnTo>
                  <a:close/>
                </a:path>
                <a:path w="302260" h="302260">
                  <a:moveTo>
                    <a:pt x="266700" y="165735"/>
                  </a:moveTo>
                  <a:lnTo>
                    <a:pt x="262636" y="161544"/>
                  </a:lnTo>
                  <a:lnTo>
                    <a:pt x="167513" y="161544"/>
                  </a:lnTo>
                  <a:lnTo>
                    <a:pt x="162560" y="161544"/>
                  </a:lnTo>
                  <a:lnTo>
                    <a:pt x="158496" y="165735"/>
                  </a:lnTo>
                  <a:lnTo>
                    <a:pt x="158496" y="175641"/>
                  </a:lnTo>
                  <a:lnTo>
                    <a:pt x="162560" y="179832"/>
                  </a:lnTo>
                  <a:lnTo>
                    <a:pt x="262636" y="179832"/>
                  </a:lnTo>
                  <a:lnTo>
                    <a:pt x="266700" y="175641"/>
                  </a:lnTo>
                  <a:lnTo>
                    <a:pt x="266700" y="165735"/>
                  </a:lnTo>
                  <a:close/>
                </a:path>
                <a:path w="302260" h="302260">
                  <a:moveTo>
                    <a:pt x="301752" y="133985"/>
                  </a:moveTo>
                  <a:lnTo>
                    <a:pt x="300024" y="125095"/>
                  </a:lnTo>
                  <a:lnTo>
                    <a:pt x="299758" y="123659"/>
                  </a:lnTo>
                  <a:lnTo>
                    <a:pt x="294284" y="115176"/>
                  </a:lnTo>
                  <a:lnTo>
                    <a:pt x="286105" y="109435"/>
                  </a:lnTo>
                  <a:lnTo>
                    <a:pt x="284861" y="109181"/>
                  </a:lnTo>
                  <a:lnTo>
                    <a:pt x="284861" y="129032"/>
                  </a:lnTo>
                  <a:lnTo>
                    <a:pt x="284861" y="280797"/>
                  </a:lnTo>
                  <a:lnTo>
                    <a:pt x="280797" y="284861"/>
                  </a:lnTo>
                  <a:lnTo>
                    <a:pt x="20193" y="284861"/>
                  </a:lnTo>
                  <a:lnTo>
                    <a:pt x="16129" y="280797"/>
                  </a:lnTo>
                  <a:lnTo>
                    <a:pt x="16129" y="129032"/>
                  </a:lnTo>
                  <a:lnTo>
                    <a:pt x="20193" y="125095"/>
                  </a:lnTo>
                  <a:lnTo>
                    <a:pt x="107315" y="125095"/>
                  </a:lnTo>
                  <a:lnTo>
                    <a:pt x="111239" y="131953"/>
                  </a:lnTo>
                  <a:lnTo>
                    <a:pt x="116814" y="137604"/>
                  </a:lnTo>
                  <a:lnTo>
                    <a:pt x="123901" y="141465"/>
                  </a:lnTo>
                  <a:lnTo>
                    <a:pt x="132334" y="142875"/>
                  </a:lnTo>
                  <a:lnTo>
                    <a:pt x="167767" y="142875"/>
                  </a:lnTo>
                  <a:lnTo>
                    <a:pt x="175882" y="141566"/>
                  </a:lnTo>
                  <a:lnTo>
                    <a:pt x="183032" y="137896"/>
                  </a:lnTo>
                  <a:lnTo>
                    <a:pt x="188798" y="132270"/>
                  </a:lnTo>
                  <a:lnTo>
                    <a:pt x="192354" y="125857"/>
                  </a:lnTo>
                  <a:lnTo>
                    <a:pt x="192786" y="125095"/>
                  </a:lnTo>
                  <a:lnTo>
                    <a:pt x="280797" y="125095"/>
                  </a:lnTo>
                  <a:lnTo>
                    <a:pt x="284861" y="129032"/>
                  </a:lnTo>
                  <a:lnTo>
                    <a:pt x="284861" y="109181"/>
                  </a:lnTo>
                  <a:lnTo>
                    <a:pt x="275971" y="107315"/>
                  </a:lnTo>
                  <a:lnTo>
                    <a:pt x="195199" y="107315"/>
                  </a:lnTo>
                  <a:lnTo>
                    <a:pt x="195199" y="89535"/>
                  </a:lnTo>
                  <a:lnTo>
                    <a:pt x="195199" y="87122"/>
                  </a:lnTo>
                  <a:lnTo>
                    <a:pt x="202095" y="83223"/>
                  </a:lnTo>
                  <a:lnTo>
                    <a:pt x="207746" y="77660"/>
                  </a:lnTo>
                  <a:lnTo>
                    <a:pt x="210451" y="72644"/>
                  </a:lnTo>
                  <a:lnTo>
                    <a:pt x="211569" y="70586"/>
                  </a:lnTo>
                  <a:lnTo>
                    <a:pt x="212979" y="62103"/>
                  </a:lnTo>
                  <a:lnTo>
                    <a:pt x="195199" y="37084"/>
                  </a:lnTo>
                  <a:lnTo>
                    <a:pt x="195199" y="36322"/>
                  </a:lnTo>
                  <a:lnTo>
                    <a:pt x="195199" y="17780"/>
                  </a:lnTo>
                  <a:lnTo>
                    <a:pt x="195199" y="4064"/>
                  </a:lnTo>
                  <a:lnTo>
                    <a:pt x="193675" y="2501"/>
                  </a:lnTo>
                  <a:lnTo>
                    <a:pt x="193675" y="58166"/>
                  </a:lnTo>
                  <a:lnTo>
                    <a:pt x="193675" y="68580"/>
                  </a:lnTo>
                  <a:lnTo>
                    <a:pt x="189611" y="72644"/>
                  </a:lnTo>
                  <a:lnTo>
                    <a:pt x="176657" y="72644"/>
                  </a:lnTo>
                  <a:lnTo>
                    <a:pt x="176657" y="89535"/>
                  </a:lnTo>
                  <a:lnTo>
                    <a:pt x="176657" y="121793"/>
                  </a:lnTo>
                  <a:lnTo>
                    <a:pt x="172593" y="125857"/>
                  </a:lnTo>
                  <a:lnTo>
                    <a:pt x="127508" y="125857"/>
                  </a:lnTo>
                  <a:lnTo>
                    <a:pt x="126746" y="125095"/>
                  </a:lnTo>
                  <a:lnTo>
                    <a:pt x="123444" y="121793"/>
                  </a:lnTo>
                  <a:lnTo>
                    <a:pt x="123444" y="89535"/>
                  </a:lnTo>
                  <a:lnTo>
                    <a:pt x="176657" y="89535"/>
                  </a:lnTo>
                  <a:lnTo>
                    <a:pt x="176657" y="72644"/>
                  </a:lnTo>
                  <a:lnTo>
                    <a:pt x="108966" y="72644"/>
                  </a:lnTo>
                  <a:lnTo>
                    <a:pt x="104902" y="68580"/>
                  </a:lnTo>
                  <a:lnTo>
                    <a:pt x="104902" y="58166"/>
                  </a:lnTo>
                  <a:lnTo>
                    <a:pt x="110490" y="54102"/>
                  </a:lnTo>
                  <a:lnTo>
                    <a:pt x="189611" y="54102"/>
                  </a:lnTo>
                  <a:lnTo>
                    <a:pt x="193675" y="58166"/>
                  </a:lnTo>
                  <a:lnTo>
                    <a:pt x="193675" y="2501"/>
                  </a:lnTo>
                  <a:lnTo>
                    <a:pt x="191262" y="0"/>
                  </a:lnTo>
                  <a:lnTo>
                    <a:pt x="176657" y="0"/>
                  </a:lnTo>
                  <a:lnTo>
                    <a:pt x="176657" y="17780"/>
                  </a:lnTo>
                  <a:lnTo>
                    <a:pt x="176657" y="36322"/>
                  </a:lnTo>
                  <a:lnTo>
                    <a:pt x="123444" y="36322"/>
                  </a:lnTo>
                  <a:lnTo>
                    <a:pt x="123444" y="17780"/>
                  </a:lnTo>
                  <a:lnTo>
                    <a:pt x="176657" y="17780"/>
                  </a:lnTo>
                  <a:lnTo>
                    <a:pt x="176657" y="0"/>
                  </a:lnTo>
                  <a:lnTo>
                    <a:pt x="110490" y="0"/>
                  </a:lnTo>
                  <a:lnTo>
                    <a:pt x="106553" y="4064"/>
                  </a:lnTo>
                  <a:lnTo>
                    <a:pt x="106553" y="37084"/>
                  </a:lnTo>
                  <a:lnTo>
                    <a:pt x="99187" y="41021"/>
                  </a:lnTo>
                  <a:lnTo>
                    <a:pt x="93256" y="46596"/>
                  </a:lnTo>
                  <a:lnTo>
                    <a:pt x="89306" y="53682"/>
                  </a:lnTo>
                  <a:lnTo>
                    <a:pt x="87884" y="62103"/>
                  </a:lnTo>
                  <a:lnTo>
                    <a:pt x="89204" y="70218"/>
                  </a:lnTo>
                  <a:lnTo>
                    <a:pt x="92976" y="77330"/>
                  </a:lnTo>
                  <a:lnTo>
                    <a:pt x="98856" y="83096"/>
                  </a:lnTo>
                  <a:lnTo>
                    <a:pt x="106553" y="87122"/>
                  </a:lnTo>
                  <a:lnTo>
                    <a:pt x="106553" y="107315"/>
                  </a:lnTo>
                  <a:lnTo>
                    <a:pt x="26670" y="107315"/>
                  </a:lnTo>
                  <a:lnTo>
                    <a:pt x="16014" y="109435"/>
                  </a:lnTo>
                  <a:lnTo>
                    <a:pt x="7569" y="115176"/>
                  </a:lnTo>
                  <a:lnTo>
                    <a:pt x="1993" y="123659"/>
                  </a:lnTo>
                  <a:lnTo>
                    <a:pt x="0" y="133985"/>
                  </a:lnTo>
                  <a:lnTo>
                    <a:pt x="0" y="275971"/>
                  </a:lnTo>
                  <a:lnTo>
                    <a:pt x="2108" y="286435"/>
                  </a:lnTo>
                  <a:lnTo>
                    <a:pt x="7848" y="294576"/>
                  </a:lnTo>
                  <a:lnTo>
                    <a:pt x="16332" y="299872"/>
                  </a:lnTo>
                  <a:lnTo>
                    <a:pt x="26670" y="301752"/>
                  </a:lnTo>
                  <a:lnTo>
                    <a:pt x="275971" y="301752"/>
                  </a:lnTo>
                  <a:lnTo>
                    <a:pt x="286105" y="299656"/>
                  </a:lnTo>
                  <a:lnTo>
                    <a:pt x="294284" y="294005"/>
                  </a:lnTo>
                  <a:lnTo>
                    <a:pt x="299758" y="285788"/>
                  </a:lnTo>
                  <a:lnTo>
                    <a:pt x="299935" y="284861"/>
                  </a:lnTo>
                  <a:lnTo>
                    <a:pt x="301752" y="275971"/>
                  </a:lnTo>
                  <a:lnTo>
                    <a:pt x="301752" y="133985"/>
                  </a:lnTo>
                  <a:close/>
                </a:path>
              </a:pathLst>
            </a:custGeom>
            <a:solidFill>
              <a:srgbClr val="FFFFFF"/>
            </a:solidFill>
          </p:spPr>
          <p:txBody>
            <a:bodyPr wrap="square" lIns="0" tIns="0" rIns="0" bIns="0" rtlCol="0"/>
            <a:lstStyle/>
            <a:p>
              <a:endParaRPr/>
            </a:p>
          </p:txBody>
        </p:sp>
        <p:pic>
          <p:nvPicPr>
            <p:cNvPr id="26" name="object 26"/>
            <p:cNvPicPr/>
            <p:nvPr/>
          </p:nvPicPr>
          <p:blipFill>
            <a:blip r:embed="rId11" cstate="print"/>
            <a:stretch>
              <a:fillRect/>
            </a:stretch>
          </p:blipFill>
          <p:spPr>
            <a:xfrm>
              <a:off x="4491227" y="1405127"/>
              <a:ext cx="160020" cy="160020"/>
            </a:xfrm>
            <a:prstGeom prst="rect">
              <a:avLst/>
            </a:prstGeom>
          </p:spPr>
        </p:pic>
        <p:sp>
          <p:nvSpPr>
            <p:cNvPr id="27" name="object 27"/>
            <p:cNvSpPr/>
            <p:nvPr/>
          </p:nvSpPr>
          <p:spPr>
            <a:xfrm>
              <a:off x="2881884" y="1333499"/>
              <a:ext cx="1842770" cy="1161415"/>
            </a:xfrm>
            <a:custGeom>
              <a:avLst/>
              <a:gdLst/>
              <a:ahLst/>
              <a:cxnLst/>
              <a:rect l="l" t="t" r="r" b="b"/>
              <a:pathLst>
                <a:path w="1842770" h="1161414">
                  <a:moveTo>
                    <a:pt x="70104" y="985647"/>
                  </a:moveTo>
                  <a:lnTo>
                    <a:pt x="66167" y="981456"/>
                  </a:lnTo>
                  <a:lnTo>
                    <a:pt x="44450" y="981456"/>
                  </a:lnTo>
                  <a:lnTo>
                    <a:pt x="38989" y="981456"/>
                  </a:lnTo>
                  <a:lnTo>
                    <a:pt x="35052" y="985647"/>
                  </a:lnTo>
                  <a:lnTo>
                    <a:pt x="35052" y="995553"/>
                  </a:lnTo>
                  <a:lnTo>
                    <a:pt x="38989" y="999744"/>
                  </a:lnTo>
                  <a:lnTo>
                    <a:pt x="66167" y="999744"/>
                  </a:lnTo>
                  <a:lnTo>
                    <a:pt x="70104" y="995553"/>
                  </a:lnTo>
                  <a:lnTo>
                    <a:pt x="70104" y="985647"/>
                  </a:lnTo>
                  <a:close/>
                </a:path>
                <a:path w="1842770" h="1161414">
                  <a:moveTo>
                    <a:pt x="268224" y="985647"/>
                  </a:moveTo>
                  <a:lnTo>
                    <a:pt x="264160" y="981456"/>
                  </a:lnTo>
                  <a:lnTo>
                    <a:pt x="240538" y="981456"/>
                  </a:lnTo>
                  <a:lnTo>
                    <a:pt x="235712" y="981456"/>
                  </a:lnTo>
                  <a:lnTo>
                    <a:pt x="231648" y="985647"/>
                  </a:lnTo>
                  <a:lnTo>
                    <a:pt x="231648" y="995553"/>
                  </a:lnTo>
                  <a:lnTo>
                    <a:pt x="235712" y="999744"/>
                  </a:lnTo>
                  <a:lnTo>
                    <a:pt x="264160" y="999744"/>
                  </a:lnTo>
                  <a:lnTo>
                    <a:pt x="268224" y="995553"/>
                  </a:lnTo>
                  <a:lnTo>
                    <a:pt x="268224" y="985647"/>
                  </a:lnTo>
                  <a:close/>
                </a:path>
                <a:path w="1842770" h="1161414">
                  <a:moveTo>
                    <a:pt x="304038" y="1007618"/>
                  </a:moveTo>
                  <a:lnTo>
                    <a:pt x="300710" y="984072"/>
                  </a:lnTo>
                  <a:lnTo>
                    <a:pt x="290410" y="963041"/>
                  </a:lnTo>
                  <a:lnTo>
                    <a:pt x="286131" y="958456"/>
                  </a:lnTo>
                  <a:lnTo>
                    <a:pt x="286131" y="1010158"/>
                  </a:lnTo>
                  <a:lnTo>
                    <a:pt x="286131" y="1035304"/>
                  </a:lnTo>
                  <a:lnTo>
                    <a:pt x="188087" y="1035304"/>
                  </a:lnTo>
                  <a:lnTo>
                    <a:pt x="188671" y="1034415"/>
                  </a:lnTo>
                  <a:lnTo>
                    <a:pt x="189166" y="1033653"/>
                  </a:lnTo>
                  <a:lnTo>
                    <a:pt x="192201" y="1029068"/>
                  </a:lnTo>
                  <a:lnTo>
                    <a:pt x="194957" y="1022527"/>
                  </a:lnTo>
                  <a:lnTo>
                    <a:pt x="196494" y="1015682"/>
                  </a:lnTo>
                  <a:lnTo>
                    <a:pt x="196862" y="1010158"/>
                  </a:lnTo>
                  <a:lnTo>
                    <a:pt x="196850" y="1007618"/>
                  </a:lnTo>
                  <a:lnTo>
                    <a:pt x="179959" y="974623"/>
                  </a:lnTo>
                  <a:lnTo>
                    <a:pt x="179959" y="1007618"/>
                  </a:lnTo>
                  <a:lnTo>
                    <a:pt x="177812" y="1017536"/>
                  </a:lnTo>
                  <a:lnTo>
                    <a:pt x="172720" y="1024724"/>
                  </a:lnTo>
                  <a:lnTo>
                    <a:pt x="172720" y="1056386"/>
                  </a:lnTo>
                  <a:lnTo>
                    <a:pt x="152400" y="1083310"/>
                  </a:lnTo>
                  <a:lnTo>
                    <a:pt x="143510" y="1071537"/>
                  </a:lnTo>
                  <a:lnTo>
                    <a:pt x="143510" y="1101090"/>
                  </a:lnTo>
                  <a:lnTo>
                    <a:pt x="143510" y="1144143"/>
                  </a:lnTo>
                  <a:lnTo>
                    <a:pt x="89916" y="1144143"/>
                  </a:lnTo>
                  <a:lnTo>
                    <a:pt x="89916" y="1114933"/>
                  </a:lnTo>
                  <a:lnTo>
                    <a:pt x="91694" y="1099769"/>
                  </a:lnTo>
                  <a:lnTo>
                    <a:pt x="96837" y="1086104"/>
                  </a:lnTo>
                  <a:lnTo>
                    <a:pt x="105016" y="1074254"/>
                  </a:lnTo>
                  <a:lnTo>
                    <a:pt x="115951" y="1064514"/>
                  </a:lnTo>
                  <a:lnTo>
                    <a:pt x="143510" y="1101090"/>
                  </a:lnTo>
                  <a:lnTo>
                    <a:pt x="143510" y="1071537"/>
                  </a:lnTo>
                  <a:lnTo>
                    <a:pt x="138214" y="1064514"/>
                  </a:lnTo>
                  <a:lnTo>
                    <a:pt x="132080" y="1056386"/>
                  </a:lnTo>
                  <a:lnTo>
                    <a:pt x="145923" y="1053211"/>
                  </a:lnTo>
                  <a:lnTo>
                    <a:pt x="159639" y="1053211"/>
                  </a:lnTo>
                  <a:lnTo>
                    <a:pt x="167005" y="1053973"/>
                  </a:lnTo>
                  <a:lnTo>
                    <a:pt x="172720" y="1056386"/>
                  </a:lnTo>
                  <a:lnTo>
                    <a:pt x="172720" y="1024724"/>
                  </a:lnTo>
                  <a:lnTo>
                    <a:pt x="171932" y="1025829"/>
                  </a:lnTo>
                  <a:lnTo>
                    <a:pt x="163182" y="1031532"/>
                  </a:lnTo>
                  <a:lnTo>
                    <a:pt x="152400" y="1033653"/>
                  </a:lnTo>
                  <a:lnTo>
                    <a:pt x="142049" y="1031659"/>
                  </a:lnTo>
                  <a:lnTo>
                    <a:pt x="133515" y="1026160"/>
                  </a:lnTo>
                  <a:lnTo>
                    <a:pt x="127723" y="1017905"/>
                  </a:lnTo>
                  <a:lnTo>
                    <a:pt x="125603" y="1007618"/>
                  </a:lnTo>
                  <a:lnTo>
                    <a:pt x="127723" y="997419"/>
                  </a:lnTo>
                  <a:lnTo>
                    <a:pt x="133515" y="989190"/>
                  </a:lnTo>
                  <a:lnTo>
                    <a:pt x="142049" y="983716"/>
                  </a:lnTo>
                  <a:lnTo>
                    <a:pt x="152400" y="981710"/>
                  </a:lnTo>
                  <a:lnTo>
                    <a:pt x="163182" y="983830"/>
                  </a:lnTo>
                  <a:lnTo>
                    <a:pt x="171932" y="989533"/>
                  </a:lnTo>
                  <a:lnTo>
                    <a:pt x="177812" y="997788"/>
                  </a:lnTo>
                  <a:lnTo>
                    <a:pt x="179959" y="1007618"/>
                  </a:lnTo>
                  <a:lnTo>
                    <a:pt x="179959" y="974623"/>
                  </a:lnTo>
                  <a:lnTo>
                    <a:pt x="209384" y="948182"/>
                  </a:lnTo>
                  <a:lnTo>
                    <a:pt x="223774" y="946658"/>
                  </a:lnTo>
                  <a:lnTo>
                    <a:pt x="247865" y="951661"/>
                  </a:lnTo>
                  <a:lnTo>
                    <a:pt x="267716" y="965263"/>
                  </a:lnTo>
                  <a:lnTo>
                    <a:pt x="281165" y="985456"/>
                  </a:lnTo>
                  <a:lnTo>
                    <a:pt x="286131" y="1010158"/>
                  </a:lnTo>
                  <a:lnTo>
                    <a:pt x="286131" y="958456"/>
                  </a:lnTo>
                  <a:lnTo>
                    <a:pt x="275132" y="946658"/>
                  </a:lnTo>
                  <a:lnTo>
                    <a:pt x="274345" y="945832"/>
                  </a:lnTo>
                  <a:lnTo>
                    <a:pt x="253746" y="933704"/>
                  </a:lnTo>
                  <a:lnTo>
                    <a:pt x="259791" y="927227"/>
                  </a:lnTo>
                  <a:lnTo>
                    <a:pt x="260096" y="926909"/>
                  </a:lnTo>
                  <a:lnTo>
                    <a:pt x="264668" y="918972"/>
                  </a:lnTo>
                  <a:lnTo>
                    <a:pt x="267423" y="910272"/>
                  </a:lnTo>
                  <a:lnTo>
                    <a:pt x="268351" y="901192"/>
                  </a:lnTo>
                  <a:lnTo>
                    <a:pt x="264795" y="883920"/>
                  </a:lnTo>
                  <a:lnTo>
                    <a:pt x="258330" y="874395"/>
                  </a:lnTo>
                  <a:lnTo>
                    <a:pt x="255155" y="869696"/>
                  </a:lnTo>
                  <a:lnTo>
                    <a:pt x="251333" y="867105"/>
                  </a:lnTo>
                  <a:lnTo>
                    <a:pt x="251333" y="901192"/>
                  </a:lnTo>
                  <a:lnTo>
                    <a:pt x="249199" y="911428"/>
                  </a:lnTo>
                  <a:lnTo>
                    <a:pt x="243408" y="919695"/>
                  </a:lnTo>
                  <a:lnTo>
                    <a:pt x="234873" y="925220"/>
                  </a:lnTo>
                  <a:lnTo>
                    <a:pt x="224536" y="927227"/>
                  </a:lnTo>
                  <a:lnTo>
                    <a:pt x="213995" y="925106"/>
                  </a:lnTo>
                  <a:lnTo>
                    <a:pt x="205816" y="919403"/>
                  </a:lnTo>
                  <a:lnTo>
                    <a:pt x="200507" y="911110"/>
                  </a:lnTo>
                  <a:lnTo>
                    <a:pt x="198628" y="901192"/>
                  </a:lnTo>
                  <a:lnTo>
                    <a:pt x="199809" y="890854"/>
                  </a:lnTo>
                  <a:lnTo>
                    <a:pt x="205193" y="882319"/>
                  </a:lnTo>
                  <a:lnTo>
                    <a:pt x="213766" y="876528"/>
                  </a:lnTo>
                  <a:lnTo>
                    <a:pt x="224536" y="874395"/>
                  </a:lnTo>
                  <a:lnTo>
                    <a:pt x="235204" y="876528"/>
                  </a:lnTo>
                  <a:lnTo>
                    <a:pt x="243687" y="882319"/>
                  </a:lnTo>
                  <a:lnTo>
                    <a:pt x="249301" y="890854"/>
                  </a:lnTo>
                  <a:lnTo>
                    <a:pt x="251333" y="901192"/>
                  </a:lnTo>
                  <a:lnTo>
                    <a:pt x="251333" y="867105"/>
                  </a:lnTo>
                  <a:lnTo>
                    <a:pt x="240969" y="860044"/>
                  </a:lnTo>
                  <a:lnTo>
                    <a:pt x="223774" y="856488"/>
                  </a:lnTo>
                  <a:lnTo>
                    <a:pt x="206514" y="860044"/>
                  </a:lnTo>
                  <a:lnTo>
                    <a:pt x="192341" y="869696"/>
                  </a:lnTo>
                  <a:lnTo>
                    <a:pt x="182727" y="883920"/>
                  </a:lnTo>
                  <a:lnTo>
                    <a:pt x="179197" y="901192"/>
                  </a:lnTo>
                  <a:lnTo>
                    <a:pt x="180086" y="910653"/>
                  </a:lnTo>
                  <a:lnTo>
                    <a:pt x="182714" y="919314"/>
                  </a:lnTo>
                  <a:lnTo>
                    <a:pt x="187007" y="927036"/>
                  </a:lnTo>
                  <a:lnTo>
                    <a:pt x="192913" y="933704"/>
                  </a:lnTo>
                  <a:lnTo>
                    <a:pt x="182181" y="938872"/>
                  </a:lnTo>
                  <a:lnTo>
                    <a:pt x="172123" y="945718"/>
                  </a:lnTo>
                  <a:lnTo>
                    <a:pt x="163156" y="954074"/>
                  </a:lnTo>
                  <a:lnTo>
                    <a:pt x="155575" y="963803"/>
                  </a:lnTo>
                  <a:lnTo>
                    <a:pt x="147574" y="963803"/>
                  </a:lnTo>
                  <a:lnTo>
                    <a:pt x="140144" y="954392"/>
                  </a:lnTo>
                  <a:lnTo>
                    <a:pt x="131330" y="945997"/>
                  </a:lnTo>
                  <a:lnTo>
                    <a:pt x="131191" y="945896"/>
                  </a:lnTo>
                  <a:lnTo>
                    <a:pt x="130429" y="945375"/>
                  </a:lnTo>
                  <a:lnTo>
                    <a:pt x="130429" y="969518"/>
                  </a:lnTo>
                  <a:lnTo>
                    <a:pt x="120980" y="976617"/>
                  </a:lnTo>
                  <a:lnTo>
                    <a:pt x="113601" y="985520"/>
                  </a:lnTo>
                  <a:lnTo>
                    <a:pt x="108775" y="995959"/>
                  </a:lnTo>
                  <a:lnTo>
                    <a:pt x="107061" y="1007618"/>
                  </a:lnTo>
                  <a:lnTo>
                    <a:pt x="107645" y="1014920"/>
                  </a:lnTo>
                  <a:lnTo>
                    <a:pt x="109359" y="1021969"/>
                  </a:lnTo>
                  <a:lnTo>
                    <a:pt x="112141" y="1028560"/>
                  </a:lnTo>
                  <a:lnTo>
                    <a:pt x="115951" y="1034415"/>
                  </a:lnTo>
                  <a:lnTo>
                    <a:pt x="17780" y="1034415"/>
                  </a:lnTo>
                  <a:lnTo>
                    <a:pt x="17780" y="1008507"/>
                  </a:lnTo>
                  <a:lnTo>
                    <a:pt x="22758" y="984313"/>
                  </a:lnTo>
                  <a:lnTo>
                    <a:pt x="36347" y="964399"/>
                  </a:lnTo>
                  <a:lnTo>
                    <a:pt x="56451" y="950887"/>
                  </a:lnTo>
                  <a:lnTo>
                    <a:pt x="81026" y="945896"/>
                  </a:lnTo>
                  <a:lnTo>
                    <a:pt x="94919" y="947521"/>
                  </a:lnTo>
                  <a:lnTo>
                    <a:pt x="108204" y="952182"/>
                  </a:lnTo>
                  <a:lnTo>
                    <a:pt x="120243" y="959612"/>
                  </a:lnTo>
                  <a:lnTo>
                    <a:pt x="130429" y="969518"/>
                  </a:lnTo>
                  <a:lnTo>
                    <a:pt x="130429" y="945375"/>
                  </a:lnTo>
                  <a:lnTo>
                    <a:pt x="121297" y="938987"/>
                  </a:lnTo>
                  <a:lnTo>
                    <a:pt x="110236" y="933704"/>
                  </a:lnTo>
                  <a:lnTo>
                    <a:pt x="115951" y="927227"/>
                  </a:lnTo>
                  <a:lnTo>
                    <a:pt x="116128" y="927036"/>
                  </a:lnTo>
                  <a:lnTo>
                    <a:pt x="120421" y="919314"/>
                  </a:lnTo>
                  <a:lnTo>
                    <a:pt x="123050" y="910653"/>
                  </a:lnTo>
                  <a:lnTo>
                    <a:pt x="123952" y="901192"/>
                  </a:lnTo>
                  <a:lnTo>
                    <a:pt x="120408" y="883920"/>
                  </a:lnTo>
                  <a:lnTo>
                    <a:pt x="113982" y="874395"/>
                  </a:lnTo>
                  <a:lnTo>
                    <a:pt x="110820" y="869696"/>
                  </a:lnTo>
                  <a:lnTo>
                    <a:pt x="107061" y="867143"/>
                  </a:lnTo>
                  <a:lnTo>
                    <a:pt x="107061" y="901192"/>
                  </a:lnTo>
                  <a:lnTo>
                    <a:pt x="104927" y="911428"/>
                  </a:lnTo>
                  <a:lnTo>
                    <a:pt x="99225" y="919695"/>
                  </a:lnTo>
                  <a:lnTo>
                    <a:pt x="90932" y="925220"/>
                  </a:lnTo>
                  <a:lnTo>
                    <a:pt x="81026" y="927227"/>
                  </a:lnTo>
                  <a:lnTo>
                    <a:pt x="70688" y="925106"/>
                  </a:lnTo>
                  <a:lnTo>
                    <a:pt x="62204" y="919403"/>
                  </a:lnTo>
                  <a:lnTo>
                    <a:pt x="56464" y="911110"/>
                  </a:lnTo>
                  <a:lnTo>
                    <a:pt x="54356" y="901192"/>
                  </a:lnTo>
                  <a:lnTo>
                    <a:pt x="55981" y="890854"/>
                  </a:lnTo>
                  <a:lnTo>
                    <a:pt x="61595" y="882319"/>
                  </a:lnTo>
                  <a:lnTo>
                    <a:pt x="70243" y="876528"/>
                  </a:lnTo>
                  <a:lnTo>
                    <a:pt x="81026" y="874395"/>
                  </a:lnTo>
                  <a:lnTo>
                    <a:pt x="91249" y="876528"/>
                  </a:lnTo>
                  <a:lnTo>
                    <a:pt x="99517" y="882319"/>
                  </a:lnTo>
                  <a:lnTo>
                    <a:pt x="105041" y="890854"/>
                  </a:lnTo>
                  <a:lnTo>
                    <a:pt x="107061" y="901192"/>
                  </a:lnTo>
                  <a:lnTo>
                    <a:pt x="107061" y="867143"/>
                  </a:lnTo>
                  <a:lnTo>
                    <a:pt x="96672" y="860044"/>
                  </a:lnTo>
                  <a:lnTo>
                    <a:pt x="79502" y="856488"/>
                  </a:lnTo>
                  <a:lnTo>
                    <a:pt x="62230" y="860044"/>
                  </a:lnTo>
                  <a:lnTo>
                    <a:pt x="48006" y="869696"/>
                  </a:lnTo>
                  <a:lnTo>
                    <a:pt x="38354" y="883920"/>
                  </a:lnTo>
                  <a:lnTo>
                    <a:pt x="34798" y="901192"/>
                  </a:lnTo>
                  <a:lnTo>
                    <a:pt x="35826" y="910653"/>
                  </a:lnTo>
                  <a:lnTo>
                    <a:pt x="38760" y="919314"/>
                  </a:lnTo>
                  <a:lnTo>
                    <a:pt x="43370" y="927036"/>
                  </a:lnTo>
                  <a:lnTo>
                    <a:pt x="49403" y="933704"/>
                  </a:lnTo>
                  <a:lnTo>
                    <a:pt x="29425" y="945705"/>
                  </a:lnTo>
                  <a:lnTo>
                    <a:pt x="13792" y="962761"/>
                  </a:lnTo>
                  <a:lnTo>
                    <a:pt x="3644" y="983716"/>
                  </a:lnTo>
                  <a:lnTo>
                    <a:pt x="0" y="1007618"/>
                  </a:lnTo>
                  <a:lnTo>
                    <a:pt x="0" y="1048258"/>
                  </a:lnTo>
                  <a:lnTo>
                    <a:pt x="4064" y="1052322"/>
                  </a:lnTo>
                  <a:lnTo>
                    <a:pt x="101346" y="1052322"/>
                  </a:lnTo>
                  <a:lnTo>
                    <a:pt x="88646" y="1065110"/>
                  </a:lnTo>
                  <a:lnTo>
                    <a:pt x="78905" y="1080020"/>
                  </a:lnTo>
                  <a:lnTo>
                    <a:pt x="72669" y="1096721"/>
                  </a:lnTo>
                  <a:lnTo>
                    <a:pt x="70485" y="1114933"/>
                  </a:lnTo>
                  <a:lnTo>
                    <a:pt x="70485" y="1157224"/>
                  </a:lnTo>
                  <a:lnTo>
                    <a:pt x="74549" y="1161288"/>
                  </a:lnTo>
                  <a:lnTo>
                    <a:pt x="228600" y="1161288"/>
                  </a:lnTo>
                  <a:lnTo>
                    <a:pt x="232664" y="1157224"/>
                  </a:lnTo>
                  <a:lnTo>
                    <a:pt x="232664" y="1144143"/>
                  </a:lnTo>
                  <a:lnTo>
                    <a:pt x="232664" y="1114933"/>
                  </a:lnTo>
                  <a:lnTo>
                    <a:pt x="230479" y="1096721"/>
                  </a:lnTo>
                  <a:lnTo>
                    <a:pt x="224345" y="1080020"/>
                  </a:lnTo>
                  <a:lnTo>
                    <a:pt x="215646" y="1066330"/>
                  </a:lnTo>
                  <a:lnTo>
                    <a:pt x="215646" y="1144143"/>
                  </a:lnTo>
                  <a:lnTo>
                    <a:pt x="162052" y="1144143"/>
                  </a:lnTo>
                  <a:lnTo>
                    <a:pt x="162052" y="1101090"/>
                  </a:lnTo>
                  <a:lnTo>
                    <a:pt x="175069" y="1083310"/>
                  </a:lnTo>
                  <a:lnTo>
                    <a:pt x="188849" y="1064514"/>
                  </a:lnTo>
                  <a:lnTo>
                    <a:pt x="199517" y="1074483"/>
                  </a:lnTo>
                  <a:lnTo>
                    <a:pt x="208000" y="1086789"/>
                  </a:lnTo>
                  <a:lnTo>
                    <a:pt x="213614" y="1100797"/>
                  </a:lnTo>
                  <a:lnTo>
                    <a:pt x="215519" y="1114933"/>
                  </a:lnTo>
                  <a:lnTo>
                    <a:pt x="215646" y="1144143"/>
                  </a:lnTo>
                  <a:lnTo>
                    <a:pt x="215646" y="1066330"/>
                  </a:lnTo>
                  <a:lnTo>
                    <a:pt x="214871" y="1065110"/>
                  </a:lnTo>
                  <a:lnTo>
                    <a:pt x="214299" y="1064514"/>
                  </a:lnTo>
                  <a:lnTo>
                    <a:pt x="203530" y="1053211"/>
                  </a:lnTo>
                  <a:lnTo>
                    <a:pt x="202692" y="1052322"/>
                  </a:lnTo>
                  <a:lnTo>
                    <a:pt x="299974" y="1052322"/>
                  </a:lnTo>
                  <a:lnTo>
                    <a:pt x="304038" y="1048258"/>
                  </a:lnTo>
                  <a:lnTo>
                    <a:pt x="304038" y="1035304"/>
                  </a:lnTo>
                  <a:lnTo>
                    <a:pt x="304038" y="1007618"/>
                  </a:lnTo>
                  <a:close/>
                </a:path>
                <a:path w="1842770" h="1161414">
                  <a:moveTo>
                    <a:pt x="1842516" y="130556"/>
                  </a:moveTo>
                  <a:lnTo>
                    <a:pt x="1839214" y="126492"/>
                  </a:lnTo>
                  <a:lnTo>
                    <a:pt x="1835150" y="125603"/>
                  </a:lnTo>
                  <a:lnTo>
                    <a:pt x="1823847" y="123647"/>
                  </a:lnTo>
                  <a:lnTo>
                    <a:pt x="1823847" y="141859"/>
                  </a:lnTo>
                  <a:lnTo>
                    <a:pt x="1823847" y="162179"/>
                  </a:lnTo>
                  <a:lnTo>
                    <a:pt x="1802003" y="166116"/>
                  </a:lnTo>
                  <a:lnTo>
                    <a:pt x="1797939" y="167005"/>
                  </a:lnTo>
                  <a:lnTo>
                    <a:pt x="1795526" y="169418"/>
                  </a:lnTo>
                  <a:lnTo>
                    <a:pt x="1794764" y="173482"/>
                  </a:lnTo>
                  <a:lnTo>
                    <a:pt x="1791970" y="183515"/>
                  </a:lnTo>
                  <a:lnTo>
                    <a:pt x="1788439" y="193116"/>
                  </a:lnTo>
                  <a:lnTo>
                    <a:pt x="1784007" y="202425"/>
                  </a:lnTo>
                  <a:lnTo>
                    <a:pt x="1778508" y="211582"/>
                  </a:lnTo>
                  <a:lnTo>
                    <a:pt x="1776857" y="214884"/>
                  </a:lnTo>
                  <a:lnTo>
                    <a:pt x="1776857" y="218821"/>
                  </a:lnTo>
                  <a:lnTo>
                    <a:pt x="1778508" y="222123"/>
                  </a:lnTo>
                  <a:lnTo>
                    <a:pt x="1791462" y="239903"/>
                  </a:lnTo>
                  <a:lnTo>
                    <a:pt x="1777619" y="254508"/>
                  </a:lnTo>
                  <a:lnTo>
                    <a:pt x="1759077" y="240792"/>
                  </a:lnTo>
                  <a:lnTo>
                    <a:pt x="1757807" y="239903"/>
                  </a:lnTo>
                  <a:lnTo>
                    <a:pt x="1756156" y="239522"/>
                  </a:lnTo>
                  <a:lnTo>
                    <a:pt x="1752727" y="239522"/>
                  </a:lnTo>
                  <a:lnTo>
                    <a:pt x="1750949" y="239903"/>
                  </a:lnTo>
                  <a:lnTo>
                    <a:pt x="1749298" y="240792"/>
                  </a:lnTo>
                  <a:lnTo>
                    <a:pt x="1740128" y="246405"/>
                  </a:lnTo>
                  <a:lnTo>
                    <a:pt x="1730768" y="251002"/>
                  </a:lnTo>
                  <a:lnTo>
                    <a:pt x="1720951" y="254533"/>
                  </a:lnTo>
                  <a:lnTo>
                    <a:pt x="1710436" y="256921"/>
                  </a:lnTo>
                  <a:lnTo>
                    <a:pt x="1706372" y="258572"/>
                  </a:lnTo>
                  <a:lnTo>
                    <a:pt x="1704721" y="260985"/>
                  </a:lnTo>
                  <a:lnTo>
                    <a:pt x="1703959" y="264287"/>
                  </a:lnTo>
                  <a:lnTo>
                    <a:pt x="1699895" y="286893"/>
                  </a:lnTo>
                  <a:lnTo>
                    <a:pt x="1679575" y="286893"/>
                  </a:lnTo>
                  <a:lnTo>
                    <a:pt x="1657692" y="254508"/>
                  </a:lnTo>
                  <a:lnTo>
                    <a:pt x="1647926" y="251002"/>
                  </a:lnTo>
                  <a:lnTo>
                    <a:pt x="1638566" y="246405"/>
                  </a:lnTo>
                  <a:lnTo>
                    <a:pt x="1629410" y="240792"/>
                  </a:lnTo>
                  <a:lnTo>
                    <a:pt x="1627759" y="239903"/>
                  </a:lnTo>
                  <a:lnTo>
                    <a:pt x="1626108" y="239522"/>
                  </a:lnTo>
                  <a:lnTo>
                    <a:pt x="1622933" y="239522"/>
                  </a:lnTo>
                  <a:lnTo>
                    <a:pt x="1621282" y="239903"/>
                  </a:lnTo>
                  <a:lnTo>
                    <a:pt x="1619631" y="240792"/>
                  </a:lnTo>
                  <a:lnTo>
                    <a:pt x="1601089" y="254508"/>
                  </a:lnTo>
                  <a:lnTo>
                    <a:pt x="1587246" y="239903"/>
                  </a:lnTo>
                  <a:lnTo>
                    <a:pt x="1602613" y="218821"/>
                  </a:lnTo>
                  <a:lnTo>
                    <a:pt x="1602613" y="214884"/>
                  </a:lnTo>
                  <a:lnTo>
                    <a:pt x="1600200" y="211582"/>
                  </a:lnTo>
                  <a:lnTo>
                    <a:pt x="1594688" y="202425"/>
                  </a:lnTo>
                  <a:lnTo>
                    <a:pt x="1590268" y="193116"/>
                  </a:lnTo>
                  <a:lnTo>
                    <a:pt x="1586776" y="183515"/>
                  </a:lnTo>
                  <a:lnTo>
                    <a:pt x="1584071" y="173482"/>
                  </a:lnTo>
                  <a:lnTo>
                    <a:pt x="1583182" y="169418"/>
                  </a:lnTo>
                  <a:lnTo>
                    <a:pt x="1580007" y="167005"/>
                  </a:lnTo>
                  <a:lnTo>
                    <a:pt x="1576705" y="166116"/>
                  </a:lnTo>
                  <a:lnTo>
                    <a:pt x="1554861" y="162179"/>
                  </a:lnTo>
                  <a:lnTo>
                    <a:pt x="1554861" y="141859"/>
                  </a:lnTo>
                  <a:lnTo>
                    <a:pt x="1580769" y="137033"/>
                  </a:lnTo>
                  <a:lnTo>
                    <a:pt x="1583182" y="134620"/>
                  </a:lnTo>
                  <a:lnTo>
                    <a:pt x="1584071" y="130556"/>
                  </a:lnTo>
                  <a:lnTo>
                    <a:pt x="1586776" y="120142"/>
                  </a:lnTo>
                  <a:lnTo>
                    <a:pt x="1590268" y="110553"/>
                  </a:lnTo>
                  <a:lnTo>
                    <a:pt x="1594688" y="101447"/>
                  </a:lnTo>
                  <a:lnTo>
                    <a:pt x="1600200" y="92456"/>
                  </a:lnTo>
                  <a:lnTo>
                    <a:pt x="1602613" y="89154"/>
                  </a:lnTo>
                  <a:lnTo>
                    <a:pt x="1602613" y="85090"/>
                  </a:lnTo>
                  <a:lnTo>
                    <a:pt x="1600200" y="81915"/>
                  </a:lnTo>
                  <a:lnTo>
                    <a:pt x="1587246" y="64008"/>
                  </a:lnTo>
                  <a:lnTo>
                    <a:pt x="1601089" y="49530"/>
                  </a:lnTo>
                  <a:lnTo>
                    <a:pt x="1621282" y="63627"/>
                  </a:lnTo>
                  <a:lnTo>
                    <a:pt x="1622933" y="64262"/>
                  </a:lnTo>
                  <a:lnTo>
                    <a:pt x="1626108" y="64262"/>
                  </a:lnTo>
                  <a:lnTo>
                    <a:pt x="1627759" y="63627"/>
                  </a:lnTo>
                  <a:lnTo>
                    <a:pt x="1629410" y="62484"/>
                  </a:lnTo>
                  <a:lnTo>
                    <a:pt x="1638566" y="56984"/>
                  </a:lnTo>
                  <a:lnTo>
                    <a:pt x="1672336" y="45466"/>
                  </a:lnTo>
                  <a:lnTo>
                    <a:pt x="1672780" y="44577"/>
                  </a:lnTo>
                  <a:lnTo>
                    <a:pt x="1673987" y="42164"/>
                  </a:lnTo>
                  <a:lnTo>
                    <a:pt x="1675638" y="38989"/>
                  </a:lnTo>
                  <a:lnTo>
                    <a:pt x="1679575" y="17018"/>
                  </a:lnTo>
                  <a:lnTo>
                    <a:pt x="1699895" y="17018"/>
                  </a:lnTo>
                  <a:lnTo>
                    <a:pt x="1703959" y="38989"/>
                  </a:lnTo>
                  <a:lnTo>
                    <a:pt x="1704721" y="43815"/>
                  </a:lnTo>
                  <a:lnTo>
                    <a:pt x="1706372" y="45466"/>
                  </a:lnTo>
                  <a:lnTo>
                    <a:pt x="1749298" y="62484"/>
                  </a:lnTo>
                  <a:lnTo>
                    <a:pt x="1750949" y="63627"/>
                  </a:lnTo>
                  <a:lnTo>
                    <a:pt x="1752727" y="64262"/>
                  </a:lnTo>
                  <a:lnTo>
                    <a:pt x="1756156" y="64262"/>
                  </a:lnTo>
                  <a:lnTo>
                    <a:pt x="1757807" y="63627"/>
                  </a:lnTo>
                  <a:lnTo>
                    <a:pt x="1759077" y="62484"/>
                  </a:lnTo>
                  <a:lnTo>
                    <a:pt x="1777619" y="49530"/>
                  </a:lnTo>
                  <a:lnTo>
                    <a:pt x="1791462" y="64008"/>
                  </a:lnTo>
                  <a:lnTo>
                    <a:pt x="1778508" y="81915"/>
                  </a:lnTo>
                  <a:lnTo>
                    <a:pt x="1776857" y="85090"/>
                  </a:lnTo>
                  <a:lnTo>
                    <a:pt x="1776857" y="89154"/>
                  </a:lnTo>
                  <a:lnTo>
                    <a:pt x="1778508" y="92456"/>
                  </a:lnTo>
                  <a:lnTo>
                    <a:pt x="1784007" y="101561"/>
                  </a:lnTo>
                  <a:lnTo>
                    <a:pt x="1788439" y="110845"/>
                  </a:lnTo>
                  <a:lnTo>
                    <a:pt x="1791970" y="120459"/>
                  </a:lnTo>
                  <a:lnTo>
                    <a:pt x="1794764" y="130556"/>
                  </a:lnTo>
                  <a:lnTo>
                    <a:pt x="1795526" y="134620"/>
                  </a:lnTo>
                  <a:lnTo>
                    <a:pt x="1798828" y="136144"/>
                  </a:lnTo>
                  <a:lnTo>
                    <a:pt x="1802003" y="137795"/>
                  </a:lnTo>
                  <a:lnTo>
                    <a:pt x="1823847" y="141859"/>
                  </a:lnTo>
                  <a:lnTo>
                    <a:pt x="1823847" y="123647"/>
                  </a:lnTo>
                  <a:lnTo>
                    <a:pt x="1811782" y="121539"/>
                  </a:lnTo>
                  <a:lnTo>
                    <a:pt x="1809343" y="112623"/>
                  </a:lnTo>
                  <a:lnTo>
                    <a:pt x="1806041" y="103949"/>
                  </a:lnTo>
                  <a:lnTo>
                    <a:pt x="1802155" y="95580"/>
                  </a:lnTo>
                  <a:lnTo>
                    <a:pt x="1797939" y="87503"/>
                  </a:lnTo>
                  <a:lnTo>
                    <a:pt x="1810893" y="68961"/>
                  </a:lnTo>
                  <a:lnTo>
                    <a:pt x="1814195" y="65659"/>
                  </a:lnTo>
                  <a:lnTo>
                    <a:pt x="1813306" y="60833"/>
                  </a:lnTo>
                  <a:lnTo>
                    <a:pt x="1810131" y="57531"/>
                  </a:lnTo>
                  <a:lnTo>
                    <a:pt x="1802130" y="49530"/>
                  </a:lnTo>
                  <a:lnTo>
                    <a:pt x="1797177" y="44577"/>
                  </a:lnTo>
                  <a:lnTo>
                    <a:pt x="1784985" y="32385"/>
                  </a:lnTo>
                  <a:lnTo>
                    <a:pt x="1783207" y="30734"/>
                  </a:lnTo>
                  <a:lnTo>
                    <a:pt x="1781048" y="29845"/>
                  </a:lnTo>
                  <a:lnTo>
                    <a:pt x="1776984" y="29845"/>
                  </a:lnTo>
                  <a:lnTo>
                    <a:pt x="1775079" y="30480"/>
                  </a:lnTo>
                  <a:lnTo>
                    <a:pt x="1773682" y="31623"/>
                  </a:lnTo>
                  <a:lnTo>
                    <a:pt x="1754251" y="44577"/>
                  </a:lnTo>
                  <a:lnTo>
                    <a:pt x="1746631" y="40030"/>
                  </a:lnTo>
                  <a:lnTo>
                    <a:pt x="1738515" y="36093"/>
                  </a:lnTo>
                  <a:lnTo>
                    <a:pt x="1729943" y="32740"/>
                  </a:lnTo>
                  <a:lnTo>
                    <a:pt x="1720977" y="29972"/>
                  </a:lnTo>
                  <a:lnTo>
                    <a:pt x="1718208" y="17018"/>
                  </a:lnTo>
                  <a:lnTo>
                    <a:pt x="1716151" y="7366"/>
                  </a:lnTo>
                  <a:lnTo>
                    <a:pt x="1714500" y="3302"/>
                  </a:lnTo>
                  <a:lnTo>
                    <a:pt x="1712087" y="0"/>
                  </a:lnTo>
                  <a:lnTo>
                    <a:pt x="1666621" y="0"/>
                  </a:lnTo>
                  <a:lnTo>
                    <a:pt x="1662684" y="3302"/>
                  </a:lnTo>
                  <a:lnTo>
                    <a:pt x="1661795" y="7366"/>
                  </a:lnTo>
                  <a:lnTo>
                    <a:pt x="1657731" y="29972"/>
                  </a:lnTo>
                  <a:lnTo>
                    <a:pt x="1648815" y="32740"/>
                  </a:lnTo>
                  <a:lnTo>
                    <a:pt x="1640243" y="36093"/>
                  </a:lnTo>
                  <a:lnTo>
                    <a:pt x="1632127" y="40030"/>
                  </a:lnTo>
                  <a:lnTo>
                    <a:pt x="1624584" y="44577"/>
                  </a:lnTo>
                  <a:lnTo>
                    <a:pt x="1605153" y="31623"/>
                  </a:lnTo>
                  <a:lnTo>
                    <a:pt x="1603375" y="30226"/>
                  </a:lnTo>
                  <a:lnTo>
                    <a:pt x="1601597" y="29591"/>
                  </a:lnTo>
                  <a:lnTo>
                    <a:pt x="1597660" y="29591"/>
                  </a:lnTo>
                  <a:lnTo>
                    <a:pt x="1595628" y="30607"/>
                  </a:lnTo>
                  <a:lnTo>
                    <a:pt x="1593723" y="32385"/>
                  </a:lnTo>
                  <a:lnTo>
                    <a:pt x="1568577" y="57531"/>
                  </a:lnTo>
                  <a:lnTo>
                    <a:pt x="1565402" y="60833"/>
                  </a:lnTo>
                  <a:lnTo>
                    <a:pt x="1565402" y="65659"/>
                  </a:lnTo>
                  <a:lnTo>
                    <a:pt x="1567815" y="68961"/>
                  </a:lnTo>
                  <a:lnTo>
                    <a:pt x="1580769" y="88392"/>
                  </a:lnTo>
                  <a:lnTo>
                    <a:pt x="1576654" y="95948"/>
                  </a:lnTo>
                  <a:lnTo>
                    <a:pt x="1572958" y="104063"/>
                  </a:lnTo>
                  <a:lnTo>
                    <a:pt x="1569720" y="112636"/>
                  </a:lnTo>
                  <a:lnTo>
                    <a:pt x="1567053" y="121539"/>
                  </a:lnTo>
                  <a:lnTo>
                    <a:pt x="1543558" y="125603"/>
                  </a:lnTo>
                  <a:lnTo>
                    <a:pt x="1539494" y="126492"/>
                  </a:lnTo>
                  <a:lnTo>
                    <a:pt x="1536192" y="129667"/>
                  </a:lnTo>
                  <a:lnTo>
                    <a:pt x="1536192" y="170180"/>
                  </a:lnTo>
                  <a:lnTo>
                    <a:pt x="1537843" y="174244"/>
                  </a:lnTo>
                  <a:lnTo>
                    <a:pt x="1540256" y="178308"/>
                  </a:lnTo>
                  <a:lnTo>
                    <a:pt x="1544320" y="179197"/>
                  </a:lnTo>
                  <a:lnTo>
                    <a:pt x="1567815" y="183261"/>
                  </a:lnTo>
                  <a:lnTo>
                    <a:pt x="1570570" y="192176"/>
                  </a:lnTo>
                  <a:lnTo>
                    <a:pt x="1573923" y="200748"/>
                  </a:lnTo>
                  <a:lnTo>
                    <a:pt x="1577860" y="208864"/>
                  </a:lnTo>
                  <a:lnTo>
                    <a:pt x="1582420" y="216408"/>
                  </a:lnTo>
                  <a:lnTo>
                    <a:pt x="1568577" y="235839"/>
                  </a:lnTo>
                  <a:lnTo>
                    <a:pt x="1566164" y="239141"/>
                  </a:lnTo>
                  <a:lnTo>
                    <a:pt x="1567053" y="243967"/>
                  </a:lnTo>
                  <a:lnTo>
                    <a:pt x="1570228" y="247269"/>
                  </a:lnTo>
                  <a:lnTo>
                    <a:pt x="1595374" y="272415"/>
                  </a:lnTo>
                  <a:lnTo>
                    <a:pt x="1597152" y="274066"/>
                  </a:lnTo>
                  <a:lnTo>
                    <a:pt x="1599311" y="274955"/>
                  </a:lnTo>
                  <a:lnTo>
                    <a:pt x="1603121" y="274955"/>
                  </a:lnTo>
                  <a:lnTo>
                    <a:pt x="1604772" y="274320"/>
                  </a:lnTo>
                  <a:lnTo>
                    <a:pt x="1605915" y="273177"/>
                  </a:lnTo>
                  <a:lnTo>
                    <a:pt x="1625346" y="260223"/>
                  </a:lnTo>
                  <a:lnTo>
                    <a:pt x="1633283" y="264782"/>
                  </a:lnTo>
                  <a:lnTo>
                    <a:pt x="1641449" y="268719"/>
                  </a:lnTo>
                  <a:lnTo>
                    <a:pt x="1650072" y="272072"/>
                  </a:lnTo>
                  <a:lnTo>
                    <a:pt x="1659382" y="274828"/>
                  </a:lnTo>
                  <a:lnTo>
                    <a:pt x="1663446" y="297434"/>
                  </a:lnTo>
                  <a:lnTo>
                    <a:pt x="1664208" y="301498"/>
                  </a:lnTo>
                  <a:lnTo>
                    <a:pt x="1667510" y="304800"/>
                  </a:lnTo>
                  <a:lnTo>
                    <a:pt x="1712087" y="304800"/>
                  </a:lnTo>
                  <a:lnTo>
                    <a:pt x="1716151" y="301498"/>
                  </a:lnTo>
                  <a:lnTo>
                    <a:pt x="1716913" y="297434"/>
                  </a:lnTo>
                  <a:lnTo>
                    <a:pt x="1718805" y="286893"/>
                  </a:lnTo>
                  <a:lnTo>
                    <a:pt x="1720977" y="274828"/>
                  </a:lnTo>
                  <a:lnTo>
                    <a:pt x="1729943" y="272072"/>
                  </a:lnTo>
                  <a:lnTo>
                    <a:pt x="1738515" y="268719"/>
                  </a:lnTo>
                  <a:lnTo>
                    <a:pt x="1746631" y="264782"/>
                  </a:lnTo>
                  <a:lnTo>
                    <a:pt x="1754251" y="260223"/>
                  </a:lnTo>
                  <a:lnTo>
                    <a:pt x="1773682" y="273177"/>
                  </a:lnTo>
                  <a:lnTo>
                    <a:pt x="1775460" y="274574"/>
                  </a:lnTo>
                  <a:lnTo>
                    <a:pt x="1777238" y="275209"/>
                  </a:lnTo>
                  <a:lnTo>
                    <a:pt x="1781048" y="275209"/>
                  </a:lnTo>
                  <a:lnTo>
                    <a:pt x="1783207" y="274193"/>
                  </a:lnTo>
                  <a:lnTo>
                    <a:pt x="1797177" y="260223"/>
                  </a:lnTo>
                  <a:lnTo>
                    <a:pt x="1802892" y="254508"/>
                  </a:lnTo>
                  <a:lnTo>
                    <a:pt x="1810131" y="247269"/>
                  </a:lnTo>
                  <a:lnTo>
                    <a:pt x="1813306" y="243967"/>
                  </a:lnTo>
                  <a:lnTo>
                    <a:pt x="1813306" y="239141"/>
                  </a:lnTo>
                  <a:lnTo>
                    <a:pt x="1810893" y="235839"/>
                  </a:lnTo>
                  <a:lnTo>
                    <a:pt x="1797939" y="216408"/>
                  </a:lnTo>
                  <a:lnTo>
                    <a:pt x="1802155" y="208864"/>
                  </a:lnTo>
                  <a:lnTo>
                    <a:pt x="1806041" y="200748"/>
                  </a:lnTo>
                  <a:lnTo>
                    <a:pt x="1809343" y="192176"/>
                  </a:lnTo>
                  <a:lnTo>
                    <a:pt x="1811782" y="183261"/>
                  </a:lnTo>
                  <a:lnTo>
                    <a:pt x="1835150" y="179197"/>
                  </a:lnTo>
                  <a:lnTo>
                    <a:pt x="1839214" y="178308"/>
                  </a:lnTo>
                  <a:lnTo>
                    <a:pt x="1842516" y="175133"/>
                  </a:lnTo>
                  <a:lnTo>
                    <a:pt x="1842516" y="130556"/>
                  </a:lnTo>
                  <a:close/>
                </a:path>
              </a:pathLst>
            </a:custGeom>
            <a:solidFill>
              <a:srgbClr val="FFFFFF"/>
            </a:solid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0248" y="418338"/>
            <a:ext cx="3144520" cy="513715"/>
          </a:xfrm>
          <a:prstGeom prst="rect">
            <a:avLst/>
          </a:prstGeom>
        </p:spPr>
        <p:txBody>
          <a:bodyPr vert="horz" wrap="square" lIns="0" tIns="13335" rIns="0" bIns="0" rtlCol="0">
            <a:spAutoFit/>
          </a:bodyPr>
          <a:lstStyle/>
          <a:p>
            <a:pPr marL="12700">
              <a:lnSpc>
                <a:spcPct val="100000"/>
              </a:lnSpc>
              <a:spcBef>
                <a:spcPts val="105"/>
              </a:spcBef>
            </a:pPr>
            <a:r>
              <a:rPr dirty="0"/>
              <a:t>Snowflake</a:t>
            </a:r>
            <a:r>
              <a:rPr spc="-75" dirty="0"/>
              <a:t> </a:t>
            </a:r>
            <a:r>
              <a:rPr spc="-5" dirty="0"/>
              <a:t>Editions</a:t>
            </a:r>
          </a:p>
        </p:txBody>
      </p:sp>
      <p:grpSp>
        <p:nvGrpSpPr>
          <p:cNvPr id="3" name="object 3"/>
          <p:cNvGrpSpPr/>
          <p:nvPr/>
        </p:nvGrpSpPr>
        <p:grpSpPr>
          <a:xfrm>
            <a:off x="272795" y="1019555"/>
            <a:ext cx="8483600" cy="1680845"/>
            <a:chOff x="272795" y="1019555"/>
            <a:chExt cx="8483600" cy="1680845"/>
          </a:xfrm>
        </p:grpSpPr>
        <p:pic>
          <p:nvPicPr>
            <p:cNvPr id="4" name="object 4"/>
            <p:cNvPicPr/>
            <p:nvPr/>
          </p:nvPicPr>
          <p:blipFill>
            <a:blip r:embed="rId2" cstate="print"/>
            <a:stretch>
              <a:fillRect/>
            </a:stretch>
          </p:blipFill>
          <p:spPr>
            <a:xfrm>
              <a:off x="6251448" y="1019555"/>
              <a:ext cx="2504567" cy="1649984"/>
            </a:xfrm>
            <a:prstGeom prst="rect">
              <a:avLst/>
            </a:prstGeom>
          </p:spPr>
        </p:pic>
        <p:pic>
          <p:nvPicPr>
            <p:cNvPr id="5" name="object 5"/>
            <p:cNvPicPr/>
            <p:nvPr/>
          </p:nvPicPr>
          <p:blipFill>
            <a:blip r:embed="rId3" cstate="print"/>
            <a:stretch>
              <a:fillRect/>
            </a:stretch>
          </p:blipFill>
          <p:spPr>
            <a:xfrm>
              <a:off x="6578345" y="1174241"/>
              <a:ext cx="1871472" cy="1018032"/>
            </a:xfrm>
            <a:prstGeom prst="rect">
              <a:avLst/>
            </a:prstGeom>
          </p:spPr>
        </p:pic>
        <p:sp>
          <p:nvSpPr>
            <p:cNvPr id="6" name="object 6"/>
            <p:cNvSpPr/>
            <p:nvPr/>
          </p:nvSpPr>
          <p:spPr>
            <a:xfrm>
              <a:off x="6578345" y="1174241"/>
              <a:ext cx="1871980" cy="1018540"/>
            </a:xfrm>
            <a:custGeom>
              <a:avLst/>
              <a:gdLst/>
              <a:ahLst/>
              <a:cxnLst/>
              <a:rect l="l" t="t" r="r" b="b"/>
              <a:pathLst>
                <a:path w="1871979" h="1018539">
                  <a:moveTo>
                    <a:pt x="0" y="509016"/>
                  </a:moveTo>
                  <a:lnTo>
                    <a:pt x="254507" y="0"/>
                  </a:lnTo>
                  <a:lnTo>
                    <a:pt x="1616963" y="0"/>
                  </a:lnTo>
                  <a:lnTo>
                    <a:pt x="1871472" y="509016"/>
                  </a:lnTo>
                  <a:lnTo>
                    <a:pt x="1616963" y="1018032"/>
                  </a:lnTo>
                  <a:lnTo>
                    <a:pt x="254507" y="1018032"/>
                  </a:lnTo>
                  <a:lnTo>
                    <a:pt x="0" y="509016"/>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2255519" y="1051559"/>
              <a:ext cx="2504567" cy="1648460"/>
            </a:xfrm>
            <a:prstGeom prst="rect">
              <a:avLst/>
            </a:prstGeom>
          </p:spPr>
        </p:pic>
        <p:pic>
          <p:nvPicPr>
            <p:cNvPr id="8" name="object 8"/>
            <p:cNvPicPr/>
            <p:nvPr/>
          </p:nvPicPr>
          <p:blipFill>
            <a:blip r:embed="rId5" cstate="print"/>
            <a:stretch>
              <a:fillRect/>
            </a:stretch>
          </p:blipFill>
          <p:spPr>
            <a:xfrm>
              <a:off x="2582418" y="1206245"/>
              <a:ext cx="1871471" cy="1016507"/>
            </a:xfrm>
            <a:prstGeom prst="rect">
              <a:avLst/>
            </a:prstGeom>
          </p:spPr>
        </p:pic>
        <p:sp>
          <p:nvSpPr>
            <p:cNvPr id="9" name="object 9"/>
            <p:cNvSpPr/>
            <p:nvPr/>
          </p:nvSpPr>
          <p:spPr>
            <a:xfrm>
              <a:off x="2582418" y="1206245"/>
              <a:ext cx="1871980" cy="1016635"/>
            </a:xfrm>
            <a:custGeom>
              <a:avLst/>
              <a:gdLst/>
              <a:ahLst/>
              <a:cxnLst/>
              <a:rect l="l" t="t" r="r" b="b"/>
              <a:pathLst>
                <a:path w="1871979" h="1016635">
                  <a:moveTo>
                    <a:pt x="0" y="508253"/>
                  </a:moveTo>
                  <a:lnTo>
                    <a:pt x="254126" y="0"/>
                  </a:lnTo>
                  <a:lnTo>
                    <a:pt x="1617345" y="0"/>
                  </a:lnTo>
                  <a:lnTo>
                    <a:pt x="1871471" y="508253"/>
                  </a:lnTo>
                  <a:lnTo>
                    <a:pt x="1617345" y="1016507"/>
                  </a:lnTo>
                  <a:lnTo>
                    <a:pt x="254126" y="1016507"/>
                  </a:lnTo>
                  <a:lnTo>
                    <a:pt x="0" y="508253"/>
                  </a:lnTo>
                  <a:close/>
                </a:path>
              </a:pathLst>
            </a:custGeom>
            <a:ln w="19050">
              <a:solidFill>
                <a:srgbClr val="00C3FF"/>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272795" y="1051559"/>
              <a:ext cx="2506091" cy="1648460"/>
            </a:xfrm>
            <a:prstGeom prst="rect">
              <a:avLst/>
            </a:prstGeom>
          </p:spPr>
        </p:pic>
        <p:pic>
          <p:nvPicPr>
            <p:cNvPr id="11" name="object 11"/>
            <p:cNvPicPr/>
            <p:nvPr/>
          </p:nvPicPr>
          <p:blipFill>
            <a:blip r:embed="rId7" cstate="print"/>
            <a:stretch>
              <a:fillRect/>
            </a:stretch>
          </p:blipFill>
          <p:spPr>
            <a:xfrm>
              <a:off x="599693" y="1206245"/>
              <a:ext cx="1872995" cy="1016507"/>
            </a:xfrm>
            <a:prstGeom prst="rect">
              <a:avLst/>
            </a:prstGeom>
          </p:spPr>
        </p:pic>
        <p:sp>
          <p:nvSpPr>
            <p:cNvPr id="12" name="object 12"/>
            <p:cNvSpPr/>
            <p:nvPr/>
          </p:nvSpPr>
          <p:spPr>
            <a:xfrm>
              <a:off x="599693" y="1206245"/>
              <a:ext cx="1873250" cy="1016635"/>
            </a:xfrm>
            <a:custGeom>
              <a:avLst/>
              <a:gdLst/>
              <a:ahLst/>
              <a:cxnLst/>
              <a:rect l="l" t="t" r="r" b="b"/>
              <a:pathLst>
                <a:path w="1873250" h="1016635">
                  <a:moveTo>
                    <a:pt x="0" y="508253"/>
                  </a:moveTo>
                  <a:lnTo>
                    <a:pt x="254127" y="0"/>
                  </a:lnTo>
                  <a:lnTo>
                    <a:pt x="1618869" y="0"/>
                  </a:lnTo>
                  <a:lnTo>
                    <a:pt x="1872995" y="508253"/>
                  </a:lnTo>
                  <a:lnTo>
                    <a:pt x="1618869" y="1016507"/>
                  </a:lnTo>
                  <a:lnTo>
                    <a:pt x="254127" y="1016507"/>
                  </a:lnTo>
                  <a:lnTo>
                    <a:pt x="0" y="508253"/>
                  </a:lnTo>
                  <a:close/>
                </a:path>
              </a:pathLst>
            </a:custGeom>
            <a:ln w="19050">
              <a:solidFill>
                <a:srgbClr val="00C3FF"/>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4250436" y="1019555"/>
              <a:ext cx="2504566" cy="1649984"/>
            </a:xfrm>
            <a:prstGeom prst="rect">
              <a:avLst/>
            </a:prstGeom>
          </p:spPr>
        </p:pic>
        <p:pic>
          <p:nvPicPr>
            <p:cNvPr id="14" name="object 14"/>
            <p:cNvPicPr/>
            <p:nvPr/>
          </p:nvPicPr>
          <p:blipFill>
            <a:blip r:embed="rId3" cstate="print"/>
            <a:stretch>
              <a:fillRect/>
            </a:stretch>
          </p:blipFill>
          <p:spPr>
            <a:xfrm>
              <a:off x="4577334" y="1174241"/>
              <a:ext cx="1871471" cy="1018032"/>
            </a:xfrm>
            <a:prstGeom prst="rect">
              <a:avLst/>
            </a:prstGeom>
          </p:spPr>
        </p:pic>
        <p:sp>
          <p:nvSpPr>
            <p:cNvPr id="15" name="object 15"/>
            <p:cNvSpPr/>
            <p:nvPr/>
          </p:nvSpPr>
          <p:spPr>
            <a:xfrm>
              <a:off x="4577334" y="1174241"/>
              <a:ext cx="1871980" cy="1018540"/>
            </a:xfrm>
            <a:custGeom>
              <a:avLst/>
              <a:gdLst/>
              <a:ahLst/>
              <a:cxnLst/>
              <a:rect l="l" t="t" r="r" b="b"/>
              <a:pathLst>
                <a:path w="1871979" h="1018539">
                  <a:moveTo>
                    <a:pt x="0" y="509016"/>
                  </a:moveTo>
                  <a:lnTo>
                    <a:pt x="254507" y="0"/>
                  </a:lnTo>
                  <a:lnTo>
                    <a:pt x="1616964" y="0"/>
                  </a:lnTo>
                  <a:lnTo>
                    <a:pt x="1871471" y="509016"/>
                  </a:lnTo>
                  <a:lnTo>
                    <a:pt x="1616964" y="1018032"/>
                  </a:lnTo>
                  <a:lnTo>
                    <a:pt x="254507" y="1018032"/>
                  </a:lnTo>
                  <a:lnTo>
                    <a:pt x="0" y="509016"/>
                  </a:lnTo>
                  <a:close/>
                </a:path>
              </a:pathLst>
            </a:custGeom>
            <a:ln w="19050">
              <a:solidFill>
                <a:srgbClr val="00C3FF"/>
              </a:solidFill>
            </a:ln>
          </p:spPr>
          <p:txBody>
            <a:bodyPr wrap="square" lIns="0" tIns="0" rIns="0" bIns="0" rtlCol="0"/>
            <a:lstStyle/>
            <a:p>
              <a:endParaRPr/>
            </a:p>
          </p:txBody>
        </p:sp>
      </p:grpSp>
      <p:sp>
        <p:nvSpPr>
          <p:cNvPr id="16" name="object 16"/>
          <p:cNvSpPr txBox="1"/>
          <p:nvPr/>
        </p:nvSpPr>
        <p:spPr>
          <a:xfrm>
            <a:off x="1104696" y="1676222"/>
            <a:ext cx="82613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65" dirty="0">
                <a:solidFill>
                  <a:srgbClr val="00C3FF"/>
                </a:solidFill>
                <a:latin typeface="Trebuchet MS"/>
                <a:cs typeface="Trebuchet MS"/>
              </a:rPr>
              <a:t>t</a:t>
            </a:r>
            <a:r>
              <a:rPr sz="1600" b="1" spc="-60" dirty="0">
                <a:solidFill>
                  <a:srgbClr val="00C3FF"/>
                </a:solidFill>
                <a:latin typeface="Trebuchet MS"/>
                <a:cs typeface="Trebuchet MS"/>
              </a:rPr>
              <a:t>anda</a:t>
            </a:r>
            <a:r>
              <a:rPr sz="1600" b="1" spc="-55" dirty="0">
                <a:solidFill>
                  <a:srgbClr val="00C3FF"/>
                </a:solidFill>
                <a:latin typeface="Trebuchet MS"/>
                <a:cs typeface="Trebuchet MS"/>
              </a:rPr>
              <a:t>rd</a:t>
            </a:r>
            <a:endParaRPr sz="1600">
              <a:latin typeface="Trebuchet MS"/>
              <a:cs typeface="Trebuchet MS"/>
            </a:endParaRPr>
          </a:p>
        </p:txBody>
      </p:sp>
      <p:sp>
        <p:nvSpPr>
          <p:cNvPr id="17" name="object 17"/>
          <p:cNvSpPr txBox="1"/>
          <p:nvPr/>
        </p:nvSpPr>
        <p:spPr>
          <a:xfrm>
            <a:off x="3049016" y="1676780"/>
            <a:ext cx="938530" cy="269240"/>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C3FF"/>
                </a:solidFill>
                <a:latin typeface="Trebuchet MS"/>
                <a:cs typeface="Trebuchet MS"/>
              </a:rPr>
              <a:t>Enterprise</a:t>
            </a:r>
            <a:endParaRPr sz="1600">
              <a:latin typeface="Trebuchet MS"/>
              <a:cs typeface="Trebuchet MS"/>
            </a:endParaRPr>
          </a:p>
        </p:txBody>
      </p:sp>
      <p:sp>
        <p:nvSpPr>
          <p:cNvPr id="18" name="object 18"/>
          <p:cNvSpPr txBox="1"/>
          <p:nvPr/>
        </p:nvSpPr>
        <p:spPr>
          <a:xfrm>
            <a:off x="6866890" y="1656968"/>
            <a:ext cx="1293495" cy="26924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V</a:t>
            </a:r>
            <a:r>
              <a:rPr sz="1600" b="1" spc="-45" dirty="0">
                <a:solidFill>
                  <a:srgbClr val="00C3FF"/>
                </a:solidFill>
                <a:latin typeface="Trebuchet MS"/>
                <a:cs typeface="Trebuchet MS"/>
              </a:rPr>
              <a:t>i</a:t>
            </a:r>
            <a:r>
              <a:rPr sz="1600" b="1" spc="-100" dirty="0">
                <a:solidFill>
                  <a:srgbClr val="00C3FF"/>
                </a:solidFill>
                <a:latin typeface="Trebuchet MS"/>
                <a:cs typeface="Trebuchet MS"/>
              </a:rPr>
              <a:t>r</a:t>
            </a:r>
            <a:r>
              <a:rPr sz="1600" b="1" spc="-60" dirty="0">
                <a:solidFill>
                  <a:srgbClr val="00C3FF"/>
                </a:solidFill>
                <a:latin typeface="Trebuchet MS"/>
                <a:cs typeface="Trebuchet MS"/>
              </a:rPr>
              <a:t>t</a:t>
            </a:r>
            <a:r>
              <a:rPr sz="1600" b="1" spc="-65" dirty="0">
                <a:solidFill>
                  <a:srgbClr val="00C3FF"/>
                </a:solidFill>
                <a:latin typeface="Trebuchet MS"/>
                <a:cs typeface="Trebuchet MS"/>
              </a:rPr>
              <a:t>u</a:t>
            </a:r>
            <a:r>
              <a:rPr sz="1600" b="1" spc="-40" dirty="0">
                <a:solidFill>
                  <a:srgbClr val="00C3FF"/>
                </a:solidFill>
                <a:latin typeface="Trebuchet MS"/>
                <a:cs typeface="Trebuchet MS"/>
              </a:rPr>
              <a:t>al</a:t>
            </a:r>
            <a:r>
              <a:rPr sz="1600" b="1" spc="-100" dirty="0">
                <a:solidFill>
                  <a:srgbClr val="00C3FF"/>
                </a:solidFill>
                <a:latin typeface="Trebuchet MS"/>
                <a:cs typeface="Trebuchet MS"/>
              </a:rPr>
              <a:t> </a:t>
            </a:r>
            <a:r>
              <a:rPr sz="1600" b="1" spc="-55" dirty="0">
                <a:solidFill>
                  <a:srgbClr val="00C3FF"/>
                </a:solidFill>
                <a:latin typeface="Trebuchet MS"/>
                <a:cs typeface="Trebuchet MS"/>
              </a:rPr>
              <a:t>P</a:t>
            </a:r>
            <a:r>
              <a:rPr sz="1600" b="1" spc="-50" dirty="0">
                <a:solidFill>
                  <a:srgbClr val="00C3FF"/>
                </a:solidFill>
                <a:latin typeface="Trebuchet MS"/>
                <a:cs typeface="Trebuchet MS"/>
              </a:rPr>
              <a:t>r</a:t>
            </a:r>
            <a:r>
              <a:rPr sz="1600" b="1" spc="-45" dirty="0">
                <a:solidFill>
                  <a:srgbClr val="00C3FF"/>
                </a:solidFill>
                <a:latin typeface="Trebuchet MS"/>
                <a:cs typeface="Trebuchet MS"/>
              </a:rPr>
              <a:t>i</a:t>
            </a:r>
            <a:r>
              <a:rPr sz="1600" b="1" spc="-85" dirty="0">
                <a:solidFill>
                  <a:srgbClr val="00C3FF"/>
                </a:solidFill>
                <a:latin typeface="Trebuchet MS"/>
                <a:cs typeface="Trebuchet MS"/>
              </a:rPr>
              <a:t>v</a:t>
            </a:r>
            <a:r>
              <a:rPr sz="1600" b="1" spc="-70" dirty="0">
                <a:solidFill>
                  <a:srgbClr val="00C3FF"/>
                </a:solidFill>
                <a:latin typeface="Trebuchet MS"/>
                <a:cs typeface="Trebuchet MS"/>
              </a:rPr>
              <a:t>ate</a:t>
            </a:r>
            <a:endParaRPr sz="1600">
              <a:latin typeface="Trebuchet MS"/>
              <a:cs typeface="Trebuchet MS"/>
            </a:endParaRPr>
          </a:p>
        </p:txBody>
      </p:sp>
      <p:grpSp>
        <p:nvGrpSpPr>
          <p:cNvPr id="19" name="object 19"/>
          <p:cNvGrpSpPr/>
          <p:nvPr/>
        </p:nvGrpSpPr>
        <p:grpSpPr>
          <a:xfrm>
            <a:off x="1385316" y="1290827"/>
            <a:ext cx="6338570" cy="421005"/>
            <a:chOff x="1385316" y="1290827"/>
            <a:chExt cx="6338570" cy="421005"/>
          </a:xfrm>
        </p:grpSpPr>
        <p:sp>
          <p:nvSpPr>
            <p:cNvPr id="20" name="object 20"/>
            <p:cNvSpPr/>
            <p:nvPr/>
          </p:nvSpPr>
          <p:spPr>
            <a:xfrm>
              <a:off x="7415783" y="1290827"/>
              <a:ext cx="307975" cy="285115"/>
            </a:xfrm>
            <a:custGeom>
              <a:avLst/>
              <a:gdLst/>
              <a:ahLst/>
              <a:cxnLst/>
              <a:rect l="l" t="t" r="r" b="b"/>
              <a:pathLst>
                <a:path w="307975" h="285115">
                  <a:moveTo>
                    <a:pt x="208407" y="231394"/>
                  </a:moveTo>
                  <a:lnTo>
                    <a:pt x="100965" y="231394"/>
                  </a:lnTo>
                  <a:lnTo>
                    <a:pt x="90314" y="233388"/>
                  </a:lnTo>
                  <a:lnTo>
                    <a:pt x="81867" y="238871"/>
                  </a:lnTo>
                  <a:lnTo>
                    <a:pt x="76301" y="247092"/>
                  </a:lnTo>
                  <a:lnTo>
                    <a:pt x="74295" y="257301"/>
                  </a:lnTo>
                  <a:lnTo>
                    <a:pt x="74295" y="280924"/>
                  </a:lnTo>
                  <a:lnTo>
                    <a:pt x="78359" y="284988"/>
                  </a:lnTo>
                  <a:lnTo>
                    <a:pt x="231013" y="284988"/>
                  </a:lnTo>
                  <a:lnTo>
                    <a:pt x="235076" y="280924"/>
                  </a:lnTo>
                  <a:lnTo>
                    <a:pt x="235076" y="267970"/>
                  </a:lnTo>
                  <a:lnTo>
                    <a:pt x="88900" y="267970"/>
                  </a:lnTo>
                  <a:lnTo>
                    <a:pt x="88900" y="253237"/>
                  </a:lnTo>
                  <a:lnTo>
                    <a:pt x="92964" y="249300"/>
                  </a:lnTo>
                  <a:lnTo>
                    <a:pt x="233471" y="249300"/>
                  </a:lnTo>
                  <a:lnTo>
                    <a:pt x="232963" y="246770"/>
                  </a:lnTo>
                  <a:lnTo>
                    <a:pt x="227218" y="238585"/>
                  </a:lnTo>
                  <a:lnTo>
                    <a:pt x="218735" y="233281"/>
                  </a:lnTo>
                  <a:lnTo>
                    <a:pt x="208407" y="231394"/>
                  </a:lnTo>
                  <a:close/>
                </a:path>
                <a:path w="307975" h="285115">
                  <a:moveTo>
                    <a:pt x="233471" y="249300"/>
                  </a:moveTo>
                  <a:lnTo>
                    <a:pt x="210058" y="249300"/>
                  </a:lnTo>
                  <a:lnTo>
                    <a:pt x="214122" y="253237"/>
                  </a:lnTo>
                  <a:lnTo>
                    <a:pt x="214122" y="267970"/>
                  </a:lnTo>
                  <a:lnTo>
                    <a:pt x="235076" y="267970"/>
                  </a:lnTo>
                  <a:lnTo>
                    <a:pt x="235076" y="257301"/>
                  </a:lnTo>
                  <a:lnTo>
                    <a:pt x="233471" y="249300"/>
                  </a:lnTo>
                  <a:close/>
                </a:path>
                <a:path w="307975" h="285115">
                  <a:moveTo>
                    <a:pt x="152654" y="0"/>
                  </a:moveTo>
                  <a:lnTo>
                    <a:pt x="142077" y="2121"/>
                  </a:lnTo>
                  <a:lnTo>
                    <a:pt x="133667" y="7826"/>
                  </a:lnTo>
                  <a:lnTo>
                    <a:pt x="128115" y="16127"/>
                  </a:lnTo>
                  <a:lnTo>
                    <a:pt x="126111" y="26035"/>
                  </a:lnTo>
                  <a:lnTo>
                    <a:pt x="126111" y="30099"/>
                  </a:lnTo>
                  <a:lnTo>
                    <a:pt x="110561" y="38512"/>
                  </a:lnTo>
                  <a:lnTo>
                    <a:pt x="98901" y="44481"/>
                  </a:lnTo>
                  <a:lnTo>
                    <a:pt x="88892" y="48315"/>
                  </a:lnTo>
                  <a:lnTo>
                    <a:pt x="78359" y="50292"/>
                  </a:lnTo>
                  <a:lnTo>
                    <a:pt x="126873" y="50292"/>
                  </a:lnTo>
                  <a:lnTo>
                    <a:pt x="126873" y="231394"/>
                  </a:lnTo>
                  <a:lnTo>
                    <a:pt x="142240" y="231394"/>
                  </a:lnTo>
                  <a:lnTo>
                    <a:pt x="142240" y="21082"/>
                  </a:lnTo>
                  <a:lnTo>
                    <a:pt x="146304" y="17145"/>
                  </a:lnTo>
                  <a:lnTo>
                    <a:pt x="176800" y="17145"/>
                  </a:lnTo>
                  <a:lnTo>
                    <a:pt x="176460" y="15430"/>
                  </a:lnTo>
                  <a:lnTo>
                    <a:pt x="170799" y="7207"/>
                  </a:lnTo>
                  <a:lnTo>
                    <a:pt x="162542" y="1889"/>
                  </a:lnTo>
                  <a:lnTo>
                    <a:pt x="152654" y="0"/>
                  </a:lnTo>
                  <a:close/>
                </a:path>
                <a:path w="307975" h="285115">
                  <a:moveTo>
                    <a:pt x="176800" y="17145"/>
                  </a:moveTo>
                  <a:lnTo>
                    <a:pt x="156718" y="17145"/>
                  </a:lnTo>
                  <a:lnTo>
                    <a:pt x="160782" y="21082"/>
                  </a:lnTo>
                  <a:lnTo>
                    <a:pt x="160782" y="231394"/>
                  </a:lnTo>
                  <a:lnTo>
                    <a:pt x="181737" y="231394"/>
                  </a:lnTo>
                  <a:lnTo>
                    <a:pt x="181737" y="50292"/>
                  </a:lnTo>
                  <a:lnTo>
                    <a:pt x="226187" y="50292"/>
                  </a:lnTo>
                  <a:lnTo>
                    <a:pt x="215727" y="47511"/>
                  </a:lnTo>
                  <a:lnTo>
                    <a:pt x="205755" y="43576"/>
                  </a:lnTo>
                  <a:lnTo>
                    <a:pt x="194093" y="37951"/>
                  </a:lnTo>
                  <a:lnTo>
                    <a:pt x="178562" y="30099"/>
                  </a:lnTo>
                  <a:lnTo>
                    <a:pt x="178562" y="26035"/>
                  </a:lnTo>
                  <a:lnTo>
                    <a:pt x="176800" y="17145"/>
                  </a:lnTo>
                  <a:close/>
                </a:path>
                <a:path w="307975" h="285115">
                  <a:moveTo>
                    <a:pt x="10414" y="43687"/>
                  </a:moveTo>
                  <a:lnTo>
                    <a:pt x="5699" y="43699"/>
                  </a:lnTo>
                  <a:lnTo>
                    <a:pt x="2794" y="45974"/>
                  </a:lnTo>
                  <a:lnTo>
                    <a:pt x="1650" y="49530"/>
                  </a:lnTo>
                  <a:lnTo>
                    <a:pt x="0" y="54483"/>
                  </a:lnTo>
                  <a:lnTo>
                    <a:pt x="1650" y="59309"/>
                  </a:lnTo>
                  <a:lnTo>
                    <a:pt x="7239" y="60960"/>
                  </a:lnTo>
                  <a:lnTo>
                    <a:pt x="13716" y="63373"/>
                  </a:lnTo>
                  <a:lnTo>
                    <a:pt x="21082" y="65786"/>
                  </a:lnTo>
                  <a:lnTo>
                    <a:pt x="29083" y="67437"/>
                  </a:lnTo>
                  <a:lnTo>
                    <a:pt x="31496" y="74675"/>
                  </a:lnTo>
                  <a:lnTo>
                    <a:pt x="35560" y="81152"/>
                  </a:lnTo>
                  <a:lnTo>
                    <a:pt x="41148" y="84455"/>
                  </a:lnTo>
                  <a:lnTo>
                    <a:pt x="3301" y="146938"/>
                  </a:lnTo>
                  <a:lnTo>
                    <a:pt x="1650" y="147827"/>
                  </a:lnTo>
                  <a:lnTo>
                    <a:pt x="1650" y="160782"/>
                  </a:lnTo>
                  <a:lnTo>
                    <a:pt x="5907" y="181919"/>
                  </a:lnTo>
                  <a:lnTo>
                    <a:pt x="17510" y="199199"/>
                  </a:lnTo>
                  <a:lnTo>
                    <a:pt x="34708" y="210859"/>
                  </a:lnTo>
                  <a:lnTo>
                    <a:pt x="55752" y="215137"/>
                  </a:lnTo>
                  <a:lnTo>
                    <a:pt x="76356" y="210859"/>
                  </a:lnTo>
                  <a:lnTo>
                    <a:pt x="93329" y="199199"/>
                  </a:lnTo>
                  <a:lnTo>
                    <a:pt x="95657" y="195707"/>
                  </a:lnTo>
                  <a:lnTo>
                    <a:pt x="52577" y="195707"/>
                  </a:lnTo>
                  <a:lnTo>
                    <a:pt x="38824" y="192861"/>
                  </a:lnTo>
                  <a:lnTo>
                    <a:pt x="27511" y="185134"/>
                  </a:lnTo>
                  <a:lnTo>
                    <a:pt x="19841" y="173739"/>
                  </a:lnTo>
                  <a:lnTo>
                    <a:pt x="17018" y="159893"/>
                  </a:lnTo>
                  <a:lnTo>
                    <a:pt x="109093" y="159893"/>
                  </a:lnTo>
                  <a:lnTo>
                    <a:pt x="109093" y="148589"/>
                  </a:lnTo>
                  <a:lnTo>
                    <a:pt x="108204" y="146938"/>
                  </a:lnTo>
                  <a:lnTo>
                    <a:pt x="105212" y="142112"/>
                  </a:lnTo>
                  <a:lnTo>
                    <a:pt x="24257" y="142112"/>
                  </a:lnTo>
                  <a:lnTo>
                    <a:pt x="52577" y="95885"/>
                  </a:lnTo>
                  <a:lnTo>
                    <a:pt x="76554" y="95885"/>
                  </a:lnTo>
                  <a:lnTo>
                    <a:pt x="69469" y="84455"/>
                  </a:lnTo>
                  <a:lnTo>
                    <a:pt x="75946" y="82042"/>
                  </a:lnTo>
                  <a:lnTo>
                    <a:pt x="80010" y="75564"/>
                  </a:lnTo>
                  <a:lnTo>
                    <a:pt x="81120" y="70612"/>
                  </a:lnTo>
                  <a:lnTo>
                    <a:pt x="47751" y="70612"/>
                  </a:lnTo>
                  <a:lnTo>
                    <a:pt x="43688" y="66548"/>
                  </a:lnTo>
                  <a:lnTo>
                    <a:pt x="43808" y="60960"/>
                  </a:lnTo>
                  <a:lnTo>
                    <a:pt x="44450" y="56896"/>
                  </a:lnTo>
                  <a:lnTo>
                    <a:pt x="47751" y="52832"/>
                  </a:lnTo>
                  <a:lnTo>
                    <a:pt x="122025" y="52832"/>
                  </a:lnTo>
                  <a:lnTo>
                    <a:pt x="126873" y="50292"/>
                  </a:lnTo>
                  <a:lnTo>
                    <a:pt x="78359" y="50292"/>
                  </a:lnTo>
                  <a:lnTo>
                    <a:pt x="77883" y="49530"/>
                  </a:lnTo>
                  <a:lnTo>
                    <a:pt x="29845" y="49530"/>
                  </a:lnTo>
                  <a:lnTo>
                    <a:pt x="24257" y="48768"/>
                  </a:lnTo>
                  <a:lnTo>
                    <a:pt x="17780" y="46355"/>
                  </a:lnTo>
                  <a:lnTo>
                    <a:pt x="12954" y="44704"/>
                  </a:lnTo>
                  <a:lnTo>
                    <a:pt x="11684" y="44069"/>
                  </a:lnTo>
                  <a:lnTo>
                    <a:pt x="10414" y="43687"/>
                  </a:lnTo>
                  <a:close/>
                </a:path>
                <a:path w="307975" h="285115">
                  <a:moveTo>
                    <a:pt x="250444" y="34162"/>
                  </a:moveTo>
                  <a:lnTo>
                    <a:pt x="242456" y="35325"/>
                  </a:lnTo>
                  <a:lnTo>
                    <a:pt x="235600" y="38608"/>
                  </a:lnTo>
                  <a:lnTo>
                    <a:pt x="230102" y="43699"/>
                  </a:lnTo>
                  <a:lnTo>
                    <a:pt x="226187" y="50292"/>
                  </a:lnTo>
                  <a:lnTo>
                    <a:pt x="181737" y="50292"/>
                  </a:lnTo>
                  <a:lnTo>
                    <a:pt x="194483" y="56896"/>
                  </a:lnTo>
                  <a:lnTo>
                    <a:pt x="205454" y="62007"/>
                  </a:lnTo>
                  <a:lnTo>
                    <a:pt x="216134" y="65758"/>
                  </a:lnTo>
                  <a:lnTo>
                    <a:pt x="227838" y="68199"/>
                  </a:lnTo>
                  <a:lnTo>
                    <a:pt x="230250" y="75564"/>
                  </a:lnTo>
                  <a:lnTo>
                    <a:pt x="234315" y="80391"/>
                  </a:lnTo>
                  <a:lnTo>
                    <a:pt x="240030" y="84455"/>
                  </a:lnTo>
                  <a:lnTo>
                    <a:pt x="201930" y="146938"/>
                  </a:lnTo>
                  <a:lnTo>
                    <a:pt x="200406" y="147827"/>
                  </a:lnTo>
                  <a:lnTo>
                    <a:pt x="200406" y="160782"/>
                  </a:lnTo>
                  <a:lnTo>
                    <a:pt x="204662" y="181919"/>
                  </a:lnTo>
                  <a:lnTo>
                    <a:pt x="216265" y="199199"/>
                  </a:lnTo>
                  <a:lnTo>
                    <a:pt x="233463" y="210859"/>
                  </a:lnTo>
                  <a:lnTo>
                    <a:pt x="254508" y="215137"/>
                  </a:lnTo>
                  <a:lnTo>
                    <a:pt x="275111" y="210859"/>
                  </a:lnTo>
                  <a:lnTo>
                    <a:pt x="292084" y="199199"/>
                  </a:lnTo>
                  <a:lnTo>
                    <a:pt x="294412" y="195707"/>
                  </a:lnTo>
                  <a:lnTo>
                    <a:pt x="249682" y="195707"/>
                  </a:lnTo>
                  <a:lnTo>
                    <a:pt x="235928" y="192861"/>
                  </a:lnTo>
                  <a:lnTo>
                    <a:pt x="224615" y="185134"/>
                  </a:lnTo>
                  <a:lnTo>
                    <a:pt x="216945" y="173739"/>
                  </a:lnTo>
                  <a:lnTo>
                    <a:pt x="214122" y="159893"/>
                  </a:lnTo>
                  <a:lnTo>
                    <a:pt x="307848" y="159893"/>
                  </a:lnTo>
                  <a:lnTo>
                    <a:pt x="307848" y="148589"/>
                  </a:lnTo>
                  <a:lnTo>
                    <a:pt x="307086" y="146938"/>
                  </a:lnTo>
                  <a:lnTo>
                    <a:pt x="304084" y="142112"/>
                  </a:lnTo>
                  <a:lnTo>
                    <a:pt x="221361" y="142112"/>
                  </a:lnTo>
                  <a:lnTo>
                    <a:pt x="249682" y="95885"/>
                  </a:lnTo>
                  <a:lnTo>
                    <a:pt x="275332" y="95885"/>
                  </a:lnTo>
                  <a:lnTo>
                    <a:pt x="268224" y="84455"/>
                  </a:lnTo>
                  <a:lnTo>
                    <a:pt x="269875" y="81152"/>
                  </a:lnTo>
                  <a:lnTo>
                    <a:pt x="273939" y="74675"/>
                  </a:lnTo>
                  <a:lnTo>
                    <a:pt x="274794" y="70612"/>
                  </a:lnTo>
                  <a:lnTo>
                    <a:pt x="243967" y="70612"/>
                  </a:lnTo>
                  <a:lnTo>
                    <a:pt x="240030" y="66548"/>
                  </a:lnTo>
                  <a:lnTo>
                    <a:pt x="240049" y="56876"/>
                  </a:lnTo>
                  <a:lnTo>
                    <a:pt x="243967" y="52832"/>
                  </a:lnTo>
                  <a:lnTo>
                    <a:pt x="304260" y="52832"/>
                  </a:lnTo>
                  <a:lnTo>
                    <a:pt x="303022" y="49530"/>
                  </a:lnTo>
                  <a:lnTo>
                    <a:pt x="274700" y="49530"/>
                  </a:lnTo>
                  <a:lnTo>
                    <a:pt x="270785" y="43378"/>
                  </a:lnTo>
                  <a:lnTo>
                    <a:pt x="265270" y="38504"/>
                  </a:lnTo>
                  <a:lnTo>
                    <a:pt x="258431" y="35313"/>
                  </a:lnTo>
                  <a:lnTo>
                    <a:pt x="250444" y="34162"/>
                  </a:lnTo>
                  <a:close/>
                </a:path>
                <a:path w="307975" h="285115">
                  <a:moveTo>
                    <a:pt x="109093" y="159893"/>
                  </a:moveTo>
                  <a:lnTo>
                    <a:pt x="88138" y="159893"/>
                  </a:lnTo>
                  <a:lnTo>
                    <a:pt x="85742" y="173739"/>
                  </a:lnTo>
                  <a:lnTo>
                    <a:pt x="78216" y="185134"/>
                  </a:lnTo>
                  <a:lnTo>
                    <a:pt x="66760" y="192861"/>
                  </a:lnTo>
                  <a:lnTo>
                    <a:pt x="52577" y="195707"/>
                  </a:lnTo>
                  <a:lnTo>
                    <a:pt x="95657" y="195707"/>
                  </a:lnTo>
                  <a:lnTo>
                    <a:pt x="104848" y="181919"/>
                  </a:lnTo>
                  <a:lnTo>
                    <a:pt x="109093" y="160782"/>
                  </a:lnTo>
                  <a:lnTo>
                    <a:pt x="109093" y="159893"/>
                  </a:lnTo>
                  <a:close/>
                </a:path>
                <a:path w="307975" h="285115">
                  <a:moveTo>
                    <a:pt x="307848" y="159893"/>
                  </a:moveTo>
                  <a:lnTo>
                    <a:pt x="284352" y="159893"/>
                  </a:lnTo>
                  <a:lnTo>
                    <a:pt x="281543" y="173739"/>
                  </a:lnTo>
                  <a:lnTo>
                    <a:pt x="273970" y="185134"/>
                  </a:lnTo>
                  <a:lnTo>
                    <a:pt x="262921" y="192861"/>
                  </a:lnTo>
                  <a:lnTo>
                    <a:pt x="249682" y="195707"/>
                  </a:lnTo>
                  <a:lnTo>
                    <a:pt x="294412" y="195707"/>
                  </a:lnTo>
                  <a:lnTo>
                    <a:pt x="303603" y="181919"/>
                  </a:lnTo>
                  <a:lnTo>
                    <a:pt x="307848" y="160782"/>
                  </a:lnTo>
                  <a:lnTo>
                    <a:pt x="307848" y="159893"/>
                  </a:lnTo>
                  <a:close/>
                </a:path>
                <a:path w="307975" h="285115">
                  <a:moveTo>
                    <a:pt x="76554" y="95885"/>
                  </a:moveTo>
                  <a:lnTo>
                    <a:pt x="52577" y="95885"/>
                  </a:lnTo>
                  <a:lnTo>
                    <a:pt x="80772" y="142112"/>
                  </a:lnTo>
                  <a:lnTo>
                    <a:pt x="105212" y="142112"/>
                  </a:lnTo>
                  <a:lnTo>
                    <a:pt x="76554" y="95885"/>
                  </a:lnTo>
                  <a:close/>
                </a:path>
                <a:path w="307975" h="285115">
                  <a:moveTo>
                    <a:pt x="275332" y="95885"/>
                  </a:moveTo>
                  <a:lnTo>
                    <a:pt x="249682" y="95885"/>
                  </a:lnTo>
                  <a:lnTo>
                    <a:pt x="277875" y="142112"/>
                  </a:lnTo>
                  <a:lnTo>
                    <a:pt x="304084" y="142112"/>
                  </a:lnTo>
                  <a:lnTo>
                    <a:pt x="275332" y="95885"/>
                  </a:lnTo>
                  <a:close/>
                </a:path>
                <a:path w="307975" h="285115">
                  <a:moveTo>
                    <a:pt x="122025" y="52832"/>
                  </a:moveTo>
                  <a:lnTo>
                    <a:pt x="57404" y="52832"/>
                  </a:lnTo>
                  <a:lnTo>
                    <a:pt x="61448" y="56876"/>
                  </a:lnTo>
                  <a:lnTo>
                    <a:pt x="61468" y="66548"/>
                  </a:lnTo>
                  <a:lnTo>
                    <a:pt x="57404" y="70612"/>
                  </a:lnTo>
                  <a:lnTo>
                    <a:pt x="81120" y="70612"/>
                  </a:lnTo>
                  <a:lnTo>
                    <a:pt x="81661" y="68199"/>
                  </a:lnTo>
                  <a:lnTo>
                    <a:pt x="93225" y="65758"/>
                  </a:lnTo>
                  <a:lnTo>
                    <a:pt x="103600" y="62007"/>
                  </a:lnTo>
                  <a:lnTo>
                    <a:pt x="114307" y="56876"/>
                  </a:lnTo>
                  <a:lnTo>
                    <a:pt x="122025" y="52832"/>
                  </a:lnTo>
                  <a:close/>
                </a:path>
                <a:path w="307975" h="285115">
                  <a:moveTo>
                    <a:pt x="304260" y="52832"/>
                  </a:moveTo>
                  <a:lnTo>
                    <a:pt x="254508" y="52832"/>
                  </a:lnTo>
                  <a:lnTo>
                    <a:pt x="258552" y="56876"/>
                  </a:lnTo>
                  <a:lnTo>
                    <a:pt x="258572" y="66548"/>
                  </a:lnTo>
                  <a:lnTo>
                    <a:pt x="254508" y="70612"/>
                  </a:lnTo>
                  <a:lnTo>
                    <a:pt x="274794" y="70612"/>
                  </a:lnTo>
                  <a:lnTo>
                    <a:pt x="275463" y="67437"/>
                  </a:lnTo>
                  <a:lnTo>
                    <a:pt x="282921" y="65758"/>
                  </a:lnTo>
                  <a:lnTo>
                    <a:pt x="290830" y="63373"/>
                  </a:lnTo>
                  <a:lnTo>
                    <a:pt x="298069" y="60960"/>
                  </a:lnTo>
                  <a:lnTo>
                    <a:pt x="303022" y="58420"/>
                  </a:lnTo>
                  <a:lnTo>
                    <a:pt x="304546" y="53594"/>
                  </a:lnTo>
                  <a:lnTo>
                    <a:pt x="304260" y="52832"/>
                  </a:lnTo>
                  <a:close/>
                </a:path>
                <a:path w="307975" h="285115">
                  <a:moveTo>
                    <a:pt x="54101" y="34162"/>
                  </a:moveTo>
                  <a:lnTo>
                    <a:pt x="47019" y="35325"/>
                  </a:lnTo>
                  <a:lnTo>
                    <a:pt x="40497" y="38512"/>
                  </a:lnTo>
                  <a:lnTo>
                    <a:pt x="34688" y="43378"/>
                  </a:lnTo>
                  <a:lnTo>
                    <a:pt x="29845" y="49530"/>
                  </a:lnTo>
                  <a:lnTo>
                    <a:pt x="77883" y="49530"/>
                  </a:lnTo>
                  <a:lnTo>
                    <a:pt x="74443" y="44021"/>
                  </a:lnTo>
                  <a:lnTo>
                    <a:pt x="68945" y="38893"/>
                  </a:lnTo>
                  <a:lnTo>
                    <a:pt x="62089" y="35433"/>
                  </a:lnTo>
                  <a:lnTo>
                    <a:pt x="54101" y="34162"/>
                  </a:lnTo>
                  <a:close/>
                </a:path>
                <a:path w="307975" h="285115">
                  <a:moveTo>
                    <a:pt x="298069" y="43687"/>
                  </a:moveTo>
                  <a:lnTo>
                    <a:pt x="293842" y="43699"/>
                  </a:lnTo>
                  <a:lnTo>
                    <a:pt x="292735" y="44069"/>
                  </a:lnTo>
                  <a:lnTo>
                    <a:pt x="291719" y="44704"/>
                  </a:lnTo>
                  <a:lnTo>
                    <a:pt x="285242" y="46355"/>
                  </a:lnTo>
                  <a:lnTo>
                    <a:pt x="280416" y="48768"/>
                  </a:lnTo>
                  <a:lnTo>
                    <a:pt x="274700" y="49530"/>
                  </a:lnTo>
                  <a:lnTo>
                    <a:pt x="303022" y="49530"/>
                  </a:lnTo>
                  <a:lnTo>
                    <a:pt x="301244" y="45974"/>
                  </a:lnTo>
                  <a:lnTo>
                    <a:pt x="298069" y="43687"/>
                  </a:lnTo>
                  <a:close/>
                </a:path>
              </a:pathLst>
            </a:custGeom>
            <a:solidFill>
              <a:srgbClr val="FFFFFF"/>
            </a:solidFill>
          </p:spPr>
          <p:txBody>
            <a:bodyPr wrap="square" lIns="0" tIns="0" rIns="0" bIns="0" rtlCol="0"/>
            <a:lstStyle/>
            <a:p>
              <a:endParaRPr/>
            </a:p>
          </p:txBody>
        </p:sp>
        <p:pic>
          <p:nvPicPr>
            <p:cNvPr id="21" name="object 21"/>
            <p:cNvPicPr/>
            <p:nvPr/>
          </p:nvPicPr>
          <p:blipFill>
            <a:blip r:embed="rId8" cstate="print"/>
            <a:stretch>
              <a:fillRect/>
            </a:stretch>
          </p:blipFill>
          <p:spPr>
            <a:xfrm>
              <a:off x="5382768" y="1450847"/>
              <a:ext cx="106680" cy="124967"/>
            </a:xfrm>
            <a:prstGeom prst="rect">
              <a:avLst/>
            </a:prstGeom>
          </p:spPr>
        </p:pic>
        <p:sp>
          <p:nvSpPr>
            <p:cNvPr id="22" name="object 22"/>
            <p:cNvSpPr/>
            <p:nvPr/>
          </p:nvSpPr>
          <p:spPr>
            <a:xfrm>
              <a:off x="5346192" y="1307591"/>
              <a:ext cx="303530" cy="302260"/>
            </a:xfrm>
            <a:custGeom>
              <a:avLst/>
              <a:gdLst/>
              <a:ahLst/>
              <a:cxnLst/>
              <a:rect l="l" t="t" r="r" b="b"/>
              <a:pathLst>
                <a:path w="303529" h="302259">
                  <a:moveTo>
                    <a:pt x="266700" y="235585"/>
                  </a:moveTo>
                  <a:lnTo>
                    <a:pt x="262636" y="231648"/>
                  </a:lnTo>
                  <a:lnTo>
                    <a:pt x="168910" y="231648"/>
                  </a:lnTo>
                  <a:lnTo>
                    <a:pt x="164084" y="231648"/>
                  </a:lnTo>
                  <a:lnTo>
                    <a:pt x="160020" y="235585"/>
                  </a:lnTo>
                  <a:lnTo>
                    <a:pt x="160020" y="245999"/>
                  </a:lnTo>
                  <a:lnTo>
                    <a:pt x="164084" y="249936"/>
                  </a:lnTo>
                  <a:lnTo>
                    <a:pt x="262636" y="249936"/>
                  </a:lnTo>
                  <a:lnTo>
                    <a:pt x="266700" y="245999"/>
                  </a:lnTo>
                  <a:lnTo>
                    <a:pt x="266700" y="235585"/>
                  </a:lnTo>
                  <a:close/>
                </a:path>
                <a:path w="303529" h="302259">
                  <a:moveTo>
                    <a:pt x="266700" y="200533"/>
                  </a:moveTo>
                  <a:lnTo>
                    <a:pt x="262636" y="196596"/>
                  </a:lnTo>
                  <a:lnTo>
                    <a:pt x="168910" y="196596"/>
                  </a:lnTo>
                  <a:lnTo>
                    <a:pt x="164084" y="196596"/>
                  </a:lnTo>
                  <a:lnTo>
                    <a:pt x="160020" y="200533"/>
                  </a:lnTo>
                  <a:lnTo>
                    <a:pt x="160020" y="210947"/>
                  </a:lnTo>
                  <a:lnTo>
                    <a:pt x="164084" y="214884"/>
                  </a:lnTo>
                  <a:lnTo>
                    <a:pt x="262636" y="214884"/>
                  </a:lnTo>
                  <a:lnTo>
                    <a:pt x="266700" y="210947"/>
                  </a:lnTo>
                  <a:lnTo>
                    <a:pt x="266700" y="200533"/>
                  </a:lnTo>
                  <a:close/>
                </a:path>
                <a:path w="303529" h="302259">
                  <a:moveTo>
                    <a:pt x="266700" y="165735"/>
                  </a:moveTo>
                  <a:lnTo>
                    <a:pt x="262636" y="161544"/>
                  </a:lnTo>
                  <a:lnTo>
                    <a:pt x="168910" y="161544"/>
                  </a:lnTo>
                  <a:lnTo>
                    <a:pt x="164084" y="161544"/>
                  </a:lnTo>
                  <a:lnTo>
                    <a:pt x="160020" y="165735"/>
                  </a:lnTo>
                  <a:lnTo>
                    <a:pt x="160020" y="175641"/>
                  </a:lnTo>
                  <a:lnTo>
                    <a:pt x="164084" y="179832"/>
                  </a:lnTo>
                  <a:lnTo>
                    <a:pt x="262636" y="179832"/>
                  </a:lnTo>
                  <a:lnTo>
                    <a:pt x="266700" y="175641"/>
                  </a:lnTo>
                  <a:lnTo>
                    <a:pt x="266700" y="165735"/>
                  </a:lnTo>
                  <a:close/>
                </a:path>
                <a:path w="303529" h="302259">
                  <a:moveTo>
                    <a:pt x="303276" y="133985"/>
                  </a:moveTo>
                  <a:lnTo>
                    <a:pt x="286258" y="109169"/>
                  </a:lnTo>
                  <a:lnTo>
                    <a:pt x="286258" y="129032"/>
                  </a:lnTo>
                  <a:lnTo>
                    <a:pt x="286258" y="280797"/>
                  </a:lnTo>
                  <a:lnTo>
                    <a:pt x="282194" y="284861"/>
                  </a:lnTo>
                  <a:lnTo>
                    <a:pt x="20320" y="284861"/>
                  </a:lnTo>
                  <a:lnTo>
                    <a:pt x="16256" y="280797"/>
                  </a:lnTo>
                  <a:lnTo>
                    <a:pt x="16256" y="129032"/>
                  </a:lnTo>
                  <a:lnTo>
                    <a:pt x="20320" y="125095"/>
                  </a:lnTo>
                  <a:lnTo>
                    <a:pt x="107823" y="125095"/>
                  </a:lnTo>
                  <a:lnTo>
                    <a:pt x="111747" y="131953"/>
                  </a:lnTo>
                  <a:lnTo>
                    <a:pt x="117348" y="137604"/>
                  </a:lnTo>
                  <a:lnTo>
                    <a:pt x="124460" y="141465"/>
                  </a:lnTo>
                  <a:lnTo>
                    <a:pt x="132969" y="142875"/>
                  </a:lnTo>
                  <a:lnTo>
                    <a:pt x="168656" y="142875"/>
                  </a:lnTo>
                  <a:lnTo>
                    <a:pt x="176771" y="141566"/>
                  </a:lnTo>
                  <a:lnTo>
                    <a:pt x="183934" y="137896"/>
                  </a:lnTo>
                  <a:lnTo>
                    <a:pt x="189738" y="132270"/>
                  </a:lnTo>
                  <a:lnTo>
                    <a:pt x="193370" y="125857"/>
                  </a:lnTo>
                  <a:lnTo>
                    <a:pt x="193802" y="125095"/>
                  </a:lnTo>
                  <a:lnTo>
                    <a:pt x="282194" y="125095"/>
                  </a:lnTo>
                  <a:lnTo>
                    <a:pt x="286258" y="129032"/>
                  </a:lnTo>
                  <a:lnTo>
                    <a:pt x="286258" y="109169"/>
                  </a:lnTo>
                  <a:lnTo>
                    <a:pt x="277368" y="107315"/>
                  </a:lnTo>
                  <a:lnTo>
                    <a:pt x="196215" y="107315"/>
                  </a:lnTo>
                  <a:lnTo>
                    <a:pt x="196215" y="89535"/>
                  </a:lnTo>
                  <a:lnTo>
                    <a:pt x="196215" y="87122"/>
                  </a:lnTo>
                  <a:lnTo>
                    <a:pt x="203136" y="83223"/>
                  </a:lnTo>
                  <a:lnTo>
                    <a:pt x="208826" y="77660"/>
                  </a:lnTo>
                  <a:lnTo>
                    <a:pt x="211569" y="72644"/>
                  </a:lnTo>
                  <a:lnTo>
                    <a:pt x="212686" y="70586"/>
                  </a:lnTo>
                  <a:lnTo>
                    <a:pt x="214122" y="62103"/>
                  </a:lnTo>
                  <a:lnTo>
                    <a:pt x="212813" y="54102"/>
                  </a:lnTo>
                  <a:lnTo>
                    <a:pt x="209118" y="46888"/>
                  </a:lnTo>
                  <a:lnTo>
                    <a:pt x="203454" y="41122"/>
                  </a:lnTo>
                  <a:lnTo>
                    <a:pt x="196215" y="37084"/>
                  </a:lnTo>
                  <a:lnTo>
                    <a:pt x="196215" y="36322"/>
                  </a:lnTo>
                  <a:lnTo>
                    <a:pt x="196215" y="17780"/>
                  </a:lnTo>
                  <a:lnTo>
                    <a:pt x="196215" y="4064"/>
                  </a:lnTo>
                  <a:lnTo>
                    <a:pt x="194564" y="2413"/>
                  </a:lnTo>
                  <a:lnTo>
                    <a:pt x="194564" y="58166"/>
                  </a:lnTo>
                  <a:lnTo>
                    <a:pt x="194564" y="68580"/>
                  </a:lnTo>
                  <a:lnTo>
                    <a:pt x="190627" y="72644"/>
                  </a:lnTo>
                  <a:lnTo>
                    <a:pt x="177546" y="72644"/>
                  </a:lnTo>
                  <a:lnTo>
                    <a:pt x="177546" y="89535"/>
                  </a:lnTo>
                  <a:lnTo>
                    <a:pt x="177546" y="121793"/>
                  </a:lnTo>
                  <a:lnTo>
                    <a:pt x="173482" y="125857"/>
                  </a:lnTo>
                  <a:lnTo>
                    <a:pt x="128143" y="125857"/>
                  </a:lnTo>
                  <a:lnTo>
                    <a:pt x="127381" y="125095"/>
                  </a:lnTo>
                  <a:lnTo>
                    <a:pt x="124079" y="121793"/>
                  </a:lnTo>
                  <a:lnTo>
                    <a:pt x="124079" y="89535"/>
                  </a:lnTo>
                  <a:lnTo>
                    <a:pt x="177546" y="89535"/>
                  </a:lnTo>
                  <a:lnTo>
                    <a:pt x="177546" y="72644"/>
                  </a:lnTo>
                  <a:lnTo>
                    <a:pt x="109474" y="72644"/>
                  </a:lnTo>
                  <a:lnTo>
                    <a:pt x="105410" y="68580"/>
                  </a:lnTo>
                  <a:lnTo>
                    <a:pt x="105410" y="58166"/>
                  </a:lnTo>
                  <a:lnTo>
                    <a:pt x="111125" y="54102"/>
                  </a:lnTo>
                  <a:lnTo>
                    <a:pt x="190627" y="54102"/>
                  </a:lnTo>
                  <a:lnTo>
                    <a:pt x="194564" y="58166"/>
                  </a:lnTo>
                  <a:lnTo>
                    <a:pt x="194564" y="2413"/>
                  </a:lnTo>
                  <a:lnTo>
                    <a:pt x="192151" y="0"/>
                  </a:lnTo>
                  <a:lnTo>
                    <a:pt x="177546" y="0"/>
                  </a:lnTo>
                  <a:lnTo>
                    <a:pt x="177546" y="17780"/>
                  </a:lnTo>
                  <a:lnTo>
                    <a:pt x="177546" y="36322"/>
                  </a:lnTo>
                  <a:lnTo>
                    <a:pt x="124079" y="36322"/>
                  </a:lnTo>
                  <a:lnTo>
                    <a:pt x="124079" y="17780"/>
                  </a:lnTo>
                  <a:lnTo>
                    <a:pt x="177546" y="17780"/>
                  </a:lnTo>
                  <a:lnTo>
                    <a:pt x="177546" y="0"/>
                  </a:lnTo>
                  <a:lnTo>
                    <a:pt x="111125" y="0"/>
                  </a:lnTo>
                  <a:lnTo>
                    <a:pt x="107061" y="4064"/>
                  </a:lnTo>
                  <a:lnTo>
                    <a:pt x="107061" y="37084"/>
                  </a:lnTo>
                  <a:lnTo>
                    <a:pt x="99695" y="41021"/>
                  </a:lnTo>
                  <a:lnTo>
                    <a:pt x="93764" y="46596"/>
                  </a:lnTo>
                  <a:lnTo>
                    <a:pt x="89814" y="53682"/>
                  </a:lnTo>
                  <a:lnTo>
                    <a:pt x="88392" y="62103"/>
                  </a:lnTo>
                  <a:lnTo>
                    <a:pt x="89712" y="70218"/>
                  </a:lnTo>
                  <a:lnTo>
                    <a:pt x="93484" y="77330"/>
                  </a:lnTo>
                  <a:lnTo>
                    <a:pt x="99364" y="83096"/>
                  </a:lnTo>
                  <a:lnTo>
                    <a:pt x="107061" y="87122"/>
                  </a:lnTo>
                  <a:lnTo>
                    <a:pt x="107061" y="107315"/>
                  </a:lnTo>
                  <a:lnTo>
                    <a:pt x="26797" y="107315"/>
                  </a:lnTo>
                  <a:lnTo>
                    <a:pt x="16065" y="109435"/>
                  </a:lnTo>
                  <a:lnTo>
                    <a:pt x="7581" y="115176"/>
                  </a:lnTo>
                  <a:lnTo>
                    <a:pt x="2006" y="123659"/>
                  </a:lnTo>
                  <a:lnTo>
                    <a:pt x="0" y="133985"/>
                  </a:lnTo>
                  <a:lnTo>
                    <a:pt x="0" y="275971"/>
                  </a:lnTo>
                  <a:lnTo>
                    <a:pt x="2120" y="286435"/>
                  </a:lnTo>
                  <a:lnTo>
                    <a:pt x="7912" y="294589"/>
                  </a:lnTo>
                  <a:lnTo>
                    <a:pt x="16446" y="299872"/>
                  </a:lnTo>
                  <a:lnTo>
                    <a:pt x="26797" y="301752"/>
                  </a:lnTo>
                  <a:lnTo>
                    <a:pt x="277368" y="301752"/>
                  </a:lnTo>
                  <a:lnTo>
                    <a:pt x="303276" y="275971"/>
                  </a:lnTo>
                  <a:lnTo>
                    <a:pt x="303276" y="133985"/>
                  </a:lnTo>
                  <a:close/>
                </a:path>
              </a:pathLst>
            </a:custGeom>
            <a:solidFill>
              <a:srgbClr val="FFFFFF"/>
            </a:solidFill>
          </p:spPr>
          <p:txBody>
            <a:bodyPr wrap="square" lIns="0" tIns="0" rIns="0" bIns="0" rtlCol="0"/>
            <a:lstStyle/>
            <a:p>
              <a:endParaRPr/>
            </a:p>
          </p:txBody>
        </p:sp>
        <p:pic>
          <p:nvPicPr>
            <p:cNvPr id="23" name="object 23"/>
            <p:cNvPicPr/>
            <p:nvPr/>
          </p:nvPicPr>
          <p:blipFill>
            <a:blip r:embed="rId9" cstate="print"/>
            <a:stretch>
              <a:fillRect/>
            </a:stretch>
          </p:blipFill>
          <p:spPr>
            <a:xfrm>
              <a:off x="3444239" y="1421891"/>
              <a:ext cx="160020" cy="160020"/>
            </a:xfrm>
            <a:prstGeom prst="rect">
              <a:avLst/>
            </a:prstGeom>
          </p:spPr>
        </p:pic>
        <p:sp>
          <p:nvSpPr>
            <p:cNvPr id="24" name="object 24"/>
            <p:cNvSpPr/>
            <p:nvPr/>
          </p:nvSpPr>
          <p:spPr>
            <a:xfrm>
              <a:off x="1385316" y="1350263"/>
              <a:ext cx="2292350" cy="361315"/>
            </a:xfrm>
            <a:custGeom>
              <a:avLst/>
              <a:gdLst/>
              <a:ahLst/>
              <a:cxnLst/>
              <a:rect l="l" t="t" r="r" b="b"/>
              <a:pathLst>
                <a:path w="2292350" h="361314">
                  <a:moveTo>
                    <a:pt x="71628" y="185547"/>
                  </a:moveTo>
                  <a:lnTo>
                    <a:pt x="67564" y="181356"/>
                  </a:lnTo>
                  <a:lnTo>
                    <a:pt x="44831" y="181356"/>
                  </a:lnTo>
                  <a:lnTo>
                    <a:pt x="39116" y="181356"/>
                  </a:lnTo>
                  <a:lnTo>
                    <a:pt x="35052" y="185547"/>
                  </a:lnTo>
                  <a:lnTo>
                    <a:pt x="35052" y="195453"/>
                  </a:lnTo>
                  <a:lnTo>
                    <a:pt x="39116" y="199644"/>
                  </a:lnTo>
                  <a:lnTo>
                    <a:pt x="67564" y="199644"/>
                  </a:lnTo>
                  <a:lnTo>
                    <a:pt x="71628" y="195453"/>
                  </a:lnTo>
                  <a:lnTo>
                    <a:pt x="71628" y="185547"/>
                  </a:lnTo>
                  <a:close/>
                </a:path>
                <a:path w="2292350" h="361314">
                  <a:moveTo>
                    <a:pt x="268211" y="185547"/>
                  </a:moveTo>
                  <a:lnTo>
                    <a:pt x="264160" y="181356"/>
                  </a:lnTo>
                  <a:lnTo>
                    <a:pt x="240538" y="181356"/>
                  </a:lnTo>
                  <a:lnTo>
                    <a:pt x="235712" y="181356"/>
                  </a:lnTo>
                  <a:lnTo>
                    <a:pt x="231648" y="185547"/>
                  </a:lnTo>
                  <a:lnTo>
                    <a:pt x="231648" y="195453"/>
                  </a:lnTo>
                  <a:lnTo>
                    <a:pt x="235712" y="199644"/>
                  </a:lnTo>
                  <a:lnTo>
                    <a:pt x="264160" y="199644"/>
                  </a:lnTo>
                  <a:lnTo>
                    <a:pt x="268211" y="195453"/>
                  </a:lnTo>
                  <a:lnTo>
                    <a:pt x="268211" y="185547"/>
                  </a:lnTo>
                  <a:close/>
                </a:path>
                <a:path w="2292350" h="361314">
                  <a:moveTo>
                    <a:pt x="304038" y="207518"/>
                  </a:moveTo>
                  <a:lnTo>
                    <a:pt x="300710" y="183972"/>
                  </a:lnTo>
                  <a:lnTo>
                    <a:pt x="290410" y="162953"/>
                  </a:lnTo>
                  <a:lnTo>
                    <a:pt x="286131" y="158369"/>
                  </a:lnTo>
                  <a:lnTo>
                    <a:pt x="286131" y="210058"/>
                  </a:lnTo>
                  <a:lnTo>
                    <a:pt x="286131" y="235204"/>
                  </a:lnTo>
                  <a:lnTo>
                    <a:pt x="188087" y="235204"/>
                  </a:lnTo>
                  <a:lnTo>
                    <a:pt x="188671" y="234315"/>
                  </a:lnTo>
                  <a:lnTo>
                    <a:pt x="189166" y="233553"/>
                  </a:lnTo>
                  <a:lnTo>
                    <a:pt x="192201" y="228968"/>
                  </a:lnTo>
                  <a:lnTo>
                    <a:pt x="194957" y="222427"/>
                  </a:lnTo>
                  <a:lnTo>
                    <a:pt x="196494" y="215582"/>
                  </a:lnTo>
                  <a:lnTo>
                    <a:pt x="196862" y="210058"/>
                  </a:lnTo>
                  <a:lnTo>
                    <a:pt x="196850" y="207518"/>
                  </a:lnTo>
                  <a:lnTo>
                    <a:pt x="179959" y="174523"/>
                  </a:lnTo>
                  <a:lnTo>
                    <a:pt x="179959" y="207518"/>
                  </a:lnTo>
                  <a:lnTo>
                    <a:pt x="177812" y="217436"/>
                  </a:lnTo>
                  <a:lnTo>
                    <a:pt x="172720" y="224624"/>
                  </a:lnTo>
                  <a:lnTo>
                    <a:pt x="172720" y="256286"/>
                  </a:lnTo>
                  <a:lnTo>
                    <a:pt x="152400" y="283210"/>
                  </a:lnTo>
                  <a:lnTo>
                    <a:pt x="143510" y="271437"/>
                  </a:lnTo>
                  <a:lnTo>
                    <a:pt x="143510" y="300990"/>
                  </a:lnTo>
                  <a:lnTo>
                    <a:pt x="143510" y="344043"/>
                  </a:lnTo>
                  <a:lnTo>
                    <a:pt x="89916" y="344043"/>
                  </a:lnTo>
                  <a:lnTo>
                    <a:pt x="89916" y="314833"/>
                  </a:lnTo>
                  <a:lnTo>
                    <a:pt x="91694" y="299669"/>
                  </a:lnTo>
                  <a:lnTo>
                    <a:pt x="96837" y="286004"/>
                  </a:lnTo>
                  <a:lnTo>
                    <a:pt x="105016" y="274154"/>
                  </a:lnTo>
                  <a:lnTo>
                    <a:pt x="115951" y="264414"/>
                  </a:lnTo>
                  <a:lnTo>
                    <a:pt x="143510" y="300990"/>
                  </a:lnTo>
                  <a:lnTo>
                    <a:pt x="143510" y="271437"/>
                  </a:lnTo>
                  <a:lnTo>
                    <a:pt x="138214" y="264414"/>
                  </a:lnTo>
                  <a:lnTo>
                    <a:pt x="132080" y="256286"/>
                  </a:lnTo>
                  <a:lnTo>
                    <a:pt x="145923" y="253111"/>
                  </a:lnTo>
                  <a:lnTo>
                    <a:pt x="159639" y="253111"/>
                  </a:lnTo>
                  <a:lnTo>
                    <a:pt x="167005" y="253873"/>
                  </a:lnTo>
                  <a:lnTo>
                    <a:pt x="172720" y="256286"/>
                  </a:lnTo>
                  <a:lnTo>
                    <a:pt x="172720" y="224624"/>
                  </a:lnTo>
                  <a:lnTo>
                    <a:pt x="171932" y="225729"/>
                  </a:lnTo>
                  <a:lnTo>
                    <a:pt x="163182" y="231432"/>
                  </a:lnTo>
                  <a:lnTo>
                    <a:pt x="152400" y="233553"/>
                  </a:lnTo>
                  <a:lnTo>
                    <a:pt x="142049" y="231559"/>
                  </a:lnTo>
                  <a:lnTo>
                    <a:pt x="133515" y="226060"/>
                  </a:lnTo>
                  <a:lnTo>
                    <a:pt x="127723" y="217805"/>
                  </a:lnTo>
                  <a:lnTo>
                    <a:pt x="125603" y="207518"/>
                  </a:lnTo>
                  <a:lnTo>
                    <a:pt x="127723" y="197319"/>
                  </a:lnTo>
                  <a:lnTo>
                    <a:pt x="133515" y="189090"/>
                  </a:lnTo>
                  <a:lnTo>
                    <a:pt x="142049" y="183616"/>
                  </a:lnTo>
                  <a:lnTo>
                    <a:pt x="152400" y="181610"/>
                  </a:lnTo>
                  <a:lnTo>
                    <a:pt x="163182" y="183730"/>
                  </a:lnTo>
                  <a:lnTo>
                    <a:pt x="171932" y="189420"/>
                  </a:lnTo>
                  <a:lnTo>
                    <a:pt x="177812" y="197688"/>
                  </a:lnTo>
                  <a:lnTo>
                    <a:pt x="179959" y="207518"/>
                  </a:lnTo>
                  <a:lnTo>
                    <a:pt x="179959" y="174523"/>
                  </a:lnTo>
                  <a:lnTo>
                    <a:pt x="209384" y="148082"/>
                  </a:lnTo>
                  <a:lnTo>
                    <a:pt x="223774" y="146558"/>
                  </a:lnTo>
                  <a:lnTo>
                    <a:pt x="247865" y="151561"/>
                  </a:lnTo>
                  <a:lnTo>
                    <a:pt x="267716" y="165163"/>
                  </a:lnTo>
                  <a:lnTo>
                    <a:pt x="281165" y="185356"/>
                  </a:lnTo>
                  <a:lnTo>
                    <a:pt x="286131" y="210058"/>
                  </a:lnTo>
                  <a:lnTo>
                    <a:pt x="286131" y="158369"/>
                  </a:lnTo>
                  <a:lnTo>
                    <a:pt x="275132" y="146558"/>
                  </a:lnTo>
                  <a:lnTo>
                    <a:pt x="274345" y="145732"/>
                  </a:lnTo>
                  <a:lnTo>
                    <a:pt x="253746" y="133604"/>
                  </a:lnTo>
                  <a:lnTo>
                    <a:pt x="259791" y="127127"/>
                  </a:lnTo>
                  <a:lnTo>
                    <a:pt x="260096" y="126809"/>
                  </a:lnTo>
                  <a:lnTo>
                    <a:pt x="264668" y="118872"/>
                  </a:lnTo>
                  <a:lnTo>
                    <a:pt x="267423" y="110172"/>
                  </a:lnTo>
                  <a:lnTo>
                    <a:pt x="268351" y="101092"/>
                  </a:lnTo>
                  <a:lnTo>
                    <a:pt x="264795" y="83820"/>
                  </a:lnTo>
                  <a:lnTo>
                    <a:pt x="258330" y="74295"/>
                  </a:lnTo>
                  <a:lnTo>
                    <a:pt x="255155" y="69596"/>
                  </a:lnTo>
                  <a:lnTo>
                    <a:pt x="251333" y="67005"/>
                  </a:lnTo>
                  <a:lnTo>
                    <a:pt x="251333" y="101092"/>
                  </a:lnTo>
                  <a:lnTo>
                    <a:pt x="249199" y="111328"/>
                  </a:lnTo>
                  <a:lnTo>
                    <a:pt x="243408" y="119595"/>
                  </a:lnTo>
                  <a:lnTo>
                    <a:pt x="234873" y="125120"/>
                  </a:lnTo>
                  <a:lnTo>
                    <a:pt x="224536" y="127127"/>
                  </a:lnTo>
                  <a:lnTo>
                    <a:pt x="213995" y="125006"/>
                  </a:lnTo>
                  <a:lnTo>
                    <a:pt x="205816" y="119303"/>
                  </a:lnTo>
                  <a:lnTo>
                    <a:pt x="200507" y="111010"/>
                  </a:lnTo>
                  <a:lnTo>
                    <a:pt x="198628" y="101092"/>
                  </a:lnTo>
                  <a:lnTo>
                    <a:pt x="199809" y="90754"/>
                  </a:lnTo>
                  <a:lnTo>
                    <a:pt x="205193" y="82219"/>
                  </a:lnTo>
                  <a:lnTo>
                    <a:pt x="213766" y="76428"/>
                  </a:lnTo>
                  <a:lnTo>
                    <a:pt x="224536" y="74295"/>
                  </a:lnTo>
                  <a:lnTo>
                    <a:pt x="235204" y="76428"/>
                  </a:lnTo>
                  <a:lnTo>
                    <a:pt x="243687" y="82219"/>
                  </a:lnTo>
                  <a:lnTo>
                    <a:pt x="249301" y="90754"/>
                  </a:lnTo>
                  <a:lnTo>
                    <a:pt x="251333" y="101092"/>
                  </a:lnTo>
                  <a:lnTo>
                    <a:pt x="251333" y="67005"/>
                  </a:lnTo>
                  <a:lnTo>
                    <a:pt x="240969" y="59944"/>
                  </a:lnTo>
                  <a:lnTo>
                    <a:pt x="223774" y="56388"/>
                  </a:lnTo>
                  <a:lnTo>
                    <a:pt x="206514" y="59944"/>
                  </a:lnTo>
                  <a:lnTo>
                    <a:pt x="192341" y="69596"/>
                  </a:lnTo>
                  <a:lnTo>
                    <a:pt x="182727" y="83820"/>
                  </a:lnTo>
                  <a:lnTo>
                    <a:pt x="179197" y="101092"/>
                  </a:lnTo>
                  <a:lnTo>
                    <a:pt x="180086" y="110553"/>
                  </a:lnTo>
                  <a:lnTo>
                    <a:pt x="182714" y="119214"/>
                  </a:lnTo>
                  <a:lnTo>
                    <a:pt x="187007" y="126936"/>
                  </a:lnTo>
                  <a:lnTo>
                    <a:pt x="192913" y="133604"/>
                  </a:lnTo>
                  <a:lnTo>
                    <a:pt x="182181" y="138772"/>
                  </a:lnTo>
                  <a:lnTo>
                    <a:pt x="172123" y="145618"/>
                  </a:lnTo>
                  <a:lnTo>
                    <a:pt x="163156" y="153974"/>
                  </a:lnTo>
                  <a:lnTo>
                    <a:pt x="155575" y="163703"/>
                  </a:lnTo>
                  <a:lnTo>
                    <a:pt x="147574" y="163703"/>
                  </a:lnTo>
                  <a:lnTo>
                    <a:pt x="140144" y="154292"/>
                  </a:lnTo>
                  <a:lnTo>
                    <a:pt x="131330" y="145897"/>
                  </a:lnTo>
                  <a:lnTo>
                    <a:pt x="131191" y="145796"/>
                  </a:lnTo>
                  <a:lnTo>
                    <a:pt x="130429" y="145275"/>
                  </a:lnTo>
                  <a:lnTo>
                    <a:pt x="130429" y="169418"/>
                  </a:lnTo>
                  <a:lnTo>
                    <a:pt x="120980" y="176517"/>
                  </a:lnTo>
                  <a:lnTo>
                    <a:pt x="113601" y="185420"/>
                  </a:lnTo>
                  <a:lnTo>
                    <a:pt x="108775" y="195859"/>
                  </a:lnTo>
                  <a:lnTo>
                    <a:pt x="107061" y="207518"/>
                  </a:lnTo>
                  <a:lnTo>
                    <a:pt x="107645" y="214820"/>
                  </a:lnTo>
                  <a:lnTo>
                    <a:pt x="109359" y="221869"/>
                  </a:lnTo>
                  <a:lnTo>
                    <a:pt x="112141" y="228460"/>
                  </a:lnTo>
                  <a:lnTo>
                    <a:pt x="115951" y="234315"/>
                  </a:lnTo>
                  <a:lnTo>
                    <a:pt x="17780" y="234315"/>
                  </a:lnTo>
                  <a:lnTo>
                    <a:pt x="17780" y="208407"/>
                  </a:lnTo>
                  <a:lnTo>
                    <a:pt x="22758" y="184213"/>
                  </a:lnTo>
                  <a:lnTo>
                    <a:pt x="36347" y="164299"/>
                  </a:lnTo>
                  <a:lnTo>
                    <a:pt x="56451" y="150787"/>
                  </a:lnTo>
                  <a:lnTo>
                    <a:pt x="81026" y="145796"/>
                  </a:lnTo>
                  <a:lnTo>
                    <a:pt x="94919" y="147421"/>
                  </a:lnTo>
                  <a:lnTo>
                    <a:pt x="108204" y="152082"/>
                  </a:lnTo>
                  <a:lnTo>
                    <a:pt x="120243" y="159512"/>
                  </a:lnTo>
                  <a:lnTo>
                    <a:pt x="130429" y="169418"/>
                  </a:lnTo>
                  <a:lnTo>
                    <a:pt x="130429" y="145275"/>
                  </a:lnTo>
                  <a:lnTo>
                    <a:pt x="121297" y="138887"/>
                  </a:lnTo>
                  <a:lnTo>
                    <a:pt x="110236" y="133604"/>
                  </a:lnTo>
                  <a:lnTo>
                    <a:pt x="115951" y="127127"/>
                  </a:lnTo>
                  <a:lnTo>
                    <a:pt x="116128" y="126936"/>
                  </a:lnTo>
                  <a:lnTo>
                    <a:pt x="120421" y="119214"/>
                  </a:lnTo>
                  <a:lnTo>
                    <a:pt x="123050" y="110553"/>
                  </a:lnTo>
                  <a:lnTo>
                    <a:pt x="123952" y="101092"/>
                  </a:lnTo>
                  <a:lnTo>
                    <a:pt x="120408" y="83820"/>
                  </a:lnTo>
                  <a:lnTo>
                    <a:pt x="113982" y="74295"/>
                  </a:lnTo>
                  <a:lnTo>
                    <a:pt x="110820" y="69596"/>
                  </a:lnTo>
                  <a:lnTo>
                    <a:pt x="107061" y="67043"/>
                  </a:lnTo>
                  <a:lnTo>
                    <a:pt x="107061" y="101092"/>
                  </a:lnTo>
                  <a:lnTo>
                    <a:pt x="104927" y="111328"/>
                  </a:lnTo>
                  <a:lnTo>
                    <a:pt x="99225" y="119595"/>
                  </a:lnTo>
                  <a:lnTo>
                    <a:pt x="90932" y="125120"/>
                  </a:lnTo>
                  <a:lnTo>
                    <a:pt x="81026" y="127127"/>
                  </a:lnTo>
                  <a:lnTo>
                    <a:pt x="70688" y="125006"/>
                  </a:lnTo>
                  <a:lnTo>
                    <a:pt x="62204" y="119303"/>
                  </a:lnTo>
                  <a:lnTo>
                    <a:pt x="56464" y="111010"/>
                  </a:lnTo>
                  <a:lnTo>
                    <a:pt x="54356" y="101092"/>
                  </a:lnTo>
                  <a:lnTo>
                    <a:pt x="55981" y="90754"/>
                  </a:lnTo>
                  <a:lnTo>
                    <a:pt x="61595" y="82219"/>
                  </a:lnTo>
                  <a:lnTo>
                    <a:pt x="70243" y="76428"/>
                  </a:lnTo>
                  <a:lnTo>
                    <a:pt x="81026" y="74295"/>
                  </a:lnTo>
                  <a:lnTo>
                    <a:pt x="91249" y="76428"/>
                  </a:lnTo>
                  <a:lnTo>
                    <a:pt x="99517" y="82219"/>
                  </a:lnTo>
                  <a:lnTo>
                    <a:pt x="105041" y="90754"/>
                  </a:lnTo>
                  <a:lnTo>
                    <a:pt x="107061" y="101092"/>
                  </a:lnTo>
                  <a:lnTo>
                    <a:pt x="107061" y="67043"/>
                  </a:lnTo>
                  <a:lnTo>
                    <a:pt x="96672" y="59944"/>
                  </a:lnTo>
                  <a:lnTo>
                    <a:pt x="79502" y="56388"/>
                  </a:lnTo>
                  <a:lnTo>
                    <a:pt x="62230" y="59944"/>
                  </a:lnTo>
                  <a:lnTo>
                    <a:pt x="48006" y="69596"/>
                  </a:lnTo>
                  <a:lnTo>
                    <a:pt x="38354" y="83820"/>
                  </a:lnTo>
                  <a:lnTo>
                    <a:pt x="34798" y="101092"/>
                  </a:lnTo>
                  <a:lnTo>
                    <a:pt x="35826" y="110553"/>
                  </a:lnTo>
                  <a:lnTo>
                    <a:pt x="38760" y="119214"/>
                  </a:lnTo>
                  <a:lnTo>
                    <a:pt x="43357" y="126936"/>
                  </a:lnTo>
                  <a:lnTo>
                    <a:pt x="49403" y="133604"/>
                  </a:lnTo>
                  <a:lnTo>
                    <a:pt x="29425" y="145605"/>
                  </a:lnTo>
                  <a:lnTo>
                    <a:pt x="13792" y="162661"/>
                  </a:lnTo>
                  <a:lnTo>
                    <a:pt x="3644" y="183616"/>
                  </a:lnTo>
                  <a:lnTo>
                    <a:pt x="0" y="207518"/>
                  </a:lnTo>
                  <a:lnTo>
                    <a:pt x="0" y="248158"/>
                  </a:lnTo>
                  <a:lnTo>
                    <a:pt x="4064" y="252222"/>
                  </a:lnTo>
                  <a:lnTo>
                    <a:pt x="101346" y="252222"/>
                  </a:lnTo>
                  <a:lnTo>
                    <a:pt x="88646" y="265010"/>
                  </a:lnTo>
                  <a:lnTo>
                    <a:pt x="78905" y="279908"/>
                  </a:lnTo>
                  <a:lnTo>
                    <a:pt x="72669" y="296621"/>
                  </a:lnTo>
                  <a:lnTo>
                    <a:pt x="70485" y="314833"/>
                  </a:lnTo>
                  <a:lnTo>
                    <a:pt x="70485" y="357124"/>
                  </a:lnTo>
                  <a:lnTo>
                    <a:pt x="74549" y="361188"/>
                  </a:lnTo>
                  <a:lnTo>
                    <a:pt x="228600" y="361188"/>
                  </a:lnTo>
                  <a:lnTo>
                    <a:pt x="232664" y="357124"/>
                  </a:lnTo>
                  <a:lnTo>
                    <a:pt x="232664" y="344043"/>
                  </a:lnTo>
                  <a:lnTo>
                    <a:pt x="232664" y="314833"/>
                  </a:lnTo>
                  <a:lnTo>
                    <a:pt x="230479" y="296621"/>
                  </a:lnTo>
                  <a:lnTo>
                    <a:pt x="224345" y="279908"/>
                  </a:lnTo>
                  <a:lnTo>
                    <a:pt x="215646" y="266230"/>
                  </a:lnTo>
                  <a:lnTo>
                    <a:pt x="215646" y="344043"/>
                  </a:lnTo>
                  <a:lnTo>
                    <a:pt x="162052" y="344043"/>
                  </a:lnTo>
                  <a:lnTo>
                    <a:pt x="162052" y="300990"/>
                  </a:lnTo>
                  <a:lnTo>
                    <a:pt x="175069" y="283210"/>
                  </a:lnTo>
                  <a:lnTo>
                    <a:pt x="188849" y="264414"/>
                  </a:lnTo>
                  <a:lnTo>
                    <a:pt x="199517" y="274383"/>
                  </a:lnTo>
                  <a:lnTo>
                    <a:pt x="208000" y="286689"/>
                  </a:lnTo>
                  <a:lnTo>
                    <a:pt x="213614" y="300697"/>
                  </a:lnTo>
                  <a:lnTo>
                    <a:pt x="215519" y="314833"/>
                  </a:lnTo>
                  <a:lnTo>
                    <a:pt x="215646" y="344043"/>
                  </a:lnTo>
                  <a:lnTo>
                    <a:pt x="215646" y="266230"/>
                  </a:lnTo>
                  <a:lnTo>
                    <a:pt x="214871" y="265010"/>
                  </a:lnTo>
                  <a:lnTo>
                    <a:pt x="214299" y="264414"/>
                  </a:lnTo>
                  <a:lnTo>
                    <a:pt x="203530" y="253111"/>
                  </a:lnTo>
                  <a:lnTo>
                    <a:pt x="202692" y="252222"/>
                  </a:lnTo>
                  <a:lnTo>
                    <a:pt x="299974" y="252222"/>
                  </a:lnTo>
                  <a:lnTo>
                    <a:pt x="304038" y="248158"/>
                  </a:lnTo>
                  <a:lnTo>
                    <a:pt x="304038" y="235204"/>
                  </a:lnTo>
                  <a:lnTo>
                    <a:pt x="304038" y="207518"/>
                  </a:lnTo>
                  <a:close/>
                </a:path>
                <a:path w="2292350" h="361314">
                  <a:moveTo>
                    <a:pt x="2292096" y="130556"/>
                  </a:moveTo>
                  <a:lnTo>
                    <a:pt x="2288794" y="126492"/>
                  </a:lnTo>
                  <a:lnTo>
                    <a:pt x="2284730" y="125603"/>
                  </a:lnTo>
                  <a:lnTo>
                    <a:pt x="2273427" y="123647"/>
                  </a:lnTo>
                  <a:lnTo>
                    <a:pt x="2273427" y="141859"/>
                  </a:lnTo>
                  <a:lnTo>
                    <a:pt x="2273427" y="162179"/>
                  </a:lnTo>
                  <a:lnTo>
                    <a:pt x="2251583" y="166116"/>
                  </a:lnTo>
                  <a:lnTo>
                    <a:pt x="2247519" y="167005"/>
                  </a:lnTo>
                  <a:lnTo>
                    <a:pt x="2245106" y="169418"/>
                  </a:lnTo>
                  <a:lnTo>
                    <a:pt x="2244344" y="173482"/>
                  </a:lnTo>
                  <a:lnTo>
                    <a:pt x="2241550" y="183515"/>
                  </a:lnTo>
                  <a:lnTo>
                    <a:pt x="2238019" y="193116"/>
                  </a:lnTo>
                  <a:lnTo>
                    <a:pt x="2233587" y="202425"/>
                  </a:lnTo>
                  <a:lnTo>
                    <a:pt x="2228088" y="211582"/>
                  </a:lnTo>
                  <a:lnTo>
                    <a:pt x="2226437" y="214884"/>
                  </a:lnTo>
                  <a:lnTo>
                    <a:pt x="2226437" y="218821"/>
                  </a:lnTo>
                  <a:lnTo>
                    <a:pt x="2228088" y="222123"/>
                  </a:lnTo>
                  <a:lnTo>
                    <a:pt x="2241042" y="239903"/>
                  </a:lnTo>
                  <a:lnTo>
                    <a:pt x="2227199" y="254508"/>
                  </a:lnTo>
                  <a:lnTo>
                    <a:pt x="2208657" y="240792"/>
                  </a:lnTo>
                  <a:lnTo>
                    <a:pt x="2207387" y="239903"/>
                  </a:lnTo>
                  <a:lnTo>
                    <a:pt x="2205736" y="239522"/>
                  </a:lnTo>
                  <a:lnTo>
                    <a:pt x="2202307" y="239522"/>
                  </a:lnTo>
                  <a:lnTo>
                    <a:pt x="2200529" y="239903"/>
                  </a:lnTo>
                  <a:lnTo>
                    <a:pt x="2198878" y="240792"/>
                  </a:lnTo>
                  <a:lnTo>
                    <a:pt x="2189708" y="246405"/>
                  </a:lnTo>
                  <a:lnTo>
                    <a:pt x="2180348" y="251002"/>
                  </a:lnTo>
                  <a:lnTo>
                    <a:pt x="2170531" y="254533"/>
                  </a:lnTo>
                  <a:lnTo>
                    <a:pt x="2160016" y="256921"/>
                  </a:lnTo>
                  <a:lnTo>
                    <a:pt x="2155952" y="258572"/>
                  </a:lnTo>
                  <a:lnTo>
                    <a:pt x="2154301" y="260985"/>
                  </a:lnTo>
                  <a:lnTo>
                    <a:pt x="2153539" y="264287"/>
                  </a:lnTo>
                  <a:lnTo>
                    <a:pt x="2149475" y="286893"/>
                  </a:lnTo>
                  <a:lnTo>
                    <a:pt x="2129155" y="286893"/>
                  </a:lnTo>
                  <a:lnTo>
                    <a:pt x="2107273" y="254508"/>
                  </a:lnTo>
                  <a:lnTo>
                    <a:pt x="2097506" y="251002"/>
                  </a:lnTo>
                  <a:lnTo>
                    <a:pt x="2088146" y="246405"/>
                  </a:lnTo>
                  <a:lnTo>
                    <a:pt x="2078990" y="240792"/>
                  </a:lnTo>
                  <a:lnTo>
                    <a:pt x="2077339" y="239903"/>
                  </a:lnTo>
                  <a:lnTo>
                    <a:pt x="2075688" y="239522"/>
                  </a:lnTo>
                  <a:lnTo>
                    <a:pt x="2072513" y="239522"/>
                  </a:lnTo>
                  <a:lnTo>
                    <a:pt x="2070862" y="239903"/>
                  </a:lnTo>
                  <a:lnTo>
                    <a:pt x="2069211" y="240792"/>
                  </a:lnTo>
                  <a:lnTo>
                    <a:pt x="2050669" y="254508"/>
                  </a:lnTo>
                  <a:lnTo>
                    <a:pt x="2036826" y="239903"/>
                  </a:lnTo>
                  <a:lnTo>
                    <a:pt x="2052193" y="218821"/>
                  </a:lnTo>
                  <a:lnTo>
                    <a:pt x="2052193" y="214884"/>
                  </a:lnTo>
                  <a:lnTo>
                    <a:pt x="2049780" y="211582"/>
                  </a:lnTo>
                  <a:lnTo>
                    <a:pt x="2044268" y="202425"/>
                  </a:lnTo>
                  <a:lnTo>
                    <a:pt x="2039848" y="193116"/>
                  </a:lnTo>
                  <a:lnTo>
                    <a:pt x="2036356" y="183515"/>
                  </a:lnTo>
                  <a:lnTo>
                    <a:pt x="2033651" y="173482"/>
                  </a:lnTo>
                  <a:lnTo>
                    <a:pt x="2032762" y="169418"/>
                  </a:lnTo>
                  <a:lnTo>
                    <a:pt x="2029587" y="167005"/>
                  </a:lnTo>
                  <a:lnTo>
                    <a:pt x="2026285" y="166116"/>
                  </a:lnTo>
                  <a:lnTo>
                    <a:pt x="2004441" y="162179"/>
                  </a:lnTo>
                  <a:lnTo>
                    <a:pt x="2004441" y="141859"/>
                  </a:lnTo>
                  <a:lnTo>
                    <a:pt x="2030349" y="137033"/>
                  </a:lnTo>
                  <a:lnTo>
                    <a:pt x="2032762" y="134620"/>
                  </a:lnTo>
                  <a:lnTo>
                    <a:pt x="2033651" y="130556"/>
                  </a:lnTo>
                  <a:lnTo>
                    <a:pt x="2036356" y="120142"/>
                  </a:lnTo>
                  <a:lnTo>
                    <a:pt x="2039848" y="110566"/>
                  </a:lnTo>
                  <a:lnTo>
                    <a:pt x="2044268" y="101447"/>
                  </a:lnTo>
                  <a:lnTo>
                    <a:pt x="2049780" y="92456"/>
                  </a:lnTo>
                  <a:lnTo>
                    <a:pt x="2052193" y="89154"/>
                  </a:lnTo>
                  <a:lnTo>
                    <a:pt x="2052193" y="85090"/>
                  </a:lnTo>
                  <a:lnTo>
                    <a:pt x="2049780" y="81915"/>
                  </a:lnTo>
                  <a:lnTo>
                    <a:pt x="2036826" y="64008"/>
                  </a:lnTo>
                  <a:lnTo>
                    <a:pt x="2050669" y="49530"/>
                  </a:lnTo>
                  <a:lnTo>
                    <a:pt x="2070862" y="63627"/>
                  </a:lnTo>
                  <a:lnTo>
                    <a:pt x="2072513" y="64262"/>
                  </a:lnTo>
                  <a:lnTo>
                    <a:pt x="2075688" y="64262"/>
                  </a:lnTo>
                  <a:lnTo>
                    <a:pt x="2077339" y="63627"/>
                  </a:lnTo>
                  <a:lnTo>
                    <a:pt x="2078990" y="62484"/>
                  </a:lnTo>
                  <a:lnTo>
                    <a:pt x="2088146" y="56984"/>
                  </a:lnTo>
                  <a:lnTo>
                    <a:pt x="2121916" y="45466"/>
                  </a:lnTo>
                  <a:lnTo>
                    <a:pt x="2122360" y="44577"/>
                  </a:lnTo>
                  <a:lnTo>
                    <a:pt x="2123567" y="42164"/>
                  </a:lnTo>
                  <a:lnTo>
                    <a:pt x="2125218" y="38989"/>
                  </a:lnTo>
                  <a:lnTo>
                    <a:pt x="2129155" y="17018"/>
                  </a:lnTo>
                  <a:lnTo>
                    <a:pt x="2149475" y="17018"/>
                  </a:lnTo>
                  <a:lnTo>
                    <a:pt x="2153539" y="38989"/>
                  </a:lnTo>
                  <a:lnTo>
                    <a:pt x="2154301" y="43815"/>
                  </a:lnTo>
                  <a:lnTo>
                    <a:pt x="2155952" y="45466"/>
                  </a:lnTo>
                  <a:lnTo>
                    <a:pt x="2198878" y="62484"/>
                  </a:lnTo>
                  <a:lnTo>
                    <a:pt x="2200529" y="63627"/>
                  </a:lnTo>
                  <a:lnTo>
                    <a:pt x="2202307" y="64262"/>
                  </a:lnTo>
                  <a:lnTo>
                    <a:pt x="2205736" y="64262"/>
                  </a:lnTo>
                  <a:lnTo>
                    <a:pt x="2207387" y="63627"/>
                  </a:lnTo>
                  <a:lnTo>
                    <a:pt x="2208657" y="62484"/>
                  </a:lnTo>
                  <a:lnTo>
                    <a:pt x="2227199" y="49530"/>
                  </a:lnTo>
                  <a:lnTo>
                    <a:pt x="2241042" y="64008"/>
                  </a:lnTo>
                  <a:lnTo>
                    <a:pt x="2228088" y="81915"/>
                  </a:lnTo>
                  <a:lnTo>
                    <a:pt x="2226437" y="85090"/>
                  </a:lnTo>
                  <a:lnTo>
                    <a:pt x="2226437" y="89154"/>
                  </a:lnTo>
                  <a:lnTo>
                    <a:pt x="2228088" y="92456"/>
                  </a:lnTo>
                  <a:lnTo>
                    <a:pt x="2233587" y="101561"/>
                  </a:lnTo>
                  <a:lnTo>
                    <a:pt x="2238019" y="110845"/>
                  </a:lnTo>
                  <a:lnTo>
                    <a:pt x="2241550" y="120459"/>
                  </a:lnTo>
                  <a:lnTo>
                    <a:pt x="2244344" y="130556"/>
                  </a:lnTo>
                  <a:lnTo>
                    <a:pt x="2245106" y="134620"/>
                  </a:lnTo>
                  <a:lnTo>
                    <a:pt x="2248408" y="136144"/>
                  </a:lnTo>
                  <a:lnTo>
                    <a:pt x="2251583" y="137795"/>
                  </a:lnTo>
                  <a:lnTo>
                    <a:pt x="2273427" y="141859"/>
                  </a:lnTo>
                  <a:lnTo>
                    <a:pt x="2273427" y="123647"/>
                  </a:lnTo>
                  <a:lnTo>
                    <a:pt x="2261362" y="121539"/>
                  </a:lnTo>
                  <a:lnTo>
                    <a:pt x="2258923" y="112623"/>
                  </a:lnTo>
                  <a:lnTo>
                    <a:pt x="2255621" y="103949"/>
                  </a:lnTo>
                  <a:lnTo>
                    <a:pt x="2251735" y="95580"/>
                  </a:lnTo>
                  <a:lnTo>
                    <a:pt x="2247519" y="87503"/>
                  </a:lnTo>
                  <a:lnTo>
                    <a:pt x="2260473" y="68961"/>
                  </a:lnTo>
                  <a:lnTo>
                    <a:pt x="2263775" y="65659"/>
                  </a:lnTo>
                  <a:lnTo>
                    <a:pt x="2262886" y="60833"/>
                  </a:lnTo>
                  <a:lnTo>
                    <a:pt x="2259711" y="57531"/>
                  </a:lnTo>
                  <a:lnTo>
                    <a:pt x="2251710" y="49530"/>
                  </a:lnTo>
                  <a:lnTo>
                    <a:pt x="2246744" y="44577"/>
                  </a:lnTo>
                  <a:lnTo>
                    <a:pt x="2234565" y="32385"/>
                  </a:lnTo>
                  <a:lnTo>
                    <a:pt x="2232787" y="30734"/>
                  </a:lnTo>
                  <a:lnTo>
                    <a:pt x="2230628" y="29845"/>
                  </a:lnTo>
                  <a:lnTo>
                    <a:pt x="2226564" y="29845"/>
                  </a:lnTo>
                  <a:lnTo>
                    <a:pt x="2224659" y="30480"/>
                  </a:lnTo>
                  <a:lnTo>
                    <a:pt x="2223262" y="31623"/>
                  </a:lnTo>
                  <a:lnTo>
                    <a:pt x="2203831" y="44577"/>
                  </a:lnTo>
                  <a:lnTo>
                    <a:pt x="2196211" y="40030"/>
                  </a:lnTo>
                  <a:lnTo>
                    <a:pt x="2188095" y="36093"/>
                  </a:lnTo>
                  <a:lnTo>
                    <a:pt x="2179523" y="32740"/>
                  </a:lnTo>
                  <a:lnTo>
                    <a:pt x="2170557" y="29972"/>
                  </a:lnTo>
                  <a:lnTo>
                    <a:pt x="2167788" y="17018"/>
                  </a:lnTo>
                  <a:lnTo>
                    <a:pt x="2165731" y="7366"/>
                  </a:lnTo>
                  <a:lnTo>
                    <a:pt x="2164080" y="3302"/>
                  </a:lnTo>
                  <a:lnTo>
                    <a:pt x="2161667" y="0"/>
                  </a:lnTo>
                  <a:lnTo>
                    <a:pt x="2116201" y="0"/>
                  </a:lnTo>
                  <a:lnTo>
                    <a:pt x="2112264" y="3302"/>
                  </a:lnTo>
                  <a:lnTo>
                    <a:pt x="2111375" y="7366"/>
                  </a:lnTo>
                  <a:lnTo>
                    <a:pt x="2107311" y="29972"/>
                  </a:lnTo>
                  <a:lnTo>
                    <a:pt x="2098395" y="32740"/>
                  </a:lnTo>
                  <a:lnTo>
                    <a:pt x="2089823" y="36093"/>
                  </a:lnTo>
                  <a:lnTo>
                    <a:pt x="2081707" y="40030"/>
                  </a:lnTo>
                  <a:lnTo>
                    <a:pt x="2074164" y="44577"/>
                  </a:lnTo>
                  <a:lnTo>
                    <a:pt x="2054733" y="31623"/>
                  </a:lnTo>
                  <a:lnTo>
                    <a:pt x="2052955" y="30226"/>
                  </a:lnTo>
                  <a:lnTo>
                    <a:pt x="2051177" y="29591"/>
                  </a:lnTo>
                  <a:lnTo>
                    <a:pt x="2047240" y="29591"/>
                  </a:lnTo>
                  <a:lnTo>
                    <a:pt x="2045208" y="30607"/>
                  </a:lnTo>
                  <a:lnTo>
                    <a:pt x="2043303" y="32385"/>
                  </a:lnTo>
                  <a:lnTo>
                    <a:pt x="2018157" y="57531"/>
                  </a:lnTo>
                  <a:lnTo>
                    <a:pt x="2014982" y="60833"/>
                  </a:lnTo>
                  <a:lnTo>
                    <a:pt x="2014982" y="65659"/>
                  </a:lnTo>
                  <a:lnTo>
                    <a:pt x="2017395" y="68961"/>
                  </a:lnTo>
                  <a:lnTo>
                    <a:pt x="2030349" y="88392"/>
                  </a:lnTo>
                  <a:lnTo>
                    <a:pt x="2026234" y="95948"/>
                  </a:lnTo>
                  <a:lnTo>
                    <a:pt x="2022538" y="104063"/>
                  </a:lnTo>
                  <a:lnTo>
                    <a:pt x="2019300" y="112636"/>
                  </a:lnTo>
                  <a:lnTo>
                    <a:pt x="2016633" y="121539"/>
                  </a:lnTo>
                  <a:lnTo>
                    <a:pt x="1993138" y="125603"/>
                  </a:lnTo>
                  <a:lnTo>
                    <a:pt x="1989074" y="126492"/>
                  </a:lnTo>
                  <a:lnTo>
                    <a:pt x="1985772" y="129667"/>
                  </a:lnTo>
                  <a:lnTo>
                    <a:pt x="1985772" y="170180"/>
                  </a:lnTo>
                  <a:lnTo>
                    <a:pt x="1987423" y="174244"/>
                  </a:lnTo>
                  <a:lnTo>
                    <a:pt x="1989836" y="178308"/>
                  </a:lnTo>
                  <a:lnTo>
                    <a:pt x="1993900" y="179197"/>
                  </a:lnTo>
                  <a:lnTo>
                    <a:pt x="2017395" y="183261"/>
                  </a:lnTo>
                  <a:lnTo>
                    <a:pt x="2020150" y="192176"/>
                  </a:lnTo>
                  <a:lnTo>
                    <a:pt x="2023503" y="200748"/>
                  </a:lnTo>
                  <a:lnTo>
                    <a:pt x="2027440" y="208864"/>
                  </a:lnTo>
                  <a:lnTo>
                    <a:pt x="2032000" y="216408"/>
                  </a:lnTo>
                  <a:lnTo>
                    <a:pt x="2018157" y="235839"/>
                  </a:lnTo>
                  <a:lnTo>
                    <a:pt x="2015744" y="239141"/>
                  </a:lnTo>
                  <a:lnTo>
                    <a:pt x="2016633" y="243967"/>
                  </a:lnTo>
                  <a:lnTo>
                    <a:pt x="2019808" y="247269"/>
                  </a:lnTo>
                  <a:lnTo>
                    <a:pt x="2044954" y="272415"/>
                  </a:lnTo>
                  <a:lnTo>
                    <a:pt x="2046732" y="274066"/>
                  </a:lnTo>
                  <a:lnTo>
                    <a:pt x="2048891" y="274955"/>
                  </a:lnTo>
                  <a:lnTo>
                    <a:pt x="2052701" y="274955"/>
                  </a:lnTo>
                  <a:lnTo>
                    <a:pt x="2054352" y="274320"/>
                  </a:lnTo>
                  <a:lnTo>
                    <a:pt x="2055495" y="273177"/>
                  </a:lnTo>
                  <a:lnTo>
                    <a:pt x="2074926" y="260223"/>
                  </a:lnTo>
                  <a:lnTo>
                    <a:pt x="2082863" y="264782"/>
                  </a:lnTo>
                  <a:lnTo>
                    <a:pt x="2091029" y="268719"/>
                  </a:lnTo>
                  <a:lnTo>
                    <a:pt x="2099652" y="272072"/>
                  </a:lnTo>
                  <a:lnTo>
                    <a:pt x="2108962" y="274828"/>
                  </a:lnTo>
                  <a:lnTo>
                    <a:pt x="2113026" y="297434"/>
                  </a:lnTo>
                  <a:lnTo>
                    <a:pt x="2113788" y="301498"/>
                  </a:lnTo>
                  <a:lnTo>
                    <a:pt x="2117090" y="304800"/>
                  </a:lnTo>
                  <a:lnTo>
                    <a:pt x="2161667" y="304800"/>
                  </a:lnTo>
                  <a:lnTo>
                    <a:pt x="2165731" y="301498"/>
                  </a:lnTo>
                  <a:lnTo>
                    <a:pt x="2166493" y="297434"/>
                  </a:lnTo>
                  <a:lnTo>
                    <a:pt x="2168385" y="286893"/>
                  </a:lnTo>
                  <a:lnTo>
                    <a:pt x="2170557" y="274828"/>
                  </a:lnTo>
                  <a:lnTo>
                    <a:pt x="2179523" y="272072"/>
                  </a:lnTo>
                  <a:lnTo>
                    <a:pt x="2188095" y="268719"/>
                  </a:lnTo>
                  <a:lnTo>
                    <a:pt x="2196211" y="264782"/>
                  </a:lnTo>
                  <a:lnTo>
                    <a:pt x="2203831" y="260223"/>
                  </a:lnTo>
                  <a:lnTo>
                    <a:pt x="2223262" y="273177"/>
                  </a:lnTo>
                  <a:lnTo>
                    <a:pt x="2225040" y="274574"/>
                  </a:lnTo>
                  <a:lnTo>
                    <a:pt x="2226818" y="275209"/>
                  </a:lnTo>
                  <a:lnTo>
                    <a:pt x="2230628" y="275209"/>
                  </a:lnTo>
                  <a:lnTo>
                    <a:pt x="2232787" y="274193"/>
                  </a:lnTo>
                  <a:lnTo>
                    <a:pt x="2246757" y="260223"/>
                  </a:lnTo>
                  <a:lnTo>
                    <a:pt x="2252472" y="254508"/>
                  </a:lnTo>
                  <a:lnTo>
                    <a:pt x="2259711" y="247269"/>
                  </a:lnTo>
                  <a:lnTo>
                    <a:pt x="2262886" y="243967"/>
                  </a:lnTo>
                  <a:lnTo>
                    <a:pt x="2262886" y="239141"/>
                  </a:lnTo>
                  <a:lnTo>
                    <a:pt x="2260473" y="235839"/>
                  </a:lnTo>
                  <a:lnTo>
                    <a:pt x="2247519" y="216408"/>
                  </a:lnTo>
                  <a:lnTo>
                    <a:pt x="2251735" y="208864"/>
                  </a:lnTo>
                  <a:lnTo>
                    <a:pt x="2255621" y="200748"/>
                  </a:lnTo>
                  <a:lnTo>
                    <a:pt x="2258923" y="192176"/>
                  </a:lnTo>
                  <a:lnTo>
                    <a:pt x="2261362" y="183261"/>
                  </a:lnTo>
                  <a:lnTo>
                    <a:pt x="2284730" y="179197"/>
                  </a:lnTo>
                  <a:lnTo>
                    <a:pt x="2288794" y="178308"/>
                  </a:lnTo>
                  <a:lnTo>
                    <a:pt x="2292096" y="175133"/>
                  </a:lnTo>
                  <a:lnTo>
                    <a:pt x="2292096" y="130556"/>
                  </a:lnTo>
                  <a:close/>
                </a:path>
              </a:pathLst>
            </a:custGeom>
            <a:solidFill>
              <a:srgbClr val="FFFFFF"/>
            </a:solidFill>
          </p:spPr>
          <p:txBody>
            <a:bodyPr wrap="square" lIns="0" tIns="0" rIns="0" bIns="0" rtlCol="0"/>
            <a:lstStyle/>
            <a:p>
              <a:endParaRPr/>
            </a:p>
          </p:txBody>
        </p:sp>
      </p:grpSp>
      <p:sp>
        <p:nvSpPr>
          <p:cNvPr id="25" name="object 25"/>
          <p:cNvSpPr txBox="1"/>
          <p:nvPr/>
        </p:nvSpPr>
        <p:spPr>
          <a:xfrm>
            <a:off x="679805" y="2264765"/>
            <a:ext cx="1762760" cy="2038985"/>
          </a:xfrm>
          <a:prstGeom prst="rect">
            <a:avLst/>
          </a:prstGeom>
        </p:spPr>
        <p:txBody>
          <a:bodyPr vert="horz" wrap="square" lIns="0" tIns="96520" rIns="0" bIns="0" rtlCol="0">
            <a:spAutoFit/>
          </a:bodyPr>
          <a:lstStyle/>
          <a:p>
            <a:pPr marL="299085" indent="-287020">
              <a:lnSpc>
                <a:spcPct val="100000"/>
              </a:lnSpc>
              <a:spcBef>
                <a:spcPts val="760"/>
              </a:spcBef>
              <a:buClr>
                <a:srgbClr val="99D3FF"/>
              </a:buClr>
              <a:buFont typeface="Wingdings"/>
              <a:buChar char=""/>
              <a:tabLst>
                <a:tab pos="299085" algn="l"/>
                <a:tab pos="299720" algn="l"/>
              </a:tabLst>
            </a:pPr>
            <a:r>
              <a:rPr sz="1100" b="1" spc="-45" dirty="0">
                <a:solidFill>
                  <a:srgbClr val="D9D9D9"/>
                </a:solidFill>
                <a:latin typeface="Trebuchet MS"/>
                <a:cs typeface="Trebuchet MS"/>
              </a:rPr>
              <a:t>Comple</a:t>
            </a:r>
            <a:r>
              <a:rPr sz="1100" b="1" spc="-40" dirty="0">
                <a:solidFill>
                  <a:srgbClr val="D9D9D9"/>
                </a:solidFill>
                <a:latin typeface="Trebuchet MS"/>
                <a:cs typeface="Trebuchet MS"/>
              </a:rPr>
              <a:t>t</a:t>
            </a:r>
            <a:r>
              <a:rPr sz="1100" b="1" spc="-70" dirty="0">
                <a:solidFill>
                  <a:srgbClr val="D9D9D9"/>
                </a:solidFill>
                <a:latin typeface="Trebuchet MS"/>
                <a:cs typeface="Trebuchet MS"/>
              </a:rPr>
              <a:t>e</a:t>
            </a:r>
            <a:r>
              <a:rPr sz="1100" b="1" spc="-90" dirty="0">
                <a:solidFill>
                  <a:srgbClr val="D9D9D9"/>
                </a:solidFill>
                <a:latin typeface="Trebuchet MS"/>
                <a:cs typeface="Trebuchet MS"/>
              </a:rPr>
              <a:t> </a:t>
            </a:r>
            <a:r>
              <a:rPr sz="1100" b="1" spc="20" dirty="0">
                <a:solidFill>
                  <a:srgbClr val="D9D9D9"/>
                </a:solidFill>
                <a:latin typeface="Trebuchet MS"/>
                <a:cs typeface="Trebuchet MS"/>
              </a:rPr>
              <a:t>D</a:t>
            </a:r>
            <a:r>
              <a:rPr sz="1100" b="1" spc="35" dirty="0">
                <a:solidFill>
                  <a:srgbClr val="D9D9D9"/>
                </a:solidFill>
                <a:latin typeface="Trebuchet MS"/>
                <a:cs typeface="Trebuchet MS"/>
              </a:rPr>
              <a:t>W</a:t>
            </a:r>
            <a:r>
              <a:rPr sz="1100" b="1" spc="-5" dirty="0">
                <a:solidFill>
                  <a:srgbClr val="D9D9D9"/>
                </a:solidFill>
                <a:latin typeface="Trebuchet MS"/>
                <a:cs typeface="Trebuchet MS"/>
              </a:rPr>
              <a:t>H</a:t>
            </a:r>
            <a:endParaRPr sz="1100">
              <a:latin typeface="Trebuchet MS"/>
              <a:cs typeface="Trebuchet MS"/>
            </a:endParaRPr>
          </a:p>
          <a:p>
            <a:pPr marL="299085" marR="528955" indent="-287020">
              <a:lnSpc>
                <a:spcPct val="150000"/>
              </a:lnSpc>
              <a:buClr>
                <a:srgbClr val="99D3FF"/>
              </a:buClr>
              <a:buFont typeface="Wingdings"/>
              <a:buChar char=""/>
              <a:tabLst>
                <a:tab pos="299085" algn="l"/>
                <a:tab pos="299720" algn="l"/>
              </a:tabLst>
            </a:pPr>
            <a:r>
              <a:rPr sz="1100" b="1" spc="-40" dirty="0">
                <a:solidFill>
                  <a:srgbClr val="D9D9D9"/>
                </a:solidFill>
                <a:latin typeface="Trebuchet MS"/>
                <a:cs typeface="Trebuchet MS"/>
              </a:rPr>
              <a:t>A</a:t>
            </a:r>
            <a:r>
              <a:rPr sz="1100" b="1" spc="-45" dirty="0">
                <a:solidFill>
                  <a:srgbClr val="D9D9D9"/>
                </a:solidFill>
                <a:latin typeface="Trebuchet MS"/>
                <a:cs typeface="Trebuchet MS"/>
              </a:rPr>
              <a:t>u</a:t>
            </a:r>
            <a:r>
              <a:rPr sz="1100" b="1" spc="-35" dirty="0">
                <a:solidFill>
                  <a:srgbClr val="D9D9D9"/>
                </a:solidFill>
                <a:latin typeface="Trebuchet MS"/>
                <a:cs typeface="Trebuchet MS"/>
              </a:rPr>
              <a:t>toma</a:t>
            </a:r>
            <a:r>
              <a:rPr sz="1100" b="1" spc="-30" dirty="0">
                <a:solidFill>
                  <a:srgbClr val="D9D9D9"/>
                </a:solidFill>
                <a:latin typeface="Trebuchet MS"/>
                <a:cs typeface="Trebuchet MS"/>
              </a:rPr>
              <a:t>t</a:t>
            </a:r>
            <a:r>
              <a:rPr sz="1100" b="1" spc="-60" dirty="0">
                <a:solidFill>
                  <a:srgbClr val="D9D9D9"/>
                </a:solidFill>
                <a:latin typeface="Trebuchet MS"/>
                <a:cs typeface="Trebuchet MS"/>
              </a:rPr>
              <a:t>ic</a:t>
            </a:r>
            <a:r>
              <a:rPr sz="1100" b="1" spc="-90" dirty="0">
                <a:solidFill>
                  <a:srgbClr val="D9D9D9"/>
                </a:solidFill>
                <a:latin typeface="Trebuchet MS"/>
                <a:cs typeface="Trebuchet MS"/>
              </a:rPr>
              <a:t> </a:t>
            </a:r>
            <a:r>
              <a:rPr sz="1100" b="1" spc="-35" dirty="0">
                <a:solidFill>
                  <a:srgbClr val="D9D9D9"/>
                </a:solidFill>
                <a:latin typeface="Trebuchet MS"/>
                <a:cs typeface="Trebuchet MS"/>
              </a:rPr>
              <a:t>dat</a:t>
            </a:r>
            <a:r>
              <a:rPr sz="1100" b="1" spc="-20" dirty="0">
                <a:solidFill>
                  <a:srgbClr val="D9D9D9"/>
                </a:solidFill>
                <a:latin typeface="Trebuchet MS"/>
                <a:cs typeface="Trebuchet MS"/>
              </a:rPr>
              <a:t>a  </a:t>
            </a:r>
            <a:r>
              <a:rPr sz="1100" b="1" spc="-50" dirty="0">
                <a:solidFill>
                  <a:srgbClr val="D9D9D9"/>
                </a:solidFill>
                <a:latin typeface="Trebuchet MS"/>
                <a:cs typeface="Trebuchet MS"/>
              </a:rPr>
              <a:t>encryption</a:t>
            </a:r>
            <a:endParaRPr sz="1100">
              <a:latin typeface="Trebuchet MS"/>
              <a:cs typeface="Trebuchet MS"/>
            </a:endParaRPr>
          </a:p>
          <a:p>
            <a:pPr marL="299085" indent="-287020">
              <a:lnSpc>
                <a:spcPct val="100000"/>
              </a:lnSpc>
              <a:spcBef>
                <a:spcPts val="660"/>
              </a:spcBef>
              <a:buClr>
                <a:srgbClr val="99D3FF"/>
              </a:buClr>
              <a:buFont typeface="Wingdings"/>
              <a:buChar char=""/>
              <a:tabLst>
                <a:tab pos="299085" algn="l"/>
                <a:tab pos="299720" algn="l"/>
              </a:tabLst>
            </a:pPr>
            <a:r>
              <a:rPr sz="1100" b="1" spc="-100" dirty="0">
                <a:solidFill>
                  <a:srgbClr val="D9D9D9"/>
                </a:solidFill>
                <a:latin typeface="Trebuchet MS"/>
                <a:cs typeface="Trebuchet MS"/>
              </a:rPr>
              <a:t>T</a:t>
            </a:r>
            <a:r>
              <a:rPr sz="1100" b="1" spc="-45" dirty="0">
                <a:solidFill>
                  <a:srgbClr val="D9D9D9"/>
                </a:solidFill>
                <a:latin typeface="Trebuchet MS"/>
                <a:cs typeface="Trebuchet MS"/>
              </a:rPr>
              <a:t>ime</a:t>
            </a:r>
            <a:r>
              <a:rPr sz="1100" b="1" spc="-90" dirty="0">
                <a:solidFill>
                  <a:srgbClr val="D9D9D9"/>
                </a:solidFill>
                <a:latin typeface="Trebuchet MS"/>
                <a:cs typeface="Trebuchet MS"/>
              </a:rPr>
              <a:t> </a:t>
            </a:r>
            <a:r>
              <a:rPr sz="1100" b="1" spc="-45" dirty="0">
                <a:solidFill>
                  <a:srgbClr val="D9D9D9"/>
                </a:solidFill>
                <a:latin typeface="Trebuchet MS"/>
                <a:cs typeface="Trebuchet MS"/>
              </a:rPr>
              <a:t>travel</a:t>
            </a:r>
            <a:r>
              <a:rPr sz="1100" b="1" spc="-90" dirty="0">
                <a:solidFill>
                  <a:srgbClr val="D9D9D9"/>
                </a:solidFill>
                <a:latin typeface="Trebuchet MS"/>
                <a:cs typeface="Trebuchet MS"/>
              </a:rPr>
              <a:t> </a:t>
            </a:r>
            <a:r>
              <a:rPr sz="1100" b="1" spc="-40" dirty="0">
                <a:solidFill>
                  <a:srgbClr val="D9D9D9"/>
                </a:solidFill>
                <a:latin typeface="Trebuchet MS"/>
                <a:cs typeface="Trebuchet MS"/>
              </a:rPr>
              <a:t>up</a:t>
            </a:r>
            <a:r>
              <a:rPr sz="1100" b="1" spc="-90" dirty="0">
                <a:solidFill>
                  <a:srgbClr val="D9D9D9"/>
                </a:solidFill>
                <a:latin typeface="Trebuchet MS"/>
                <a:cs typeface="Trebuchet MS"/>
              </a:rPr>
              <a:t> </a:t>
            </a:r>
            <a:r>
              <a:rPr sz="1100" b="1" spc="-45" dirty="0">
                <a:solidFill>
                  <a:srgbClr val="D9D9D9"/>
                </a:solidFill>
                <a:latin typeface="Trebuchet MS"/>
                <a:cs typeface="Trebuchet MS"/>
              </a:rPr>
              <a:t>t</a:t>
            </a:r>
            <a:r>
              <a:rPr sz="1100" b="1" spc="-40" dirty="0">
                <a:solidFill>
                  <a:srgbClr val="D9D9D9"/>
                </a:solidFill>
                <a:latin typeface="Trebuchet MS"/>
                <a:cs typeface="Trebuchet MS"/>
              </a:rPr>
              <a:t>o</a:t>
            </a:r>
            <a:r>
              <a:rPr sz="1100" b="1" spc="-90" dirty="0">
                <a:solidFill>
                  <a:srgbClr val="D9D9D9"/>
                </a:solidFill>
                <a:latin typeface="Trebuchet MS"/>
                <a:cs typeface="Trebuchet MS"/>
              </a:rPr>
              <a:t> </a:t>
            </a:r>
            <a:r>
              <a:rPr sz="1100" b="1" spc="-30" dirty="0">
                <a:solidFill>
                  <a:srgbClr val="D9D9D9"/>
                </a:solidFill>
                <a:latin typeface="Trebuchet MS"/>
                <a:cs typeface="Trebuchet MS"/>
              </a:rPr>
              <a:t>1</a:t>
            </a:r>
            <a:r>
              <a:rPr sz="1100" b="1" spc="-114" dirty="0">
                <a:solidFill>
                  <a:srgbClr val="D9D9D9"/>
                </a:solidFill>
                <a:latin typeface="Trebuchet MS"/>
                <a:cs typeface="Trebuchet MS"/>
              </a:rPr>
              <a:t> </a:t>
            </a:r>
            <a:r>
              <a:rPr sz="1100" b="1" spc="-35" dirty="0">
                <a:solidFill>
                  <a:srgbClr val="D9D9D9"/>
                </a:solidFill>
                <a:latin typeface="Trebuchet MS"/>
                <a:cs typeface="Trebuchet MS"/>
              </a:rPr>
              <a:t>d</a:t>
            </a:r>
            <a:r>
              <a:rPr sz="1100" b="1" spc="-30" dirty="0">
                <a:solidFill>
                  <a:srgbClr val="D9D9D9"/>
                </a:solidFill>
                <a:latin typeface="Trebuchet MS"/>
                <a:cs typeface="Trebuchet MS"/>
              </a:rPr>
              <a:t>ay</a:t>
            </a:r>
            <a:endParaRPr sz="1100">
              <a:latin typeface="Trebuchet MS"/>
              <a:cs typeface="Trebuchet MS"/>
            </a:endParaRPr>
          </a:p>
          <a:p>
            <a:pPr marL="299085" marR="5080" indent="-287020">
              <a:lnSpc>
                <a:spcPct val="150000"/>
              </a:lnSpc>
              <a:buClr>
                <a:srgbClr val="99D3FF"/>
              </a:buClr>
              <a:buFont typeface="Wingdings"/>
              <a:buChar char=""/>
              <a:tabLst>
                <a:tab pos="299085" algn="l"/>
                <a:tab pos="299720" algn="l"/>
              </a:tabLst>
            </a:pPr>
            <a:r>
              <a:rPr sz="1100" b="1" spc="-5" dirty="0">
                <a:solidFill>
                  <a:srgbClr val="D9D9D9"/>
                </a:solidFill>
                <a:latin typeface="Trebuchet MS"/>
                <a:cs typeface="Trebuchet MS"/>
              </a:rPr>
              <a:t>D</a:t>
            </a:r>
            <a:r>
              <a:rPr sz="1100" b="1" spc="5" dirty="0">
                <a:solidFill>
                  <a:srgbClr val="D9D9D9"/>
                </a:solidFill>
                <a:latin typeface="Trebuchet MS"/>
                <a:cs typeface="Trebuchet MS"/>
              </a:rPr>
              <a:t>isa</a:t>
            </a:r>
            <a:r>
              <a:rPr sz="1100" b="1" spc="-5" dirty="0">
                <a:solidFill>
                  <a:srgbClr val="D9D9D9"/>
                </a:solidFill>
                <a:latin typeface="Trebuchet MS"/>
                <a:cs typeface="Trebuchet MS"/>
              </a:rPr>
              <a:t>s</a:t>
            </a:r>
            <a:r>
              <a:rPr sz="1100" b="1" spc="-45" dirty="0">
                <a:solidFill>
                  <a:srgbClr val="D9D9D9"/>
                </a:solidFill>
                <a:latin typeface="Trebuchet MS"/>
                <a:cs typeface="Trebuchet MS"/>
              </a:rPr>
              <a:t>t</a:t>
            </a:r>
            <a:r>
              <a:rPr sz="1100" b="1" spc="-65" dirty="0">
                <a:solidFill>
                  <a:srgbClr val="D9D9D9"/>
                </a:solidFill>
                <a:latin typeface="Trebuchet MS"/>
                <a:cs typeface="Trebuchet MS"/>
              </a:rPr>
              <a:t>er</a:t>
            </a:r>
            <a:r>
              <a:rPr sz="1100" b="1" spc="-85" dirty="0">
                <a:solidFill>
                  <a:srgbClr val="D9D9D9"/>
                </a:solidFill>
                <a:latin typeface="Trebuchet MS"/>
                <a:cs typeface="Trebuchet MS"/>
              </a:rPr>
              <a:t> </a:t>
            </a:r>
            <a:r>
              <a:rPr sz="1100" b="1" spc="-55" dirty="0">
                <a:solidFill>
                  <a:srgbClr val="D9D9D9"/>
                </a:solidFill>
                <a:latin typeface="Trebuchet MS"/>
                <a:cs typeface="Trebuchet MS"/>
              </a:rPr>
              <a:t>recovery</a:t>
            </a:r>
            <a:r>
              <a:rPr sz="1100" b="1" spc="-95" dirty="0">
                <a:solidFill>
                  <a:srgbClr val="D9D9D9"/>
                </a:solidFill>
                <a:latin typeface="Trebuchet MS"/>
                <a:cs typeface="Trebuchet MS"/>
              </a:rPr>
              <a:t> </a:t>
            </a:r>
            <a:r>
              <a:rPr sz="1100" b="1" spc="-40" dirty="0">
                <a:solidFill>
                  <a:srgbClr val="D9D9D9"/>
                </a:solidFill>
                <a:latin typeface="Trebuchet MS"/>
                <a:cs typeface="Trebuchet MS"/>
              </a:rPr>
              <a:t>for</a:t>
            </a:r>
            <a:r>
              <a:rPr sz="1100" b="1" spc="-105" dirty="0">
                <a:solidFill>
                  <a:srgbClr val="D9D9D9"/>
                </a:solidFill>
                <a:latin typeface="Trebuchet MS"/>
                <a:cs typeface="Trebuchet MS"/>
              </a:rPr>
              <a:t> </a:t>
            </a:r>
            <a:r>
              <a:rPr sz="1100" b="1" spc="-20" dirty="0">
                <a:solidFill>
                  <a:srgbClr val="D9D9D9"/>
                </a:solidFill>
                <a:latin typeface="Trebuchet MS"/>
                <a:cs typeface="Trebuchet MS"/>
              </a:rPr>
              <a:t>7  </a:t>
            </a:r>
            <a:r>
              <a:rPr sz="1100" b="1" spc="-35" dirty="0">
                <a:solidFill>
                  <a:srgbClr val="D9D9D9"/>
                </a:solidFill>
                <a:latin typeface="Trebuchet MS"/>
                <a:cs typeface="Trebuchet MS"/>
              </a:rPr>
              <a:t>d</a:t>
            </a:r>
            <a:r>
              <a:rPr sz="1100" b="1" spc="-5" dirty="0">
                <a:solidFill>
                  <a:srgbClr val="D9D9D9"/>
                </a:solidFill>
                <a:latin typeface="Trebuchet MS"/>
                <a:cs typeface="Trebuchet MS"/>
              </a:rPr>
              <a:t>ays</a:t>
            </a:r>
            <a:r>
              <a:rPr sz="1100" b="1" spc="-110" dirty="0">
                <a:solidFill>
                  <a:srgbClr val="D9D9D9"/>
                </a:solidFill>
                <a:latin typeface="Trebuchet MS"/>
                <a:cs typeface="Trebuchet MS"/>
              </a:rPr>
              <a:t> </a:t>
            </a:r>
            <a:r>
              <a:rPr sz="1100" b="1" spc="-45" dirty="0">
                <a:solidFill>
                  <a:srgbClr val="D9D9D9"/>
                </a:solidFill>
                <a:latin typeface="Trebuchet MS"/>
                <a:cs typeface="Trebuchet MS"/>
              </a:rPr>
              <a:t>beyond</a:t>
            </a:r>
            <a:r>
              <a:rPr sz="1100" b="1" spc="-100" dirty="0">
                <a:solidFill>
                  <a:srgbClr val="D9D9D9"/>
                </a:solidFill>
                <a:latin typeface="Trebuchet MS"/>
                <a:cs typeface="Trebuchet MS"/>
              </a:rPr>
              <a:t> </a:t>
            </a:r>
            <a:r>
              <a:rPr sz="1100" b="1" spc="-45" dirty="0">
                <a:solidFill>
                  <a:srgbClr val="D9D9D9"/>
                </a:solidFill>
                <a:latin typeface="Trebuchet MS"/>
                <a:cs typeface="Trebuchet MS"/>
              </a:rPr>
              <a:t>time</a:t>
            </a:r>
            <a:r>
              <a:rPr sz="1100" b="1" spc="-90" dirty="0">
                <a:solidFill>
                  <a:srgbClr val="D9D9D9"/>
                </a:solidFill>
                <a:latin typeface="Trebuchet MS"/>
                <a:cs typeface="Trebuchet MS"/>
              </a:rPr>
              <a:t> </a:t>
            </a:r>
            <a:r>
              <a:rPr sz="1100" b="1" spc="-45" dirty="0">
                <a:solidFill>
                  <a:srgbClr val="D9D9D9"/>
                </a:solidFill>
                <a:latin typeface="Trebuchet MS"/>
                <a:cs typeface="Trebuchet MS"/>
              </a:rPr>
              <a:t>travel</a:t>
            </a:r>
            <a:endParaRPr sz="1100">
              <a:latin typeface="Trebuchet MS"/>
              <a:cs typeface="Trebuchet MS"/>
            </a:endParaRPr>
          </a:p>
          <a:p>
            <a:pPr marL="299085" indent="-287020">
              <a:lnSpc>
                <a:spcPct val="100000"/>
              </a:lnSpc>
              <a:spcBef>
                <a:spcPts val="660"/>
              </a:spcBef>
              <a:buClr>
                <a:srgbClr val="99D3FF"/>
              </a:buClr>
              <a:buFont typeface="Wingdings"/>
              <a:buChar char=""/>
              <a:tabLst>
                <a:tab pos="299085" algn="l"/>
                <a:tab pos="299720" algn="l"/>
              </a:tabLst>
            </a:pPr>
            <a:r>
              <a:rPr sz="1100" b="1" spc="-45" dirty="0">
                <a:solidFill>
                  <a:srgbClr val="D9D9D9"/>
                </a:solidFill>
                <a:latin typeface="Trebuchet MS"/>
                <a:cs typeface="Trebuchet MS"/>
              </a:rPr>
              <a:t>Secure</a:t>
            </a:r>
            <a:r>
              <a:rPr sz="1100" b="1" spc="-90" dirty="0">
                <a:solidFill>
                  <a:srgbClr val="D9D9D9"/>
                </a:solidFill>
                <a:latin typeface="Trebuchet MS"/>
                <a:cs typeface="Trebuchet MS"/>
              </a:rPr>
              <a:t> </a:t>
            </a:r>
            <a:r>
              <a:rPr sz="1100" b="1" spc="-30" dirty="0">
                <a:solidFill>
                  <a:srgbClr val="D9D9D9"/>
                </a:solidFill>
                <a:latin typeface="Trebuchet MS"/>
                <a:cs typeface="Trebuchet MS"/>
              </a:rPr>
              <a:t>data</a:t>
            </a:r>
            <a:r>
              <a:rPr sz="1100" b="1" spc="-120" dirty="0">
                <a:solidFill>
                  <a:srgbClr val="D9D9D9"/>
                </a:solidFill>
                <a:latin typeface="Trebuchet MS"/>
                <a:cs typeface="Trebuchet MS"/>
              </a:rPr>
              <a:t> </a:t>
            </a:r>
            <a:r>
              <a:rPr sz="1100" b="1" spc="35" dirty="0">
                <a:solidFill>
                  <a:srgbClr val="D9D9D9"/>
                </a:solidFill>
                <a:latin typeface="Trebuchet MS"/>
                <a:cs typeface="Trebuchet MS"/>
              </a:rPr>
              <a:t>s</a:t>
            </a:r>
            <a:r>
              <a:rPr sz="1100" b="1" spc="-50" dirty="0">
                <a:solidFill>
                  <a:srgbClr val="D9D9D9"/>
                </a:solidFill>
                <a:latin typeface="Trebuchet MS"/>
                <a:cs typeface="Trebuchet MS"/>
              </a:rPr>
              <a:t>hare</a:t>
            </a:r>
            <a:endParaRPr sz="1100">
              <a:latin typeface="Trebuchet MS"/>
              <a:cs typeface="Trebuchet MS"/>
            </a:endParaRPr>
          </a:p>
          <a:p>
            <a:pPr marL="299085" indent="-287020">
              <a:lnSpc>
                <a:spcPct val="100000"/>
              </a:lnSpc>
              <a:spcBef>
                <a:spcPts val="670"/>
              </a:spcBef>
              <a:buClr>
                <a:srgbClr val="99D3FF"/>
              </a:buClr>
              <a:buFont typeface="Wingdings"/>
              <a:buChar char=""/>
              <a:tabLst>
                <a:tab pos="299085" algn="l"/>
                <a:tab pos="299720" algn="l"/>
              </a:tabLst>
            </a:pPr>
            <a:r>
              <a:rPr sz="1100" b="1" dirty="0">
                <a:solidFill>
                  <a:srgbClr val="D9D9D9"/>
                </a:solidFill>
                <a:latin typeface="Trebuchet MS"/>
                <a:cs typeface="Trebuchet MS"/>
              </a:rPr>
              <a:t>P</a:t>
            </a:r>
            <a:r>
              <a:rPr sz="1100" b="1" spc="-65" dirty="0">
                <a:solidFill>
                  <a:srgbClr val="D9D9D9"/>
                </a:solidFill>
                <a:latin typeface="Trebuchet MS"/>
                <a:cs typeface="Trebuchet MS"/>
              </a:rPr>
              <a:t>r</a:t>
            </a:r>
            <a:r>
              <a:rPr sz="1100" b="1" spc="-35" dirty="0">
                <a:solidFill>
                  <a:srgbClr val="D9D9D9"/>
                </a:solidFill>
                <a:latin typeface="Trebuchet MS"/>
                <a:cs typeface="Trebuchet MS"/>
              </a:rPr>
              <a:t>e</a:t>
            </a:r>
            <a:r>
              <a:rPr sz="1100" b="1" spc="-60" dirty="0">
                <a:solidFill>
                  <a:srgbClr val="D9D9D9"/>
                </a:solidFill>
                <a:latin typeface="Trebuchet MS"/>
                <a:cs typeface="Trebuchet MS"/>
              </a:rPr>
              <a:t>mier</a:t>
            </a:r>
            <a:r>
              <a:rPr sz="1100" b="1" spc="-95" dirty="0">
                <a:solidFill>
                  <a:srgbClr val="D9D9D9"/>
                </a:solidFill>
                <a:latin typeface="Trebuchet MS"/>
                <a:cs typeface="Trebuchet MS"/>
              </a:rPr>
              <a:t> </a:t>
            </a:r>
            <a:r>
              <a:rPr sz="1100" b="1" spc="35" dirty="0">
                <a:solidFill>
                  <a:srgbClr val="D9D9D9"/>
                </a:solidFill>
                <a:latin typeface="Trebuchet MS"/>
                <a:cs typeface="Trebuchet MS"/>
              </a:rPr>
              <a:t>s</a:t>
            </a:r>
            <a:r>
              <a:rPr sz="1100" b="1" spc="-40" dirty="0">
                <a:solidFill>
                  <a:srgbClr val="D9D9D9"/>
                </a:solidFill>
                <a:latin typeface="Trebuchet MS"/>
                <a:cs typeface="Trebuchet MS"/>
              </a:rPr>
              <a:t>up</a:t>
            </a:r>
            <a:r>
              <a:rPr sz="1100" b="1" spc="-45" dirty="0">
                <a:solidFill>
                  <a:srgbClr val="D9D9D9"/>
                </a:solidFill>
                <a:latin typeface="Trebuchet MS"/>
                <a:cs typeface="Trebuchet MS"/>
              </a:rPr>
              <a:t>p</a:t>
            </a:r>
            <a:r>
              <a:rPr sz="1100" b="1" spc="-55" dirty="0">
                <a:solidFill>
                  <a:srgbClr val="D9D9D9"/>
                </a:solidFill>
                <a:latin typeface="Trebuchet MS"/>
                <a:cs typeface="Trebuchet MS"/>
              </a:rPr>
              <a:t>o</a:t>
            </a:r>
            <a:r>
              <a:rPr sz="1100" b="1" spc="-45" dirty="0">
                <a:solidFill>
                  <a:srgbClr val="D9D9D9"/>
                </a:solidFill>
                <a:latin typeface="Trebuchet MS"/>
                <a:cs typeface="Trebuchet MS"/>
              </a:rPr>
              <a:t>r</a:t>
            </a:r>
            <a:r>
              <a:rPr sz="1100" b="1" spc="-35" dirty="0">
                <a:solidFill>
                  <a:srgbClr val="D9D9D9"/>
                </a:solidFill>
                <a:latin typeface="Trebuchet MS"/>
                <a:cs typeface="Trebuchet MS"/>
              </a:rPr>
              <a:t>t</a:t>
            </a:r>
            <a:r>
              <a:rPr sz="1100" b="1" spc="-75" dirty="0">
                <a:solidFill>
                  <a:srgbClr val="D9D9D9"/>
                </a:solidFill>
                <a:latin typeface="Trebuchet MS"/>
                <a:cs typeface="Trebuchet MS"/>
              </a:rPr>
              <a:t> </a:t>
            </a:r>
            <a:r>
              <a:rPr sz="1100" b="1" spc="-25" dirty="0">
                <a:solidFill>
                  <a:srgbClr val="D9D9D9"/>
                </a:solidFill>
                <a:latin typeface="Trebuchet MS"/>
                <a:cs typeface="Trebuchet MS"/>
              </a:rPr>
              <a:t>24</a:t>
            </a:r>
            <a:r>
              <a:rPr sz="1100" b="1" spc="30" dirty="0">
                <a:solidFill>
                  <a:srgbClr val="D9D9D9"/>
                </a:solidFill>
                <a:latin typeface="Trebuchet MS"/>
                <a:cs typeface="Trebuchet MS"/>
              </a:rPr>
              <a:t>/7</a:t>
            </a:r>
            <a:endParaRPr sz="1100">
              <a:latin typeface="Trebuchet MS"/>
              <a:cs typeface="Trebuchet MS"/>
            </a:endParaRPr>
          </a:p>
        </p:txBody>
      </p:sp>
      <p:sp>
        <p:nvSpPr>
          <p:cNvPr id="26" name="object 26"/>
          <p:cNvSpPr txBox="1"/>
          <p:nvPr/>
        </p:nvSpPr>
        <p:spPr>
          <a:xfrm>
            <a:off x="2660650" y="3350767"/>
            <a:ext cx="1753235" cy="850265"/>
          </a:xfrm>
          <a:prstGeom prst="rect">
            <a:avLst/>
          </a:prstGeom>
        </p:spPr>
        <p:txBody>
          <a:bodyPr vert="horz" wrap="square" lIns="0" tIns="104140" rIns="0" bIns="0" rtlCol="0">
            <a:spAutoFit/>
          </a:bodyPr>
          <a:lstStyle/>
          <a:p>
            <a:pPr marL="299085" indent="-287020">
              <a:lnSpc>
                <a:spcPct val="100000"/>
              </a:lnSpc>
              <a:spcBef>
                <a:spcPts val="820"/>
              </a:spcBef>
              <a:buClr>
                <a:srgbClr val="99D3FF"/>
              </a:buClr>
              <a:buFont typeface="Wingdings"/>
              <a:buChar char=""/>
              <a:tabLst>
                <a:tab pos="299085" algn="l"/>
                <a:tab pos="299720" algn="l"/>
              </a:tabLst>
            </a:pPr>
            <a:r>
              <a:rPr sz="1200" b="1" spc="25" dirty="0">
                <a:solidFill>
                  <a:srgbClr val="D9D9D9"/>
                </a:solidFill>
                <a:latin typeface="Trebuchet MS"/>
                <a:cs typeface="Trebuchet MS"/>
              </a:rPr>
              <a:t>Ma</a:t>
            </a:r>
            <a:r>
              <a:rPr sz="1200" b="1" spc="10" dirty="0">
                <a:solidFill>
                  <a:srgbClr val="D9D9D9"/>
                </a:solidFill>
                <a:latin typeface="Trebuchet MS"/>
                <a:cs typeface="Trebuchet MS"/>
              </a:rPr>
              <a:t>t</a:t>
            </a:r>
            <a:r>
              <a:rPr sz="1200" b="1" spc="-55" dirty="0">
                <a:solidFill>
                  <a:srgbClr val="D9D9D9"/>
                </a:solidFill>
                <a:latin typeface="Trebuchet MS"/>
                <a:cs typeface="Trebuchet MS"/>
              </a:rPr>
              <a:t>eriali</a:t>
            </a:r>
            <a:r>
              <a:rPr sz="1200" b="1" spc="-75" dirty="0">
                <a:solidFill>
                  <a:srgbClr val="D9D9D9"/>
                </a:solidFill>
                <a:latin typeface="Trebuchet MS"/>
                <a:cs typeface="Trebuchet MS"/>
              </a:rPr>
              <a:t>z</a:t>
            </a:r>
            <a:r>
              <a:rPr sz="1200" b="1" spc="-60" dirty="0">
                <a:solidFill>
                  <a:srgbClr val="D9D9D9"/>
                </a:solidFill>
                <a:latin typeface="Trebuchet MS"/>
                <a:cs typeface="Trebuchet MS"/>
              </a:rPr>
              <a:t>ed</a:t>
            </a:r>
            <a:r>
              <a:rPr sz="1200" b="1" spc="-75" dirty="0">
                <a:solidFill>
                  <a:srgbClr val="D9D9D9"/>
                </a:solidFill>
                <a:latin typeface="Trebuchet MS"/>
                <a:cs typeface="Trebuchet MS"/>
              </a:rPr>
              <a:t> </a:t>
            </a:r>
            <a:r>
              <a:rPr sz="1200" b="1" spc="-45" dirty="0">
                <a:solidFill>
                  <a:srgbClr val="D9D9D9"/>
                </a:solidFill>
                <a:latin typeface="Trebuchet MS"/>
                <a:cs typeface="Trebuchet MS"/>
              </a:rPr>
              <a:t>vi</a:t>
            </a:r>
            <a:r>
              <a:rPr sz="1200" b="1" spc="-15" dirty="0">
                <a:solidFill>
                  <a:srgbClr val="D9D9D9"/>
                </a:solidFill>
                <a:latin typeface="Trebuchet MS"/>
                <a:cs typeface="Trebuchet MS"/>
              </a:rPr>
              <a:t>ews</a:t>
            </a:r>
            <a:endParaRPr sz="1200">
              <a:latin typeface="Trebuchet MS"/>
              <a:cs typeface="Trebuchet MS"/>
            </a:endParaRPr>
          </a:p>
          <a:p>
            <a:pPr marL="299085" indent="-287020">
              <a:lnSpc>
                <a:spcPct val="100000"/>
              </a:lnSpc>
              <a:spcBef>
                <a:spcPts val="720"/>
              </a:spcBef>
              <a:buClr>
                <a:srgbClr val="99D3FF"/>
              </a:buClr>
              <a:buFont typeface="Wingdings"/>
              <a:buChar char=""/>
              <a:tabLst>
                <a:tab pos="299085" algn="l"/>
                <a:tab pos="299720" algn="l"/>
              </a:tabLst>
            </a:pPr>
            <a:r>
              <a:rPr sz="1200" b="1" spc="30" dirty="0">
                <a:solidFill>
                  <a:srgbClr val="D9D9D9"/>
                </a:solidFill>
                <a:latin typeface="Trebuchet MS"/>
                <a:cs typeface="Trebuchet MS"/>
              </a:rPr>
              <a:t>S</a:t>
            </a:r>
            <a:r>
              <a:rPr sz="1200" b="1" spc="-60" dirty="0">
                <a:solidFill>
                  <a:srgbClr val="D9D9D9"/>
                </a:solidFill>
                <a:latin typeface="Trebuchet MS"/>
                <a:cs typeface="Trebuchet MS"/>
              </a:rPr>
              <a:t>earch</a:t>
            </a:r>
            <a:r>
              <a:rPr sz="1200" b="1" spc="-90" dirty="0">
                <a:solidFill>
                  <a:srgbClr val="D9D9D9"/>
                </a:solidFill>
                <a:latin typeface="Trebuchet MS"/>
                <a:cs typeface="Trebuchet MS"/>
              </a:rPr>
              <a:t> </a:t>
            </a:r>
            <a:r>
              <a:rPr sz="1200" b="1" spc="-60" dirty="0">
                <a:solidFill>
                  <a:srgbClr val="D9D9D9"/>
                </a:solidFill>
                <a:latin typeface="Trebuchet MS"/>
                <a:cs typeface="Trebuchet MS"/>
              </a:rPr>
              <a:t>Op</a:t>
            </a:r>
            <a:r>
              <a:rPr sz="1200" b="1" spc="-45" dirty="0">
                <a:solidFill>
                  <a:srgbClr val="D9D9D9"/>
                </a:solidFill>
                <a:latin typeface="Trebuchet MS"/>
                <a:cs typeface="Trebuchet MS"/>
              </a:rPr>
              <a:t>timi</a:t>
            </a:r>
            <a:r>
              <a:rPr sz="1200" b="1" spc="-95" dirty="0">
                <a:solidFill>
                  <a:srgbClr val="D9D9D9"/>
                </a:solidFill>
                <a:latin typeface="Trebuchet MS"/>
                <a:cs typeface="Trebuchet MS"/>
              </a:rPr>
              <a:t>z</a:t>
            </a:r>
            <a:r>
              <a:rPr sz="1200" b="1" spc="-40" dirty="0">
                <a:solidFill>
                  <a:srgbClr val="D9D9D9"/>
                </a:solidFill>
                <a:latin typeface="Trebuchet MS"/>
                <a:cs typeface="Trebuchet MS"/>
              </a:rPr>
              <a:t>at</a:t>
            </a:r>
            <a:r>
              <a:rPr sz="1200" b="1" spc="-45" dirty="0">
                <a:solidFill>
                  <a:srgbClr val="D9D9D9"/>
                </a:solidFill>
                <a:latin typeface="Trebuchet MS"/>
                <a:cs typeface="Trebuchet MS"/>
              </a:rPr>
              <a:t>ion</a:t>
            </a:r>
            <a:endParaRPr sz="1200">
              <a:latin typeface="Trebuchet MS"/>
              <a:cs typeface="Trebuchet MS"/>
            </a:endParaRPr>
          </a:p>
          <a:p>
            <a:pPr marL="299085" indent="-287020">
              <a:lnSpc>
                <a:spcPct val="100000"/>
              </a:lnSpc>
              <a:spcBef>
                <a:spcPts val="735"/>
              </a:spcBef>
              <a:buClr>
                <a:srgbClr val="99D3FF"/>
              </a:buClr>
              <a:buFont typeface="Wingdings"/>
              <a:buChar char=""/>
              <a:tabLst>
                <a:tab pos="299085" algn="l"/>
                <a:tab pos="299720" algn="l"/>
              </a:tabLst>
            </a:pPr>
            <a:r>
              <a:rPr sz="1200" b="1" spc="-65" dirty="0">
                <a:solidFill>
                  <a:srgbClr val="D9D9D9"/>
                </a:solidFill>
                <a:latin typeface="Trebuchet MS"/>
                <a:cs typeface="Trebuchet MS"/>
              </a:rPr>
              <a:t>C</a:t>
            </a:r>
            <a:r>
              <a:rPr sz="1200" b="1" spc="-70" dirty="0">
                <a:solidFill>
                  <a:srgbClr val="D9D9D9"/>
                </a:solidFill>
                <a:latin typeface="Trebuchet MS"/>
                <a:cs typeface="Trebuchet MS"/>
              </a:rPr>
              <a:t>o</a:t>
            </a:r>
            <a:r>
              <a:rPr sz="1200" b="1" spc="-40" dirty="0">
                <a:solidFill>
                  <a:srgbClr val="D9D9D9"/>
                </a:solidFill>
                <a:latin typeface="Trebuchet MS"/>
                <a:cs typeface="Trebuchet MS"/>
              </a:rPr>
              <a:t>lum</a:t>
            </a:r>
            <a:r>
              <a:rPr sz="1200" b="1" spc="-50" dirty="0">
                <a:solidFill>
                  <a:srgbClr val="D9D9D9"/>
                </a:solidFill>
                <a:latin typeface="Trebuchet MS"/>
                <a:cs typeface="Trebuchet MS"/>
              </a:rPr>
              <a:t>n</a:t>
            </a:r>
            <a:r>
              <a:rPr sz="1200" b="1" spc="45" dirty="0">
                <a:solidFill>
                  <a:srgbClr val="D9D9D9"/>
                </a:solidFill>
                <a:latin typeface="Trebuchet MS"/>
                <a:cs typeface="Trebuchet MS"/>
              </a:rPr>
              <a:t>-</a:t>
            </a:r>
            <a:r>
              <a:rPr sz="1200" b="1" spc="-55" dirty="0">
                <a:solidFill>
                  <a:srgbClr val="D9D9D9"/>
                </a:solidFill>
                <a:latin typeface="Trebuchet MS"/>
                <a:cs typeface="Trebuchet MS"/>
              </a:rPr>
              <a:t>level</a:t>
            </a:r>
            <a:r>
              <a:rPr sz="1200" b="1" spc="-85" dirty="0">
                <a:solidFill>
                  <a:srgbClr val="D9D9D9"/>
                </a:solidFill>
                <a:latin typeface="Trebuchet MS"/>
                <a:cs typeface="Trebuchet MS"/>
              </a:rPr>
              <a:t> </a:t>
            </a:r>
            <a:r>
              <a:rPr sz="1200" b="1" spc="-50" dirty="0">
                <a:solidFill>
                  <a:srgbClr val="D9D9D9"/>
                </a:solidFill>
                <a:latin typeface="Trebuchet MS"/>
                <a:cs typeface="Trebuchet MS"/>
              </a:rPr>
              <a:t>secu</a:t>
            </a:r>
            <a:r>
              <a:rPr sz="1200" b="1" spc="-45" dirty="0">
                <a:solidFill>
                  <a:srgbClr val="D9D9D9"/>
                </a:solidFill>
                <a:latin typeface="Trebuchet MS"/>
                <a:cs typeface="Trebuchet MS"/>
              </a:rPr>
              <a:t>rity</a:t>
            </a:r>
            <a:endParaRPr sz="1200">
              <a:latin typeface="Trebuchet MS"/>
              <a:cs typeface="Trebuchet MS"/>
            </a:endParaRPr>
          </a:p>
        </p:txBody>
      </p:sp>
      <p:sp>
        <p:nvSpPr>
          <p:cNvPr id="27" name="object 27"/>
          <p:cNvSpPr txBox="1"/>
          <p:nvPr/>
        </p:nvSpPr>
        <p:spPr>
          <a:xfrm>
            <a:off x="2660650" y="2253233"/>
            <a:ext cx="2126615" cy="1123315"/>
          </a:xfrm>
          <a:prstGeom prst="rect">
            <a:avLst/>
          </a:prstGeom>
        </p:spPr>
        <p:txBody>
          <a:bodyPr vert="horz" wrap="square" lIns="0" tIns="104139" rIns="0" bIns="0" rtlCol="0">
            <a:spAutoFit/>
          </a:bodyPr>
          <a:lstStyle/>
          <a:p>
            <a:pPr marL="299085" indent="-287020">
              <a:lnSpc>
                <a:spcPct val="100000"/>
              </a:lnSpc>
              <a:spcBef>
                <a:spcPts val="819"/>
              </a:spcBef>
              <a:buClr>
                <a:srgbClr val="99D3FF"/>
              </a:buClr>
              <a:buFont typeface="Wingdings"/>
              <a:buChar char=""/>
              <a:tabLst>
                <a:tab pos="299085" algn="l"/>
                <a:tab pos="299720" algn="l"/>
                <a:tab pos="1993264" algn="l"/>
              </a:tabLst>
            </a:pPr>
            <a:r>
              <a:rPr sz="1200" b="1" spc="-35" dirty="0">
                <a:solidFill>
                  <a:srgbClr val="D9D9D9"/>
                </a:solidFill>
                <a:latin typeface="Trebuchet MS"/>
                <a:cs typeface="Trebuchet MS"/>
              </a:rPr>
              <a:t>All</a:t>
            </a:r>
            <a:r>
              <a:rPr sz="1200" b="1" spc="-100" dirty="0">
                <a:solidFill>
                  <a:srgbClr val="D9D9D9"/>
                </a:solidFill>
                <a:latin typeface="Trebuchet MS"/>
                <a:cs typeface="Trebuchet MS"/>
              </a:rPr>
              <a:t> </a:t>
            </a:r>
            <a:r>
              <a:rPr sz="1200" b="1" spc="25" dirty="0">
                <a:solidFill>
                  <a:srgbClr val="D9D9D9"/>
                </a:solidFill>
                <a:latin typeface="Trebuchet MS"/>
                <a:cs typeface="Trebuchet MS"/>
              </a:rPr>
              <a:t>S</a:t>
            </a:r>
            <a:r>
              <a:rPr sz="1200" b="1" spc="-45" dirty="0">
                <a:solidFill>
                  <a:srgbClr val="D9D9D9"/>
                </a:solidFill>
                <a:latin typeface="Trebuchet MS"/>
                <a:cs typeface="Trebuchet MS"/>
              </a:rPr>
              <a:t>t</a:t>
            </a:r>
            <a:r>
              <a:rPr sz="1200" b="1" spc="-35" dirty="0">
                <a:solidFill>
                  <a:srgbClr val="D9D9D9"/>
                </a:solidFill>
                <a:latin typeface="Trebuchet MS"/>
                <a:cs typeface="Trebuchet MS"/>
              </a:rPr>
              <a:t>a</a:t>
            </a:r>
            <a:r>
              <a:rPr sz="1200" b="1" spc="-45" dirty="0">
                <a:solidFill>
                  <a:srgbClr val="D9D9D9"/>
                </a:solidFill>
                <a:latin typeface="Trebuchet MS"/>
                <a:cs typeface="Trebuchet MS"/>
              </a:rPr>
              <a:t>ndard</a:t>
            </a:r>
            <a:r>
              <a:rPr sz="1200" b="1" spc="-80" dirty="0">
                <a:solidFill>
                  <a:srgbClr val="D9D9D9"/>
                </a:solidFill>
                <a:latin typeface="Trebuchet MS"/>
                <a:cs typeface="Trebuchet MS"/>
              </a:rPr>
              <a:t> </a:t>
            </a:r>
            <a:r>
              <a:rPr sz="1200" b="1" spc="-50" dirty="0">
                <a:solidFill>
                  <a:srgbClr val="D9D9D9"/>
                </a:solidFill>
                <a:latin typeface="Trebuchet MS"/>
                <a:cs typeface="Trebuchet MS"/>
              </a:rPr>
              <a:t>fe</a:t>
            </a:r>
            <a:r>
              <a:rPr sz="1200" b="1" spc="-40" dirty="0">
                <a:solidFill>
                  <a:srgbClr val="D9D9D9"/>
                </a:solidFill>
                <a:latin typeface="Trebuchet MS"/>
                <a:cs typeface="Trebuchet MS"/>
              </a:rPr>
              <a:t>at</a:t>
            </a:r>
            <a:r>
              <a:rPr sz="1200" b="1" spc="-65" dirty="0">
                <a:solidFill>
                  <a:srgbClr val="D9D9D9"/>
                </a:solidFill>
                <a:latin typeface="Trebuchet MS"/>
                <a:cs typeface="Trebuchet MS"/>
              </a:rPr>
              <a:t>u</a:t>
            </a:r>
            <a:r>
              <a:rPr sz="1200" b="1" spc="-60" dirty="0">
                <a:solidFill>
                  <a:srgbClr val="D9D9D9"/>
                </a:solidFill>
                <a:latin typeface="Trebuchet MS"/>
                <a:cs typeface="Trebuchet MS"/>
              </a:rPr>
              <a:t>r</a:t>
            </a:r>
            <a:r>
              <a:rPr sz="1200" b="1" spc="-15" dirty="0">
                <a:solidFill>
                  <a:srgbClr val="D9D9D9"/>
                </a:solidFill>
                <a:latin typeface="Trebuchet MS"/>
                <a:cs typeface="Trebuchet MS"/>
              </a:rPr>
              <a:t>es</a:t>
            </a:r>
            <a:r>
              <a:rPr sz="1200" b="1" dirty="0">
                <a:solidFill>
                  <a:srgbClr val="D9D9D9"/>
                </a:solidFill>
                <a:latin typeface="Trebuchet MS"/>
                <a:cs typeface="Trebuchet MS"/>
              </a:rPr>
              <a:t>	</a:t>
            </a:r>
            <a:r>
              <a:rPr sz="1200" dirty="0">
                <a:solidFill>
                  <a:srgbClr val="99D3FF"/>
                </a:solidFill>
                <a:latin typeface="Wingdings"/>
                <a:cs typeface="Wingdings"/>
              </a:rPr>
              <a:t></a:t>
            </a:r>
            <a:endParaRPr sz="1200">
              <a:latin typeface="Wingdings"/>
              <a:cs typeface="Wingdings"/>
            </a:endParaRPr>
          </a:p>
          <a:p>
            <a:pPr marL="299085" indent="-287020">
              <a:lnSpc>
                <a:spcPct val="100000"/>
              </a:lnSpc>
              <a:spcBef>
                <a:spcPts val="720"/>
              </a:spcBef>
              <a:buClr>
                <a:srgbClr val="99D3FF"/>
              </a:buClr>
              <a:buFont typeface="Wingdings"/>
              <a:buChar char=""/>
              <a:tabLst>
                <a:tab pos="299085" algn="l"/>
                <a:tab pos="299720" algn="l"/>
              </a:tabLst>
            </a:pPr>
            <a:r>
              <a:rPr sz="1200" b="1" spc="5" dirty="0">
                <a:solidFill>
                  <a:srgbClr val="D9D9D9"/>
                </a:solidFill>
                <a:latin typeface="Trebuchet MS"/>
                <a:cs typeface="Trebuchet MS"/>
              </a:rPr>
              <a:t>Mul</a:t>
            </a:r>
            <a:r>
              <a:rPr sz="1200" b="1" spc="-10" dirty="0">
                <a:solidFill>
                  <a:srgbClr val="D9D9D9"/>
                </a:solidFill>
                <a:latin typeface="Trebuchet MS"/>
                <a:cs typeface="Trebuchet MS"/>
              </a:rPr>
              <a:t>t</a:t>
            </a:r>
            <a:r>
              <a:rPr sz="1200" b="1" spc="-50" dirty="0">
                <a:solidFill>
                  <a:srgbClr val="D9D9D9"/>
                </a:solidFill>
                <a:latin typeface="Trebuchet MS"/>
                <a:cs typeface="Trebuchet MS"/>
              </a:rPr>
              <a:t>i</a:t>
            </a:r>
            <a:r>
              <a:rPr sz="1200" b="1" spc="45" dirty="0">
                <a:solidFill>
                  <a:srgbClr val="D9D9D9"/>
                </a:solidFill>
                <a:latin typeface="Trebuchet MS"/>
                <a:cs typeface="Trebuchet MS"/>
              </a:rPr>
              <a:t>-</a:t>
            </a:r>
            <a:r>
              <a:rPr sz="1200" b="1" spc="-80" dirty="0">
                <a:solidFill>
                  <a:srgbClr val="D9D9D9"/>
                </a:solidFill>
                <a:latin typeface="Trebuchet MS"/>
                <a:cs typeface="Trebuchet MS"/>
              </a:rPr>
              <a:t>c</a:t>
            </a:r>
            <a:r>
              <a:rPr sz="1200" b="1" spc="-10" dirty="0">
                <a:solidFill>
                  <a:srgbClr val="D9D9D9"/>
                </a:solidFill>
                <a:latin typeface="Trebuchet MS"/>
                <a:cs typeface="Trebuchet MS"/>
              </a:rPr>
              <a:t>lu</a:t>
            </a:r>
            <a:r>
              <a:rPr sz="1200" b="1" spc="-20" dirty="0">
                <a:solidFill>
                  <a:srgbClr val="D9D9D9"/>
                </a:solidFill>
                <a:latin typeface="Trebuchet MS"/>
                <a:cs typeface="Trebuchet MS"/>
              </a:rPr>
              <a:t>s</a:t>
            </a:r>
            <a:r>
              <a:rPr sz="1200" b="1" spc="-45" dirty="0">
                <a:solidFill>
                  <a:srgbClr val="D9D9D9"/>
                </a:solidFill>
                <a:latin typeface="Trebuchet MS"/>
                <a:cs typeface="Trebuchet MS"/>
              </a:rPr>
              <a:t>t</a:t>
            </a:r>
            <a:r>
              <a:rPr sz="1200" b="1" spc="-75" dirty="0">
                <a:solidFill>
                  <a:srgbClr val="D9D9D9"/>
                </a:solidFill>
                <a:latin typeface="Trebuchet MS"/>
                <a:cs typeface="Trebuchet MS"/>
              </a:rPr>
              <a:t>er</a:t>
            </a:r>
            <a:r>
              <a:rPr sz="1200" b="1" spc="-90" dirty="0">
                <a:solidFill>
                  <a:srgbClr val="D9D9D9"/>
                </a:solidFill>
                <a:latin typeface="Trebuchet MS"/>
                <a:cs typeface="Trebuchet MS"/>
              </a:rPr>
              <a:t> </a:t>
            </a:r>
            <a:r>
              <a:rPr sz="1200" b="1" spc="-25" dirty="0">
                <a:solidFill>
                  <a:srgbClr val="D9D9D9"/>
                </a:solidFill>
                <a:latin typeface="Trebuchet MS"/>
                <a:cs typeface="Trebuchet MS"/>
              </a:rPr>
              <a:t>wa</a:t>
            </a:r>
            <a:r>
              <a:rPr sz="1200" b="1" spc="-65" dirty="0">
                <a:solidFill>
                  <a:srgbClr val="D9D9D9"/>
                </a:solidFill>
                <a:latin typeface="Trebuchet MS"/>
                <a:cs typeface="Trebuchet MS"/>
              </a:rPr>
              <a:t>re</a:t>
            </a:r>
            <a:r>
              <a:rPr sz="1200" b="1" spc="-85" dirty="0">
                <a:solidFill>
                  <a:srgbClr val="D9D9D9"/>
                </a:solidFill>
                <a:latin typeface="Trebuchet MS"/>
                <a:cs typeface="Trebuchet MS"/>
              </a:rPr>
              <a:t>h</a:t>
            </a:r>
            <a:r>
              <a:rPr sz="1200" b="1" spc="-45" dirty="0">
                <a:solidFill>
                  <a:srgbClr val="D9D9D9"/>
                </a:solidFill>
                <a:latin typeface="Trebuchet MS"/>
                <a:cs typeface="Trebuchet MS"/>
              </a:rPr>
              <a:t>o</a:t>
            </a:r>
            <a:r>
              <a:rPr sz="1200" b="1" spc="-55" dirty="0">
                <a:solidFill>
                  <a:srgbClr val="D9D9D9"/>
                </a:solidFill>
                <a:latin typeface="Trebuchet MS"/>
                <a:cs typeface="Trebuchet MS"/>
              </a:rPr>
              <a:t>u</a:t>
            </a:r>
            <a:r>
              <a:rPr sz="1200" b="1" spc="-15" dirty="0">
                <a:solidFill>
                  <a:srgbClr val="D9D9D9"/>
                </a:solidFill>
                <a:latin typeface="Trebuchet MS"/>
                <a:cs typeface="Trebuchet MS"/>
              </a:rPr>
              <a:t>se</a:t>
            </a:r>
            <a:r>
              <a:rPr sz="1200" b="1" spc="150" dirty="0">
                <a:solidFill>
                  <a:srgbClr val="D9D9D9"/>
                </a:solidFill>
                <a:latin typeface="Trebuchet MS"/>
                <a:cs typeface="Trebuchet MS"/>
              </a:rPr>
              <a:t> </a:t>
            </a:r>
            <a:r>
              <a:rPr sz="1200" dirty="0">
                <a:solidFill>
                  <a:srgbClr val="99D3FF"/>
                </a:solidFill>
                <a:latin typeface="Wingdings"/>
                <a:cs typeface="Wingdings"/>
              </a:rPr>
              <a:t></a:t>
            </a:r>
            <a:endParaRPr sz="1200">
              <a:latin typeface="Wingdings"/>
              <a:cs typeface="Wingdings"/>
            </a:endParaRPr>
          </a:p>
          <a:p>
            <a:pPr marL="299085" marR="501650" indent="-287020">
              <a:lnSpc>
                <a:spcPct val="150000"/>
              </a:lnSpc>
              <a:buClr>
                <a:srgbClr val="99D3FF"/>
              </a:buClr>
              <a:buFont typeface="Wingdings"/>
              <a:buChar char=""/>
              <a:tabLst>
                <a:tab pos="299085" algn="l"/>
                <a:tab pos="299720" algn="l"/>
              </a:tabLst>
            </a:pPr>
            <a:r>
              <a:rPr sz="1200" b="1" spc="-105" dirty="0">
                <a:solidFill>
                  <a:srgbClr val="D9D9D9"/>
                </a:solidFill>
                <a:latin typeface="Trebuchet MS"/>
                <a:cs typeface="Trebuchet MS"/>
              </a:rPr>
              <a:t>T</a:t>
            </a:r>
            <a:r>
              <a:rPr sz="1200" b="1" spc="-55" dirty="0">
                <a:solidFill>
                  <a:srgbClr val="D9D9D9"/>
                </a:solidFill>
                <a:latin typeface="Trebuchet MS"/>
                <a:cs typeface="Trebuchet MS"/>
              </a:rPr>
              <a:t>ime</a:t>
            </a:r>
            <a:r>
              <a:rPr sz="1200" b="1" spc="-110" dirty="0">
                <a:solidFill>
                  <a:srgbClr val="D9D9D9"/>
                </a:solidFill>
                <a:latin typeface="Trebuchet MS"/>
                <a:cs typeface="Trebuchet MS"/>
              </a:rPr>
              <a:t> </a:t>
            </a:r>
            <a:r>
              <a:rPr sz="1200" b="1" spc="-45" dirty="0">
                <a:solidFill>
                  <a:srgbClr val="D9D9D9"/>
                </a:solidFill>
                <a:latin typeface="Trebuchet MS"/>
                <a:cs typeface="Trebuchet MS"/>
              </a:rPr>
              <a:t>tr</a:t>
            </a:r>
            <a:r>
              <a:rPr sz="1200" b="1" spc="-60" dirty="0">
                <a:solidFill>
                  <a:srgbClr val="D9D9D9"/>
                </a:solidFill>
                <a:latin typeface="Trebuchet MS"/>
                <a:cs typeface="Trebuchet MS"/>
              </a:rPr>
              <a:t>a</a:t>
            </a:r>
            <a:r>
              <a:rPr sz="1200" b="1" spc="-50" dirty="0">
                <a:solidFill>
                  <a:srgbClr val="D9D9D9"/>
                </a:solidFill>
                <a:latin typeface="Trebuchet MS"/>
                <a:cs typeface="Trebuchet MS"/>
              </a:rPr>
              <a:t>vel</a:t>
            </a:r>
            <a:r>
              <a:rPr sz="1200" b="1" spc="-85" dirty="0">
                <a:solidFill>
                  <a:srgbClr val="D9D9D9"/>
                </a:solidFill>
                <a:latin typeface="Trebuchet MS"/>
                <a:cs typeface="Trebuchet MS"/>
              </a:rPr>
              <a:t> </a:t>
            </a:r>
            <a:r>
              <a:rPr sz="1200" b="1" spc="-50" dirty="0">
                <a:solidFill>
                  <a:srgbClr val="D9D9D9"/>
                </a:solidFill>
                <a:latin typeface="Trebuchet MS"/>
                <a:cs typeface="Trebuchet MS"/>
              </a:rPr>
              <a:t>up</a:t>
            </a:r>
            <a:r>
              <a:rPr sz="1200" b="1" spc="-100" dirty="0">
                <a:solidFill>
                  <a:srgbClr val="D9D9D9"/>
                </a:solidFill>
                <a:latin typeface="Trebuchet MS"/>
                <a:cs typeface="Trebuchet MS"/>
              </a:rPr>
              <a:t> </a:t>
            </a:r>
            <a:r>
              <a:rPr sz="1200" b="1" spc="-45" dirty="0">
                <a:solidFill>
                  <a:srgbClr val="D9D9D9"/>
                </a:solidFill>
                <a:latin typeface="Trebuchet MS"/>
                <a:cs typeface="Trebuchet MS"/>
              </a:rPr>
              <a:t>to</a:t>
            </a:r>
            <a:r>
              <a:rPr sz="1200" b="1" spc="-100" dirty="0">
                <a:solidFill>
                  <a:srgbClr val="D9D9D9"/>
                </a:solidFill>
                <a:latin typeface="Trebuchet MS"/>
                <a:cs typeface="Trebuchet MS"/>
              </a:rPr>
              <a:t> </a:t>
            </a:r>
            <a:r>
              <a:rPr sz="1200" b="1" spc="-25" dirty="0">
                <a:solidFill>
                  <a:srgbClr val="D9D9D9"/>
                </a:solidFill>
                <a:latin typeface="Trebuchet MS"/>
                <a:cs typeface="Trebuchet MS"/>
              </a:rPr>
              <a:t>90  </a:t>
            </a:r>
            <a:r>
              <a:rPr sz="1200" b="1" spc="-15" dirty="0">
                <a:solidFill>
                  <a:srgbClr val="D9D9D9"/>
                </a:solidFill>
                <a:latin typeface="Trebuchet MS"/>
                <a:cs typeface="Trebuchet MS"/>
              </a:rPr>
              <a:t>days</a:t>
            </a:r>
            <a:endParaRPr sz="1200">
              <a:latin typeface="Trebuchet MS"/>
              <a:cs typeface="Trebuchet MS"/>
            </a:endParaRPr>
          </a:p>
        </p:txBody>
      </p:sp>
      <p:sp>
        <p:nvSpPr>
          <p:cNvPr id="28" name="object 28"/>
          <p:cNvSpPr txBox="1"/>
          <p:nvPr/>
        </p:nvSpPr>
        <p:spPr>
          <a:xfrm>
            <a:off x="4641850" y="1656968"/>
            <a:ext cx="1828800" cy="2544445"/>
          </a:xfrm>
          <a:prstGeom prst="rect">
            <a:avLst/>
          </a:prstGeom>
        </p:spPr>
        <p:txBody>
          <a:bodyPr vert="horz" wrap="square" lIns="0" tIns="12065" rIns="0" bIns="0" rtlCol="0">
            <a:spAutoFit/>
          </a:bodyPr>
          <a:lstStyle/>
          <a:p>
            <a:pPr marL="550545" marR="569595" indent="-91440">
              <a:lnSpc>
                <a:spcPct val="100000"/>
              </a:lnSpc>
              <a:spcBef>
                <a:spcPts val="95"/>
              </a:spcBef>
            </a:pPr>
            <a:r>
              <a:rPr sz="1600" b="1" spc="-25" dirty="0">
                <a:solidFill>
                  <a:srgbClr val="00C3FF"/>
                </a:solidFill>
                <a:latin typeface="Trebuchet MS"/>
                <a:cs typeface="Trebuchet MS"/>
              </a:rPr>
              <a:t>Bu</a:t>
            </a:r>
            <a:r>
              <a:rPr sz="1600" b="1" spc="-45" dirty="0">
                <a:solidFill>
                  <a:srgbClr val="00C3FF"/>
                </a:solidFill>
                <a:latin typeface="Trebuchet MS"/>
                <a:cs typeface="Trebuchet MS"/>
              </a:rPr>
              <a:t>sine</a:t>
            </a:r>
            <a:r>
              <a:rPr sz="1600" b="1" spc="50" dirty="0">
                <a:solidFill>
                  <a:srgbClr val="00C3FF"/>
                </a:solidFill>
                <a:latin typeface="Trebuchet MS"/>
                <a:cs typeface="Trebuchet MS"/>
              </a:rPr>
              <a:t>ss  </a:t>
            </a:r>
            <a:r>
              <a:rPr sz="1600" b="1" spc="-80" dirty="0">
                <a:solidFill>
                  <a:srgbClr val="00C3FF"/>
                </a:solidFill>
                <a:latin typeface="Trebuchet MS"/>
                <a:cs typeface="Trebuchet MS"/>
              </a:rPr>
              <a:t>Critical</a:t>
            </a:r>
            <a:endParaRPr sz="1600">
              <a:latin typeface="Trebuchet MS"/>
              <a:cs typeface="Trebuchet MS"/>
            </a:endParaRPr>
          </a:p>
          <a:p>
            <a:pPr marL="299085" marR="5080">
              <a:lnSpc>
                <a:spcPct val="150000"/>
              </a:lnSpc>
              <a:spcBef>
                <a:spcPts val="860"/>
              </a:spcBef>
            </a:pPr>
            <a:r>
              <a:rPr sz="1200" b="1" spc="-35" dirty="0">
                <a:solidFill>
                  <a:srgbClr val="D9D9D9"/>
                </a:solidFill>
                <a:latin typeface="Trebuchet MS"/>
                <a:cs typeface="Trebuchet MS"/>
              </a:rPr>
              <a:t>All</a:t>
            </a:r>
            <a:r>
              <a:rPr sz="1200" b="1" spc="-100" dirty="0">
                <a:solidFill>
                  <a:srgbClr val="D9D9D9"/>
                </a:solidFill>
                <a:latin typeface="Trebuchet MS"/>
                <a:cs typeface="Trebuchet MS"/>
              </a:rPr>
              <a:t> </a:t>
            </a:r>
            <a:r>
              <a:rPr sz="1200" b="1" spc="-30" dirty="0">
                <a:solidFill>
                  <a:srgbClr val="D9D9D9"/>
                </a:solidFill>
                <a:latin typeface="Trebuchet MS"/>
                <a:cs typeface="Trebuchet MS"/>
              </a:rPr>
              <a:t>E</a:t>
            </a:r>
            <a:r>
              <a:rPr sz="1200" b="1" spc="-55" dirty="0">
                <a:solidFill>
                  <a:srgbClr val="D9D9D9"/>
                </a:solidFill>
                <a:latin typeface="Trebuchet MS"/>
                <a:cs typeface="Trebuchet MS"/>
              </a:rPr>
              <a:t>n</a:t>
            </a:r>
            <a:r>
              <a:rPr sz="1200" b="1" spc="-45" dirty="0">
                <a:solidFill>
                  <a:srgbClr val="D9D9D9"/>
                </a:solidFill>
                <a:latin typeface="Trebuchet MS"/>
                <a:cs typeface="Trebuchet MS"/>
              </a:rPr>
              <a:t>t</a:t>
            </a:r>
            <a:r>
              <a:rPr sz="1200" b="1" spc="-65" dirty="0">
                <a:solidFill>
                  <a:srgbClr val="D9D9D9"/>
                </a:solidFill>
                <a:latin typeface="Trebuchet MS"/>
                <a:cs typeface="Trebuchet MS"/>
              </a:rPr>
              <a:t>er</a:t>
            </a:r>
            <a:r>
              <a:rPr sz="1200" b="1" spc="-80" dirty="0">
                <a:solidFill>
                  <a:srgbClr val="D9D9D9"/>
                </a:solidFill>
                <a:latin typeface="Trebuchet MS"/>
                <a:cs typeface="Trebuchet MS"/>
              </a:rPr>
              <a:t>p</a:t>
            </a:r>
            <a:r>
              <a:rPr sz="1200" b="1" spc="-40" dirty="0">
                <a:solidFill>
                  <a:srgbClr val="D9D9D9"/>
                </a:solidFill>
                <a:latin typeface="Trebuchet MS"/>
                <a:cs typeface="Trebuchet MS"/>
              </a:rPr>
              <a:t>rise</a:t>
            </a:r>
            <a:r>
              <a:rPr sz="1200" b="1" spc="-80" dirty="0">
                <a:solidFill>
                  <a:srgbClr val="D9D9D9"/>
                </a:solidFill>
                <a:latin typeface="Trebuchet MS"/>
                <a:cs typeface="Trebuchet MS"/>
              </a:rPr>
              <a:t> </a:t>
            </a:r>
            <a:r>
              <a:rPr sz="1200" b="1" spc="-50" dirty="0">
                <a:solidFill>
                  <a:srgbClr val="D9D9D9"/>
                </a:solidFill>
                <a:latin typeface="Trebuchet MS"/>
                <a:cs typeface="Trebuchet MS"/>
              </a:rPr>
              <a:t>fe</a:t>
            </a:r>
            <a:r>
              <a:rPr sz="1200" b="1" spc="-40" dirty="0">
                <a:solidFill>
                  <a:srgbClr val="D9D9D9"/>
                </a:solidFill>
                <a:latin typeface="Trebuchet MS"/>
                <a:cs typeface="Trebuchet MS"/>
              </a:rPr>
              <a:t>at</a:t>
            </a:r>
            <a:r>
              <a:rPr sz="1200" b="1" spc="-65" dirty="0">
                <a:solidFill>
                  <a:srgbClr val="D9D9D9"/>
                </a:solidFill>
                <a:latin typeface="Trebuchet MS"/>
                <a:cs typeface="Trebuchet MS"/>
              </a:rPr>
              <a:t>u</a:t>
            </a:r>
            <a:r>
              <a:rPr sz="1200" b="1" spc="-60" dirty="0">
                <a:solidFill>
                  <a:srgbClr val="D9D9D9"/>
                </a:solidFill>
                <a:latin typeface="Trebuchet MS"/>
                <a:cs typeface="Trebuchet MS"/>
              </a:rPr>
              <a:t>r</a:t>
            </a:r>
            <a:r>
              <a:rPr sz="1200" b="1" spc="-15" dirty="0">
                <a:solidFill>
                  <a:srgbClr val="D9D9D9"/>
                </a:solidFill>
                <a:latin typeface="Trebuchet MS"/>
                <a:cs typeface="Trebuchet MS"/>
              </a:rPr>
              <a:t>es  </a:t>
            </a:r>
            <a:r>
              <a:rPr sz="1200" b="1" spc="-45" dirty="0">
                <a:solidFill>
                  <a:srgbClr val="D9D9D9"/>
                </a:solidFill>
                <a:latin typeface="Trebuchet MS"/>
                <a:cs typeface="Trebuchet MS"/>
              </a:rPr>
              <a:t>Additio</a:t>
            </a:r>
            <a:r>
              <a:rPr sz="1200" b="1" spc="-65" dirty="0">
                <a:solidFill>
                  <a:srgbClr val="D9D9D9"/>
                </a:solidFill>
                <a:latin typeface="Trebuchet MS"/>
                <a:cs typeface="Trebuchet MS"/>
              </a:rPr>
              <a:t>n</a:t>
            </a:r>
            <a:r>
              <a:rPr sz="1200" b="1" spc="-30" dirty="0">
                <a:solidFill>
                  <a:srgbClr val="D9D9D9"/>
                </a:solidFill>
                <a:latin typeface="Trebuchet MS"/>
                <a:cs typeface="Trebuchet MS"/>
              </a:rPr>
              <a:t>al</a:t>
            </a:r>
            <a:r>
              <a:rPr sz="1200" b="1" spc="-80" dirty="0">
                <a:solidFill>
                  <a:srgbClr val="D9D9D9"/>
                </a:solidFill>
                <a:latin typeface="Trebuchet MS"/>
                <a:cs typeface="Trebuchet MS"/>
              </a:rPr>
              <a:t> </a:t>
            </a:r>
            <a:r>
              <a:rPr sz="1200" b="1" spc="-50" dirty="0">
                <a:solidFill>
                  <a:srgbClr val="D9D9D9"/>
                </a:solidFill>
                <a:latin typeface="Trebuchet MS"/>
                <a:cs typeface="Trebuchet MS"/>
              </a:rPr>
              <a:t>secu</a:t>
            </a:r>
            <a:r>
              <a:rPr sz="1200" b="1" spc="-45" dirty="0">
                <a:solidFill>
                  <a:srgbClr val="D9D9D9"/>
                </a:solidFill>
                <a:latin typeface="Trebuchet MS"/>
                <a:cs typeface="Trebuchet MS"/>
              </a:rPr>
              <a:t>r</a:t>
            </a:r>
            <a:r>
              <a:rPr sz="1200" b="1" spc="-40" dirty="0">
                <a:solidFill>
                  <a:srgbClr val="D9D9D9"/>
                </a:solidFill>
                <a:latin typeface="Trebuchet MS"/>
                <a:cs typeface="Trebuchet MS"/>
              </a:rPr>
              <a:t>ity  </a:t>
            </a:r>
            <a:r>
              <a:rPr sz="1200" b="1" spc="-50" dirty="0">
                <a:solidFill>
                  <a:srgbClr val="D9D9D9"/>
                </a:solidFill>
                <a:latin typeface="Trebuchet MS"/>
                <a:cs typeface="Trebuchet MS"/>
              </a:rPr>
              <a:t>fe</a:t>
            </a:r>
            <a:r>
              <a:rPr sz="1200" b="1" spc="-40" dirty="0">
                <a:solidFill>
                  <a:srgbClr val="D9D9D9"/>
                </a:solidFill>
                <a:latin typeface="Trebuchet MS"/>
                <a:cs typeface="Trebuchet MS"/>
              </a:rPr>
              <a:t>at</a:t>
            </a:r>
            <a:r>
              <a:rPr sz="1200" b="1" spc="-65" dirty="0">
                <a:solidFill>
                  <a:srgbClr val="D9D9D9"/>
                </a:solidFill>
                <a:latin typeface="Trebuchet MS"/>
                <a:cs typeface="Trebuchet MS"/>
              </a:rPr>
              <a:t>u</a:t>
            </a:r>
            <a:r>
              <a:rPr sz="1200" b="1" spc="-60" dirty="0">
                <a:solidFill>
                  <a:srgbClr val="D9D9D9"/>
                </a:solidFill>
                <a:latin typeface="Trebuchet MS"/>
                <a:cs typeface="Trebuchet MS"/>
              </a:rPr>
              <a:t>r</a:t>
            </a:r>
            <a:r>
              <a:rPr sz="1200" b="1" spc="-15" dirty="0">
                <a:solidFill>
                  <a:srgbClr val="D9D9D9"/>
                </a:solidFill>
                <a:latin typeface="Trebuchet MS"/>
                <a:cs typeface="Trebuchet MS"/>
              </a:rPr>
              <a:t>es</a:t>
            </a:r>
            <a:r>
              <a:rPr sz="1200" b="1" spc="-100" dirty="0">
                <a:solidFill>
                  <a:srgbClr val="D9D9D9"/>
                </a:solidFill>
                <a:latin typeface="Trebuchet MS"/>
                <a:cs typeface="Trebuchet MS"/>
              </a:rPr>
              <a:t> </a:t>
            </a:r>
            <a:r>
              <a:rPr sz="1200" b="1" spc="40" dirty="0">
                <a:solidFill>
                  <a:srgbClr val="D9D9D9"/>
                </a:solidFill>
                <a:latin typeface="Trebuchet MS"/>
                <a:cs typeface="Trebuchet MS"/>
              </a:rPr>
              <a:t>s</a:t>
            </a:r>
            <a:r>
              <a:rPr sz="1200" b="1" spc="-60" dirty="0">
                <a:solidFill>
                  <a:srgbClr val="D9D9D9"/>
                </a:solidFill>
                <a:latin typeface="Trebuchet MS"/>
                <a:cs typeface="Trebuchet MS"/>
              </a:rPr>
              <a:t>uch</a:t>
            </a:r>
            <a:r>
              <a:rPr sz="1200" b="1" spc="-100" dirty="0">
                <a:solidFill>
                  <a:srgbClr val="D9D9D9"/>
                </a:solidFill>
                <a:latin typeface="Trebuchet MS"/>
                <a:cs typeface="Trebuchet MS"/>
              </a:rPr>
              <a:t> </a:t>
            </a:r>
            <a:r>
              <a:rPr sz="1200" b="1" spc="-35" dirty="0">
                <a:solidFill>
                  <a:srgbClr val="D9D9D9"/>
                </a:solidFill>
                <a:latin typeface="Trebuchet MS"/>
                <a:cs typeface="Trebuchet MS"/>
              </a:rPr>
              <a:t>a</a:t>
            </a:r>
            <a:r>
              <a:rPr sz="1200" b="1" spc="45" dirty="0">
                <a:solidFill>
                  <a:srgbClr val="D9D9D9"/>
                </a:solidFill>
                <a:latin typeface="Trebuchet MS"/>
                <a:cs typeface="Trebuchet MS"/>
              </a:rPr>
              <a:t>s</a:t>
            </a:r>
            <a:r>
              <a:rPr sz="1200" b="1" spc="-100" dirty="0">
                <a:solidFill>
                  <a:srgbClr val="D9D9D9"/>
                </a:solidFill>
                <a:latin typeface="Trebuchet MS"/>
                <a:cs typeface="Trebuchet MS"/>
              </a:rPr>
              <a:t> </a:t>
            </a:r>
            <a:r>
              <a:rPr sz="1200" b="1" spc="-30" dirty="0">
                <a:solidFill>
                  <a:srgbClr val="D9D9D9"/>
                </a:solidFill>
                <a:latin typeface="Trebuchet MS"/>
                <a:cs typeface="Trebuchet MS"/>
              </a:rPr>
              <a:t>Dat</a:t>
            </a:r>
            <a:r>
              <a:rPr sz="1200" b="1" spc="-20" dirty="0">
                <a:solidFill>
                  <a:srgbClr val="D9D9D9"/>
                </a:solidFill>
                <a:latin typeface="Trebuchet MS"/>
                <a:cs typeface="Trebuchet MS"/>
              </a:rPr>
              <a:t>a  </a:t>
            </a:r>
            <a:r>
              <a:rPr sz="1200" b="1" spc="-65" dirty="0">
                <a:solidFill>
                  <a:srgbClr val="D9D9D9"/>
                </a:solidFill>
                <a:latin typeface="Trebuchet MS"/>
                <a:cs typeface="Trebuchet MS"/>
              </a:rPr>
              <a:t>e</a:t>
            </a:r>
            <a:r>
              <a:rPr sz="1200" b="1" spc="-70" dirty="0">
                <a:solidFill>
                  <a:srgbClr val="D9D9D9"/>
                </a:solidFill>
                <a:latin typeface="Trebuchet MS"/>
                <a:cs typeface="Trebuchet MS"/>
              </a:rPr>
              <a:t>n</a:t>
            </a:r>
            <a:r>
              <a:rPr sz="1200" b="1" spc="-80" dirty="0">
                <a:solidFill>
                  <a:srgbClr val="D9D9D9"/>
                </a:solidFill>
                <a:latin typeface="Trebuchet MS"/>
                <a:cs typeface="Trebuchet MS"/>
              </a:rPr>
              <a:t>c</a:t>
            </a:r>
            <a:r>
              <a:rPr sz="1200" b="1" spc="-50" dirty="0">
                <a:solidFill>
                  <a:srgbClr val="D9D9D9"/>
                </a:solidFill>
                <a:latin typeface="Trebuchet MS"/>
                <a:cs typeface="Trebuchet MS"/>
              </a:rPr>
              <a:t>ry</a:t>
            </a:r>
            <a:r>
              <a:rPr sz="1200" b="1" spc="-70" dirty="0">
                <a:solidFill>
                  <a:srgbClr val="D9D9D9"/>
                </a:solidFill>
                <a:latin typeface="Trebuchet MS"/>
                <a:cs typeface="Trebuchet MS"/>
              </a:rPr>
              <a:t>p</a:t>
            </a:r>
            <a:r>
              <a:rPr sz="1200" b="1" spc="-45" dirty="0">
                <a:solidFill>
                  <a:srgbClr val="D9D9D9"/>
                </a:solidFill>
                <a:latin typeface="Trebuchet MS"/>
                <a:cs typeface="Trebuchet MS"/>
              </a:rPr>
              <a:t>tion</a:t>
            </a:r>
            <a:r>
              <a:rPr sz="1200" b="1" spc="-95" dirty="0">
                <a:solidFill>
                  <a:srgbClr val="D9D9D9"/>
                </a:solidFill>
                <a:latin typeface="Trebuchet MS"/>
                <a:cs typeface="Trebuchet MS"/>
              </a:rPr>
              <a:t> </a:t>
            </a:r>
            <a:r>
              <a:rPr sz="1200" b="1" spc="-55" dirty="0">
                <a:solidFill>
                  <a:srgbClr val="D9D9D9"/>
                </a:solidFill>
                <a:latin typeface="Trebuchet MS"/>
                <a:cs typeface="Trebuchet MS"/>
              </a:rPr>
              <a:t>everyw</a:t>
            </a:r>
            <a:r>
              <a:rPr sz="1200" b="1" spc="-65" dirty="0">
                <a:solidFill>
                  <a:srgbClr val="D9D9D9"/>
                </a:solidFill>
                <a:latin typeface="Trebuchet MS"/>
                <a:cs typeface="Trebuchet MS"/>
              </a:rPr>
              <a:t>h</a:t>
            </a:r>
            <a:r>
              <a:rPr sz="1200" b="1" spc="-75" dirty="0">
                <a:solidFill>
                  <a:srgbClr val="D9D9D9"/>
                </a:solidFill>
                <a:latin typeface="Trebuchet MS"/>
                <a:cs typeface="Trebuchet MS"/>
              </a:rPr>
              <a:t>ere</a:t>
            </a:r>
            <a:endParaRPr sz="1200">
              <a:latin typeface="Trebuchet MS"/>
              <a:cs typeface="Trebuchet MS"/>
            </a:endParaRPr>
          </a:p>
          <a:p>
            <a:pPr marL="299085" indent="-287020">
              <a:lnSpc>
                <a:spcPct val="100000"/>
              </a:lnSpc>
              <a:spcBef>
                <a:spcPts val="720"/>
              </a:spcBef>
              <a:buClr>
                <a:srgbClr val="99D3FF"/>
              </a:buClr>
              <a:buFont typeface="Wingdings"/>
              <a:buChar char=""/>
              <a:tabLst>
                <a:tab pos="299085" algn="l"/>
                <a:tab pos="299720" algn="l"/>
              </a:tabLst>
            </a:pPr>
            <a:r>
              <a:rPr sz="1200" b="1" spc="-25" dirty="0">
                <a:solidFill>
                  <a:srgbClr val="D9D9D9"/>
                </a:solidFill>
                <a:latin typeface="Trebuchet MS"/>
                <a:cs typeface="Trebuchet MS"/>
              </a:rPr>
              <a:t>E</a:t>
            </a:r>
            <a:r>
              <a:rPr sz="1200" b="1" spc="-100" dirty="0">
                <a:solidFill>
                  <a:srgbClr val="D9D9D9"/>
                </a:solidFill>
                <a:latin typeface="Trebuchet MS"/>
                <a:cs typeface="Trebuchet MS"/>
              </a:rPr>
              <a:t>x</a:t>
            </a:r>
            <a:r>
              <a:rPr sz="1200" b="1" spc="-45" dirty="0">
                <a:solidFill>
                  <a:srgbClr val="D9D9D9"/>
                </a:solidFill>
                <a:latin typeface="Trebuchet MS"/>
                <a:cs typeface="Trebuchet MS"/>
              </a:rPr>
              <a:t>t</a:t>
            </a:r>
            <a:r>
              <a:rPr sz="1200" b="1" spc="-65" dirty="0">
                <a:solidFill>
                  <a:srgbClr val="D9D9D9"/>
                </a:solidFill>
                <a:latin typeface="Trebuchet MS"/>
                <a:cs typeface="Trebuchet MS"/>
              </a:rPr>
              <a:t>e</a:t>
            </a:r>
            <a:r>
              <a:rPr sz="1200" b="1" spc="-70" dirty="0">
                <a:solidFill>
                  <a:srgbClr val="D9D9D9"/>
                </a:solidFill>
                <a:latin typeface="Trebuchet MS"/>
                <a:cs typeface="Trebuchet MS"/>
              </a:rPr>
              <a:t>n</a:t>
            </a:r>
            <a:r>
              <a:rPr sz="1200" b="1" spc="-55" dirty="0">
                <a:solidFill>
                  <a:srgbClr val="D9D9D9"/>
                </a:solidFill>
                <a:latin typeface="Trebuchet MS"/>
                <a:cs typeface="Trebuchet MS"/>
              </a:rPr>
              <a:t>ded</a:t>
            </a:r>
            <a:r>
              <a:rPr sz="1200" b="1" spc="-75" dirty="0">
                <a:solidFill>
                  <a:srgbClr val="D9D9D9"/>
                </a:solidFill>
                <a:latin typeface="Trebuchet MS"/>
                <a:cs typeface="Trebuchet MS"/>
              </a:rPr>
              <a:t> </a:t>
            </a:r>
            <a:r>
              <a:rPr sz="1200" b="1" dirty="0">
                <a:solidFill>
                  <a:srgbClr val="D9D9D9"/>
                </a:solidFill>
                <a:latin typeface="Trebuchet MS"/>
                <a:cs typeface="Trebuchet MS"/>
              </a:rPr>
              <a:t>s</a:t>
            </a:r>
            <a:r>
              <a:rPr sz="1200" b="1" spc="-10" dirty="0">
                <a:solidFill>
                  <a:srgbClr val="D9D9D9"/>
                </a:solidFill>
                <a:latin typeface="Trebuchet MS"/>
                <a:cs typeface="Trebuchet MS"/>
              </a:rPr>
              <a:t>u</a:t>
            </a:r>
            <a:r>
              <a:rPr sz="1200" b="1" spc="-55" dirty="0">
                <a:solidFill>
                  <a:srgbClr val="D9D9D9"/>
                </a:solidFill>
                <a:latin typeface="Trebuchet MS"/>
                <a:cs typeface="Trebuchet MS"/>
              </a:rPr>
              <a:t>pp</a:t>
            </a:r>
            <a:r>
              <a:rPr sz="1200" b="1" spc="-65" dirty="0">
                <a:solidFill>
                  <a:srgbClr val="D9D9D9"/>
                </a:solidFill>
                <a:latin typeface="Trebuchet MS"/>
                <a:cs typeface="Trebuchet MS"/>
              </a:rPr>
              <a:t>o</a:t>
            </a:r>
            <a:r>
              <a:rPr sz="1200" b="1" spc="-55" dirty="0">
                <a:solidFill>
                  <a:srgbClr val="D9D9D9"/>
                </a:solidFill>
                <a:latin typeface="Trebuchet MS"/>
                <a:cs typeface="Trebuchet MS"/>
              </a:rPr>
              <a:t>r</a:t>
            </a:r>
            <a:r>
              <a:rPr sz="1200" b="1" spc="-40" dirty="0">
                <a:solidFill>
                  <a:srgbClr val="D9D9D9"/>
                </a:solidFill>
                <a:latin typeface="Trebuchet MS"/>
                <a:cs typeface="Trebuchet MS"/>
              </a:rPr>
              <a:t>t</a:t>
            </a:r>
            <a:endParaRPr sz="1200">
              <a:latin typeface="Trebuchet MS"/>
              <a:cs typeface="Trebuchet MS"/>
            </a:endParaRPr>
          </a:p>
          <a:p>
            <a:pPr marL="299085" marR="86995" indent="-287020">
              <a:lnSpc>
                <a:spcPts val="2170"/>
              </a:lnSpc>
              <a:spcBef>
                <a:spcPts val="95"/>
              </a:spcBef>
              <a:buClr>
                <a:srgbClr val="99D3FF"/>
              </a:buClr>
              <a:buFont typeface="Wingdings"/>
              <a:buChar char=""/>
              <a:tabLst>
                <a:tab pos="299085" algn="l"/>
                <a:tab pos="299720" algn="l"/>
              </a:tabLst>
            </a:pPr>
            <a:r>
              <a:rPr sz="1200" b="1" spc="-25" dirty="0">
                <a:solidFill>
                  <a:srgbClr val="D9D9D9"/>
                </a:solidFill>
                <a:latin typeface="Trebuchet MS"/>
                <a:cs typeface="Trebuchet MS"/>
              </a:rPr>
              <a:t>Dat</a:t>
            </a:r>
            <a:r>
              <a:rPr sz="1200" b="1" spc="-30" dirty="0">
                <a:solidFill>
                  <a:srgbClr val="D9D9D9"/>
                </a:solidFill>
                <a:latin typeface="Trebuchet MS"/>
                <a:cs typeface="Trebuchet MS"/>
              </a:rPr>
              <a:t>a</a:t>
            </a:r>
            <a:r>
              <a:rPr sz="1200" b="1" spc="-55" dirty="0">
                <a:solidFill>
                  <a:srgbClr val="D9D9D9"/>
                </a:solidFill>
                <a:latin typeface="Trebuchet MS"/>
                <a:cs typeface="Trebuchet MS"/>
              </a:rPr>
              <a:t>b</a:t>
            </a:r>
            <a:r>
              <a:rPr sz="1200" b="1" spc="-20" dirty="0">
                <a:solidFill>
                  <a:srgbClr val="D9D9D9"/>
                </a:solidFill>
                <a:latin typeface="Trebuchet MS"/>
                <a:cs typeface="Trebuchet MS"/>
              </a:rPr>
              <a:t>ase</a:t>
            </a:r>
            <a:r>
              <a:rPr sz="1200" b="1" spc="-105" dirty="0">
                <a:solidFill>
                  <a:srgbClr val="D9D9D9"/>
                </a:solidFill>
                <a:latin typeface="Trebuchet MS"/>
                <a:cs typeface="Trebuchet MS"/>
              </a:rPr>
              <a:t> </a:t>
            </a:r>
            <a:r>
              <a:rPr sz="1200" b="1" spc="-30" dirty="0">
                <a:solidFill>
                  <a:srgbClr val="D9D9D9"/>
                </a:solidFill>
                <a:latin typeface="Trebuchet MS"/>
                <a:cs typeface="Trebuchet MS"/>
              </a:rPr>
              <a:t>fai</a:t>
            </a:r>
            <a:r>
              <a:rPr sz="1200" b="1" spc="-50" dirty="0">
                <a:solidFill>
                  <a:srgbClr val="D9D9D9"/>
                </a:solidFill>
                <a:latin typeface="Trebuchet MS"/>
                <a:cs typeface="Trebuchet MS"/>
              </a:rPr>
              <a:t>lover</a:t>
            </a:r>
            <a:r>
              <a:rPr sz="1200" b="1" spc="-100" dirty="0">
                <a:solidFill>
                  <a:srgbClr val="D9D9D9"/>
                </a:solidFill>
                <a:latin typeface="Trebuchet MS"/>
                <a:cs typeface="Trebuchet MS"/>
              </a:rPr>
              <a:t> </a:t>
            </a:r>
            <a:r>
              <a:rPr sz="1200" b="1" spc="-35" dirty="0">
                <a:solidFill>
                  <a:srgbClr val="D9D9D9"/>
                </a:solidFill>
                <a:latin typeface="Trebuchet MS"/>
                <a:cs typeface="Trebuchet MS"/>
              </a:rPr>
              <a:t>and  </a:t>
            </a:r>
            <a:r>
              <a:rPr sz="1200" b="1" spc="-10" dirty="0">
                <a:solidFill>
                  <a:srgbClr val="D9D9D9"/>
                </a:solidFill>
                <a:latin typeface="Trebuchet MS"/>
                <a:cs typeface="Trebuchet MS"/>
              </a:rPr>
              <a:t>disas</a:t>
            </a:r>
            <a:r>
              <a:rPr sz="1200" b="1" spc="-20" dirty="0">
                <a:solidFill>
                  <a:srgbClr val="D9D9D9"/>
                </a:solidFill>
                <a:latin typeface="Trebuchet MS"/>
                <a:cs typeface="Trebuchet MS"/>
              </a:rPr>
              <a:t>t</a:t>
            </a:r>
            <a:r>
              <a:rPr sz="1200" b="1" spc="-75" dirty="0">
                <a:solidFill>
                  <a:srgbClr val="D9D9D9"/>
                </a:solidFill>
                <a:latin typeface="Trebuchet MS"/>
                <a:cs typeface="Trebuchet MS"/>
              </a:rPr>
              <a:t>er</a:t>
            </a:r>
            <a:r>
              <a:rPr sz="1200" b="1" spc="-90" dirty="0">
                <a:solidFill>
                  <a:srgbClr val="D9D9D9"/>
                </a:solidFill>
                <a:latin typeface="Trebuchet MS"/>
                <a:cs typeface="Trebuchet MS"/>
              </a:rPr>
              <a:t> </a:t>
            </a:r>
            <a:r>
              <a:rPr sz="1200" b="1" spc="-65" dirty="0">
                <a:solidFill>
                  <a:srgbClr val="D9D9D9"/>
                </a:solidFill>
                <a:latin typeface="Trebuchet MS"/>
                <a:cs typeface="Trebuchet MS"/>
              </a:rPr>
              <a:t>recovery</a:t>
            </a:r>
            <a:endParaRPr sz="1200">
              <a:latin typeface="Trebuchet MS"/>
              <a:cs typeface="Trebuchet MS"/>
            </a:endParaRPr>
          </a:p>
        </p:txBody>
      </p:sp>
      <p:sp>
        <p:nvSpPr>
          <p:cNvPr id="29" name="object 29"/>
          <p:cNvSpPr txBox="1"/>
          <p:nvPr/>
        </p:nvSpPr>
        <p:spPr>
          <a:xfrm>
            <a:off x="6591045" y="2268473"/>
            <a:ext cx="1842135" cy="1673860"/>
          </a:xfrm>
          <a:prstGeom prst="rect">
            <a:avLst/>
          </a:prstGeom>
        </p:spPr>
        <p:txBody>
          <a:bodyPr vert="horz" wrap="square" lIns="0" tIns="12700" rIns="0" bIns="0" rtlCol="0">
            <a:spAutoFit/>
          </a:bodyPr>
          <a:lstStyle/>
          <a:p>
            <a:pPr marL="299085" marR="240665" indent="-287020">
              <a:lnSpc>
                <a:spcPct val="150100"/>
              </a:lnSpc>
              <a:spcBef>
                <a:spcPts val="100"/>
              </a:spcBef>
              <a:buClr>
                <a:srgbClr val="99D3FF"/>
              </a:buClr>
              <a:buFont typeface="Wingdings"/>
              <a:buChar char=""/>
              <a:tabLst>
                <a:tab pos="299085" algn="l"/>
                <a:tab pos="299720" algn="l"/>
              </a:tabLst>
            </a:pPr>
            <a:r>
              <a:rPr sz="1200" b="1" spc="-35" dirty="0">
                <a:solidFill>
                  <a:srgbClr val="D9D9D9"/>
                </a:solidFill>
                <a:latin typeface="Trebuchet MS"/>
                <a:cs typeface="Trebuchet MS"/>
              </a:rPr>
              <a:t>All</a:t>
            </a:r>
            <a:r>
              <a:rPr sz="1200" b="1" spc="-100" dirty="0">
                <a:solidFill>
                  <a:srgbClr val="D9D9D9"/>
                </a:solidFill>
                <a:latin typeface="Trebuchet MS"/>
                <a:cs typeface="Trebuchet MS"/>
              </a:rPr>
              <a:t> </a:t>
            </a:r>
            <a:r>
              <a:rPr sz="1200" b="1" spc="-15" dirty="0">
                <a:solidFill>
                  <a:srgbClr val="D9D9D9"/>
                </a:solidFill>
                <a:latin typeface="Trebuchet MS"/>
                <a:cs typeface="Trebuchet MS"/>
              </a:rPr>
              <a:t>B</a:t>
            </a:r>
            <a:r>
              <a:rPr sz="1200" b="1" spc="-20" dirty="0">
                <a:solidFill>
                  <a:srgbClr val="D9D9D9"/>
                </a:solidFill>
                <a:latin typeface="Trebuchet MS"/>
                <a:cs typeface="Trebuchet MS"/>
              </a:rPr>
              <a:t>u</a:t>
            </a:r>
            <a:r>
              <a:rPr sz="1200" b="1" spc="-15" dirty="0">
                <a:solidFill>
                  <a:srgbClr val="D9D9D9"/>
                </a:solidFill>
                <a:latin typeface="Trebuchet MS"/>
                <a:cs typeface="Trebuchet MS"/>
              </a:rPr>
              <a:t>si</a:t>
            </a:r>
            <a:r>
              <a:rPr sz="1200" b="1" spc="-25" dirty="0">
                <a:solidFill>
                  <a:srgbClr val="D9D9D9"/>
                </a:solidFill>
                <a:latin typeface="Trebuchet MS"/>
                <a:cs typeface="Trebuchet MS"/>
              </a:rPr>
              <a:t>n</a:t>
            </a:r>
            <a:r>
              <a:rPr sz="1200" b="1" spc="5" dirty="0">
                <a:solidFill>
                  <a:srgbClr val="D9D9D9"/>
                </a:solidFill>
                <a:latin typeface="Trebuchet MS"/>
                <a:cs typeface="Trebuchet MS"/>
              </a:rPr>
              <a:t>ess</a:t>
            </a:r>
            <a:r>
              <a:rPr sz="1200" b="1" spc="-105" dirty="0">
                <a:solidFill>
                  <a:srgbClr val="D9D9D9"/>
                </a:solidFill>
                <a:latin typeface="Trebuchet MS"/>
                <a:cs typeface="Trebuchet MS"/>
              </a:rPr>
              <a:t> </a:t>
            </a:r>
            <a:r>
              <a:rPr sz="1200" b="1" spc="-90" dirty="0">
                <a:solidFill>
                  <a:srgbClr val="D9D9D9"/>
                </a:solidFill>
                <a:latin typeface="Trebuchet MS"/>
                <a:cs typeface="Trebuchet MS"/>
              </a:rPr>
              <a:t>C</a:t>
            </a:r>
            <a:r>
              <a:rPr sz="1200" b="1" spc="-50" dirty="0">
                <a:solidFill>
                  <a:srgbClr val="D9D9D9"/>
                </a:solidFill>
                <a:latin typeface="Trebuchet MS"/>
                <a:cs typeface="Trebuchet MS"/>
              </a:rPr>
              <a:t>iritcal  </a:t>
            </a:r>
            <a:r>
              <a:rPr sz="1200" b="1" spc="-40" dirty="0">
                <a:solidFill>
                  <a:srgbClr val="D9D9D9"/>
                </a:solidFill>
                <a:latin typeface="Trebuchet MS"/>
                <a:cs typeface="Trebuchet MS"/>
              </a:rPr>
              <a:t>features</a:t>
            </a:r>
            <a:endParaRPr sz="1200">
              <a:latin typeface="Trebuchet MS"/>
              <a:cs typeface="Trebuchet MS"/>
            </a:endParaRPr>
          </a:p>
          <a:p>
            <a:pPr marL="299085" marR="5080" indent="-287020">
              <a:lnSpc>
                <a:spcPct val="150000"/>
              </a:lnSpc>
              <a:buClr>
                <a:srgbClr val="99D3FF"/>
              </a:buClr>
              <a:buFont typeface="Wingdings"/>
              <a:buChar char=""/>
              <a:tabLst>
                <a:tab pos="299085" algn="l"/>
                <a:tab pos="299720" algn="l"/>
              </a:tabLst>
            </a:pPr>
            <a:r>
              <a:rPr sz="1200" b="1" spc="-45" dirty="0">
                <a:solidFill>
                  <a:srgbClr val="D9D9D9"/>
                </a:solidFill>
                <a:latin typeface="Trebuchet MS"/>
                <a:cs typeface="Trebuchet MS"/>
              </a:rPr>
              <a:t>Ded</a:t>
            </a:r>
            <a:r>
              <a:rPr sz="1200" b="1" spc="-50" dirty="0">
                <a:solidFill>
                  <a:srgbClr val="D9D9D9"/>
                </a:solidFill>
                <a:latin typeface="Trebuchet MS"/>
                <a:cs typeface="Trebuchet MS"/>
              </a:rPr>
              <a:t>i</a:t>
            </a:r>
            <a:r>
              <a:rPr sz="1200" b="1" spc="-80" dirty="0">
                <a:solidFill>
                  <a:srgbClr val="D9D9D9"/>
                </a:solidFill>
                <a:latin typeface="Trebuchet MS"/>
                <a:cs typeface="Trebuchet MS"/>
              </a:rPr>
              <a:t>c</a:t>
            </a:r>
            <a:r>
              <a:rPr sz="1200" b="1" spc="-40" dirty="0">
                <a:solidFill>
                  <a:srgbClr val="D9D9D9"/>
                </a:solidFill>
                <a:latin typeface="Trebuchet MS"/>
                <a:cs typeface="Trebuchet MS"/>
              </a:rPr>
              <a:t>at</a:t>
            </a:r>
            <a:r>
              <a:rPr sz="1200" b="1" spc="-60" dirty="0">
                <a:solidFill>
                  <a:srgbClr val="D9D9D9"/>
                </a:solidFill>
                <a:latin typeface="Trebuchet MS"/>
                <a:cs typeface="Trebuchet MS"/>
              </a:rPr>
              <a:t>ed</a:t>
            </a:r>
            <a:r>
              <a:rPr sz="1200" b="1" spc="-100" dirty="0">
                <a:solidFill>
                  <a:srgbClr val="D9D9D9"/>
                </a:solidFill>
                <a:latin typeface="Trebuchet MS"/>
                <a:cs typeface="Trebuchet MS"/>
              </a:rPr>
              <a:t> </a:t>
            </a:r>
            <a:r>
              <a:rPr sz="1200" b="1" spc="-45" dirty="0">
                <a:solidFill>
                  <a:srgbClr val="D9D9D9"/>
                </a:solidFill>
                <a:latin typeface="Trebuchet MS"/>
                <a:cs typeface="Trebuchet MS"/>
              </a:rPr>
              <a:t>vi</a:t>
            </a:r>
            <a:r>
              <a:rPr sz="1200" b="1" spc="-55" dirty="0">
                <a:solidFill>
                  <a:srgbClr val="D9D9D9"/>
                </a:solidFill>
                <a:latin typeface="Trebuchet MS"/>
                <a:cs typeface="Trebuchet MS"/>
              </a:rPr>
              <a:t>r</a:t>
            </a:r>
            <a:r>
              <a:rPr sz="1200" b="1" spc="-65" dirty="0">
                <a:solidFill>
                  <a:srgbClr val="D9D9D9"/>
                </a:solidFill>
                <a:latin typeface="Trebuchet MS"/>
                <a:cs typeface="Trebuchet MS"/>
              </a:rPr>
              <a:t>t</a:t>
            </a:r>
            <a:r>
              <a:rPr sz="1200" b="1" spc="-40" dirty="0">
                <a:solidFill>
                  <a:srgbClr val="D9D9D9"/>
                </a:solidFill>
                <a:latin typeface="Trebuchet MS"/>
                <a:cs typeface="Trebuchet MS"/>
              </a:rPr>
              <a:t>ua</a:t>
            </a:r>
            <a:r>
              <a:rPr sz="1200" b="1" spc="-35" dirty="0">
                <a:solidFill>
                  <a:srgbClr val="D9D9D9"/>
                </a:solidFill>
                <a:latin typeface="Trebuchet MS"/>
                <a:cs typeface="Trebuchet MS"/>
              </a:rPr>
              <a:t>l  servers</a:t>
            </a:r>
            <a:r>
              <a:rPr sz="1200" b="1" spc="-90" dirty="0">
                <a:solidFill>
                  <a:srgbClr val="D9D9D9"/>
                </a:solidFill>
                <a:latin typeface="Trebuchet MS"/>
                <a:cs typeface="Trebuchet MS"/>
              </a:rPr>
              <a:t> </a:t>
            </a:r>
            <a:r>
              <a:rPr sz="1200" b="1" spc="-35" dirty="0">
                <a:solidFill>
                  <a:srgbClr val="D9D9D9"/>
                </a:solidFill>
                <a:latin typeface="Trebuchet MS"/>
                <a:cs typeface="Trebuchet MS"/>
              </a:rPr>
              <a:t>a</a:t>
            </a:r>
            <a:r>
              <a:rPr sz="1200" b="1" spc="-45" dirty="0">
                <a:solidFill>
                  <a:srgbClr val="D9D9D9"/>
                </a:solidFill>
                <a:latin typeface="Trebuchet MS"/>
                <a:cs typeface="Trebuchet MS"/>
              </a:rPr>
              <a:t>n</a:t>
            </a:r>
            <a:r>
              <a:rPr sz="1200" b="1" spc="-40" dirty="0">
                <a:solidFill>
                  <a:srgbClr val="D9D9D9"/>
                </a:solidFill>
                <a:latin typeface="Trebuchet MS"/>
                <a:cs typeface="Trebuchet MS"/>
              </a:rPr>
              <a:t>d</a:t>
            </a:r>
            <a:r>
              <a:rPr sz="1200" b="1" spc="-100" dirty="0">
                <a:solidFill>
                  <a:srgbClr val="D9D9D9"/>
                </a:solidFill>
                <a:latin typeface="Trebuchet MS"/>
                <a:cs typeface="Trebuchet MS"/>
              </a:rPr>
              <a:t> </a:t>
            </a:r>
            <a:r>
              <a:rPr sz="1200" b="1" spc="-80" dirty="0">
                <a:solidFill>
                  <a:srgbClr val="D9D9D9"/>
                </a:solidFill>
                <a:latin typeface="Trebuchet MS"/>
                <a:cs typeface="Trebuchet MS"/>
              </a:rPr>
              <a:t>c</a:t>
            </a:r>
            <a:r>
              <a:rPr sz="1200" b="1" spc="-40" dirty="0">
                <a:solidFill>
                  <a:srgbClr val="D9D9D9"/>
                </a:solidFill>
                <a:latin typeface="Trebuchet MS"/>
                <a:cs typeface="Trebuchet MS"/>
              </a:rPr>
              <a:t>om</a:t>
            </a:r>
            <a:r>
              <a:rPr sz="1200" b="1" spc="-45" dirty="0">
                <a:solidFill>
                  <a:srgbClr val="D9D9D9"/>
                </a:solidFill>
                <a:latin typeface="Trebuchet MS"/>
                <a:cs typeface="Trebuchet MS"/>
              </a:rPr>
              <a:t>p</a:t>
            </a:r>
            <a:r>
              <a:rPr sz="1200" b="1" spc="-55" dirty="0">
                <a:solidFill>
                  <a:srgbClr val="D9D9D9"/>
                </a:solidFill>
                <a:latin typeface="Trebuchet MS"/>
                <a:cs typeface="Trebuchet MS"/>
              </a:rPr>
              <a:t>let</a:t>
            </a:r>
            <a:r>
              <a:rPr sz="1200" b="1" spc="-45" dirty="0">
                <a:solidFill>
                  <a:srgbClr val="D9D9D9"/>
                </a:solidFill>
                <a:latin typeface="Trebuchet MS"/>
                <a:cs typeface="Trebuchet MS"/>
              </a:rPr>
              <a:t>ely  </a:t>
            </a:r>
            <a:r>
              <a:rPr sz="1200" b="1" spc="-25" dirty="0">
                <a:solidFill>
                  <a:srgbClr val="D9D9D9"/>
                </a:solidFill>
                <a:latin typeface="Trebuchet MS"/>
                <a:cs typeface="Trebuchet MS"/>
              </a:rPr>
              <a:t>se</a:t>
            </a:r>
            <a:r>
              <a:rPr sz="1200" b="1" spc="-40" dirty="0">
                <a:solidFill>
                  <a:srgbClr val="D9D9D9"/>
                </a:solidFill>
                <a:latin typeface="Trebuchet MS"/>
                <a:cs typeface="Trebuchet MS"/>
              </a:rPr>
              <a:t>p</a:t>
            </a:r>
            <a:r>
              <a:rPr sz="1200" b="1" spc="-60" dirty="0">
                <a:solidFill>
                  <a:srgbClr val="D9D9D9"/>
                </a:solidFill>
                <a:latin typeface="Trebuchet MS"/>
                <a:cs typeface="Trebuchet MS"/>
              </a:rPr>
              <a:t>era</a:t>
            </a:r>
            <a:r>
              <a:rPr sz="1200" b="1" spc="-55" dirty="0">
                <a:solidFill>
                  <a:srgbClr val="D9D9D9"/>
                </a:solidFill>
                <a:latin typeface="Trebuchet MS"/>
                <a:cs typeface="Trebuchet MS"/>
              </a:rPr>
              <a:t>t</a:t>
            </a:r>
            <a:r>
              <a:rPr sz="1200" b="1" spc="-80" dirty="0">
                <a:solidFill>
                  <a:srgbClr val="D9D9D9"/>
                </a:solidFill>
                <a:latin typeface="Trebuchet MS"/>
                <a:cs typeface="Trebuchet MS"/>
              </a:rPr>
              <a:t>e</a:t>
            </a:r>
            <a:r>
              <a:rPr sz="1200" b="1" spc="-90" dirty="0">
                <a:solidFill>
                  <a:srgbClr val="D9D9D9"/>
                </a:solidFill>
                <a:latin typeface="Trebuchet MS"/>
                <a:cs typeface="Trebuchet MS"/>
              </a:rPr>
              <a:t> </a:t>
            </a:r>
            <a:r>
              <a:rPr sz="1200" b="1" spc="30" dirty="0">
                <a:solidFill>
                  <a:srgbClr val="D9D9D9"/>
                </a:solidFill>
                <a:latin typeface="Trebuchet MS"/>
                <a:cs typeface="Trebuchet MS"/>
              </a:rPr>
              <a:t>S</a:t>
            </a:r>
            <a:r>
              <a:rPr sz="1200" b="1" spc="-45" dirty="0">
                <a:solidFill>
                  <a:srgbClr val="D9D9D9"/>
                </a:solidFill>
                <a:latin typeface="Trebuchet MS"/>
                <a:cs typeface="Trebuchet MS"/>
              </a:rPr>
              <a:t>n</a:t>
            </a:r>
            <a:r>
              <a:rPr sz="1200" b="1" spc="-55" dirty="0">
                <a:solidFill>
                  <a:srgbClr val="D9D9D9"/>
                </a:solidFill>
                <a:latin typeface="Trebuchet MS"/>
                <a:cs typeface="Trebuchet MS"/>
              </a:rPr>
              <a:t>o</a:t>
            </a:r>
            <a:r>
              <a:rPr sz="1200" b="1" spc="-25" dirty="0">
                <a:solidFill>
                  <a:srgbClr val="D9D9D9"/>
                </a:solidFill>
                <a:latin typeface="Trebuchet MS"/>
                <a:cs typeface="Trebuchet MS"/>
              </a:rPr>
              <a:t>wflak</a:t>
            </a:r>
            <a:r>
              <a:rPr sz="1200" b="1" spc="-80" dirty="0">
                <a:solidFill>
                  <a:srgbClr val="D9D9D9"/>
                </a:solidFill>
                <a:latin typeface="Trebuchet MS"/>
                <a:cs typeface="Trebuchet MS"/>
              </a:rPr>
              <a:t>e</a:t>
            </a:r>
            <a:endParaRPr sz="1200">
              <a:latin typeface="Trebuchet MS"/>
              <a:cs typeface="Trebuchet MS"/>
            </a:endParaRPr>
          </a:p>
          <a:p>
            <a:pPr marL="299085">
              <a:lnSpc>
                <a:spcPct val="100000"/>
              </a:lnSpc>
              <a:spcBef>
                <a:spcPts val="735"/>
              </a:spcBef>
            </a:pPr>
            <a:r>
              <a:rPr sz="1200" b="1" spc="-55" dirty="0">
                <a:solidFill>
                  <a:srgbClr val="D9D9D9"/>
                </a:solidFill>
                <a:latin typeface="Trebuchet MS"/>
                <a:cs typeface="Trebuchet MS"/>
              </a:rPr>
              <a:t>environment</a:t>
            </a:r>
            <a:endParaRPr sz="1200">
              <a:latin typeface="Trebuchet MS"/>
              <a:cs typeface="Trebuchet M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3879" y="2339086"/>
            <a:ext cx="2934335" cy="513715"/>
          </a:xfrm>
          <a:prstGeom prst="rect">
            <a:avLst/>
          </a:prstGeom>
        </p:spPr>
        <p:txBody>
          <a:bodyPr vert="horz" wrap="square" lIns="0" tIns="12700" rIns="0" bIns="0" rtlCol="0">
            <a:spAutoFit/>
          </a:bodyPr>
          <a:lstStyle/>
          <a:p>
            <a:pPr marL="12700">
              <a:lnSpc>
                <a:spcPct val="100000"/>
              </a:lnSpc>
              <a:spcBef>
                <a:spcPts val="100"/>
              </a:spcBef>
            </a:pPr>
            <a:r>
              <a:rPr spc="-5" dirty="0"/>
              <a:t>Snowflake</a:t>
            </a:r>
            <a:r>
              <a:rPr spc="-65" dirty="0"/>
              <a:t> </a:t>
            </a:r>
            <a:r>
              <a:rPr spc="-5" dirty="0"/>
              <a:t>Pricing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20300" y="-36740"/>
            <a:ext cx="8520600" cy="792600"/>
          </a:xfrm>
          <a:prstGeom prst="rect">
            <a:avLst/>
          </a:prstGeom>
          <a:solidFill>
            <a:schemeClr val="tx2">
              <a:lumMod val="75000"/>
            </a:schemeClr>
          </a:solidFill>
        </p:spPr>
        <p:txBody>
          <a:bodyPr spcFirstLastPara="1" wrap="square" lIns="91425" tIns="91425" rIns="91425" bIns="91425" anchor="b" anchorCtr="0">
            <a:normAutofit/>
          </a:bodyPr>
          <a:lstStyle/>
          <a:p>
            <a:pPr marL="0" lvl="0" indent="0" algn="ctr" rtl="0">
              <a:spcBef>
                <a:spcPts val="0"/>
              </a:spcBef>
              <a:spcAft>
                <a:spcPts val="0"/>
              </a:spcAft>
              <a:buNone/>
            </a:pPr>
            <a:r>
              <a:rPr lang="en" sz="3000" b="1" dirty="0">
                <a:latin typeface="Goudy Old Style" pitchFamily="18" charset="0"/>
                <a:ea typeface="Lora"/>
                <a:cs typeface="Lora"/>
                <a:sym typeface="Lora"/>
              </a:rPr>
              <a:t>Snowflake - Architecture	</a:t>
            </a:r>
            <a:endParaRPr sz="3000" b="1" dirty="0">
              <a:latin typeface="Goudy Old Style" pitchFamily="18" charset="0"/>
              <a:ea typeface="Lora"/>
              <a:cs typeface="Lora"/>
              <a:sym typeface="Lora"/>
            </a:endParaRPr>
          </a:p>
        </p:txBody>
      </p:sp>
      <p:sp>
        <p:nvSpPr>
          <p:cNvPr id="55" name="Google Shape;55;p13"/>
          <p:cNvSpPr txBox="1">
            <a:spLocks noGrp="1"/>
          </p:cNvSpPr>
          <p:nvPr>
            <p:ph type="subTitle" idx="1"/>
          </p:nvPr>
        </p:nvSpPr>
        <p:spPr>
          <a:xfrm>
            <a:off x="311700" y="1021275"/>
            <a:ext cx="8629200" cy="4038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Font typeface="Lora"/>
              <a:buChar char="-"/>
            </a:pPr>
            <a:r>
              <a:rPr lang="en" sz="2000" dirty="0">
                <a:latin typeface="+mj-lt"/>
                <a:ea typeface="Lora"/>
                <a:cs typeface="Lora"/>
                <a:sym typeface="Lora"/>
              </a:rPr>
              <a:t>SAAS Offering on </a:t>
            </a:r>
            <a:r>
              <a:rPr lang="en" sz="2000" dirty="0" smtClean="0">
                <a:latin typeface="+mj-lt"/>
                <a:ea typeface="Lora"/>
                <a:cs typeface="Lora"/>
                <a:sym typeface="Lora"/>
              </a:rPr>
              <a:t>Cloud – Software as a Service</a:t>
            </a:r>
            <a:endParaRPr sz="2000" dirty="0">
              <a:latin typeface="+mj-lt"/>
              <a:ea typeface="Lora"/>
              <a:cs typeface="Lora"/>
              <a:sym typeface="Lora"/>
            </a:endParaRPr>
          </a:p>
          <a:p>
            <a:pPr marL="914400" lvl="0" indent="0" algn="l" rtl="0">
              <a:spcBef>
                <a:spcPts val="0"/>
              </a:spcBef>
              <a:spcAft>
                <a:spcPts val="0"/>
              </a:spcAft>
              <a:buNone/>
            </a:pPr>
            <a:endParaRPr sz="2000" dirty="0">
              <a:latin typeface="+mj-lt"/>
              <a:ea typeface="Lora"/>
              <a:cs typeface="Lora"/>
              <a:sym typeface="Lora"/>
            </a:endParaRPr>
          </a:p>
          <a:p>
            <a:pPr marL="457200" lvl="0" indent="-355600" algn="l" rtl="0">
              <a:spcBef>
                <a:spcPts val="0"/>
              </a:spcBef>
              <a:spcAft>
                <a:spcPts val="0"/>
              </a:spcAft>
              <a:buSzPts val="2000"/>
              <a:buFont typeface="Lora"/>
              <a:buChar char="-"/>
            </a:pPr>
            <a:r>
              <a:rPr lang="en" sz="2000" dirty="0">
                <a:latin typeface="+mj-lt"/>
                <a:ea typeface="Lora"/>
                <a:cs typeface="Lora"/>
                <a:sym typeface="Lora"/>
              </a:rPr>
              <a:t>No maintenance &amp; administrative overhead costs </a:t>
            </a:r>
            <a:endParaRPr sz="2000" dirty="0">
              <a:latin typeface="+mj-lt"/>
              <a:ea typeface="Lora"/>
              <a:cs typeface="Lora"/>
              <a:sym typeface="Lora"/>
            </a:endParaRPr>
          </a:p>
          <a:p>
            <a:pPr marL="914400" lvl="0" indent="0" algn="l" rtl="0">
              <a:spcBef>
                <a:spcPts val="0"/>
              </a:spcBef>
              <a:spcAft>
                <a:spcPts val="0"/>
              </a:spcAft>
              <a:buNone/>
            </a:pPr>
            <a:endParaRPr sz="2000" dirty="0">
              <a:latin typeface="+mj-lt"/>
              <a:ea typeface="Lora"/>
              <a:cs typeface="Lora"/>
              <a:sym typeface="Lora"/>
            </a:endParaRPr>
          </a:p>
          <a:p>
            <a:pPr marL="457200" lvl="0" indent="-355600" algn="l" rtl="0">
              <a:spcBef>
                <a:spcPts val="0"/>
              </a:spcBef>
              <a:spcAft>
                <a:spcPts val="0"/>
              </a:spcAft>
              <a:buSzPts val="2000"/>
              <a:buFont typeface="Lora"/>
              <a:buChar char="-"/>
            </a:pPr>
            <a:r>
              <a:rPr lang="en" sz="2000" dirty="0">
                <a:latin typeface="+mj-lt"/>
                <a:ea typeface="Lora"/>
                <a:cs typeface="Lora"/>
                <a:sym typeface="Lora"/>
              </a:rPr>
              <a:t>Snowflake separates its architecture into the below 3 layers : </a:t>
            </a:r>
            <a:endParaRPr sz="2000" dirty="0">
              <a:latin typeface="+mj-lt"/>
              <a:ea typeface="Lora"/>
              <a:cs typeface="Lora"/>
              <a:sym typeface="Lora"/>
            </a:endParaRPr>
          </a:p>
          <a:p>
            <a:pPr marL="1371600" lvl="1" indent="-355600" algn="l" rtl="0">
              <a:spcBef>
                <a:spcPts val="0"/>
              </a:spcBef>
              <a:spcAft>
                <a:spcPts val="0"/>
              </a:spcAft>
              <a:buSzPts val="2000"/>
              <a:buFont typeface="Lora"/>
              <a:buAutoNum type="alphaLcPeriod"/>
            </a:pPr>
            <a:r>
              <a:rPr lang="en" sz="2000" dirty="0">
                <a:solidFill>
                  <a:schemeClr val="bg1"/>
                </a:solidFill>
                <a:latin typeface="+mj-lt"/>
                <a:ea typeface="Lora"/>
                <a:cs typeface="Lora"/>
                <a:sym typeface="Lora"/>
              </a:rPr>
              <a:t>Cloud Services </a:t>
            </a:r>
            <a:endParaRPr sz="2000" dirty="0">
              <a:solidFill>
                <a:schemeClr val="bg1"/>
              </a:solidFill>
              <a:latin typeface="+mj-lt"/>
              <a:ea typeface="Lora"/>
              <a:cs typeface="Lora"/>
              <a:sym typeface="Lora"/>
            </a:endParaRPr>
          </a:p>
          <a:p>
            <a:pPr marL="1371600" lvl="1" indent="-355600" algn="l" rtl="0">
              <a:spcBef>
                <a:spcPts val="0"/>
              </a:spcBef>
              <a:spcAft>
                <a:spcPts val="0"/>
              </a:spcAft>
              <a:buSzPts val="2000"/>
              <a:buFont typeface="Lora"/>
              <a:buAutoNum type="alphaLcPeriod"/>
            </a:pPr>
            <a:r>
              <a:rPr lang="en" sz="2000" dirty="0">
                <a:solidFill>
                  <a:schemeClr val="bg1"/>
                </a:solidFill>
                <a:latin typeface="+mj-lt"/>
                <a:ea typeface="Lora"/>
                <a:cs typeface="Lora"/>
                <a:sym typeface="Lora"/>
              </a:rPr>
              <a:t>Compute Services </a:t>
            </a:r>
            <a:endParaRPr sz="2000" dirty="0">
              <a:solidFill>
                <a:schemeClr val="bg1"/>
              </a:solidFill>
              <a:latin typeface="+mj-lt"/>
              <a:ea typeface="Lora"/>
              <a:cs typeface="Lora"/>
              <a:sym typeface="Lora"/>
            </a:endParaRPr>
          </a:p>
          <a:p>
            <a:pPr marL="1371600" lvl="1" indent="-355600" algn="l" rtl="0">
              <a:spcBef>
                <a:spcPts val="0"/>
              </a:spcBef>
              <a:spcAft>
                <a:spcPts val="0"/>
              </a:spcAft>
              <a:buSzPts val="2000"/>
              <a:buFont typeface="Lora"/>
              <a:buAutoNum type="alphaLcPeriod"/>
            </a:pPr>
            <a:r>
              <a:rPr lang="en" sz="2000" dirty="0">
                <a:solidFill>
                  <a:schemeClr val="bg1"/>
                </a:solidFill>
                <a:latin typeface="+mj-lt"/>
                <a:ea typeface="Lora"/>
                <a:cs typeface="Lora"/>
                <a:sym typeface="Lora"/>
              </a:rPr>
              <a:t>Database Storage </a:t>
            </a:r>
            <a:endParaRPr sz="2000" dirty="0">
              <a:solidFill>
                <a:schemeClr val="bg1"/>
              </a:solidFill>
              <a:latin typeface="+mj-lt"/>
              <a:ea typeface="Lora"/>
              <a:cs typeface="Lora"/>
              <a:sym typeface="Lora"/>
            </a:endParaRPr>
          </a:p>
          <a:p>
            <a:pPr marL="1371600" lvl="0" indent="0" algn="l" rtl="0">
              <a:spcBef>
                <a:spcPts val="0"/>
              </a:spcBef>
              <a:spcAft>
                <a:spcPts val="0"/>
              </a:spcAft>
              <a:buNone/>
            </a:pPr>
            <a:endParaRPr sz="2000" dirty="0">
              <a:latin typeface="+mj-lt"/>
              <a:ea typeface="Lora"/>
              <a:cs typeface="Lora"/>
              <a:sym typeface="Lora"/>
            </a:endParaRPr>
          </a:p>
          <a:p>
            <a:pPr marL="457200" lvl="0" indent="-355600" algn="l" rtl="0">
              <a:spcBef>
                <a:spcPts val="0"/>
              </a:spcBef>
              <a:spcAft>
                <a:spcPts val="0"/>
              </a:spcAft>
              <a:buSzPts val="2000"/>
              <a:buFont typeface="Lora"/>
              <a:buChar char="-"/>
            </a:pPr>
            <a:r>
              <a:rPr lang="en" sz="2000" dirty="0">
                <a:latin typeface="+mj-lt"/>
                <a:ea typeface="Lora"/>
                <a:cs typeface="Lora"/>
                <a:sym typeface="Lora"/>
              </a:rPr>
              <a:t>Snowflake architecture is a hybrid of “Shared Disk Database” and “Shared Nothing Database” </a:t>
            </a:r>
            <a:endParaRPr sz="2000" dirty="0">
              <a:latin typeface="+mj-lt"/>
              <a:ea typeface="Lora"/>
              <a:cs typeface="Lora"/>
              <a:sym typeface="Lora"/>
            </a:endParaRPr>
          </a:p>
        </p:txBody>
      </p:sp>
    </p:spTree>
    <p:extLst>
      <p:ext uri="{BB962C8B-B14F-4D97-AF65-F5344CB8AC3E}">
        <p14:creationId xmlns:p14="http://schemas.microsoft.com/office/powerpoint/2010/main" xmlns="" val="3069413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2355" y="418338"/>
            <a:ext cx="293433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65" dirty="0"/>
              <a:t> </a:t>
            </a:r>
            <a:r>
              <a:rPr spc="-5" dirty="0"/>
              <a:t>Pricing</a:t>
            </a:r>
          </a:p>
        </p:txBody>
      </p:sp>
      <p:grpSp>
        <p:nvGrpSpPr>
          <p:cNvPr id="3" name="object 3"/>
          <p:cNvGrpSpPr/>
          <p:nvPr/>
        </p:nvGrpSpPr>
        <p:grpSpPr>
          <a:xfrm>
            <a:off x="1197863" y="1281683"/>
            <a:ext cx="2505075" cy="1648460"/>
            <a:chOff x="1197863" y="1281683"/>
            <a:chExt cx="2505075" cy="1648460"/>
          </a:xfrm>
        </p:grpSpPr>
        <p:pic>
          <p:nvPicPr>
            <p:cNvPr id="4" name="object 4"/>
            <p:cNvPicPr/>
            <p:nvPr/>
          </p:nvPicPr>
          <p:blipFill>
            <a:blip r:embed="rId2" cstate="print"/>
            <a:stretch>
              <a:fillRect/>
            </a:stretch>
          </p:blipFill>
          <p:spPr>
            <a:xfrm>
              <a:off x="1197863" y="1281683"/>
              <a:ext cx="2504566" cy="1648460"/>
            </a:xfrm>
            <a:prstGeom prst="rect">
              <a:avLst/>
            </a:prstGeom>
          </p:spPr>
        </p:pic>
        <p:pic>
          <p:nvPicPr>
            <p:cNvPr id="5" name="object 5"/>
            <p:cNvPicPr/>
            <p:nvPr/>
          </p:nvPicPr>
          <p:blipFill>
            <a:blip r:embed="rId3" cstate="print"/>
            <a:stretch>
              <a:fillRect/>
            </a:stretch>
          </p:blipFill>
          <p:spPr>
            <a:xfrm>
              <a:off x="1524761" y="1436369"/>
              <a:ext cx="1871472" cy="1016507"/>
            </a:xfrm>
            <a:prstGeom prst="rect">
              <a:avLst/>
            </a:prstGeom>
          </p:spPr>
        </p:pic>
        <p:sp>
          <p:nvSpPr>
            <p:cNvPr id="6" name="object 6"/>
            <p:cNvSpPr/>
            <p:nvPr/>
          </p:nvSpPr>
          <p:spPr>
            <a:xfrm>
              <a:off x="1524761" y="1436369"/>
              <a:ext cx="1871980" cy="1016635"/>
            </a:xfrm>
            <a:custGeom>
              <a:avLst/>
              <a:gdLst/>
              <a:ahLst/>
              <a:cxnLst/>
              <a:rect l="l" t="t" r="r" b="b"/>
              <a:pathLst>
                <a:path w="1871979" h="1016635">
                  <a:moveTo>
                    <a:pt x="0" y="508253"/>
                  </a:moveTo>
                  <a:lnTo>
                    <a:pt x="254126" y="0"/>
                  </a:lnTo>
                  <a:lnTo>
                    <a:pt x="1617345" y="0"/>
                  </a:lnTo>
                  <a:lnTo>
                    <a:pt x="1871472" y="508253"/>
                  </a:lnTo>
                  <a:lnTo>
                    <a:pt x="1617345" y="1016507"/>
                  </a:lnTo>
                  <a:lnTo>
                    <a:pt x="254126" y="1016507"/>
                  </a:lnTo>
                  <a:lnTo>
                    <a:pt x="0" y="508253"/>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2326472" y="1643721"/>
              <a:ext cx="250885" cy="250886"/>
            </a:xfrm>
            <a:prstGeom prst="rect">
              <a:avLst/>
            </a:prstGeom>
          </p:spPr>
        </p:pic>
      </p:grpSp>
      <p:grpSp>
        <p:nvGrpSpPr>
          <p:cNvPr id="8" name="object 8"/>
          <p:cNvGrpSpPr/>
          <p:nvPr/>
        </p:nvGrpSpPr>
        <p:grpSpPr>
          <a:xfrm>
            <a:off x="4779264" y="1281683"/>
            <a:ext cx="2505075" cy="1648460"/>
            <a:chOff x="4779264" y="1281683"/>
            <a:chExt cx="2505075" cy="1648460"/>
          </a:xfrm>
        </p:grpSpPr>
        <p:pic>
          <p:nvPicPr>
            <p:cNvPr id="9" name="object 9"/>
            <p:cNvPicPr/>
            <p:nvPr/>
          </p:nvPicPr>
          <p:blipFill>
            <a:blip r:embed="rId2" cstate="print"/>
            <a:stretch>
              <a:fillRect/>
            </a:stretch>
          </p:blipFill>
          <p:spPr>
            <a:xfrm>
              <a:off x="4779264" y="1281683"/>
              <a:ext cx="2504566" cy="1648460"/>
            </a:xfrm>
            <a:prstGeom prst="rect">
              <a:avLst/>
            </a:prstGeom>
          </p:spPr>
        </p:pic>
        <p:pic>
          <p:nvPicPr>
            <p:cNvPr id="10" name="object 10"/>
            <p:cNvPicPr/>
            <p:nvPr/>
          </p:nvPicPr>
          <p:blipFill>
            <a:blip r:embed="rId3" cstate="print"/>
            <a:stretch>
              <a:fillRect/>
            </a:stretch>
          </p:blipFill>
          <p:spPr>
            <a:xfrm>
              <a:off x="5106162" y="1436369"/>
              <a:ext cx="1871471" cy="1016507"/>
            </a:xfrm>
            <a:prstGeom prst="rect">
              <a:avLst/>
            </a:prstGeom>
          </p:spPr>
        </p:pic>
        <p:sp>
          <p:nvSpPr>
            <p:cNvPr id="11" name="object 11"/>
            <p:cNvSpPr/>
            <p:nvPr/>
          </p:nvSpPr>
          <p:spPr>
            <a:xfrm>
              <a:off x="5106162" y="1436369"/>
              <a:ext cx="1871980" cy="1016635"/>
            </a:xfrm>
            <a:custGeom>
              <a:avLst/>
              <a:gdLst/>
              <a:ahLst/>
              <a:cxnLst/>
              <a:rect l="l" t="t" r="r" b="b"/>
              <a:pathLst>
                <a:path w="1871979" h="1016635">
                  <a:moveTo>
                    <a:pt x="0" y="508253"/>
                  </a:moveTo>
                  <a:lnTo>
                    <a:pt x="254126" y="0"/>
                  </a:lnTo>
                  <a:lnTo>
                    <a:pt x="1617344" y="0"/>
                  </a:lnTo>
                  <a:lnTo>
                    <a:pt x="1871471" y="508253"/>
                  </a:lnTo>
                  <a:lnTo>
                    <a:pt x="1617344" y="1016507"/>
                  </a:lnTo>
                  <a:lnTo>
                    <a:pt x="254126" y="1016507"/>
                  </a:lnTo>
                  <a:lnTo>
                    <a:pt x="0" y="508253"/>
                  </a:lnTo>
                  <a:close/>
                </a:path>
              </a:pathLst>
            </a:custGeom>
            <a:ln w="19050">
              <a:solidFill>
                <a:srgbClr val="00C3FF"/>
              </a:solidFill>
            </a:ln>
          </p:spPr>
          <p:txBody>
            <a:bodyPr wrap="square" lIns="0" tIns="0" rIns="0" bIns="0" rtlCol="0"/>
            <a:lstStyle/>
            <a:p>
              <a:endParaRPr/>
            </a:p>
          </p:txBody>
        </p:sp>
        <p:sp>
          <p:nvSpPr>
            <p:cNvPr id="12" name="object 12"/>
            <p:cNvSpPr/>
            <p:nvPr/>
          </p:nvSpPr>
          <p:spPr>
            <a:xfrm>
              <a:off x="5888656" y="1632327"/>
              <a:ext cx="264160" cy="75565"/>
            </a:xfrm>
            <a:custGeom>
              <a:avLst/>
              <a:gdLst/>
              <a:ahLst/>
              <a:cxnLst/>
              <a:rect l="l" t="t" r="r" b="b"/>
              <a:pathLst>
                <a:path w="264160" h="75564">
                  <a:moveTo>
                    <a:pt x="131773" y="0"/>
                  </a:moveTo>
                  <a:lnTo>
                    <a:pt x="80482" y="2956"/>
                  </a:lnTo>
                  <a:lnTo>
                    <a:pt x="38596" y="11019"/>
                  </a:lnTo>
                  <a:lnTo>
                    <a:pt x="10355" y="22981"/>
                  </a:lnTo>
                  <a:lnTo>
                    <a:pt x="0" y="37634"/>
                  </a:lnTo>
                  <a:lnTo>
                    <a:pt x="10355" y="52290"/>
                  </a:lnTo>
                  <a:lnTo>
                    <a:pt x="38596" y="64258"/>
                  </a:lnTo>
                  <a:lnTo>
                    <a:pt x="80482" y="72326"/>
                  </a:lnTo>
                  <a:lnTo>
                    <a:pt x="131773" y="75285"/>
                  </a:lnTo>
                  <a:lnTo>
                    <a:pt x="183065" y="72327"/>
                  </a:lnTo>
                  <a:lnTo>
                    <a:pt x="224951" y="64258"/>
                  </a:lnTo>
                  <a:lnTo>
                    <a:pt x="253191" y="52290"/>
                  </a:lnTo>
                  <a:lnTo>
                    <a:pt x="263546" y="37635"/>
                  </a:lnTo>
                  <a:lnTo>
                    <a:pt x="253191" y="22982"/>
                  </a:lnTo>
                  <a:lnTo>
                    <a:pt x="224951" y="11019"/>
                  </a:lnTo>
                  <a:lnTo>
                    <a:pt x="183065" y="2956"/>
                  </a:lnTo>
                  <a:lnTo>
                    <a:pt x="131773" y="0"/>
                  </a:lnTo>
                  <a:close/>
                </a:path>
              </a:pathLst>
            </a:custGeom>
            <a:solidFill>
              <a:srgbClr val="F1F1F1"/>
            </a:solidFill>
          </p:spPr>
          <p:txBody>
            <a:bodyPr wrap="square" lIns="0" tIns="0" rIns="0" bIns="0" rtlCol="0"/>
            <a:lstStyle/>
            <a:p>
              <a:endParaRPr/>
            </a:p>
          </p:txBody>
        </p:sp>
        <p:pic>
          <p:nvPicPr>
            <p:cNvPr id="13" name="object 13"/>
            <p:cNvPicPr/>
            <p:nvPr/>
          </p:nvPicPr>
          <p:blipFill>
            <a:blip r:embed="rId5" cstate="print"/>
            <a:stretch>
              <a:fillRect/>
            </a:stretch>
          </p:blipFill>
          <p:spPr>
            <a:xfrm>
              <a:off x="5888656" y="1688787"/>
              <a:ext cx="227353" cy="252871"/>
            </a:xfrm>
            <a:prstGeom prst="rect">
              <a:avLst/>
            </a:prstGeom>
          </p:spPr>
        </p:pic>
      </p:grpSp>
      <p:sp>
        <p:nvSpPr>
          <p:cNvPr id="14" name="object 14"/>
          <p:cNvSpPr txBox="1"/>
          <p:nvPr/>
        </p:nvSpPr>
        <p:spPr>
          <a:xfrm>
            <a:off x="1471041" y="2020315"/>
            <a:ext cx="3164205" cy="1874520"/>
          </a:xfrm>
          <a:prstGeom prst="rect">
            <a:avLst/>
          </a:prstGeom>
        </p:spPr>
        <p:txBody>
          <a:bodyPr vert="horz" wrap="square" lIns="0" tIns="12065" rIns="0" bIns="0" rtlCol="0">
            <a:spAutoFit/>
          </a:bodyPr>
          <a:lstStyle/>
          <a:p>
            <a:pPr marL="609600">
              <a:lnSpc>
                <a:spcPct val="100000"/>
              </a:lnSpc>
              <a:spcBef>
                <a:spcPts val="95"/>
              </a:spcBef>
            </a:pPr>
            <a:r>
              <a:rPr sz="1600" b="1" spc="-70" dirty="0">
                <a:solidFill>
                  <a:srgbClr val="00C3FF"/>
                </a:solidFill>
                <a:latin typeface="Trebuchet MS"/>
                <a:cs typeface="Trebuchet MS"/>
              </a:rPr>
              <a:t>Compute</a:t>
            </a:r>
            <a:endParaRPr sz="1600">
              <a:latin typeface="Trebuchet MS"/>
              <a:cs typeface="Trebuchet MS"/>
            </a:endParaRPr>
          </a:p>
          <a:p>
            <a:pPr>
              <a:lnSpc>
                <a:spcPct val="100000"/>
              </a:lnSpc>
              <a:spcBef>
                <a:spcPts val="50"/>
              </a:spcBef>
            </a:pPr>
            <a:endParaRPr sz="34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300" b="1" spc="-50" dirty="0">
                <a:solidFill>
                  <a:srgbClr val="D9D9D9"/>
                </a:solidFill>
                <a:latin typeface="Trebuchet MS"/>
                <a:cs typeface="Trebuchet MS"/>
              </a:rPr>
              <a:t>Charged</a:t>
            </a:r>
            <a:r>
              <a:rPr sz="1300" b="1" spc="-95" dirty="0">
                <a:solidFill>
                  <a:srgbClr val="D9D9D9"/>
                </a:solidFill>
                <a:latin typeface="Trebuchet MS"/>
                <a:cs typeface="Trebuchet MS"/>
              </a:rPr>
              <a:t> </a:t>
            </a:r>
            <a:r>
              <a:rPr sz="1300" b="1" spc="-50" dirty="0">
                <a:solidFill>
                  <a:srgbClr val="D9D9D9"/>
                </a:solidFill>
                <a:latin typeface="Trebuchet MS"/>
                <a:cs typeface="Trebuchet MS"/>
              </a:rPr>
              <a:t>for</a:t>
            </a:r>
            <a:r>
              <a:rPr sz="1300" b="1" spc="-95" dirty="0">
                <a:solidFill>
                  <a:srgbClr val="D9D9D9"/>
                </a:solidFill>
                <a:latin typeface="Trebuchet MS"/>
                <a:cs typeface="Trebuchet MS"/>
              </a:rPr>
              <a:t> </a:t>
            </a:r>
            <a:r>
              <a:rPr sz="1300" b="1" spc="-60" dirty="0">
                <a:solidFill>
                  <a:srgbClr val="D9D9D9"/>
                </a:solidFill>
                <a:latin typeface="Trebuchet MS"/>
                <a:cs typeface="Trebuchet MS"/>
              </a:rPr>
              <a:t>active</a:t>
            </a:r>
            <a:r>
              <a:rPr sz="1300" b="1" spc="-95" dirty="0">
                <a:solidFill>
                  <a:srgbClr val="D9D9D9"/>
                </a:solidFill>
                <a:latin typeface="Trebuchet MS"/>
                <a:cs typeface="Trebuchet MS"/>
              </a:rPr>
              <a:t> </a:t>
            </a:r>
            <a:r>
              <a:rPr sz="1300" b="1" spc="-40" dirty="0">
                <a:solidFill>
                  <a:srgbClr val="D9D9D9"/>
                </a:solidFill>
                <a:latin typeface="Trebuchet MS"/>
                <a:cs typeface="Trebuchet MS"/>
              </a:rPr>
              <a:t>warehouses</a:t>
            </a:r>
            <a:r>
              <a:rPr sz="1300" b="1" spc="-70" dirty="0">
                <a:solidFill>
                  <a:srgbClr val="D9D9D9"/>
                </a:solidFill>
                <a:latin typeface="Trebuchet MS"/>
                <a:cs typeface="Trebuchet MS"/>
              </a:rPr>
              <a:t> </a:t>
            </a:r>
            <a:r>
              <a:rPr sz="1300" b="1" spc="-75" dirty="0">
                <a:solidFill>
                  <a:srgbClr val="D9D9D9"/>
                </a:solidFill>
                <a:latin typeface="Trebuchet MS"/>
                <a:cs typeface="Trebuchet MS"/>
              </a:rPr>
              <a:t>per</a:t>
            </a:r>
            <a:r>
              <a:rPr sz="1300" b="1" spc="-95" dirty="0">
                <a:solidFill>
                  <a:srgbClr val="D9D9D9"/>
                </a:solidFill>
                <a:latin typeface="Trebuchet MS"/>
                <a:cs typeface="Trebuchet MS"/>
              </a:rPr>
              <a:t> </a:t>
            </a:r>
            <a:r>
              <a:rPr sz="1300" b="1" spc="-60" dirty="0">
                <a:solidFill>
                  <a:srgbClr val="D9D9D9"/>
                </a:solidFill>
                <a:latin typeface="Trebuchet MS"/>
                <a:cs typeface="Trebuchet MS"/>
              </a:rPr>
              <a:t>hour</a:t>
            </a:r>
            <a:endParaRPr sz="1300">
              <a:latin typeface="Trebuchet MS"/>
              <a:cs typeface="Trebuchet MS"/>
            </a:endParaRPr>
          </a:p>
          <a:p>
            <a:pPr marL="299085" indent="-287020">
              <a:lnSpc>
                <a:spcPct val="100000"/>
              </a:lnSpc>
              <a:spcBef>
                <a:spcPts val="780"/>
              </a:spcBef>
              <a:buClr>
                <a:srgbClr val="99D3FF"/>
              </a:buClr>
              <a:buFont typeface="Wingdings"/>
              <a:buChar char=""/>
              <a:tabLst>
                <a:tab pos="299085" algn="l"/>
                <a:tab pos="299720" algn="l"/>
              </a:tabLst>
            </a:pPr>
            <a:r>
              <a:rPr sz="1300" b="1" spc="-60" dirty="0">
                <a:solidFill>
                  <a:srgbClr val="D9D9D9"/>
                </a:solidFill>
                <a:latin typeface="Trebuchet MS"/>
                <a:cs typeface="Trebuchet MS"/>
              </a:rPr>
              <a:t>Depen</a:t>
            </a:r>
            <a:r>
              <a:rPr sz="1300" b="1" spc="-30" dirty="0">
                <a:solidFill>
                  <a:srgbClr val="D9D9D9"/>
                </a:solidFill>
                <a:latin typeface="Trebuchet MS"/>
                <a:cs typeface="Trebuchet MS"/>
              </a:rPr>
              <a:t>ding</a:t>
            </a:r>
            <a:r>
              <a:rPr sz="1300" b="1" spc="-80" dirty="0">
                <a:solidFill>
                  <a:srgbClr val="D9D9D9"/>
                </a:solidFill>
                <a:latin typeface="Trebuchet MS"/>
                <a:cs typeface="Trebuchet MS"/>
              </a:rPr>
              <a:t> </a:t>
            </a:r>
            <a:r>
              <a:rPr sz="1300" b="1" spc="-60" dirty="0">
                <a:solidFill>
                  <a:srgbClr val="D9D9D9"/>
                </a:solidFill>
                <a:latin typeface="Trebuchet MS"/>
                <a:cs typeface="Trebuchet MS"/>
              </a:rPr>
              <a:t>o</a:t>
            </a:r>
            <a:r>
              <a:rPr sz="1300" b="1" spc="-55" dirty="0">
                <a:solidFill>
                  <a:srgbClr val="D9D9D9"/>
                </a:solidFill>
                <a:latin typeface="Trebuchet MS"/>
                <a:cs typeface="Trebuchet MS"/>
              </a:rPr>
              <a:t>n</a:t>
            </a:r>
            <a:r>
              <a:rPr sz="1300" b="1" spc="-90" dirty="0">
                <a:solidFill>
                  <a:srgbClr val="D9D9D9"/>
                </a:solidFill>
                <a:latin typeface="Trebuchet MS"/>
                <a:cs typeface="Trebuchet MS"/>
              </a:rPr>
              <a:t> </a:t>
            </a:r>
            <a:r>
              <a:rPr sz="1300" b="1" spc="-65" dirty="0">
                <a:solidFill>
                  <a:srgbClr val="D9D9D9"/>
                </a:solidFill>
                <a:latin typeface="Trebuchet MS"/>
                <a:cs typeface="Trebuchet MS"/>
              </a:rPr>
              <a:t>the</a:t>
            </a:r>
            <a:r>
              <a:rPr sz="1300" b="1" spc="-95" dirty="0">
                <a:solidFill>
                  <a:srgbClr val="D9D9D9"/>
                </a:solidFill>
                <a:latin typeface="Trebuchet MS"/>
                <a:cs typeface="Trebuchet MS"/>
              </a:rPr>
              <a:t> </a:t>
            </a:r>
            <a:r>
              <a:rPr sz="1300" b="1" spc="-50" dirty="0">
                <a:solidFill>
                  <a:srgbClr val="D9D9D9"/>
                </a:solidFill>
                <a:latin typeface="Trebuchet MS"/>
                <a:cs typeface="Trebuchet MS"/>
              </a:rPr>
              <a:t>size</a:t>
            </a:r>
            <a:r>
              <a:rPr sz="1300" b="1" spc="-110" dirty="0">
                <a:solidFill>
                  <a:srgbClr val="D9D9D9"/>
                </a:solidFill>
                <a:latin typeface="Trebuchet MS"/>
                <a:cs typeface="Trebuchet MS"/>
              </a:rPr>
              <a:t> </a:t>
            </a:r>
            <a:r>
              <a:rPr sz="1300" b="1" spc="-35" dirty="0">
                <a:solidFill>
                  <a:srgbClr val="D9D9D9"/>
                </a:solidFill>
                <a:latin typeface="Trebuchet MS"/>
                <a:cs typeface="Trebuchet MS"/>
              </a:rPr>
              <a:t>of</a:t>
            </a:r>
            <a:r>
              <a:rPr sz="1300" b="1" spc="-105" dirty="0">
                <a:solidFill>
                  <a:srgbClr val="D9D9D9"/>
                </a:solidFill>
                <a:latin typeface="Trebuchet MS"/>
                <a:cs typeface="Trebuchet MS"/>
              </a:rPr>
              <a:t> </a:t>
            </a:r>
            <a:r>
              <a:rPr sz="1300" b="1" spc="-65" dirty="0">
                <a:solidFill>
                  <a:srgbClr val="D9D9D9"/>
                </a:solidFill>
                <a:latin typeface="Trebuchet MS"/>
                <a:cs typeface="Trebuchet MS"/>
              </a:rPr>
              <a:t>the</a:t>
            </a:r>
            <a:r>
              <a:rPr sz="1300" b="1" spc="-95" dirty="0">
                <a:solidFill>
                  <a:srgbClr val="D9D9D9"/>
                </a:solidFill>
                <a:latin typeface="Trebuchet MS"/>
                <a:cs typeface="Trebuchet MS"/>
              </a:rPr>
              <a:t> </a:t>
            </a:r>
            <a:r>
              <a:rPr sz="1300" b="1" spc="-25" dirty="0">
                <a:solidFill>
                  <a:srgbClr val="D9D9D9"/>
                </a:solidFill>
                <a:latin typeface="Trebuchet MS"/>
                <a:cs typeface="Trebuchet MS"/>
              </a:rPr>
              <a:t>w</a:t>
            </a:r>
            <a:r>
              <a:rPr sz="1300" b="1" spc="-60" dirty="0">
                <a:solidFill>
                  <a:srgbClr val="D9D9D9"/>
                </a:solidFill>
                <a:latin typeface="Trebuchet MS"/>
                <a:cs typeface="Trebuchet MS"/>
              </a:rPr>
              <a:t>a</a:t>
            </a:r>
            <a:r>
              <a:rPr sz="1300" b="1" spc="-55" dirty="0">
                <a:solidFill>
                  <a:srgbClr val="D9D9D9"/>
                </a:solidFill>
                <a:latin typeface="Trebuchet MS"/>
                <a:cs typeface="Trebuchet MS"/>
              </a:rPr>
              <a:t>r</a:t>
            </a:r>
            <a:r>
              <a:rPr sz="1300" b="1" spc="-50" dirty="0">
                <a:solidFill>
                  <a:srgbClr val="D9D9D9"/>
                </a:solidFill>
                <a:latin typeface="Trebuchet MS"/>
                <a:cs typeface="Trebuchet MS"/>
              </a:rPr>
              <a:t>ehouse</a:t>
            </a:r>
            <a:endParaRPr sz="1300">
              <a:latin typeface="Trebuchet MS"/>
              <a:cs typeface="Trebuchet MS"/>
            </a:endParaRPr>
          </a:p>
          <a:p>
            <a:pPr marL="299085" indent="-287020">
              <a:lnSpc>
                <a:spcPct val="100000"/>
              </a:lnSpc>
              <a:spcBef>
                <a:spcPts val="785"/>
              </a:spcBef>
              <a:buClr>
                <a:srgbClr val="99D3FF"/>
              </a:buClr>
              <a:buFont typeface="Wingdings"/>
              <a:buChar char=""/>
              <a:tabLst>
                <a:tab pos="299085" algn="l"/>
                <a:tab pos="299720" algn="l"/>
              </a:tabLst>
            </a:pPr>
            <a:r>
              <a:rPr sz="1300" b="1" spc="-45" dirty="0">
                <a:solidFill>
                  <a:srgbClr val="D9D9D9"/>
                </a:solidFill>
                <a:latin typeface="Trebuchet MS"/>
                <a:cs typeface="Trebuchet MS"/>
              </a:rPr>
              <a:t>Billed</a:t>
            </a:r>
            <a:r>
              <a:rPr sz="1300" b="1" spc="-100" dirty="0">
                <a:solidFill>
                  <a:srgbClr val="D9D9D9"/>
                </a:solidFill>
                <a:latin typeface="Trebuchet MS"/>
                <a:cs typeface="Trebuchet MS"/>
              </a:rPr>
              <a:t> </a:t>
            </a:r>
            <a:r>
              <a:rPr sz="1300" b="1" spc="-50" dirty="0">
                <a:solidFill>
                  <a:srgbClr val="D9D9D9"/>
                </a:solidFill>
                <a:latin typeface="Trebuchet MS"/>
                <a:cs typeface="Trebuchet MS"/>
              </a:rPr>
              <a:t>by</a:t>
            </a:r>
            <a:r>
              <a:rPr sz="1300" b="1" spc="-105" dirty="0">
                <a:solidFill>
                  <a:srgbClr val="D9D9D9"/>
                </a:solidFill>
                <a:latin typeface="Trebuchet MS"/>
                <a:cs typeface="Trebuchet MS"/>
              </a:rPr>
              <a:t> </a:t>
            </a:r>
            <a:r>
              <a:rPr sz="1300" b="1" spc="-50" dirty="0">
                <a:solidFill>
                  <a:srgbClr val="D9D9D9"/>
                </a:solidFill>
                <a:latin typeface="Trebuchet MS"/>
                <a:cs typeface="Trebuchet MS"/>
              </a:rPr>
              <a:t>second</a:t>
            </a:r>
            <a:r>
              <a:rPr sz="1300" b="1" spc="-90" dirty="0">
                <a:solidFill>
                  <a:srgbClr val="D9D9D9"/>
                </a:solidFill>
                <a:latin typeface="Trebuchet MS"/>
                <a:cs typeface="Trebuchet MS"/>
              </a:rPr>
              <a:t> </a:t>
            </a:r>
            <a:r>
              <a:rPr sz="1300" b="1" spc="-50" dirty="0">
                <a:solidFill>
                  <a:srgbClr val="D9D9D9"/>
                </a:solidFill>
                <a:latin typeface="Trebuchet MS"/>
                <a:cs typeface="Trebuchet MS"/>
              </a:rPr>
              <a:t>(minimum</a:t>
            </a:r>
            <a:r>
              <a:rPr sz="1300" b="1" spc="-90" dirty="0">
                <a:solidFill>
                  <a:srgbClr val="D9D9D9"/>
                </a:solidFill>
                <a:latin typeface="Trebuchet MS"/>
                <a:cs typeface="Trebuchet MS"/>
              </a:rPr>
              <a:t> </a:t>
            </a:r>
            <a:r>
              <a:rPr sz="1300" b="1" spc="-40" dirty="0">
                <a:solidFill>
                  <a:srgbClr val="D9D9D9"/>
                </a:solidFill>
                <a:latin typeface="Trebuchet MS"/>
                <a:cs typeface="Trebuchet MS"/>
              </a:rPr>
              <a:t>of</a:t>
            </a:r>
            <a:r>
              <a:rPr sz="1300" b="1" spc="-110" dirty="0">
                <a:solidFill>
                  <a:srgbClr val="D9D9D9"/>
                </a:solidFill>
                <a:latin typeface="Trebuchet MS"/>
                <a:cs typeface="Trebuchet MS"/>
              </a:rPr>
              <a:t> </a:t>
            </a:r>
            <a:r>
              <a:rPr sz="1300" b="1" spc="-55" dirty="0">
                <a:solidFill>
                  <a:srgbClr val="D9D9D9"/>
                </a:solidFill>
                <a:latin typeface="Trebuchet MS"/>
                <a:cs typeface="Trebuchet MS"/>
              </a:rPr>
              <a:t>1min)</a:t>
            </a:r>
            <a:endParaRPr sz="1300">
              <a:latin typeface="Trebuchet MS"/>
              <a:cs typeface="Trebuchet MS"/>
            </a:endParaRPr>
          </a:p>
          <a:p>
            <a:pPr marL="299085" indent="-287020">
              <a:lnSpc>
                <a:spcPct val="100000"/>
              </a:lnSpc>
              <a:spcBef>
                <a:spcPts val="780"/>
              </a:spcBef>
              <a:buClr>
                <a:srgbClr val="99D3FF"/>
              </a:buClr>
              <a:buFont typeface="Wingdings"/>
              <a:buChar char=""/>
              <a:tabLst>
                <a:tab pos="299085" algn="l"/>
                <a:tab pos="299720" algn="l"/>
              </a:tabLst>
            </a:pPr>
            <a:r>
              <a:rPr sz="1300" b="1" spc="-95" dirty="0">
                <a:solidFill>
                  <a:srgbClr val="D9D9D9"/>
                </a:solidFill>
                <a:latin typeface="Trebuchet MS"/>
                <a:cs typeface="Trebuchet MS"/>
              </a:rPr>
              <a:t>C</a:t>
            </a:r>
            <a:r>
              <a:rPr sz="1300" b="1" spc="-45" dirty="0">
                <a:solidFill>
                  <a:srgbClr val="D9D9D9"/>
                </a:solidFill>
                <a:latin typeface="Trebuchet MS"/>
                <a:cs typeface="Trebuchet MS"/>
              </a:rPr>
              <a:t>harged</a:t>
            </a:r>
            <a:r>
              <a:rPr sz="1300" b="1" spc="-95" dirty="0">
                <a:solidFill>
                  <a:srgbClr val="D9D9D9"/>
                </a:solidFill>
                <a:latin typeface="Trebuchet MS"/>
                <a:cs typeface="Trebuchet MS"/>
              </a:rPr>
              <a:t> </a:t>
            </a:r>
            <a:r>
              <a:rPr sz="1300" b="1" spc="-55" dirty="0">
                <a:solidFill>
                  <a:srgbClr val="D9D9D9"/>
                </a:solidFill>
                <a:latin typeface="Trebuchet MS"/>
                <a:cs typeface="Trebuchet MS"/>
              </a:rPr>
              <a:t>in</a:t>
            </a:r>
            <a:r>
              <a:rPr sz="1300" b="1" spc="-90" dirty="0">
                <a:solidFill>
                  <a:srgbClr val="D9D9D9"/>
                </a:solidFill>
                <a:latin typeface="Trebuchet MS"/>
                <a:cs typeface="Trebuchet MS"/>
              </a:rPr>
              <a:t> </a:t>
            </a:r>
            <a:r>
              <a:rPr sz="1300" b="1" spc="-5" dirty="0">
                <a:solidFill>
                  <a:srgbClr val="D9D9D9"/>
                </a:solidFill>
                <a:latin typeface="Trebuchet MS"/>
                <a:cs typeface="Trebuchet MS"/>
              </a:rPr>
              <a:t>Sn</a:t>
            </a:r>
            <a:r>
              <a:rPr sz="1300" b="1" spc="-60" dirty="0">
                <a:solidFill>
                  <a:srgbClr val="D9D9D9"/>
                </a:solidFill>
                <a:latin typeface="Trebuchet MS"/>
                <a:cs typeface="Trebuchet MS"/>
              </a:rPr>
              <a:t>o</a:t>
            </a:r>
            <a:r>
              <a:rPr sz="1300" b="1" spc="-25" dirty="0">
                <a:solidFill>
                  <a:srgbClr val="D9D9D9"/>
                </a:solidFill>
                <a:latin typeface="Trebuchet MS"/>
                <a:cs typeface="Trebuchet MS"/>
              </a:rPr>
              <a:t>w</a:t>
            </a:r>
            <a:r>
              <a:rPr sz="1300" b="1" spc="-20" dirty="0">
                <a:solidFill>
                  <a:srgbClr val="D9D9D9"/>
                </a:solidFill>
                <a:latin typeface="Trebuchet MS"/>
                <a:cs typeface="Trebuchet MS"/>
              </a:rPr>
              <a:t>f</a:t>
            </a:r>
            <a:r>
              <a:rPr sz="1300" b="1" spc="-25" dirty="0">
                <a:solidFill>
                  <a:srgbClr val="D9D9D9"/>
                </a:solidFill>
                <a:latin typeface="Trebuchet MS"/>
                <a:cs typeface="Trebuchet MS"/>
              </a:rPr>
              <a:t>l</a:t>
            </a:r>
            <a:r>
              <a:rPr sz="1300" b="1" spc="-50" dirty="0">
                <a:solidFill>
                  <a:srgbClr val="D9D9D9"/>
                </a:solidFill>
                <a:latin typeface="Trebuchet MS"/>
                <a:cs typeface="Trebuchet MS"/>
              </a:rPr>
              <a:t>a</a:t>
            </a:r>
            <a:r>
              <a:rPr sz="1300" b="1" spc="-45" dirty="0">
                <a:solidFill>
                  <a:srgbClr val="D9D9D9"/>
                </a:solidFill>
                <a:latin typeface="Trebuchet MS"/>
                <a:cs typeface="Trebuchet MS"/>
              </a:rPr>
              <a:t>k</a:t>
            </a:r>
            <a:r>
              <a:rPr sz="1300" b="1" spc="-90" dirty="0">
                <a:solidFill>
                  <a:srgbClr val="D9D9D9"/>
                </a:solidFill>
                <a:latin typeface="Trebuchet MS"/>
                <a:cs typeface="Trebuchet MS"/>
              </a:rPr>
              <a:t>e</a:t>
            </a:r>
            <a:r>
              <a:rPr sz="1300" b="1" spc="-85" dirty="0">
                <a:solidFill>
                  <a:srgbClr val="D9D9D9"/>
                </a:solidFill>
                <a:latin typeface="Trebuchet MS"/>
                <a:cs typeface="Trebuchet MS"/>
              </a:rPr>
              <a:t> </a:t>
            </a:r>
            <a:r>
              <a:rPr sz="1300" b="1" spc="-90" dirty="0">
                <a:solidFill>
                  <a:srgbClr val="D9D9D9"/>
                </a:solidFill>
                <a:latin typeface="Trebuchet MS"/>
                <a:cs typeface="Trebuchet MS"/>
              </a:rPr>
              <a:t>c</a:t>
            </a:r>
            <a:r>
              <a:rPr sz="1300" b="1" spc="-80" dirty="0">
                <a:solidFill>
                  <a:srgbClr val="D9D9D9"/>
                </a:solidFill>
                <a:latin typeface="Trebuchet MS"/>
                <a:cs typeface="Trebuchet MS"/>
              </a:rPr>
              <a:t>r</a:t>
            </a:r>
            <a:r>
              <a:rPr sz="1300" b="1" spc="-65" dirty="0">
                <a:solidFill>
                  <a:srgbClr val="D9D9D9"/>
                </a:solidFill>
                <a:latin typeface="Trebuchet MS"/>
                <a:cs typeface="Trebuchet MS"/>
              </a:rPr>
              <a:t>e</a:t>
            </a:r>
            <a:r>
              <a:rPr sz="1300" b="1" spc="-70" dirty="0">
                <a:solidFill>
                  <a:srgbClr val="D9D9D9"/>
                </a:solidFill>
                <a:latin typeface="Trebuchet MS"/>
                <a:cs typeface="Trebuchet MS"/>
              </a:rPr>
              <a:t>d</a:t>
            </a:r>
            <a:r>
              <a:rPr sz="1300" b="1" spc="-20" dirty="0">
                <a:solidFill>
                  <a:srgbClr val="D9D9D9"/>
                </a:solidFill>
                <a:latin typeface="Trebuchet MS"/>
                <a:cs typeface="Trebuchet MS"/>
              </a:rPr>
              <a:t>its</a:t>
            </a:r>
            <a:endParaRPr sz="1300">
              <a:latin typeface="Trebuchet MS"/>
              <a:cs typeface="Trebuchet MS"/>
            </a:endParaRPr>
          </a:p>
        </p:txBody>
      </p:sp>
      <p:sp>
        <p:nvSpPr>
          <p:cNvPr id="15" name="object 15"/>
          <p:cNvSpPr txBox="1"/>
          <p:nvPr/>
        </p:nvSpPr>
        <p:spPr>
          <a:xfrm>
            <a:off x="5178678" y="2020315"/>
            <a:ext cx="3308350" cy="1877695"/>
          </a:xfrm>
          <a:prstGeom prst="rect">
            <a:avLst/>
          </a:prstGeom>
        </p:spPr>
        <p:txBody>
          <a:bodyPr vert="horz" wrap="square" lIns="0" tIns="12065" rIns="0" bIns="0" rtlCol="0">
            <a:spAutoFit/>
          </a:bodyPr>
          <a:lstStyle/>
          <a:p>
            <a:pPr marL="522605">
              <a:lnSpc>
                <a:spcPct val="100000"/>
              </a:lnSpc>
              <a:spcBef>
                <a:spcPts val="95"/>
              </a:spcBef>
            </a:pPr>
            <a:r>
              <a:rPr sz="1600" b="1" spc="-40" dirty="0">
                <a:solidFill>
                  <a:srgbClr val="00C3FF"/>
                </a:solidFill>
                <a:latin typeface="Trebuchet MS"/>
                <a:cs typeface="Trebuchet MS"/>
              </a:rPr>
              <a:t>Storage</a:t>
            </a:r>
            <a:endParaRPr sz="1600">
              <a:latin typeface="Trebuchet MS"/>
              <a:cs typeface="Trebuchet MS"/>
            </a:endParaRPr>
          </a:p>
          <a:p>
            <a:pPr>
              <a:lnSpc>
                <a:spcPct val="100000"/>
              </a:lnSpc>
              <a:spcBef>
                <a:spcPts val="15"/>
              </a:spcBef>
            </a:pPr>
            <a:endParaRPr sz="3500">
              <a:latin typeface="Trebuchet MS"/>
              <a:cs typeface="Trebuchet MS"/>
            </a:endParaRPr>
          </a:p>
          <a:p>
            <a:pPr marL="299085" indent="-287020">
              <a:lnSpc>
                <a:spcPct val="100000"/>
              </a:lnSpc>
              <a:spcBef>
                <a:spcPts val="5"/>
              </a:spcBef>
              <a:buClr>
                <a:srgbClr val="99D3FF"/>
              </a:buClr>
              <a:buFont typeface="Wingdings"/>
              <a:buChar char=""/>
              <a:tabLst>
                <a:tab pos="299085" algn="l"/>
                <a:tab pos="299720" algn="l"/>
              </a:tabLst>
            </a:pPr>
            <a:r>
              <a:rPr sz="1300" b="1" spc="140" dirty="0">
                <a:solidFill>
                  <a:srgbClr val="D9D9D9"/>
                </a:solidFill>
                <a:latin typeface="Trebuchet MS"/>
                <a:cs typeface="Trebuchet MS"/>
              </a:rPr>
              <a:t>M</a:t>
            </a:r>
            <a:r>
              <a:rPr sz="1300" b="1" spc="-60" dirty="0">
                <a:solidFill>
                  <a:srgbClr val="D9D9D9"/>
                </a:solidFill>
                <a:latin typeface="Trebuchet MS"/>
                <a:cs typeface="Trebuchet MS"/>
              </a:rPr>
              <a:t>o</a:t>
            </a:r>
            <a:r>
              <a:rPr sz="1300" b="1" spc="-50" dirty="0">
                <a:solidFill>
                  <a:srgbClr val="D9D9D9"/>
                </a:solidFill>
                <a:latin typeface="Trebuchet MS"/>
                <a:cs typeface="Trebuchet MS"/>
              </a:rPr>
              <a:t>nthly</a:t>
            </a:r>
            <a:r>
              <a:rPr sz="1300" b="1" spc="-85" dirty="0">
                <a:solidFill>
                  <a:srgbClr val="D9D9D9"/>
                </a:solidFill>
                <a:latin typeface="Trebuchet MS"/>
                <a:cs typeface="Trebuchet MS"/>
              </a:rPr>
              <a:t> </a:t>
            </a:r>
            <a:r>
              <a:rPr sz="1300" b="1" spc="-15" dirty="0">
                <a:solidFill>
                  <a:srgbClr val="D9D9D9"/>
                </a:solidFill>
                <a:latin typeface="Trebuchet MS"/>
                <a:cs typeface="Trebuchet MS"/>
              </a:rPr>
              <a:t>st</a:t>
            </a:r>
            <a:r>
              <a:rPr sz="1300" b="1" spc="-30" dirty="0">
                <a:solidFill>
                  <a:srgbClr val="D9D9D9"/>
                </a:solidFill>
                <a:latin typeface="Trebuchet MS"/>
                <a:cs typeface="Trebuchet MS"/>
              </a:rPr>
              <a:t>o</a:t>
            </a:r>
            <a:r>
              <a:rPr sz="1300" b="1" spc="-50" dirty="0">
                <a:solidFill>
                  <a:srgbClr val="D9D9D9"/>
                </a:solidFill>
                <a:latin typeface="Trebuchet MS"/>
                <a:cs typeface="Trebuchet MS"/>
              </a:rPr>
              <a:t>r</a:t>
            </a:r>
            <a:r>
              <a:rPr sz="1300" b="1" spc="-65" dirty="0">
                <a:solidFill>
                  <a:srgbClr val="D9D9D9"/>
                </a:solidFill>
                <a:latin typeface="Trebuchet MS"/>
                <a:cs typeface="Trebuchet MS"/>
              </a:rPr>
              <a:t>a</a:t>
            </a:r>
            <a:r>
              <a:rPr sz="1300" b="1" spc="35" dirty="0">
                <a:solidFill>
                  <a:srgbClr val="D9D9D9"/>
                </a:solidFill>
                <a:latin typeface="Trebuchet MS"/>
                <a:cs typeface="Trebuchet MS"/>
              </a:rPr>
              <a:t>g</a:t>
            </a:r>
            <a:r>
              <a:rPr sz="1300" b="1" spc="-90" dirty="0">
                <a:solidFill>
                  <a:srgbClr val="D9D9D9"/>
                </a:solidFill>
                <a:latin typeface="Trebuchet MS"/>
                <a:cs typeface="Trebuchet MS"/>
              </a:rPr>
              <a:t>e</a:t>
            </a:r>
            <a:r>
              <a:rPr sz="1300" b="1" spc="-85" dirty="0">
                <a:solidFill>
                  <a:srgbClr val="D9D9D9"/>
                </a:solidFill>
                <a:latin typeface="Trebuchet MS"/>
                <a:cs typeface="Trebuchet MS"/>
              </a:rPr>
              <a:t> </a:t>
            </a:r>
            <a:r>
              <a:rPr sz="1300" b="1" spc="-20" dirty="0">
                <a:solidFill>
                  <a:srgbClr val="D9D9D9"/>
                </a:solidFill>
                <a:latin typeface="Trebuchet MS"/>
                <a:cs typeface="Trebuchet MS"/>
              </a:rPr>
              <a:t>f</a:t>
            </a:r>
            <a:r>
              <a:rPr sz="1300" b="1" spc="-45" dirty="0">
                <a:solidFill>
                  <a:srgbClr val="D9D9D9"/>
                </a:solidFill>
                <a:latin typeface="Trebuchet MS"/>
                <a:cs typeface="Trebuchet MS"/>
              </a:rPr>
              <a:t>ees</a:t>
            </a:r>
            <a:endParaRPr sz="1300">
              <a:latin typeface="Trebuchet MS"/>
              <a:cs typeface="Trebuchet MS"/>
            </a:endParaRPr>
          </a:p>
          <a:p>
            <a:pPr marL="299085" indent="-287020">
              <a:lnSpc>
                <a:spcPct val="100000"/>
              </a:lnSpc>
              <a:spcBef>
                <a:spcPts val="780"/>
              </a:spcBef>
              <a:buClr>
                <a:srgbClr val="99D3FF"/>
              </a:buClr>
              <a:buFont typeface="Wingdings"/>
              <a:buChar char=""/>
              <a:tabLst>
                <a:tab pos="299085" algn="l"/>
                <a:tab pos="299720" algn="l"/>
              </a:tabLst>
            </a:pPr>
            <a:r>
              <a:rPr sz="1300" b="1" spc="-20" dirty="0">
                <a:solidFill>
                  <a:srgbClr val="D9D9D9"/>
                </a:solidFill>
                <a:latin typeface="Trebuchet MS"/>
                <a:cs typeface="Trebuchet MS"/>
              </a:rPr>
              <a:t>Based</a:t>
            </a:r>
            <a:r>
              <a:rPr sz="1300" b="1" spc="-110" dirty="0">
                <a:solidFill>
                  <a:srgbClr val="D9D9D9"/>
                </a:solidFill>
                <a:latin typeface="Trebuchet MS"/>
                <a:cs typeface="Trebuchet MS"/>
              </a:rPr>
              <a:t> </a:t>
            </a:r>
            <a:r>
              <a:rPr sz="1300" b="1" spc="-60" dirty="0">
                <a:solidFill>
                  <a:srgbClr val="D9D9D9"/>
                </a:solidFill>
                <a:latin typeface="Trebuchet MS"/>
                <a:cs typeface="Trebuchet MS"/>
              </a:rPr>
              <a:t>o</a:t>
            </a:r>
            <a:r>
              <a:rPr sz="1300" b="1" spc="-55" dirty="0">
                <a:solidFill>
                  <a:srgbClr val="D9D9D9"/>
                </a:solidFill>
                <a:latin typeface="Trebuchet MS"/>
                <a:cs typeface="Trebuchet MS"/>
              </a:rPr>
              <a:t>n</a:t>
            </a:r>
            <a:r>
              <a:rPr sz="1300" b="1" spc="-90" dirty="0">
                <a:solidFill>
                  <a:srgbClr val="D9D9D9"/>
                </a:solidFill>
                <a:latin typeface="Trebuchet MS"/>
                <a:cs typeface="Trebuchet MS"/>
              </a:rPr>
              <a:t> </a:t>
            </a:r>
            <a:r>
              <a:rPr sz="1300" b="1" spc="-55" dirty="0">
                <a:solidFill>
                  <a:srgbClr val="D9D9D9"/>
                </a:solidFill>
                <a:latin typeface="Trebuchet MS"/>
                <a:cs typeface="Trebuchet MS"/>
              </a:rPr>
              <a:t>aver</a:t>
            </a:r>
            <a:r>
              <a:rPr sz="1300" b="1" spc="-65" dirty="0">
                <a:solidFill>
                  <a:srgbClr val="D9D9D9"/>
                </a:solidFill>
                <a:latin typeface="Trebuchet MS"/>
                <a:cs typeface="Trebuchet MS"/>
              </a:rPr>
              <a:t>a</a:t>
            </a:r>
            <a:r>
              <a:rPr sz="1300" b="1" spc="35" dirty="0">
                <a:solidFill>
                  <a:srgbClr val="D9D9D9"/>
                </a:solidFill>
                <a:latin typeface="Trebuchet MS"/>
                <a:cs typeface="Trebuchet MS"/>
              </a:rPr>
              <a:t>g</a:t>
            </a:r>
            <a:r>
              <a:rPr sz="1300" b="1" spc="-90" dirty="0">
                <a:solidFill>
                  <a:srgbClr val="D9D9D9"/>
                </a:solidFill>
                <a:latin typeface="Trebuchet MS"/>
                <a:cs typeface="Trebuchet MS"/>
              </a:rPr>
              <a:t>e</a:t>
            </a:r>
            <a:r>
              <a:rPr sz="1300" b="1" spc="-85" dirty="0">
                <a:solidFill>
                  <a:srgbClr val="D9D9D9"/>
                </a:solidFill>
                <a:latin typeface="Trebuchet MS"/>
                <a:cs typeface="Trebuchet MS"/>
              </a:rPr>
              <a:t> </a:t>
            </a:r>
            <a:r>
              <a:rPr sz="1300" b="1" spc="-15" dirty="0">
                <a:solidFill>
                  <a:srgbClr val="D9D9D9"/>
                </a:solidFill>
                <a:latin typeface="Trebuchet MS"/>
                <a:cs typeface="Trebuchet MS"/>
              </a:rPr>
              <a:t>st</a:t>
            </a:r>
            <a:r>
              <a:rPr sz="1300" b="1" spc="-30" dirty="0">
                <a:solidFill>
                  <a:srgbClr val="D9D9D9"/>
                </a:solidFill>
                <a:latin typeface="Trebuchet MS"/>
                <a:cs typeface="Trebuchet MS"/>
              </a:rPr>
              <a:t>o</a:t>
            </a:r>
            <a:r>
              <a:rPr sz="1300" b="1" spc="-50" dirty="0">
                <a:solidFill>
                  <a:srgbClr val="D9D9D9"/>
                </a:solidFill>
                <a:latin typeface="Trebuchet MS"/>
                <a:cs typeface="Trebuchet MS"/>
              </a:rPr>
              <a:t>r</a:t>
            </a:r>
            <a:r>
              <a:rPr sz="1300" b="1" spc="-65" dirty="0">
                <a:solidFill>
                  <a:srgbClr val="D9D9D9"/>
                </a:solidFill>
                <a:latin typeface="Trebuchet MS"/>
                <a:cs typeface="Trebuchet MS"/>
              </a:rPr>
              <a:t>a</a:t>
            </a:r>
            <a:r>
              <a:rPr sz="1300" b="1" spc="35" dirty="0">
                <a:solidFill>
                  <a:srgbClr val="D9D9D9"/>
                </a:solidFill>
                <a:latin typeface="Trebuchet MS"/>
                <a:cs typeface="Trebuchet MS"/>
              </a:rPr>
              <a:t>g</a:t>
            </a:r>
            <a:r>
              <a:rPr sz="1300" b="1" spc="-90" dirty="0">
                <a:solidFill>
                  <a:srgbClr val="D9D9D9"/>
                </a:solidFill>
                <a:latin typeface="Trebuchet MS"/>
                <a:cs typeface="Trebuchet MS"/>
              </a:rPr>
              <a:t>e</a:t>
            </a:r>
            <a:r>
              <a:rPr sz="1300" b="1" spc="-85" dirty="0">
                <a:solidFill>
                  <a:srgbClr val="D9D9D9"/>
                </a:solidFill>
                <a:latin typeface="Trebuchet MS"/>
                <a:cs typeface="Trebuchet MS"/>
              </a:rPr>
              <a:t> </a:t>
            </a:r>
            <a:r>
              <a:rPr sz="1300" b="1" spc="-35" dirty="0">
                <a:solidFill>
                  <a:srgbClr val="D9D9D9"/>
                </a:solidFill>
                <a:latin typeface="Trebuchet MS"/>
                <a:cs typeface="Trebuchet MS"/>
              </a:rPr>
              <a:t>used</a:t>
            </a:r>
            <a:r>
              <a:rPr sz="1300" b="1" spc="-95" dirty="0">
                <a:solidFill>
                  <a:srgbClr val="D9D9D9"/>
                </a:solidFill>
                <a:latin typeface="Trebuchet MS"/>
                <a:cs typeface="Trebuchet MS"/>
              </a:rPr>
              <a:t> </a:t>
            </a:r>
            <a:r>
              <a:rPr sz="1300" b="1" spc="-75" dirty="0">
                <a:solidFill>
                  <a:srgbClr val="D9D9D9"/>
                </a:solidFill>
                <a:latin typeface="Trebuchet MS"/>
                <a:cs typeface="Trebuchet MS"/>
              </a:rPr>
              <a:t>per</a:t>
            </a:r>
            <a:r>
              <a:rPr sz="1300" b="1" spc="-95" dirty="0">
                <a:solidFill>
                  <a:srgbClr val="D9D9D9"/>
                </a:solidFill>
                <a:latin typeface="Trebuchet MS"/>
                <a:cs typeface="Trebuchet MS"/>
              </a:rPr>
              <a:t> </a:t>
            </a:r>
            <a:r>
              <a:rPr sz="1300" b="1" spc="-30" dirty="0">
                <a:solidFill>
                  <a:srgbClr val="D9D9D9"/>
                </a:solidFill>
                <a:latin typeface="Trebuchet MS"/>
                <a:cs typeface="Trebuchet MS"/>
              </a:rPr>
              <a:t>m</a:t>
            </a:r>
            <a:r>
              <a:rPr sz="1300" b="1" spc="-60" dirty="0">
                <a:solidFill>
                  <a:srgbClr val="D9D9D9"/>
                </a:solidFill>
                <a:latin typeface="Trebuchet MS"/>
                <a:cs typeface="Trebuchet MS"/>
              </a:rPr>
              <a:t>o</a:t>
            </a:r>
            <a:r>
              <a:rPr sz="1300" b="1" spc="-50" dirty="0">
                <a:solidFill>
                  <a:srgbClr val="D9D9D9"/>
                </a:solidFill>
                <a:latin typeface="Trebuchet MS"/>
                <a:cs typeface="Trebuchet MS"/>
              </a:rPr>
              <a:t>nth</a:t>
            </a:r>
            <a:endParaRPr sz="1300">
              <a:latin typeface="Trebuchet MS"/>
              <a:cs typeface="Trebuchet MS"/>
            </a:endParaRPr>
          </a:p>
          <a:p>
            <a:pPr marL="299085" indent="-287020">
              <a:lnSpc>
                <a:spcPct val="100000"/>
              </a:lnSpc>
              <a:spcBef>
                <a:spcPts val="780"/>
              </a:spcBef>
              <a:buClr>
                <a:srgbClr val="99D3FF"/>
              </a:buClr>
              <a:buFont typeface="Wingdings"/>
              <a:buChar char=""/>
              <a:tabLst>
                <a:tab pos="299085" algn="l"/>
                <a:tab pos="299720" algn="l"/>
              </a:tabLst>
            </a:pPr>
            <a:r>
              <a:rPr sz="1300" b="1" spc="-35" dirty="0">
                <a:solidFill>
                  <a:srgbClr val="D9D9D9"/>
                </a:solidFill>
                <a:latin typeface="Trebuchet MS"/>
                <a:cs typeface="Trebuchet MS"/>
              </a:rPr>
              <a:t>Cos</a:t>
            </a:r>
            <a:r>
              <a:rPr sz="1300" b="1" spc="-45" dirty="0">
                <a:solidFill>
                  <a:srgbClr val="D9D9D9"/>
                </a:solidFill>
                <a:latin typeface="Trebuchet MS"/>
                <a:cs typeface="Trebuchet MS"/>
              </a:rPr>
              <a:t>t</a:t>
            </a:r>
            <a:r>
              <a:rPr sz="1300" b="1" spc="-114" dirty="0">
                <a:solidFill>
                  <a:srgbClr val="D9D9D9"/>
                </a:solidFill>
                <a:latin typeface="Trebuchet MS"/>
                <a:cs typeface="Trebuchet MS"/>
              </a:rPr>
              <a:t> </a:t>
            </a:r>
            <a:r>
              <a:rPr sz="1300" b="1" spc="-60" dirty="0">
                <a:solidFill>
                  <a:srgbClr val="D9D9D9"/>
                </a:solidFill>
                <a:latin typeface="Trebuchet MS"/>
                <a:cs typeface="Trebuchet MS"/>
              </a:rPr>
              <a:t>c</a:t>
            </a:r>
            <a:r>
              <a:rPr sz="1300" b="1" spc="-65" dirty="0">
                <a:solidFill>
                  <a:srgbClr val="D9D9D9"/>
                </a:solidFill>
                <a:latin typeface="Trebuchet MS"/>
                <a:cs typeface="Trebuchet MS"/>
              </a:rPr>
              <a:t>a</a:t>
            </a:r>
            <a:r>
              <a:rPr sz="1300" b="1" spc="-45" dirty="0">
                <a:solidFill>
                  <a:srgbClr val="D9D9D9"/>
                </a:solidFill>
                <a:latin typeface="Trebuchet MS"/>
                <a:cs typeface="Trebuchet MS"/>
              </a:rPr>
              <a:t>l</a:t>
            </a:r>
            <a:r>
              <a:rPr sz="1300" b="1" spc="-90" dirty="0">
                <a:solidFill>
                  <a:srgbClr val="D9D9D9"/>
                </a:solidFill>
                <a:latin typeface="Trebuchet MS"/>
                <a:cs typeface="Trebuchet MS"/>
              </a:rPr>
              <a:t>c</a:t>
            </a:r>
            <a:r>
              <a:rPr sz="1300" b="1" spc="-35" dirty="0">
                <a:solidFill>
                  <a:srgbClr val="D9D9D9"/>
                </a:solidFill>
                <a:latin typeface="Trebuchet MS"/>
                <a:cs typeface="Trebuchet MS"/>
              </a:rPr>
              <a:t>ul</a:t>
            </a:r>
            <a:r>
              <a:rPr sz="1300" b="1" spc="-50" dirty="0">
                <a:solidFill>
                  <a:srgbClr val="D9D9D9"/>
                </a:solidFill>
                <a:latin typeface="Trebuchet MS"/>
                <a:cs typeface="Trebuchet MS"/>
              </a:rPr>
              <a:t>a</a:t>
            </a:r>
            <a:r>
              <a:rPr sz="1300" b="1" spc="-55" dirty="0">
                <a:solidFill>
                  <a:srgbClr val="D9D9D9"/>
                </a:solidFill>
                <a:latin typeface="Trebuchet MS"/>
                <a:cs typeface="Trebuchet MS"/>
              </a:rPr>
              <a:t>t</a:t>
            </a:r>
            <a:r>
              <a:rPr sz="1300" b="1" spc="-65" dirty="0">
                <a:solidFill>
                  <a:srgbClr val="D9D9D9"/>
                </a:solidFill>
                <a:latin typeface="Trebuchet MS"/>
                <a:cs typeface="Trebuchet MS"/>
              </a:rPr>
              <a:t>ed</a:t>
            </a:r>
            <a:r>
              <a:rPr sz="1300" b="1" spc="-90" dirty="0">
                <a:solidFill>
                  <a:srgbClr val="D9D9D9"/>
                </a:solidFill>
                <a:latin typeface="Trebuchet MS"/>
                <a:cs typeface="Trebuchet MS"/>
              </a:rPr>
              <a:t> </a:t>
            </a:r>
            <a:r>
              <a:rPr sz="1300" b="1" spc="-45" dirty="0">
                <a:solidFill>
                  <a:srgbClr val="D9D9D9"/>
                </a:solidFill>
                <a:latin typeface="Trebuchet MS"/>
                <a:cs typeface="Trebuchet MS"/>
              </a:rPr>
              <a:t>aft</a:t>
            </a:r>
            <a:r>
              <a:rPr sz="1300" b="1" spc="-65" dirty="0">
                <a:solidFill>
                  <a:srgbClr val="D9D9D9"/>
                </a:solidFill>
                <a:latin typeface="Trebuchet MS"/>
                <a:cs typeface="Trebuchet MS"/>
              </a:rPr>
              <a:t>e</a:t>
            </a:r>
            <a:r>
              <a:rPr sz="1300" b="1" spc="-75" dirty="0">
                <a:solidFill>
                  <a:srgbClr val="D9D9D9"/>
                </a:solidFill>
                <a:latin typeface="Trebuchet MS"/>
                <a:cs typeface="Trebuchet MS"/>
              </a:rPr>
              <a:t>r</a:t>
            </a:r>
            <a:r>
              <a:rPr sz="1300" b="1" spc="-100" dirty="0">
                <a:solidFill>
                  <a:srgbClr val="D9D9D9"/>
                </a:solidFill>
                <a:latin typeface="Trebuchet MS"/>
                <a:cs typeface="Trebuchet MS"/>
              </a:rPr>
              <a:t> </a:t>
            </a:r>
            <a:r>
              <a:rPr sz="1300" b="1" spc="-65" dirty="0">
                <a:solidFill>
                  <a:srgbClr val="D9D9D9"/>
                </a:solidFill>
                <a:latin typeface="Trebuchet MS"/>
                <a:cs typeface="Trebuchet MS"/>
              </a:rPr>
              <a:t>c</a:t>
            </a:r>
            <a:r>
              <a:rPr sz="1300" b="1" spc="-85" dirty="0">
                <a:solidFill>
                  <a:srgbClr val="D9D9D9"/>
                </a:solidFill>
                <a:latin typeface="Trebuchet MS"/>
                <a:cs typeface="Trebuchet MS"/>
              </a:rPr>
              <a:t>o</a:t>
            </a:r>
            <a:r>
              <a:rPr sz="1300" b="1" spc="-40" dirty="0">
                <a:solidFill>
                  <a:srgbClr val="D9D9D9"/>
                </a:solidFill>
                <a:latin typeface="Trebuchet MS"/>
                <a:cs typeface="Trebuchet MS"/>
              </a:rPr>
              <a:t>mp</a:t>
            </a:r>
            <a:r>
              <a:rPr sz="1300" b="1" spc="-70" dirty="0">
                <a:solidFill>
                  <a:srgbClr val="D9D9D9"/>
                </a:solidFill>
                <a:latin typeface="Trebuchet MS"/>
                <a:cs typeface="Trebuchet MS"/>
              </a:rPr>
              <a:t>r</a:t>
            </a:r>
            <a:r>
              <a:rPr sz="1300" b="1" spc="-105" dirty="0">
                <a:solidFill>
                  <a:srgbClr val="D9D9D9"/>
                </a:solidFill>
                <a:latin typeface="Trebuchet MS"/>
                <a:cs typeface="Trebuchet MS"/>
              </a:rPr>
              <a:t>e</a:t>
            </a:r>
            <a:r>
              <a:rPr sz="1300" b="1" dirty="0">
                <a:solidFill>
                  <a:srgbClr val="D9D9D9"/>
                </a:solidFill>
                <a:latin typeface="Trebuchet MS"/>
                <a:cs typeface="Trebuchet MS"/>
              </a:rPr>
              <a:t>ssi</a:t>
            </a:r>
            <a:r>
              <a:rPr sz="1300" b="1" spc="-10" dirty="0">
                <a:solidFill>
                  <a:srgbClr val="D9D9D9"/>
                </a:solidFill>
                <a:latin typeface="Trebuchet MS"/>
                <a:cs typeface="Trebuchet MS"/>
              </a:rPr>
              <a:t>o</a:t>
            </a:r>
            <a:r>
              <a:rPr sz="1300" b="1" spc="-50" dirty="0">
                <a:solidFill>
                  <a:srgbClr val="D9D9D9"/>
                </a:solidFill>
                <a:latin typeface="Trebuchet MS"/>
                <a:cs typeface="Trebuchet MS"/>
              </a:rPr>
              <a:t>n</a:t>
            </a:r>
            <a:endParaRPr sz="1300">
              <a:latin typeface="Trebuchet MS"/>
              <a:cs typeface="Trebuchet MS"/>
            </a:endParaRPr>
          </a:p>
          <a:p>
            <a:pPr marL="299085" indent="-287020">
              <a:lnSpc>
                <a:spcPct val="100000"/>
              </a:lnSpc>
              <a:spcBef>
                <a:spcPts val="780"/>
              </a:spcBef>
              <a:buClr>
                <a:srgbClr val="99D3FF"/>
              </a:buClr>
              <a:buFont typeface="Wingdings"/>
              <a:buChar char=""/>
              <a:tabLst>
                <a:tab pos="299085" algn="l"/>
                <a:tab pos="299720" algn="l"/>
              </a:tabLst>
            </a:pPr>
            <a:r>
              <a:rPr sz="1300" b="1" spc="-95" dirty="0">
                <a:solidFill>
                  <a:srgbClr val="D9D9D9"/>
                </a:solidFill>
                <a:latin typeface="Trebuchet MS"/>
                <a:cs typeface="Trebuchet MS"/>
              </a:rPr>
              <a:t>C</a:t>
            </a:r>
            <a:r>
              <a:rPr sz="1300" b="1" spc="-30" dirty="0">
                <a:solidFill>
                  <a:srgbClr val="D9D9D9"/>
                </a:solidFill>
                <a:latin typeface="Trebuchet MS"/>
                <a:cs typeface="Trebuchet MS"/>
              </a:rPr>
              <a:t>l</a:t>
            </a:r>
            <a:r>
              <a:rPr sz="1300" b="1" spc="-65" dirty="0">
                <a:solidFill>
                  <a:srgbClr val="D9D9D9"/>
                </a:solidFill>
                <a:latin typeface="Trebuchet MS"/>
                <a:cs typeface="Trebuchet MS"/>
              </a:rPr>
              <a:t>o</a:t>
            </a:r>
            <a:r>
              <a:rPr sz="1300" b="1" spc="-50" dirty="0">
                <a:solidFill>
                  <a:srgbClr val="D9D9D9"/>
                </a:solidFill>
                <a:latin typeface="Trebuchet MS"/>
                <a:cs typeface="Trebuchet MS"/>
              </a:rPr>
              <a:t>ud</a:t>
            </a:r>
            <a:r>
              <a:rPr sz="1300" b="1" spc="-95" dirty="0">
                <a:solidFill>
                  <a:srgbClr val="D9D9D9"/>
                </a:solidFill>
                <a:latin typeface="Trebuchet MS"/>
                <a:cs typeface="Trebuchet MS"/>
              </a:rPr>
              <a:t> </a:t>
            </a:r>
            <a:r>
              <a:rPr sz="1300" b="1" dirty="0">
                <a:solidFill>
                  <a:srgbClr val="D9D9D9"/>
                </a:solidFill>
                <a:latin typeface="Trebuchet MS"/>
                <a:cs typeface="Trebuchet MS"/>
              </a:rPr>
              <a:t>P</a:t>
            </a:r>
            <a:r>
              <a:rPr sz="1300" b="1" spc="-55" dirty="0">
                <a:solidFill>
                  <a:srgbClr val="D9D9D9"/>
                </a:solidFill>
                <a:latin typeface="Trebuchet MS"/>
                <a:cs typeface="Trebuchet MS"/>
              </a:rPr>
              <a:t>r</a:t>
            </a:r>
            <a:r>
              <a:rPr sz="1300" b="1" spc="-80" dirty="0">
                <a:solidFill>
                  <a:srgbClr val="D9D9D9"/>
                </a:solidFill>
                <a:latin typeface="Trebuchet MS"/>
                <a:cs typeface="Trebuchet MS"/>
              </a:rPr>
              <a:t>o</a:t>
            </a:r>
            <a:r>
              <a:rPr sz="1300" b="1" spc="-50" dirty="0">
                <a:solidFill>
                  <a:srgbClr val="D9D9D9"/>
                </a:solidFill>
                <a:latin typeface="Trebuchet MS"/>
                <a:cs typeface="Trebuchet MS"/>
              </a:rPr>
              <a:t>vi</a:t>
            </a:r>
            <a:r>
              <a:rPr sz="1300" b="1" spc="-65" dirty="0">
                <a:solidFill>
                  <a:srgbClr val="D9D9D9"/>
                </a:solidFill>
                <a:latin typeface="Trebuchet MS"/>
                <a:cs typeface="Trebuchet MS"/>
              </a:rPr>
              <a:t>d</a:t>
            </a:r>
            <a:r>
              <a:rPr sz="1300" b="1" spc="-70" dirty="0">
                <a:solidFill>
                  <a:srgbClr val="D9D9D9"/>
                </a:solidFill>
                <a:latin typeface="Trebuchet MS"/>
                <a:cs typeface="Trebuchet MS"/>
              </a:rPr>
              <a:t>e</a:t>
            </a:r>
            <a:r>
              <a:rPr sz="1300" b="1" spc="-15" dirty="0">
                <a:solidFill>
                  <a:srgbClr val="D9D9D9"/>
                </a:solidFill>
                <a:latin typeface="Trebuchet MS"/>
                <a:cs typeface="Trebuchet MS"/>
              </a:rPr>
              <a:t>rs</a:t>
            </a:r>
            <a:endParaRPr sz="1300">
              <a:latin typeface="Trebuchet MS"/>
              <a:cs typeface="Trebuchet MS"/>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2355" y="418338"/>
            <a:ext cx="293433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65" dirty="0"/>
              <a:t> </a:t>
            </a:r>
            <a:r>
              <a:rPr spc="-5" dirty="0"/>
              <a:t>Pricing</a:t>
            </a:r>
          </a:p>
        </p:txBody>
      </p:sp>
      <p:grpSp>
        <p:nvGrpSpPr>
          <p:cNvPr id="3" name="object 3"/>
          <p:cNvGrpSpPr/>
          <p:nvPr/>
        </p:nvGrpSpPr>
        <p:grpSpPr>
          <a:xfrm>
            <a:off x="4779264" y="1281683"/>
            <a:ext cx="2505075" cy="1648460"/>
            <a:chOff x="4779264" y="1281683"/>
            <a:chExt cx="2505075" cy="1648460"/>
          </a:xfrm>
        </p:grpSpPr>
        <p:pic>
          <p:nvPicPr>
            <p:cNvPr id="4" name="object 4"/>
            <p:cNvPicPr/>
            <p:nvPr/>
          </p:nvPicPr>
          <p:blipFill>
            <a:blip r:embed="rId2" cstate="print"/>
            <a:stretch>
              <a:fillRect/>
            </a:stretch>
          </p:blipFill>
          <p:spPr>
            <a:xfrm>
              <a:off x="4779264" y="1281683"/>
              <a:ext cx="2504566" cy="1648460"/>
            </a:xfrm>
            <a:prstGeom prst="rect">
              <a:avLst/>
            </a:prstGeom>
          </p:spPr>
        </p:pic>
        <p:pic>
          <p:nvPicPr>
            <p:cNvPr id="5" name="object 5"/>
            <p:cNvPicPr/>
            <p:nvPr/>
          </p:nvPicPr>
          <p:blipFill>
            <a:blip r:embed="rId3" cstate="print"/>
            <a:stretch>
              <a:fillRect/>
            </a:stretch>
          </p:blipFill>
          <p:spPr>
            <a:xfrm>
              <a:off x="5106162" y="1436369"/>
              <a:ext cx="1871471" cy="1016507"/>
            </a:xfrm>
            <a:prstGeom prst="rect">
              <a:avLst/>
            </a:prstGeom>
          </p:spPr>
        </p:pic>
        <p:sp>
          <p:nvSpPr>
            <p:cNvPr id="6" name="object 6"/>
            <p:cNvSpPr/>
            <p:nvPr/>
          </p:nvSpPr>
          <p:spPr>
            <a:xfrm>
              <a:off x="5106162" y="1436369"/>
              <a:ext cx="1871980" cy="1016635"/>
            </a:xfrm>
            <a:custGeom>
              <a:avLst/>
              <a:gdLst/>
              <a:ahLst/>
              <a:cxnLst/>
              <a:rect l="l" t="t" r="r" b="b"/>
              <a:pathLst>
                <a:path w="1871979" h="1016635">
                  <a:moveTo>
                    <a:pt x="0" y="508253"/>
                  </a:moveTo>
                  <a:lnTo>
                    <a:pt x="254126" y="0"/>
                  </a:lnTo>
                  <a:lnTo>
                    <a:pt x="1617344" y="0"/>
                  </a:lnTo>
                  <a:lnTo>
                    <a:pt x="1871471" y="508253"/>
                  </a:lnTo>
                  <a:lnTo>
                    <a:pt x="1617344" y="1016507"/>
                  </a:lnTo>
                  <a:lnTo>
                    <a:pt x="254126" y="1016507"/>
                  </a:lnTo>
                  <a:lnTo>
                    <a:pt x="0" y="508253"/>
                  </a:lnTo>
                  <a:close/>
                </a:path>
              </a:pathLst>
            </a:custGeom>
            <a:ln w="19050">
              <a:solidFill>
                <a:srgbClr val="00C3FF"/>
              </a:solidFill>
            </a:ln>
          </p:spPr>
          <p:txBody>
            <a:bodyPr wrap="square" lIns="0" tIns="0" rIns="0" bIns="0" rtlCol="0"/>
            <a:lstStyle/>
            <a:p>
              <a:endParaRPr/>
            </a:p>
          </p:txBody>
        </p:sp>
      </p:grpSp>
      <p:grpSp>
        <p:nvGrpSpPr>
          <p:cNvPr id="7" name="object 7"/>
          <p:cNvGrpSpPr/>
          <p:nvPr/>
        </p:nvGrpSpPr>
        <p:grpSpPr>
          <a:xfrm>
            <a:off x="1197863" y="1281683"/>
            <a:ext cx="2505075" cy="1648460"/>
            <a:chOff x="1197863" y="1281683"/>
            <a:chExt cx="2505075" cy="1648460"/>
          </a:xfrm>
        </p:grpSpPr>
        <p:pic>
          <p:nvPicPr>
            <p:cNvPr id="8" name="object 8"/>
            <p:cNvPicPr/>
            <p:nvPr/>
          </p:nvPicPr>
          <p:blipFill>
            <a:blip r:embed="rId2" cstate="print"/>
            <a:stretch>
              <a:fillRect/>
            </a:stretch>
          </p:blipFill>
          <p:spPr>
            <a:xfrm>
              <a:off x="1197863" y="1281683"/>
              <a:ext cx="2504566" cy="1648460"/>
            </a:xfrm>
            <a:prstGeom prst="rect">
              <a:avLst/>
            </a:prstGeom>
          </p:spPr>
        </p:pic>
        <p:pic>
          <p:nvPicPr>
            <p:cNvPr id="9" name="object 9"/>
            <p:cNvPicPr/>
            <p:nvPr/>
          </p:nvPicPr>
          <p:blipFill>
            <a:blip r:embed="rId3" cstate="print"/>
            <a:stretch>
              <a:fillRect/>
            </a:stretch>
          </p:blipFill>
          <p:spPr>
            <a:xfrm>
              <a:off x="1524761" y="1436369"/>
              <a:ext cx="1871472" cy="1016507"/>
            </a:xfrm>
            <a:prstGeom prst="rect">
              <a:avLst/>
            </a:prstGeom>
          </p:spPr>
        </p:pic>
        <p:sp>
          <p:nvSpPr>
            <p:cNvPr id="10" name="object 10"/>
            <p:cNvSpPr/>
            <p:nvPr/>
          </p:nvSpPr>
          <p:spPr>
            <a:xfrm>
              <a:off x="1524761" y="1436369"/>
              <a:ext cx="1871980" cy="1016635"/>
            </a:xfrm>
            <a:custGeom>
              <a:avLst/>
              <a:gdLst/>
              <a:ahLst/>
              <a:cxnLst/>
              <a:rect l="l" t="t" r="r" b="b"/>
              <a:pathLst>
                <a:path w="1871979" h="1016635">
                  <a:moveTo>
                    <a:pt x="0" y="508253"/>
                  </a:moveTo>
                  <a:lnTo>
                    <a:pt x="254126" y="0"/>
                  </a:lnTo>
                  <a:lnTo>
                    <a:pt x="1617345" y="0"/>
                  </a:lnTo>
                  <a:lnTo>
                    <a:pt x="1871472" y="508253"/>
                  </a:lnTo>
                  <a:lnTo>
                    <a:pt x="1617345" y="1016507"/>
                  </a:lnTo>
                  <a:lnTo>
                    <a:pt x="254126" y="1016507"/>
                  </a:lnTo>
                  <a:lnTo>
                    <a:pt x="0" y="508253"/>
                  </a:lnTo>
                  <a:close/>
                </a:path>
              </a:pathLst>
            </a:custGeom>
            <a:ln w="19050">
              <a:solidFill>
                <a:srgbClr val="00C3FF"/>
              </a:solidFill>
            </a:ln>
          </p:spPr>
          <p:txBody>
            <a:bodyPr wrap="square" lIns="0" tIns="0" rIns="0" bIns="0" rtlCol="0"/>
            <a:lstStyle/>
            <a:p>
              <a:endParaRPr/>
            </a:p>
          </p:txBody>
        </p:sp>
      </p:grpSp>
      <p:sp>
        <p:nvSpPr>
          <p:cNvPr id="11" name="object 11"/>
          <p:cNvSpPr txBox="1"/>
          <p:nvPr/>
        </p:nvSpPr>
        <p:spPr>
          <a:xfrm>
            <a:off x="2068448" y="2020315"/>
            <a:ext cx="813435" cy="26924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Com</a:t>
            </a:r>
            <a:r>
              <a:rPr sz="1600" b="1" spc="-75" dirty="0">
                <a:solidFill>
                  <a:srgbClr val="00C3FF"/>
                </a:solidFill>
                <a:latin typeface="Trebuchet MS"/>
                <a:cs typeface="Trebuchet MS"/>
              </a:rPr>
              <a:t>pute</a:t>
            </a:r>
            <a:endParaRPr sz="1600">
              <a:latin typeface="Trebuchet MS"/>
              <a:cs typeface="Trebuchet MS"/>
            </a:endParaRPr>
          </a:p>
        </p:txBody>
      </p:sp>
      <p:sp>
        <p:nvSpPr>
          <p:cNvPr id="12" name="object 12"/>
          <p:cNvSpPr txBox="1"/>
          <p:nvPr/>
        </p:nvSpPr>
        <p:spPr>
          <a:xfrm>
            <a:off x="5688838" y="2020315"/>
            <a:ext cx="70675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S</a:t>
            </a:r>
            <a:r>
              <a:rPr sz="1600" b="1" spc="-15" dirty="0">
                <a:solidFill>
                  <a:srgbClr val="00C3FF"/>
                </a:solidFill>
                <a:latin typeface="Trebuchet MS"/>
                <a:cs typeface="Trebuchet MS"/>
              </a:rPr>
              <a:t>t</a:t>
            </a:r>
            <a:r>
              <a:rPr sz="1600" b="1" spc="-50" dirty="0">
                <a:solidFill>
                  <a:srgbClr val="00C3FF"/>
                </a:solidFill>
                <a:latin typeface="Trebuchet MS"/>
                <a:cs typeface="Trebuchet MS"/>
              </a:rPr>
              <a:t>orage</a:t>
            </a:r>
            <a:endParaRPr sz="1600">
              <a:latin typeface="Trebuchet MS"/>
              <a:cs typeface="Trebuchet MS"/>
            </a:endParaRPr>
          </a:p>
        </p:txBody>
      </p:sp>
      <p:pic>
        <p:nvPicPr>
          <p:cNvPr id="13" name="object 13"/>
          <p:cNvPicPr/>
          <p:nvPr/>
        </p:nvPicPr>
        <p:blipFill>
          <a:blip r:embed="rId4" cstate="print"/>
          <a:stretch>
            <a:fillRect/>
          </a:stretch>
        </p:blipFill>
        <p:spPr>
          <a:xfrm>
            <a:off x="2326472" y="1643720"/>
            <a:ext cx="250885" cy="250886"/>
          </a:xfrm>
          <a:prstGeom prst="rect">
            <a:avLst/>
          </a:prstGeom>
        </p:spPr>
      </p:pic>
      <p:grpSp>
        <p:nvGrpSpPr>
          <p:cNvPr id="14" name="object 14"/>
          <p:cNvGrpSpPr/>
          <p:nvPr/>
        </p:nvGrpSpPr>
        <p:grpSpPr>
          <a:xfrm>
            <a:off x="5888656" y="1632327"/>
            <a:ext cx="264160" cy="309880"/>
            <a:chOff x="5888656" y="1632327"/>
            <a:chExt cx="264160" cy="309880"/>
          </a:xfrm>
        </p:grpSpPr>
        <p:sp>
          <p:nvSpPr>
            <p:cNvPr id="15" name="object 15"/>
            <p:cNvSpPr/>
            <p:nvPr/>
          </p:nvSpPr>
          <p:spPr>
            <a:xfrm>
              <a:off x="5888656" y="1632327"/>
              <a:ext cx="264160" cy="75565"/>
            </a:xfrm>
            <a:custGeom>
              <a:avLst/>
              <a:gdLst/>
              <a:ahLst/>
              <a:cxnLst/>
              <a:rect l="l" t="t" r="r" b="b"/>
              <a:pathLst>
                <a:path w="264160" h="75564">
                  <a:moveTo>
                    <a:pt x="131773" y="0"/>
                  </a:moveTo>
                  <a:lnTo>
                    <a:pt x="80482" y="2956"/>
                  </a:lnTo>
                  <a:lnTo>
                    <a:pt x="38596" y="11019"/>
                  </a:lnTo>
                  <a:lnTo>
                    <a:pt x="10355" y="22981"/>
                  </a:lnTo>
                  <a:lnTo>
                    <a:pt x="0" y="37634"/>
                  </a:lnTo>
                  <a:lnTo>
                    <a:pt x="10355" y="52290"/>
                  </a:lnTo>
                  <a:lnTo>
                    <a:pt x="38596" y="64258"/>
                  </a:lnTo>
                  <a:lnTo>
                    <a:pt x="80482" y="72326"/>
                  </a:lnTo>
                  <a:lnTo>
                    <a:pt x="131773" y="75285"/>
                  </a:lnTo>
                  <a:lnTo>
                    <a:pt x="183065" y="72327"/>
                  </a:lnTo>
                  <a:lnTo>
                    <a:pt x="224951" y="64258"/>
                  </a:lnTo>
                  <a:lnTo>
                    <a:pt x="253191" y="52290"/>
                  </a:lnTo>
                  <a:lnTo>
                    <a:pt x="263546" y="37635"/>
                  </a:lnTo>
                  <a:lnTo>
                    <a:pt x="253191" y="22982"/>
                  </a:lnTo>
                  <a:lnTo>
                    <a:pt x="224951" y="11019"/>
                  </a:lnTo>
                  <a:lnTo>
                    <a:pt x="183065" y="2956"/>
                  </a:lnTo>
                  <a:lnTo>
                    <a:pt x="131773" y="0"/>
                  </a:lnTo>
                  <a:close/>
                </a:path>
              </a:pathLst>
            </a:custGeom>
            <a:solidFill>
              <a:srgbClr val="F1F1F1"/>
            </a:solidFill>
          </p:spPr>
          <p:txBody>
            <a:bodyPr wrap="square" lIns="0" tIns="0" rIns="0" bIns="0" rtlCol="0"/>
            <a:lstStyle/>
            <a:p>
              <a:endParaRPr/>
            </a:p>
          </p:txBody>
        </p:sp>
        <p:pic>
          <p:nvPicPr>
            <p:cNvPr id="16" name="object 16"/>
            <p:cNvPicPr/>
            <p:nvPr/>
          </p:nvPicPr>
          <p:blipFill>
            <a:blip r:embed="rId5" cstate="print"/>
            <a:stretch>
              <a:fillRect/>
            </a:stretch>
          </p:blipFill>
          <p:spPr>
            <a:xfrm>
              <a:off x="5888656" y="1688787"/>
              <a:ext cx="227353" cy="252871"/>
            </a:xfrm>
            <a:prstGeom prst="rect">
              <a:avLst/>
            </a:prstGeom>
          </p:spPr>
        </p:pic>
      </p:grpSp>
      <p:sp>
        <p:nvSpPr>
          <p:cNvPr id="17" name="object 17"/>
          <p:cNvSpPr txBox="1"/>
          <p:nvPr/>
        </p:nvSpPr>
        <p:spPr>
          <a:xfrm>
            <a:off x="2826511" y="3158998"/>
            <a:ext cx="595630"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Calibri"/>
                <a:cs typeface="Calibri"/>
              </a:rPr>
              <a:t>$/€</a:t>
            </a:r>
            <a:endParaRPr sz="3200">
              <a:latin typeface="Calibri"/>
              <a:cs typeface="Calibri"/>
            </a:endParaRPr>
          </a:p>
        </p:txBody>
      </p:sp>
      <p:grpSp>
        <p:nvGrpSpPr>
          <p:cNvPr id="18" name="object 18"/>
          <p:cNvGrpSpPr/>
          <p:nvPr/>
        </p:nvGrpSpPr>
        <p:grpSpPr>
          <a:xfrm>
            <a:off x="3762755" y="3288766"/>
            <a:ext cx="701040" cy="332740"/>
            <a:chOff x="3762755" y="3288766"/>
            <a:chExt cx="701040" cy="332740"/>
          </a:xfrm>
        </p:grpSpPr>
        <p:pic>
          <p:nvPicPr>
            <p:cNvPr id="19" name="object 19"/>
            <p:cNvPicPr/>
            <p:nvPr/>
          </p:nvPicPr>
          <p:blipFill>
            <a:blip r:embed="rId6" cstate="print"/>
            <a:stretch>
              <a:fillRect/>
            </a:stretch>
          </p:blipFill>
          <p:spPr>
            <a:xfrm>
              <a:off x="3762755" y="3288766"/>
              <a:ext cx="701027" cy="332257"/>
            </a:xfrm>
            <a:prstGeom prst="rect">
              <a:avLst/>
            </a:prstGeom>
          </p:spPr>
        </p:pic>
        <p:pic>
          <p:nvPicPr>
            <p:cNvPr id="20" name="object 20"/>
            <p:cNvPicPr/>
            <p:nvPr/>
          </p:nvPicPr>
          <p:blipFill>
            <a:blip r:embed="rId7" cstate="print"/>
            <a:stretch>
              <a:fillRect/>
            </a:stretch>
          </p:blipFill>
          <p:spPr>
            <a:xfrm>
              <a:off x="3809999" y="3322320"/>
              <a:ext cx="609600" cy="228600"/>
            </a:xfrm>
            <a:prstGeom prst="rect">
              <a:avLst/>
            </a:prstGeom>
          </p:spPr>
        </p:pic>
        <p:sp>
          <p:nvSpPr>
            <p:cNvPr id="21" name="object 21"/>
            <p:cNvSpPr/>
            <p:nvPr/>
          </p:nvSpPr>
          <p:spPr>
            <a:xfrm>
              <a:off x="3809999" y="3322320"/>
              <a:ext cx="609600" cy="228600"/>
            </a:xfrm>
            <a:custGeom>
              <a:avLst/>
              <a:gdLst/>
              <a:ahLst/>
              <a:cxnLst/>
              <a:rect l="l" t="t" r="r" b="b"/>
              <a:pathLst>
                <a:path w="609600" h="228600">
                  <a:moveTo>
                    <a:pt x="0" y="57149"/>
                  </a:moveTo>
                  <a:lnTo>
                    <a:pt x="495300" y="57149"/>
                  </a:lnTo>
                  <a:lnTo>
                    <a:pt x="495300" y="0"/>
                  </a:lnTo>
                  <a:lnTo>
                    <a:pt x="609600" y="114299"/>
                  </a:lnTo>
                  <a:lnTo>
                    <a:pt x="495300" y="228599"/>
                  </a:lnTo>
                  <a:lnTo>
                    <a:pt x="495300" y="171449"/>
                  </a:lnTo>
                  <a:lnTo>
                    <a:pt x="0" y="171449"/>
                  </a:lnTo>
                  <a:lnTo>
                    <a:pt x="0" y="57149"/>
                  </a:lnTo>
                  <a:close/>
                </a:path>
              </a:pathLst>
            </a:custGeom>
            <a:ln w="9525">
              <a:solidFill>
                <a:srgbClr val="373737"/>
              </a:solidFill>
            </a:ln>
          </p:spPr>
          <p:txBody>
            <a:bodyPr wrap="square" lIns="0" tIns="0" rIns="0" bIns="0" rtlCol="0"/>
            <a:lstStyle/>
            <a:p>
              <a:endParaRPr/>
            </a:p>
          </p:txBody>
        </p:sp>
      </p:grpSp>
      <p:sp>
        <p:nvSpPr>
          <p:cNvPr id="22" name="object 22"/>
          <p:cNvSpPr/>
          <p:nvPr/>
        </p:nvSpPr>
        <p:spPr>
          <a:xfrm>
            <a:off x="1626360" y="3149368"/>
            <a:ext cx="527685" cy="556895"/>
          </a:xfrm>
          <a:custGeom>
            <a:avLst/>
            <a:gdLst/>
            <a:ahLst/>
            <a:cxnLst/>
            <a:rect l="l" t="t" r="r" b="b"/>
            <a:pathLst>
              <a:path w="527685" h="556895">
                <a:moveTo>
                  <a:pt x="263546" y="0"/>
                </a:moveTo>
                <a:lnTo>
                  <a:pt x="224052" y="920"/>
                </a:lnTo>
                <a:lnTo>
                  <a:pt x="176722" y="4604"/>
                </a:lnTo>
                <a:lnTo>
                  <a:pt x="126625" y="12435"/>
                </a:lnTo>
                <a:lnTo>
                  <a:pt x="78833" y="25798"/>
                </a:lnTo>
                <a:lnTo>
                  <a:pt x="38417" y="46077"/>
                </a:lnTo>
                <a:lnTo>
                  <a:pt x="10449" y="74657"/>
                </a:lnTo>
                <a:lnTo>
                  <a:pt x="0" y="112920"/>
                </a:lnTo>
                <a:lnTo>
                  <a:pt x="0" y="207047"/>
                </a:lnTo>
                <a:lnTo>
                  <a:pt x="2308" y="226078"/>
                </a:lnTo>
                <a:lnTo>
                  <a:pt x="9294" y="243521"/>
                </a:lnTo>
                <a:lnTo>
                  <a:pt x="21045" y="259199"/>
                </a:lnTo>
                <a:lnTo>
                  <a:pt x="37649" y="272936"/>
                </a:lnTo>
                <a:lnTo>
                  <a:pt x="37649" y="290820"/>
                </a:lnTo>
                <a:lnTo>
                  <a:pt x="10353" y="319293"/>
                </a:lnTo>
                <a:lnTo>
                  <a:pt x="58" y="357209"/>
                </a:lnTo>
                <a:lnTo>
                  <a:pt x="0" y="451777"/>
                </a:lnTo>
                <a:lnTo>
                  <a:pt x="6500" y="482633"/>
                </a:lnTo>
                <a:lnTo>
                  <a:pt x="57974" y="529873"/>
                </a:lnTo>
                <a:lnTo>
                  <a:pt x="102594" y="545904"/>
                </a:lnTo>
                <a:lnTo>
                  <a:pt x="156867" y="556860"/>
                </a:lnTo>
                <a:lnTo>
                  <a:pt x="208275" y="505455"/>
                </a:lnTo>
                <a:lnTo>
                  <a:pt x="208013" y="505429"/>
                </a:lnTo>
                <a:lnTo>
                  <a:pt x="208013" y="501664"/>
                </a:lnTo>
                <a:lnTo>
                  <a:pt x="160510" y="500237"/>
                </a:lnTo>
                <a:lnTo>
                  <a:pt x="132714" y="483780"/>
                </a:lnTo>
                <a:lnTo>
                  <a:pt x="95065" y="483780"/>
                </a:lnTo>
                <a:lnTo>
                  <a:pt x="59989" y="460219"/>
                </a:lnTo>
                <a:lnTo>
                  <a:pt x="57415" y="434834"/>
                </a:lnTo>
                <a:lnTo>
                  <a:pt x="278899" y="434834"/>
                </a:lnTo>
                <a:lnTo>
                  <a:pt x="310591" y="403143"/>
                </a:lnTo>
                <a:lnTo>
                  <a:pt x="302881" y="399066"/>
                </a:lnTo>
                <a:lnTo>
                  <a:pt x="208013" y="399066"/>
                </a:lnTo>
                <a:lnTo>
                  <a:pt x="198159" y="397639"/>
                </a:lnTo>
                <a:lnTo>
                  <a:pt x="188482" y="396124"/>
                </a:lnTo>
                <a:lnTo>
                  <a:pt x="179158" y="394433"/>
                </a:lnTo>
                <a:lnTo>
                  <a:pt x="170364" y="392477"/>
                </a:lnTo>
                <a:lnTo>
                  <a:pt x="170364" y="380240"/>
                </a:lnTo>
                <a:lnTo>
                  <a:pt x="132714" y="380240"/>
                </a:lnTo>
                <a:lnTo>
                  <a:pt x="97638" y="357209"/>
                </a:lnTo>
                <a:lnTo>
                  <a:pt x="95065" y="331294"/>
                </a:lnTo>
                <a:lnTo>
                  <a:pt x="366567" y="331295"/>
                </a:lnTo>
                <a:lnTo>
                  <a:pt x="367888" y="330933"/>
                </a:lnTo>
                <a:lnTo>
                  <a:pt x="385261" y="328476"/>
                </a:lnTo>
                <a:lnTo>
                  <a:pt x="450216" y="263523"/>
                </a:lnTo>
                <a:lnTo>
                  <a:pt x="245663" y="263523"/>
                </a:lnTo>
                <a:lnTo>
                  <a:pt x="235941" y="262964"/>
                </a:lnTo>
                <a:lnTo>
                  <a:pt x="217205" y="262200"/>
                </a:lnTo>
                <a:lnTo>
                  <a:pt x="208013" y="261641"/>
                </a:lnTo>
                <a:lnTo>
                  <a:pt x="208013" y="257876"/>
                </a:lnTo>
                <a:lnTo>
                  <a:pt x="170364" y="257876"/>
                </a:lnTo>
                <a:lnTo>
                  <a:pt x="132714" y="251287"/>
                </a:lnTo>
                <a:lnTo>
                  <a:pt x="132714" y="239050"/>
                </a:lnTo>
                <a:lnTo>
                  <a:pt x="95065" y="239050"/>
                </a:lnTo>
                <a:lnTo>
                  <a:pt x="59989" y="215489"/>
                </a:lnTo>
                <a:lnTo>
                  <a:pt x="57415" y="190104"/>
                </a:lnTo>
                <a:lnTo>
                  <a:pt x="523638" y="190104"/>
                </a:lnTo>
                <a:lnTo>
                  <a:pt x="527093" y="186650"/>
                </a:lnTo>
                <a:lnTo>
                  <a:pt x="527093" y="169396"/>
                </a:lnTo>
                <a:lnTo>
                  <a:pt x="264487" y="169396"/>
                </a:lnTo>
                <a:lnTo>
                  <a:pt x="198857" y="166505"/>
                </a:lnTo>
                <a:lnTo>
                  <a:pt x="141991" y="158463"/>
                </a:lnTo>
                <a:lnTo>
                  <a:pt x="97233" y="146219"/>
                </a:lnTo>
                <a:lnTo>
                  <a:pt x="67927" y="130722"/>
                </a:lnTo>
                <a:lnTo>
                  <a:pt x="57415" y="112920"/>
                </a:lnTo>
                <a:lnTo>
                  <a:pt x="67927" y="95119"/>
                </a:lnTo>
                <a:lnTo>
                  <a:pt x="97233" y="79622"/>
                </a:lnTo>
                <a:lnTo>
                  <a:pt x="141991" y="67378"/>
                </a:lnTo>
                <a:lnTo>
                  <a:pt x="198857" y="59336"/>
                </a:lnTo>
                <a:lnTo>
                  <a:pt x="264487" y="56444"/>
                </a:lnTo>
                <a:lnTo>
                  <a:pt x="501558" y="56444"/>
                </a:lnTo>
                <a:lnTo>
                  <a:pt x="501209" y="55974"/>
                </a:lnTo>
                <a:lnTo>
                  <a:pt x="469118" y="34824"/>
                </a:lnTo>
                <a:lnTo>
                  <a:pt x="424498" y="18794"/>
                </a:lnTo>
                <a:lnTo>
                  <a:pt x="350022" y="4820"/>
                </a:lnTo>
                <a:lnTo>
                  <a:pt x="307887" y="1220"/>
                </a:lnTo>
                <a:lnTo>
                  <a:pt x="263546" y="0"/>
                </a:lnTo>
                <a:close/>
              </a:path>
              <a:path w="527685" h="556895">
                <a:moveTo>
                  <a:pt x="255366" y="458366"/>
                </a:moveTo>
                <a:lnTo>
                  <a:pt x="132714" y="458366"/>
                </a:lnTo>
                <a:lnTo>
                  <a:pt x="151186" y="461542"/>
                </a:lnTo>
                <a:lnTo>
                  <a:pt x="160642" y="462999"/>
                </a:lnTo>
                <a:lnTo>
                  <a:pt x="170364" y="464013"/>
                </a:lnTo>
                <a:lnTo>
                  <a:pt x="170364" y="501664"/>
                </a:lnTo>
                <a:lnTo>
                  <a:pt x="208013" y="501664"/>
                </a:lnTo>
                <a:lnTo>
                  <a:pt x="208013" y="468720"/>
                </a:lnTo>
                <a:lnTo>
                  <a:pt x="245012" y="468720"/>
                </a:lnTo>
                <a:lnTo>
                  <a:pt x="255366" y="458366"/>
                </a:lnTo>
                <a:close/>
              </a:path>
              <a:path w="527685" h="556895">
                <a:moveTo>
                  <a:pt x="245012" y="468720"/>
                </a:moveTo>
                <a:lnTo>
                  <a:pt x="214602" y="468720"/>
                </a:lnTo>
                <a:lnTo>
                  <a:pt x="220249" y="469661"/>
                </a:lnTo>
                <a:lnTo>
                  <a:pt x="226838" y="469661"/>
                </a:lnTo>
                <a:lnTo>
                  <a:pt x="226838" y="470602"/>
                </a:lnTo>
                <a:lnTo>
                  <a:pt x="227382" y="480441"/>
                </a:lnTo>
                <a:lnTo>
                  <a:pt x="228269" y="485462"/>
                </a:lnTo>
                <a:lnTo>
                  <a:pt x="245012" y="468720"/>
                </a:lnTo>
                <a:close/>
              </a:path>
              <a:path w="527685" h="556895">
                <a:moveTo>
                  <a:pt x="278899" y="434834"/>
                </a:moveTo>
                <a:lnTo>
                  <a:pt x="57415" y="434834"/>
                </a:lnTo>
                <a:lnTo>
                  <a:pt x="66077" y="438893"/>
                </a:lnTo>
                <a:lnTo>
                  <a:pt x="75181" y="442599"/>
                </a:lnTo>
                <a:lnTo>
                  <a:pt x="84814" y="445953"/>
                </a:lnTo>
                <a:lnTo>
                  <a:pt x="95065" y="448953"/>
                </a:lnTo>
                <a:lnTo>
                  <a:pt x="95065" y="483780"/>
                </a:lnTo>
                <a:lnTo>
                  <a:pt x="132714" y="483780"/>
                </a:lnTo>
                <a:lnTo>
                  <a:pt x="132714" y="458366"/>
                </a:lnTo>
                <a:lnTo>
                  <a:pt x="255366" y="458366"/>
                </a:lnTo>
                <a:lnTo>
                  <a:pt x="278899" y="434834"/>
                </a:lnTo>
                <a:close/>
              </a:path>
              <a:path w="527685" h="556895">
                <a:moveTo>
                  <a:pt x="299321" y="355767"/>
                </a:moveTo>
                <a:lnTo>
                  <a:pt x="170364" y="355767"/>
                </a:lnTo>
                <a:lnTo>
                  <a:pt x="188835" y="358944"/>
                </a:lnTo>
                <a:lnTo>
                  <a:pt x="198292" y="360400"/>
                </a:lnTo>
                <a:lnTo>
                  <a:pt x="208013" y="361415"/>
                </a:lnTo>
                <a:lnTo>
                  <a:pt x="208013" y="399066"/>
                </a:lnTo>
                <a:lnTo>
                  <a:pt x="302881" y="399066"/>
                </a:lnTo>
                <a:lnTo>
                  <a:pt x="293824" y="394277"/>
                </a:lnTo>
                <a:lnTo>
                  <a:pt x="283312" y="376475"/>
                </a:lnTo>
                <a:lnTo>
                  <a:pt x="293824" y="358674"/>
                </a:lnTo>
                <a:lnTo>
                  <a:pt x="299321" y="355767"/>
                </a:lnTo>
                <a:close/>
              </a:path>
              <a:path w="527685" h="556895">
                <a:moveTo>
                  <a:pt x="366567" y="331295"/>
                </a:moveTo>
                <a:lnTo>
                  <a:pt x="95065" y="331294"/>
                </a:lnTo>
                <a:lnTo>
                  <a:pt x="103727" y="335354"/>
                </a:lnTo>
                <a:lnTo>
                  <a:pt x="112830" y="339060"/>
                </a:lnTo>
                <a:lnTo>
                  <a:pt x="122463" y="342413"/>
                </a:lnTo>
                <a:lnTo>
                  <a:pt x="132714" y="345414"/>
                </a:lnTo>
                <a:lnTo>
                  <a:pt x="132714" y="380240"/>
                </a:lnTo>
                <a:lnTo>
                  <a:pt x="170364" y="380240"/>
                </a:lnTo>
                <a:lnTo>
                  <a:pt x="170364" y="355767"/>
                </a:lnTo>
                <a:lnTo>
                  <a:pt x="299321" y="355767"/>
                </a:lnTo>
                <a:lnTo>
                  <a:pt x="323130" y="343177"/>
                </a:lnTo>
                <a:lnTo>
                  <a:pt x="366567" y="331295"/>
                </a:lnTo>
                <a:close/>
              </a:path>
              <a:path w="527685" h="556895">
                <a:moveTo>
                  <a:pt x="320962" y="223990"/>
                </a:moveTo>
                <a:lnTo>
                  <a:pt x="208013" y="223990"/>
                </a:lnTo>
                <a:lnTo>
                  <a:pt x="217205" y="224681"/>
                </a:lnTo>
                <a:lnTo>
                  <a:pt x="226485" y="225284"/>
                </a:lnTo>
                <a:lnTo>
                  <a:pt x="235941" y="225711"/>
                </a:lnTo>
                <a:lnTo>
                  <a:pt x="245663" y="225872"/>
                </a:lnTo>
                <a:lnTo>
                  <a:pt x="245663" y="263523"/>
                </a:lnTo>
                <a:lnTo>
                  <a:pt x="283312" y="263523"/>
                </a:lnTo>
                <a:lnTo>
                  <a:pt x="283312" y="225872"/>
                </a:lnTo>
                <a:lnTo>
                  <a:pt x="292107" y="225711"/>
                </a:lnTo>
                <a:lnTo>
                  <a:pt x="301431" y="225284"/>
                </a:lnTo>
                <a:lnTo>
                  <a:pt x="320962" y="223990"/>
                </a:lnTo>
                <a:close/>
              </a:path>
              <a:path w="527685" h="556895">
                <a:moveTo>
                  <a:pt x="358611" y="223990"/>
                </a:moveTo>
                <a:lnTo>
                  <a:pt x="320962" y="223990"/>
                </a:lnTo>
                <a:lnTo>
                  <a:pt x="320962" y="261641"/>
                </a:lnTo>
                <a:lnTo>
                  <a:pt x="311770" y="262200"/>
                </a:lnTo>
                <a:lnTo>
                  <a:pt x="293033" y="262964"/>
                </a:lnTo>
                <a:lnTo>
                  <a:pt x="283312" y="263523"/>
                </a:lnTo>
                <a:lnTo>
                  <a:pt x="450216" y="263523"/>
                </a:lnTo>
                <a:lnTo>
                  <a:pt x="456806" y="256934"/>
                </a:lnTo>
                <a:lnTo>
                  <a:pt x="358611" y="256934"/>
                </a:lnTo>
                <a:lnTo>
                  <a:pt x="358611" y="223990"/>
                </a:lnTo>
                <a:close/>
              </a:path>
              <a:path w="527685" h="556895">
                <a:moveTo>
                  <a:pt x="396261" y="214577"/>
                </a:moveTo>
                <a:lnTo>
                  <a:pt x="132714" y="214577"/>
                </a:lnTo>
                <a:lnTo>
                  <a:pt x="170364" y="220225"/>
                </a:lnTo>
                <a:lnTo>
                  <a:pt x="170364" y="257876"/>
                </a:lnTo>
                <a:lnTo>
                  <a:pt x="208013" y="257876"/>
                </a:lnTo>
                <a:lnTo>
                  <a:pt x="208013" y="223990"/>
                </a:lnTo>
                <a:lnTo>
                  <a:pt x="358611" y="223990"/>
                </a:lnTo>
                <a:lnTo>
                  <a:pt x="358611" y="220225"/>
                </a:lnTo>
                <a:lnTo>
                  <a:pt x="396261" y="214577"/>
                </a:lnTo>
                <a:close/>
              </a:path>
              <a:path w="527685" h="556895">
                <a:moveTo>
                  <a:pt x="433910" y="214577"/>
                </a:moveTo>
                <a:lnTo>
                  <a:pt x="396261" y="214577"/>
                </a:lnTo>
                <a:lnTo>
                  <a:pt x="396261" y="250345"/>
                </a:lnTo>
                <a:lnTo>
                  <a:pt x="387466" y="252302"/>
                </a:lnTo>
                <a:lnTo>
                  <a:pt x="378142" y="253993"/>
                </a:lnTo>
                <a:lnTo>
                  <a:pt x="368465" y="255508"/>
                </a:lnTo>
                <a:lnTo>
                  <a:pt x="358611" y="256934"/>
                </a:lnTo>
                <a:lnTo>
                  <a:pt x="456806" y="256934"/>
                </a:lnTo>
                <a:lnTo>
                  <a:pt x="474690" y="239050"/>
                </a:lnTo>
                <a:lnTo>
                  <a:pt x="433910" y="239050"/>
                </a:lnTo>
                <a:lnTo>
                  <a:pt x="433910" y="214577"/>
                </a:lnTo>
                <a:close/>
              </a:path>
              <a:path w="527685" h="556895">
                <a:moveTo>
                  <a:pt x="471560" y="190104"/>
                </a:moveTo>
                <a:lnTo>
                  <a:pt x="57415" y="190104"/>
                </a:lnTo>
                <a:lnTo>
                  <a:pt x="66077" y="194163"/>
                </a:lnTo>
                <a:lnTo>
                  <a:pt x="75181" y="197870"/>
                </a:lnTo>
                <a:lnTo>
                  <a:pt x="84814" y="201223"/>
                </a:lnTo>
                <a:lnTo>
                  <a:pt x="95065" y="204223"/>
                </a:lnTo>
                <a:lnTo>
                  <a:pt x="95065" y="239050"/>
                </a:lnTo>
                <a:lnTo>
                  <a:pt x="132714" y="239050"/>
                </a:lnTo>
                <a:lnTo>
                  <a:pt x="132714" y="214577"/>
                </a:lnTo>
                <a:lnTo>
                  <a:pt x="433910" y="214577"/>
                </a:lnTo>
                <a:lnTo>
                  <a:pt x="433910" y="205165"/>
                </a:lnTo>
                <a:lnTo>
                  <a:pt x="443764" y="202017"/>
                </a:lnTo>
                <a:lnTo>
                  <a:pt x="453441" y="198340"/>
                </a:lnTo>
                <a:lnTo>
                  <a:pt x="462765" y="194311"/>
                </a:lnTo>
                <a:lnTo>
                  <a:pt x="471560" y="190104"/>
                </a:lnTo>
                <a:close/>
              </a:path>
              <a:path w="527685" h="556895">
                <a:moveTo>
                  <a:pt x="523638" y="190104"/>
                </a:moveTo>
                <a:lnTo>
                  <a:pt x="471560" y="190104"/>
                </a:lnTo>
                <a:lnTo>
                  <a:pt x="471560" y="207047"/>
                </a:lnTo>
                <a:lnTo>
                  <a:pt x="468986" y="216019"/>
                </a:lnTo>
                <a:lnTo>
                  <a:pt x="461559" y="224461"/>
                </a:lnTo>
                <a:lnTo>
                  <a:pt x="449720" y="232197"/>
                </a:lnTo>
                <a:lnTo>
                  <a:pt x="433910" y="239050"/>
                </a:lnTo>
                <a:lnTo>
                  <a:pt x="474690" y="239050"/>
                </a:lnTo>
                <a:lnTo>
                  <a:pt x="523638" y="190104"/>
                </a:lnTo>
                <a:close/>
              </a:path>
              <a:path w="527685" h="556895">
                <a:moveTo>
                  <a:pt x="501558" y="56444"/>
                </a:moveTo>
                <a:lnTo>
                  <a:pt x="264487" y="56444"/>
                </a:lnTo>
                <a:lnTo>
                  <a:pt x="330118" y="59336"/>
                </a:lnTo>
                <a:lnTo>
                  <a:pt x="386984" y="67378"/>
                </a:lnTo>
                <a:lnTo>
                  <a:pt x="431741" y="79622"/>
                </a:lnTo>
                <a:lnTo>
                  <a:pt x="461048" y="95119"/>
                </a:lnTo>
                <a:lnTo>
                  <a:pt x="471560" y="112920"/>
                </a:lnTo>
                <a:lnTo>
                  <a:pt x="461048" y="130722"/>
                </a:lnTo>
                <a:lnTo>
                  <a:pt x="431741" y="146219"/>
                </a:lnTo>
                <a:lnTo>
                  <a:pt x="386984" y="158463"/>
                </a:lnTo>
                <a:lnTo>
                  <a:pt x="330118" y="166505"/>
                </a:lnTo>
                <a:lnTo>
                  <a:pt x="264487" y="169396"/>
                </a:lnTo>
                <a:lnTo>
                  <a:pt x="527093" y="169396"/>
                </a:lnTo>
                <a:lnTo>
                  <a:pt x="527093" y="112920"/>
                </a:lnTo>
                <a:lnTo>
                  <a:pt x="520592" y="82064"/>
                </a:lnTo>
                <a:lnTo>
                  <a:pt x="501558" y="56444"/>
                </a:lnTo>
                <a:close/>
              </a:path>
            </a:pathLst>
          </a:custGeom>
          <a:solidFill>
            <a:srgbClr val="F1F1F1"/>
          </a:solidFill>
        </p:spPr>
        <p:txBody>
          <a:bodyPr wrap="square" lIns="0" tIns="0" rIns="0" bIns="0" rtlCol="0"/>
          <a:lstStyle/>
          <a:p>
            <a:endParaRPr/>
          </a:p>
        </p:txBody>
      </p:sp>
      <p:sp>
        <p:nvSpPr>
          <p:cNvPr id="23" name="object 23"/>
          <p:cNvSpPr/>
          <p:nvPr/>
        </p:nvSpPr>
        <p:spPr>
          <a:xfrm>
            <a:off x="6292710" y="3249650"/>
            <a:ext cx="600075" cy="376555"/>
          </a:xfrm>
          <a:custGeom>
            <a:avLst/>
            <a:gdLst/>
            <a:ahLst/>
            <a:cxnLst/>
            <a:rect l="l" t="t" r="r" b="b"/>
            <a:pathLst>
              <a:path w="600075" h="376554">
                <a:moveTo>
                  <a:pt x="263550" y="94132"/>
                </a:moveTo>
                <a:lnTo>
                  <a:pt x="94119" y="94132"/>
                </a:lnTo>
                <a:lnTo>
                  <a:pt x="94119" y="131775"/>
                </a:lnTo>
                <a:lnTo>
                  <a:pt x="263550" y="131775"/>
                </a:lnTo>
                <a:lnTo>
                  <a:pt x="263550" y="94132"/>
                </a:lnTo>
                <a:close/>
              </a:path>
              <a:path w="600075" h="376554">
                <a:moveTo>
                  <a:pt x="430441" y="169430"/>
                </a:moveTo>
                <a:lnTo>
                  <a:pt x="94119" y="169430"/>
                </a:lnTo>
                <a:lnTo>
                  <a:pt x="94119" y="207086"/>
                </a:lnTo>
                <a:lnTo>
                  <a:pt x="392798" y="207086"/>
                </a:lnTo>
                <a:lnTo>
                  <a:pt x="430441" y="169430"/>
                </a:lnTo>
                <a:close/>
              </a:path>
              <a:path w="600075" h="376554">
                <a:moveTo>
                  <a:pt x="599884" y="0"/>
                </a:moveTo>
                <a:lnTo>
                  <a:pt x="0" y="0"/>
                </a:lnTo>
                <a:lnTo>
                  <a:pt x="0" y="376504"/>
                </a:lnTo>
                <a:lnTo>
                  <a:pt x="223354" y="376504"/>
                </a:lnTo>
                <a:lnTo>
                  <a:pt x="279831" y="320040"/>
                </a:lnTo>
                <a:lnTo>
                  <a:pt x="56476" y="320040"/>
                </a:lnTo>
                <a:lnTo>
                  <a:pt x="56476" y="56476"/>
                </a:lnTo>
                <a:lnTo>
                  <a:pt x="543407" y="56476"/>
                </a:lnTo>
                <a:lnTo>
                  <a:pt x="599884" y="0"/>
                </a:lnTo>
                <a:close/>
              </a:path>
            </a:pathLst>
          </a:custGeom>
          <a:solidFill>
            <a:srgbClr val="F1F1F1"/>
          </a:solidFill>
        </p:spPr>
        <p:txBody>
          <a:bodyPr wrap="square" lIns="0" tIns="0" rIns="0" bIns="0" rtlCol="0"/>
          <a:lstStyle/>
          <a:p>
            <a:endParaRPr/>
          </a:p>
        </p:txBody>
      </p:sp>
      <p:grpSp>
        <p:nvGrpSpPr>
          <p:cNvPr id="24" name="object 24"/>
          <p:cNvGrpSpPr/>
          <p:nvPr/>
        </p:nvGrpSpPr>
        <p:grpSpPr>
          <a:xfrm>
            <a:off x="4935601" y="3767328"/>
            <a:ext cx="1823085" cy="565150"/>
            <a:chOff x="4935601" y="3767328"/>
            <a:chExt cx="1823085" cy="565150"/>
          </a:xfrm>
        </p:grpSpPr>
        <p:sp>
          <p:nvSpPr>
            <p:cNvPr id="25" name="object 25"/>
            <p:cNvSpPr/>
            <p:nvPr/>
          </p:nvSpPr>
          <p:spPr>
            <a:xfrm>
              <a:off x="4935601" y="3792982"/>
              <a:ext cx="474345" cy="264160"/>
            </a:xfrm>
            <a:custGeom>
              <a:avLst/>
              <a:gdLst/>
              <a:ahLst/>
              <a:cxnLst/>
              <a:rect l="l" t="t" r="r" b="b"/>
              <a:pathLst>
                <a:path w="474345" h="264160">
                  <a:moveTo>
                    <a:pt x="398018" y="187896"/>
                  </a:moveTo>
                  <a:lnTo>
                    <a:pt x="398018" y="264096"/>
                  </a:lnTo>
                  <a:lnTo>
                    <a:pt x="461518" y="232346"/>
                  </a:lnTo>
                  <a:lnTo>
                    <a:pt x="410718" y="232346"/>
                  </a:lnTo>
                  <a:lnTo>
                    <a:pt x="410718" y="219646"/>
                  </a:lnTo>
                  <a:lnTo>
                    <a:pt x="461518" y="219646"/>
                  </a:lnTo>
                  <a:lnTo>
                    <a:pt x="398018" y="187896"/>
                  </a:lnTo>
                  <a:close/>
                </a:path>
                <a:path w="474345" h="264160">
                  <a:moveTo>
                    <a:pt x="0" y="6350"/>
                  </a:moveTo>
                  <a:lnTo>
                    <a:pt x="0" y="229501"/>
                  </a:lnTo>
                  <a:lnTo>
                    <a:pt x="2794" y="232346"/>
                  </a:lnTo>
                  <a:lnTo>
                    <a:pt x="398018" y="232346"/>
                  </a:lnTo>
                  <a:lnTo>
                    <a:pt x="398018" y="225996"/>
                  </a:lnTo>
                  <a:lnTo>
                    <a:pt x="12700" y="225996"/>
                  </a:lnTo>
                  <a:lnTo>
                    <a:pt x="6350" y="219646"/>
                  </a:lnTo>
                  <a:lnTo>
                    <a:pt x="12700" y="219646"/>
                  </a:lnTo>
                  <a:lnTo>
                    <a:pt x="12700" y="12700"/>
                  </a:lnTo>
                  <a:lnTo>
                    <a:pt x="2159" y="12700"/>
                  </a:lnTo>
                  <a:lnTo>
                    <a:pt x="2159" y="8509"/>
                  </a:lnTo>
                  <a:lnTo>
                    <a:pt x="0" y="6350"/>
                  </a:lnTo>
                  <a:close/>
                </a:path>
                <a:path w="474345" h="264160">
                  <a:moveTo>
                    <a:pt x="461518" y="219646"/>
                  </a:moveTo>
                  <a:lnTo>
                    <a:pt x="410718" y="219646"/>
                  </a:lnTo>
                  <a:lnTo>
                    <a:pt x="410718" y="232346"/>
                  </a:lnTo>
                  <a:lnTo>
                    <a:pt x="461518" y="232346"/>
                  </a:lnTo>
                  <a:lnTo>
                    <a:pt x="474218" y="225996"/>
                  </a:lnTo>
                  <a:lnTo>
                    <a:pt x="461518" y="219646"/>
                  </a:lnTo>
                  <a:close/>
                </a:path>
                <a:path w="474345" h="264160">
                  <a:moveTo>
                    <a:pt x="12700" y="219646"/>
                  </a:moveTo>
                  <a:lnTo>
                    <a:pt x="6350" y="219646"/>
                  </a:lnTo>
                  <a:lnTo>
                    <a:pt x="12700" y="225996"/>
                  </a:lnTo>
                  <a:lnTo>
                    <a:pt x="12700" y="219646"/>
                  </a:lnTo>
                  <a:close/>
                </a:path>
                <a:path w="474345" h="264160">
                  <a:moveTo>
                    <a:pt x="398018" y="219646"/>
                  </a:moveTo>
                  <a:lnTo>
                    <a:pt x="12700" y="219646"/>
                  </a:lnTo>
                  <a:lnTo>
                    <a:pt x="12700" y="225996"/>
                  </a:lnTo>
                  <a:lnTo>
                    <a:pt x="398018" y="225996"/>
                  </a:lnTo>
                  <a:lnTo>
                    <a:pt x="398018" y="219646"/>
                  </a:lnTo>
                  <a:close/>
                </a:path>
                <a:path w="474345" h="264160">
                  <a:moveTo>
                    <a:pt x="2159" y="8509"/>
                  </a:moveTo>
                  <a:lnTo>
                    <a:pt x="2159" y="12700"/>
                  </a:lnTo>
                  <a:lnTo>
                    <a:pt x="6350" y="12700"/>
                  </a:lnTo>
                  <a:lnTo>
                    <a:pt x="2159" y="8509"/>
                  </a:lnTo>
                  <a:close/>
                </a:path>
                <a:path w="474345" h="264160">
                  <a:moveTo>
                    <a:pt x="9906" y="0"/>
                  </a:moveTo>
                  <a:lnTo>
                    <a:pt x="2159" y="0"/>
                  </a:lnTo>
                  <a:lnTo>
                    <a:pt x="2159" y="8509"/>
                  </a:lnTo>
                  <a:lnTo>
                    <a:pt x="6350" y="12700"/>
                  </a:lnTo>
                  <a:lnTo>
                    <a:pt x="12700" y="12700"/>
                  </a:lnTo>
                  <a:lnTo>
                    <a:pt x="12700" y="2794"/>
                  </a:lnTo>
                  <a:lnTo>
                    <a:pt x="9906" y="0"/>
                  </a:lnTo>
                  <a:close/>
                </a:path>
              </a:pathLst>
            </a:custGeom>
            <a:solidFill>
              <a:srgbClr val="00C2FF"/>
            </a:solidFill>
          </p:spPr>
          <p:txBody>
            <a:bodyPr wrap="square" lIns="0" tIns="0" rIns="0" bIns="0" rtlCol="0"/>
            <a:lstStyle/>
            <a:p>
              <a:endParaRPr/>
            </a:p>
          </p:txBody>
        </p:sp>
        <p:pic>
          <p:nvPicPr>
            <p:cNvPr id="26" name="object 26"/>
            <p:cNvPicPr/>
            <p:nvPr/>
          </p:nvPicPr>
          <p:blipFill>
            <a:blip r:embed="rId8" cstate="print"/>
            <a:stretch>
              <a:fillRect/>
            </a:stretch>
          </p:blipFill>
          <p:spPr>
            <a:xfrm>
              <a:off x="5343144" y="3767328"/>
              <a:ext cx="1415033" cy="564642"/>
            </a:xfrm>
            <a:prstGeom prst="rect">
              <a:avLst/>
            </a:prstGeom>
          </p:spPr>
        </p:pic>
      </p:grpSp>
      <p:sp>
        <p:nvSpPr>
          <p:cNvPr id="27" name="object 27"/>
          <p:cNvSpPr txBox="1"/>
          <p:nvPr/>
        </p:nvSpPr>
        <p:spPr>
          <a:xfrm>
            <a:off x="4697984" y="2881634"/>
            <a:ext cx="1895475" cy="1270000"/>
          </a:xfrm>
          <a:prstGeom prst="rect">
            <a:avLst/>
          </a:prstGeom>
        </p:spPr>
        <p:txBody>
          <a:bodyPr vert="horz" wrap="square" lIns="0" tIns="290195" rIns="0" bIns="0" rtlCol="0">
            <a:spAutoFit/>
          </a:bodyPr>
          <a:lstStyle/>
          <a:p>
            <a:pPr marL="12700">
              <a:lnSpc>
                <a:spcPct val="100000"/>
              </a:lnSpc>
              <a:spcBef>
                <a:spcPts val="2285"/>
              </a:spcBef>
            </a:pPr>
            <a:r>
              <a:rPr sz="3200" spc="-5" dirty="0">
                <a:solidFill>
                  <a:srgbClr val="FFFFFF"/>
                </a:solidFill>
                <a:latin typeface="Calibri"/>
                <a:cs typeface="Calibri"/>
              </a:rPr>
              <a:t>Credits</a:t>
            </a:r>
            <a:endParaRPr sz="3200">
              <a:latin typeface="Calibri"/>
              <a:cs typeface="Calibri"/>
            </a:endParaRPr>
          </a:p>
          <a:p>
            <a:pPr marL="803910">
              <a:lnSpc>
                <a:spcPct val="100000"/>
              </a:lnSpc>
              <a:spcBef>
                <a:spcPts val="1370"/>
              </a:spcBef>
            </a:pPr>
            <a:r>
              <a:rPr sz="2000" i="1" spc="-5" dirty="0">
                <a:solidFill>
                  <a:srgbClr val="FFFFFF"/>
                </a:solidFill>
                <a:latin typeface="Calibri"/>
                <a:cs typeface="Calibri"/>
              </a:rPr>
              <a:t>Consumed</a:t>
            </a:r>
            <a:endParaRPr sz="2000">
              <a:latin typeface="Calibri"/>
              <a:cs typeface="Calibri"/>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2355" y="418338"/>
            <a:ext cx="293433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65" dirty="0"/>
              <a:t> </a:t>
            </a:r>
            <a:r>
              <a:rPr spc="-5" dirty="0"/>
              <a:t>Pricing</a:t>
            </a:r>
          </a:p>
        </p:txBody>
      </p:sp>
      <p:grpSp>
        <p:nvGrpSpPr>
          <p:cNvPr id="3" name="object 3"/>
          <p:cNvGrpSpPr/>
          <p:nvPr/>
        </p:nvGrpSpPr>
        <p:grpSpPr>
          <a:xfrm>
            <a:off x="272795" y="1446275"/>
            <a:ext cx="8483600" cy="1680845"/>
            <a:chOff x="272795" y="1446275"/>
            <a:chExt cx="8483600" cy="1680845"/>
          </a:xfrm>
        </p:grpSpPr>
        <p:pic>
          <p:nvPicPr>
            <p:cNvPr id="4" name="object 4"/>
            <p:cNvPicPr/>
            <p:nvPr/>
          </p:nvPicPr>
          <p:blipFill>
            <a:blip r:embed="rId2" cstate="print"/>
            <a:stretch>
              <a:fillRect/>
            </a:stretch>
          </p:blipFill>
          <p:spPr>
            <a:xfrm>
              <a:off x="6251448" y="1446275"/>
              <a:ext cx="2504567" cy="1648460"/>
            </a:xfrm>
            <a:prstGeom prst="rect">
              <a:avLst/>
            </a:prstGeom>
          </p:spPr>
        </p:pic>
        <p:pic>
          <p:nvPicPr>
            <p:cNvPr id="5" name="object 5"/>
            <p:cNvPicPr/>
            <p:nvPr/>
          </p:nvPicPr>
          <p:blipFill>
            <a:blip r:embed="rId3" cstate="print"/>
            <a:stretch>
              <a:fillRect/>
            </a:stretch>
          </p:blipFill>
          <p:spPr>
            <a:xfrm>
              <a:off x="6578345" y="1600962"/>
              <a:ext cx="1871472" cy="1016507"/>
            </a:xfrm>
            <a:prstGeom prst="rect">
              <a:avLst/>
            </a:prstGeom>
          </p:spPr>
        </p:pic>
        <p:sp>
          <p:nvSpPr>
            <p:cNvPr id="6" name="object 6"/>
            <p:cNvSpPr/>
            <p:nvPr/>
          </p:nvSpPr>
          <p:spPr>
            <a:xfrm>
              <a:off x="6578345" y="1600962"/>
              <a:ext cx="1871980" cy="1016635"/>
            </a:xfrm>
            <a:custGeom>
              <a:avLst/>
              <a:gdLst/>
              <a:ahLst/>
              <a:cxnLst/>
              <a:rect l="l" t="t" r="r" b="b"/>
              <a:pathLst>
                <a:path w="1871979" h="1016635">
                  <a:moveTo>
                    <a:pt x="0" y="508254"/>
                  </a:moveTo>
                  <a:lnTo>
                    <a:pt x="254126" y="0"/>
                  </a:lnTo>
                  <a:lnTo>
                    <a:pt x="1617345" y="0"/>
                  </a:lnTo>
                  <a:lnTo>
                    <a:pt x="1871472" y="508254"/>
                  </a:lnTo>
                  <a:lnTo>
                    <a:pt x="1617345" y="1016507"/>
                  </a:lnTo>
                  <a:lnTo>
                    <a:pt x="254126" y="1016507"/>
                  </a:lnTo>
                  <a:lnTo>
                    <a:pt x="0" y="508254"/>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2255519" y="1476756"/>
              <a:ext cx="2504567" cy="1649984"/>
            </a:xfrm>
            <a:prstGeom prst="rect">
              <a:avLst/>
            </a:prstGeom>
          </p:spPr>
        </p:pic>
        <p:pic>
          <p:nvPicPr>
            <p:cNvPr id="8" name="object 8"/>
            <p:cNvPicPr/>
            <p:nvPr/>
          </p:nvPicPr>
          <p:blipFill>
            <a:blip r:embed="rId5" cstate="print"/>
            <a:stretch>
              <a:fillRect/>
            </a:stretch>
          </p:blipFill>
          <p:spPr>
            <a:xfrm>
              <a:off x="2582418" y="1631442"/>
              <a:ext cx="1871471" cy="1018032"/>
            </a:xfrm>
            <a:prstGeom prst="rect">
              <a:avLst/>
            </a:prstGeom>
          </p:spPr>
        </p:pic>
        <p:sp>
          <p:nvSpPr>
            <p:cNvPr id="9" name="object 9"/>
            <p:cNvSpPr/>
            <p:nvPr/>
          </p:nvSpPr>
          <p:spPr>
            <a:xfrm>
              <a:off x="2582418" y="1631442"/>
              <a:ext cx="1871980" cy="1018540"/>
            </a:xfrm>
            <a:custGeom>
              <a:avLst/>
              <a:gdLst/>
              <a:ahLst/>
              <a:cxnLst/>
              <a:rect l="l" t="t" r="r" b="b"/>
              <a:pathLst>
                <a:path w="1871979" h="1018539">
                  <a:moveTo>
                    <a:pt x="0" y="509016"/>
                  </a:moveTo>
                  <a:lnTo>
                    <a:pt x="254507" y="0"/>
                  </a:lnTo>
                  <a:lnTo>
                    <a:pt x="1616964" y="0"/>
                  </a:lnTo>
                  <a:lnTo>
                    <a:pt x="1871471" y="509016"/>
                  </a:lnTo>
                  <a:lnTo>
                    <a:pt x="1616964" y="1018032"/>
                  </a:lnTo>
                  <a:lnTo>
                    <a:pt x="254507" y="1018032"/>
                  </a:lnTo>
                  <a:lnTo>
                    <a:pt x="0" y="509016"/>
                  </a:lnTo>
                  <a:close/>
                </a:path>
              </a:pathLst>
            </a:custGeom>
            <a:ln w="19050">
              <a:solidFill>
                <a:srgbClr val="00C3FF"/>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272795" y="1476756"/>
              <a:ext cx="2506091" cy="1649984"/>
            </a:xfrm>
            <a:prstGeom prst="rect">
              <a:avLst/>
            </a:prstGeom>
          </p:spPr>
        </p:pic>
        <p:pic>
          <p:nvPicPr>
            <p:cNvPr id="11" name="object 11"/>
            <p:cNvPicPr/>
            <p:nvPr/>
          </p:nvPicPr>
          <p:blipFill>
            <a:blip r:embed="rId7" cstate="print"/>
            <a:stretch>
              <a:fillRect/>
            </a:stretch>
          </p:blipFill>
          <p:spPr>
            <a:xfrm>
              <a:off x="599693" y="1631442"/>
              <a:ext cx="1872995" cy="1018032"/>
            </a:xfrm>
            <a:prstGeom prst="rect">
              <a:avLst/>
            </a:prstGeom>
          </p:spPr>
        </p:pic>
        <p:sp>
          <p:nvSpPr>
            <p:cNvPr id="12" name="object 12"/>
            <p:cNvSpPr/>
            <p:nvPr/>
          </p:nvSpPr>
          <p:spPr>
            <a:xfrm>
              <a:off x="599693" y="1631442"/>
              <a:ext cx="1873250" cy="1018540"/>
            </a:xfrm>
            <a:custGeom>
              <a:avLst/>
              <a:gdLst/>
              <a:ahLst/>
              <a:cxnLst/>
              <a:rect l="l" t="t" r="r" b="b"/>
              <a:pathLst>
                <a:path w="1873250" h="1018539">
                  <a:moveTo>
                    <a:pt x="0" y="509016"/>
                  </a:moveTo>
                  <a:lnTo>
                    <a:pt x="254508" y="0"/>
                  </a:lnTo>
                  <a:lnTo>
                    <a:pt x="1618488" y="0"/>
                  </a:lnTo>
                  <a:lnTo>
                    <a:pt x="1872995" y="509016"/>
                  </a:lnTo>
                  <a:lnTo>
                    <a:pt x="1618488" y="1018032"/>
                  </a:lnTo>
                  <a:lnTo>
                    <a:pt x="254508" y="1018032"/>
                  </a:lnTo>
                  <a:lnTo>
                    <a:pt x="0" y="509016"/>
                  </a:lnTo>
                  <a:close/>
                </a:path>
              </a:pathLst>
            </a:custGeom>
            <a:ln w="19050">
              <a:solidFill>
                <a:srgbClr val="00C3FF"/>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4250436" y="1446275"/>
              <a:ext cx="2504567" cy="1648460"/>
            </a:xfrm>
            <a:prstGeom prst="rect">
              <a:avLst/>
            </a:prstGeom>
          </p:spPr>
        </p:pic>
        <p:pic>
          <p:nvPicPr>
            <p:cNvPr id="14" name="object 14"/>
            <p:cNvPicPr/>
            <p:nvPr/>
          </p:nvPicPr>
          <p:blipFill>
            <a:blip r:embed="rId3" cstate="print"/>
            <a:stretch>
              <a:fillRect/>
            </a:stretch>
          </p:blipFill>
          <p:spPr>
            <a:xfrm>
              <a:off x="4577334" y="1600962"/>
              <a:ext cx="1871471" cy="1016507"/>
            </a:xfrm>
            <a:prstGeom prst="rect">
              <a:avLst/>
            </a:prstGeom>
          </p:spPr>
        </p:pic>
        <p:sp>
          <p:nvSpPr>
            <p:cNvPr id="15" name="object 15"/>
            <p:cNvSpPr/>
            <p:nvPr/>
          </p:nvSpPr>
          <p:spPr>
            <a:xfrm>
              <a:off x="4577334" y="1600962"/>
              <a:ext cx="1871980" cy="1016635"/>
            </a:xfrm>
            <a:custGeom>
              <a:avLst/>
              <a:gdLst/>
              <a:ahLst/>
              <a:cxnLst/>
              <a:rect l="l" t="t" r="r" b="b"/>
              <a:pathLst>
                <a:path w="1871979" h="1016635">
                  <a:moveTo>
                    <a:pt x="0" y="508254"/>
                  </a:moveTo>
                  <a:lnTo>
                    <a:pt x="254126" y="0"/>
                  </a:lnTo>
                  <a:lnTo>
                    <a:pt x="1617344" y="0"/>
                  </a:lnTo>
                  <a:lnTo>
                    <a:pt x="1871471" y="508254"/>
                  </a:lnTo>
                  <a:lnTo>
                    <a:pt x="1617344" y="1016507"/>
                  </a:lnTo>
                  <a:lnTo>
                    <a:pt x="254126" y="1016507"/>
                  </a:lnTo>
                  <a:lnTo>
                    <a:pt x="0" y="508254"/>
                  </a:lnTo>
                  <a:close/>
                </a:path>
              </a:pathLst>
            </a:custGeom>
            <a:ln w="19050">
              <a:solidFill>
                <a:srgbClr val="00C3FF"/>
              </a:solidFill>
            </a:ln>
          </p:spPr>
          <p:txBody>
            <a:bodyPr wrap="square" lIns="0" tIns="0" rIns="0" bIns="0" rtlCol="0"/>
            <a:lstStyle/>
            <a:p>
              <a:endParaRPr/>
            </a:p>
          </p:txBody>
        </p:sp>
      </p:grpSp>
      <p:sp>
        <p:nvSpPr>
          <p:cNvPr id="16" name="object 16"/>
          <p:cNvSpPr txBox="1"/>
          <p:nvPr/>
        </p:nvSpPr>
        <p:spPr>
          <a:xfrm>
            <a:off x="1116583" y="2126995"/>
            <a:ext cx="8255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S</a:t>
            </a:r>
            <a:r>
              <a:rPr sz="1600" b="1" spc="-15" dirty="0">
                <a:solidFill>
                  <a:srgbClr val="00C3FF"/>
                </a:solidFill>
                <a:latin typeface="Trebuchet MS"/>
                <a:cs typeface="Trebuchet MS"/>
              </a:rPr>
              <a:t>t</a:t>
            </a:r>
            <a:r>
              <a:rPr sz="1600" b="1" spc="-50" dirty="0">
                <a:solidFill>
                  <a:srgbClr val="00C3FF"/>
                </a:solidFill>
                <a:latin typeface="Trebuchet MS"/>
                <a:cs typeface="Trebuchet MS"/>
              </a:rPr>
              <a:t>an</a:t>
            </a:r>
            <a:r>
              <a:rPr sz="1600" b="1" spc="-65" dirty="0">
                <a:solidFill>
                  <a:srgbClr val="00C3FF"/>
                </a:solidFill>
                <a:latin typeface="Trebuchet MS"/>
                <a:cs typeface="Trebuchet MS"/>
              </a:rPr>
              <a:t>da</a:t>
            </a:r>
            <a:r>
              <a:rPr sz="1600" b="1" spc="-55" dirty="0">
                <a:solidFill>
                  <a:srgbClr val="00C3FF"/>
                </a:solidFill>
                <a:latin typeface="Trebuchet MS"/>
                <a:cs typeface="Trebuchet MS"/>
              </a:rPr>
              <a:t>rd</a:t>
            </a:r>
            <a:endParaRPr sz="1600">
              <a:latin typeface="Trebuchet MS"/>
              <a:cs typeface="Trebuchet MS"/>
            </a:endParaRPr>
          </a:p>
        </p:txBody>
      </p:sp>
      <p:sp>
        <p:nvSpPr>
          <p:cNvPr id="17" name="object 17"/>
          <p:cNvSpPr txBox="1"/>
          <p:nvPr/>
        </p:nvSpPr>
        <p:spPr>
          <a:xfrm>
            <a:off x="5088382" y="2083053"/>
            <a:ext cx="817244" cy="513080"/>
          </a:xfrm>
          <a:prstGeom prst="rect">
            <a:avLst/>
          </a:prstGeom>
        </p:spPr>
        <p:txBody>
          <a:bodyPr vert="horz" wrap="square" lIns="0" tIns="12065" rIns="0" bIns="0" rtlCol="0">
            <a:spAutoFit/>
          </a:bodyPr>
          <a:lstStyle/>
          <a:p>
            <a:pPr marL="103505" marR="5080" indent="-91440">
              <a:lnSpc>
                <a:spcPct val="100000"/>
              </a:lnSpc>
              <a:spcBef>
                <a:spcPts val="95"/>
              </a:spcBef>
            </a:pPr>
            <a:r>
              <a:rPr sz="1600" b="1" spc="-25" dirty="0">
                <a:solidFill>
                  <a:srgbClr val="00C3FF"/>
                </a:solidFill>
                <a:latin typeface="Trebuchet MS"/>
                <a:cs typeface="Trebuchet MS"/>
              </a:rPr>
              <a:t>Bu</a:t>
            </a:r>
            <a:r>
              <a:rPr sz="1600" b="1" spc="-45" dirty="0">
                <a:solidFill>
                  <a:srgbClr val="00C3FF"/>
                </a:solidFill>
                <a:latin typeface="Trebuchet MS"/>
                <a:cs typeface="Trebuchet MS"/>
              </a:rPr>
              <a:t>sine</a:t>
            </a:r>
            <a:r>
              <a:rPr sz="1600" b="1" spc="50" dirty="0">
                <a:solidFill>
                  <a:srgbClr val="00C3FF"/>
                </a:solidFill>
                <a:latin typeface="Trebuchet MS"/>
                <a:cs typeface="Trebuchet MS"/>
              </a:rPr>
              <a:t>ss  </a:t>
            </a:r>
            <a:r>
              <a:rPr sz="1600" b="1" spc="-80" dirty="0">
                <a:solidFill>
                  <a:srgbClr val="00C3FF"/>
                </a:solidFill>
                <a:latin typeface="Trebuchet MS"/>
                <a:cs typeface="Trebuchet MS"/>
              </a:rPr>
              <a:t>Critical</a:t>
            </a:r>
            <a:endParaRPr sz="1600">
              <a:latin typeface="Trebuchet MS"/>
              <a:cs typeface="Trebuchet MS"/>
            </a:endParaRPr>
          </a:p>
        </p:txBody>
      </p:sp>
      <p:sp>
        <p:nvSpPr>
          <p:cNvPr id="18" name="object 18"/>
          <p:cNvSpPr txBox="1"/>
          <p:nvPr/>
        </p:nvSpPr>
        <p:spPr>
          <a:xfrm>
            <a:off x="3049016" y="2102865"/>
            <a:ext cx="938530" cy="269240"/>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C3FF"/>
                </a:solidFill>
                <a:latin typeface="Trebuchet MS"/>
                <a:cs typeface="Trebuchet MS"/>
              </a:rPr>
              <a:t>Enterprise</a:t>
            </a:r>
            <a:endParaRPr sz="1600">
              <a:latin typeface="Trebuchet MS"/>
              <a:cs typeface="Trebuchet MS"/>
            </a:endParaRPr>
          </a:p>
        </p:txBody>
      </p:sp>
      <p:sp>
        <p:nvSpPr>
          <p:cNvPr id="19" name="object 19"/>
          <p:cNvSpPr txBox="1"/>
          <p:nvPr/>
        </p:nvSpPr>
        <p:spPr>
          <a:xfrm>
            <a:off x="6866890" y="2083053"/>
            <a:ext cx="1293495" cy="26924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V</a:t>
            </a:r>
            <a:r>
              <a:rPr sz="1600" b="1" spc="-45" dirty="0">
                <a:solidFill>
                  <a:srgbClr val="00C3FF"/>
                </a:solidFill>
                <a:latin typeface="Trebuchet MS"/>
                <a:cs typeface="Trebuchet MS"/>
              </a:rPr>
              <a:t>i</a:t>
            </a:r>
            <a:r>
              <a:rPr sz="1600" b="1" spc="-100" dirty="0">
                <a:solidFill>
                  <a:srgbClr val="00C3FF"/>
                </a:solidFill>
                <a:latin typeface="Trebuchet MS"/>
                <a:cs typeface="Trebuchet MS"/>
              </a:rPr>
              <a:t>r</a:t>
            </a:r>
            <a:r>
              <a:rPr sz="1600" b="1" spc="-60" dirty="0">
                <a:solidFill>
                  <a:srgbClr val="00C3FF"/>
                </a:solidFill>
                <a:latin typeface="Trebuchet MS"/>
                <a:cs typeface="Trebuchet MS"/>
              </a:rPr>
              <a:t>t</a:t>
            </a:r>
            <a:r>
              <a:rPr sz="1600" b="1" spc="-65" dirty="0">
                <a:solidFill>
                  <a:srgbClr val="00C3FF"/>
                </a:solidFill>
                <a:latin typeface="Trebuchet MS"/>
                <a:cs typeface="Trebuchet MS"/>
              </a:rPr>
              <a:t>u</a:t>
            </a:r>
            <a:r>
              <a:rPr sz="1600" b="1" spc="-40" dirty="0">
                <a:solidFill>
                  <a:srgbClr val="00C3FF"/>
                </a:solidFill>
                <a:latin typeface="Trebuchet MS"/>
                <a:cs typeface="Trebuchet MS"/>
              </a:rPr>
              <a:t>al</a:t>
            </a:r>
            <a:r>
              <a:rPr sz="1600" b="1" spc="-100" dirty="0">
                <a:solidFill>
                  <a:srgbClr val="00C3FF"/>
                </a:solidFill>
                <a:latin typeface="Trebuchet MS"/>
                <a:cs typeface="Trebuchet MS"/>
              </a:rPr>
              <a:t> </a:t>
            </a:r>
            <a:r>
              <a:rPr sz="1600" b="1" spc="-55" dirty="0">
                <a:solidFill>
                  <a:srgbClr val="00C3FF"/>
                </a:solidFill>
                <a:latin typeface="Trebuchet MS"/>
                <a:cs typeface="Trebuchet MS"/>
              </a:rPr>
              <a:t>P</a:t>
            </a:r>
            <a:r>
              <a:rPr sz="1600" b="1" spc="-50" dirty="0">
                <a:solidFill>
                  <a:srgbClr val="00C3FF"/>
                </a:solidFill>
                <a:latin typeface="Trebuchet MS"/>
                <a:cs typeface="Trebuchet MS"/>
              </a:rPr>
              <a:t>r</a:t>
            </a:r>
            <a:r>
              <a:rPr sz="1600" b="1" spc="-45" dirty="0">
                <a:solidFill>
                  <a:srgbClr val="00C3FF"/>
                </a:solidFill>
                <a:latin typeface="Trebuchet MS"/>
                <a:cs typeface="Trebuchet MS"/>
              </a:rPr>
              <a:t>i</a:t>
            </a:r>
            <a:r>
              <a:rPr sz="1600" b="1" spc="-85" dirty="0">
                <a:solidFill>
                  <a:srgbClr val="00C3FF"/>
                </a:solidFill>
                <a:latin typeface="Trebuchet MS"/>
                <a:cs typeface="Trebuchet MS"/>
              </a:rPr>
              <a:t>v</a:t>
            </a:r>
            <a:r>
              <a:rPr sz="1600" b="1" spc="-70" dirty="0">
                <a:solidFill>
                  <a:srgbClr val="00C3FF"/>
                </a:solidFill>
                <a:latin typeface="Trebuchet MS"/>
                <a:cs typeface="Trebuchet MS"/>
              </a:rPr>
              <a:t>ate</a:t>
            </a:r>
            <a:endParaRPr sz="1600">
              <a:latin typeface="Trebuchet MS"/>
              <a:cs typeface="Trebuchet MS"/>
            </a:endParaRPr>
          </a:p>
        </p:txBody>
      </p:sp>
      <p:grpSp>
        <p:nvGrpSpPr>
          <p:cNvPr id="20" name="object 20"/>
          <p:cNvGrpSpPr/>
          <p:nvPr/>
        </p:nvGrpSpPr>
        <p:grpSpPr>
          <a:xfrm>
            <a:off x="1385316" y="1717548"/>
            <a:ext cx="6338570" cy="419100"/>
            <a:chOff x="1385316" y="1717548"/>
            <a:chExt cx="6338570" cy="419100"/>
          </a:xfrm>
        </p:grpSpPr>
        <p:sp>
          <p:nvSpPr>
            <p:cNvPr id="21" name="object 21"/>
            <p:cNvSpPr/>
            <p:nvPr/>
          </p:nvSpPr>
          <p:spPr>
            <a:xfrm>
              <a:off x="7415783" y="1717548"/>
              <a:ext cx="307975" cy="285115"/>
            </a:xfrm>
            <a:custGeom>
              <a:avLst/>
              <a:gdLst/>
              <a:ahLst/>
              <a:cxnLst/>
              <a:rect l="l" t="t" r="r" b="b"/>
              <a:pathLst>
                <a:path w="307975" h="285114">
                  <a:moveTo>
                    <a:pt x="208407" y="231394"/>
                  </a:moveTo>
                  <a:lnTo>
                    <a:pt x="100965" y="231394"/>
                  </a:lnTo>
                  <a:lnTo>
                    <a:pt x="90314" y="233388"/>
                  </a:lnTo>
                  <a:lnTo>
                    <a:pt x="81867" y="238871"/>
                  </a:lnTo>
                  <a:lnTo>
                    <a:pt x="76301" y="247092"/>
                  </a:lnTo>
                  <a:lnTo>
                    <a:pt x="74295" y="257301"/>
                  </a:lnTo>
                  <a:lnTo>
                    <a:pt x="74295" y="280924"/>
                  </a:lnTo>
                  <a:lnTo>
                    <a:pt x="78359" y="284988"/>
                  </a:lnTo>
                  <a:lnTo>
                    <a:pt x="231013" y="284988"/>
                  </a:lnTo>
                  <a:lnTo>
                    <a:pt x="235076" y="280924"/>
                  </a:lnTo>
                  <a:lnTo>
                    <a:pt x="235076" y="267969"/>
                  </a:lnTo>
                  <a:lnTo>
                    <a:pt x="88900" y="267969"/>
                  </a:lnTo>
                  <a:lnTo>
                    <a:pt x="88900" y="253237"/>
                  </a:lnTo>
                  <a:lnTo>
                    <a:pt x="92964" y="249300"/>
                  </a:lnTo>
                  <a:lnTo>
                    <a:pt x="233471" y="249300"/>
                  </a:lnTo>
                  <a:lnTo>
                    <a:pt x="232963" y="246770"/>
                  </a:lnTo>
                  <a:lnTo>
                    <a:pt x="227218" y="238585"/>
                  </a:lnTo>
                  <a:lnTo>
                    <a:pt x="218735" y="233281"/>
                  </a:lnTo>
                  <a:lnTo>
                    <a:pt x="208407" y="231394"/>
                  </a:lnTo>
                  <a:close/>
                </a:path>
                <a:path w="307975" h="285114">
                  <a:moveTo>
                    <a:pt x="233471" y="249300"/>
                  </a:moveTo>
                  <a:lnTo>
                    <a:pt x="210058" y="249300"/>
                  </a:lnTo>
                  <a:lnTo>
                    <a:pt x="214122" y="253237"/>
                  </a:lnTo>
                  <a:lnTo>
                    <a:pt x="214122" y="267969"/>
                  </a:lnTo>
                  <a:lnTo>
                    <a:pt x="235076" y="267969"/>
                  </a:lnTo>
                  <a:lnTo>
                    <a:pt x="235076" y="257301"/>
                  </a:lnTo>
                  <a:lnTo>
                    <a:pt x="233471" y="249300"/>
                  </a:lnTo>
                  <a:close/>
                </a:path>
                <a:path w="307975" h="285114">
                  <a:moveTo>
                    <a:pt x="152654" y="0"/>
                  </a:moveTo>
                  <a:lnTo>
                    <a:pt x="142077" y="2121"/>
                  </a:lnTo>
                  <a:lnTo>
                    <a:pt x="133667" y="7826"/>
                  </a:lnTo>
                  <a:lnTo>
                    <a:pt x="128115" y="16127"/>
                  </a:lnTo>
                  <a:lnTo>
                    <a:pt x="126111" y="26035"/>
                  </a:lnTo>
                  <a:lnTo>
                    <a:pt x="126111" y="30099"/>
                  </a:lnTo>
                  <a:lnTo>
                    <a:pt x="110561" y="38512"/>
                  </a:lnTo>
                  <a:lnTo>
                    <a:pt x="98901" y="44481"/>
                  </a:lnTo>
                  <a:lnTo>
                    <a:pt x="88892" y="48315"/>
                  </a:lnTo>
                  <a:lnTo>
                    <a:pt x="78359" y="50291"/>
                  </a:lnTo>
                  <a:lnTo>
                    <a:pt x="126873" y="50291"/>
                  </a:lnTo>
                  <a:lnTo>
                    <a:pt x="126873" y="231394"/>
                  </a:lnTo>
                  <a:lnTo>
                    <a:pt x="142240" y="231394"/>
                  </a:lnTo>
                  <a:lnTo>
                    <a:pt x="142240" y="21081"/>
                  </a:lnTo>
                  <a:lnTo>
                    <a:pt x="146304" y="17144"/>
                  </a:lnTo>
                  <a:lnTo>
                    <a:pt x="176800" y="17144"/>
                  </a:lnTo>
                  <a:lnTo>
                    <a:pt x="176460" y="15430"/>
                  </a:lnTo>
                  <a:lnTo>
                    <a:pt x="170799" y="7207"/>
                  </a:lnTo>
                  <a:lnTo>
                    <a:pt x="162542" y="1889"/>
                  </a:lnTo>
                  <a:lnTo>
                    <a:pt x="152654" y="0"/>
                  </a:lnTo>
                  <a:close/>
                </a:path>
                <a:path w="307975" h="285114">
                  <a:moveTo>
                    <a:pt x="176800" y="17144"/>
                  </a:moveTo>
                  <a:lnTo>
                    <a:pt x="156718" y="17144"/>
                  </a:lnTo>
                  <a:lnTo>
                    <a:pt x="160782" y="21081"/>
                  </a:lnTo>
                  <a:lnTo>
                    <a:pt x="160782" y="231394"/>
                  </a:lnTo>
                  <a:lnTo>
                    <a:pt x="181737" y="231394"/>
                  </a:lnTo>
                  <a:lnTo>
                    <a:pt x="181737" y="50291"/>
                  </a:lnTo>
                  <a:lnTo>
                    <a:pt x="226187" y="50291"/>
                  </a:lnTo>
                  <a:lnTo>
                    <a:pt x="215727" y="47511"/>
                  </a:lnTo>
                  <a:lnTo>
                    <a:pt x="205755" y="43576"/>
                  </a:lnTo>
                  <a:lnTo>
                    <a:pt x="194093" y="37951"/>
                  </a:lnTo>
                  <a:lnTo>
                    <a:pt x="178562" y="30099"/>
                  </a:lnTo>
                  <a:lnTo>
                    <a:pt x="178562" y="26035"/>
                  </a:lnTo>
                  <a:lnTo>
                    <a:pt x="176800" y="17144"/>
                  </a:lnTo>
                  <a:close/>
                </a:path>
                <a:path w="307975" h="285114">
                  <a:moveTo>
                    <a:pt x="10414" y="43687"/>
                  </a:moveTo>
                  <a:lnTo>
                    <a:pt x="5699" y="43699"/>
                  </a:lnTo>
                  <a:lnTo>
                    <a:pt x="2794" y="45974"/>
                  </a:lnTo>
                  <a:lnTo>
                    <a:pt x="1650" y="49529"/>
                  </a:lnTo>
                  <a:lnTo>
                    <a:pt x="0" y="54482"/>
                  </a:lnTo>
                  <a:lnTo>
                    <a:pt x="1650" y="59309"/>
                  </a:lnTo>
                  <a:lnTo>
                    <a:pt x="7239" y="60960"/>
                  </a:lnTo>
                  <a:lnTo>
                    <a:pt x="13716" y="63373"/>
                  </a:lnTo>
                  <a:lnTo>
                    <a:pt x="21082" y="65786"/>
                  </a:lnTo>
                  <a:lnTo>
                    <a:pt x="29083" y="67437"/>
                  </a:lnTo>
                  <a:lnTo>
                    <a:pt x="31496" y="74675"/>
                  </a:lnTo>
                  <a:lnTo>
                    <a:pt x="35560" y="81152"/>
                  </a:lnTo>
                  <a:lnTo>
                    <a:pt x="41148" y="84454"/>
                  </a:lnTo>
                  <a:lnTo>
                    <a:pt x="3301" y="146938"/>
                  </a:lnTo>
                  <a:lnTo>
                    <a:pt x="1650" y="147827"/>
                  </a:lnTo>
                  <a:lnTo>
                    <a:pt x="1650" y="160781"/>
                  </a:lnTo>
                  <a:lnTo>
                    <a:pt x="5907" y="181919"/>
                  </a:lnTo>
                  <a:lnTo>
                    <a:pt x="17510" y="199199"/>
                  </a:lnTo>
                  <a:lnTo>
                    <a:pt x="34708" y="210859"/>
                  </a:lnTo>
                  <a:lnTo>
                    <a:pt x="55752" y="215137"/>
                  </a:lnTo>
                  <a:lnTo>
                    <a:pt x="76356" y="210859"/>
                  </a:lnTo>
                  <a:lnTo>
                    <a:pt x="93329" y="199199"/>
                  </a:lnTo>
                  <a:lnTo>
                    <a:pt x="95657" y="195706"/>
                  </a:lnTo>
                  <a:lnTo>
                    <a:pt x="52577" y="195706"/>
                  </a:lnTo>
                  <a:lnTo>
                    <a:pt x="38824" y="192861"/>
                  </a:lnTo>
                  <a:lnTo>
                    <a:pt x="27511" y="185134"/>
                  </a:lnTo>
                  <a:lnTo>
                    <a:pt x="19841" y="173739"/>
                  </a:lnTo>
                  <a:lnTo>
                    <a:pt x="17018" y="159892"/>
                  </a:lnTo>
                  <a:lnTo>
                    <a:pt x="109093" y="159892"/>
                  </a:lnTo>
                  <a:lnTo>
                    <a:pt x="109093" y="148589"/>
                  </a:lnTo>
                  <a:lnTo>
                    <a:pt x="108204" y="146938"/>
                  </a:lnTo>
                  <a:lnTo>
                    <a:pt x="105212" y="142112"/>
                  </a:lnTo>
                  <a:lnTo>
                    <a:pt x="24257" y="142112"/>
                  </a:lnTo>
                  <a:lnTo>
                    <a:pt x="52577" y="95885"/>
                  </a:lnTo>
                  <a:lnTo>
                    <a:pt x="76554" y="95885"/>
                  </a:lnTo>
                  <a:lnTo>
                    <a:pt x="69469" y="84454"/>
                  </a:lnTo>
                  <a:lnTo>
                    <a:pt x="75946" y="82041"/>
                  </a:lnTo>
                  <a:lnTo>
                    <a:pt x="80010" y="75564"/>
                  </a:lnTo>
                  <a:lnTo>
                    <a:pt x="81120" y="70612"/>
                  </a:lnTo>
                  <a:lnTo>
                    <a:pt x="47751" y="70612"/>
                  </a:lnTo>
                  <a:lnTo>
                    <a:pt x="43688" y="66548"/>
                  </a:lnTo>
                  <a:lnTo>
                    <a:pt x="43808" y="60960"/>
                  </a:lnTo>
                  <a:lnTo>
                    <a:pt x="44450" y="56896"/>
                  </a:lnTo>
                  <a:lnTo>
                    <a:pt x="47751" y="52831"/>
                  </a:lnTo>
                  <a:lnTo>
                    <a:pt x="122025" y="52831"/>
                  </a:lnTo>
                  <a:lnTo>
                    <a:pt x="126873" y="50291"/>
                  </a:lnTo>
                  <a:lnTo>
                    <a:pt x="78359" y="50291"/>
                  </a:lnTo>
                  <a:lnTo>
                    <a:pt x="77883" y="49529"/>
                  </a:lnTo>
                  <a:lnTo>
                    <a:pt x="29845" y="49529"/>
                  </a:lnTo>
                  <a:lnTo>
                    <a:pt x="24257" y="48767"/>
                  </a:lnTo>
                  <a:lnTo>
                    <a:pt x="17780" y="46354"/>
                  </a:lnTo>
                  <a:lnTo>
                    <a:pt x="12954" y="44703"/>
                  </a:lnTo>
                  <a:lnTo>
                    <a:pt x="11684" y="44068"/>
                  </a:lnTo>
                  <a:lnTo>
                    <a:pt x="10414" y="43687"/>
                  </a:lnTo>
                  <a:close/>
                </a:path>
                <a:path w="307975" h="285114">
                  <a:moveTo>
                    <a:pt x="250444" y="34162"/>
                  </a:moveTo>
                  <a:lnTo>
                    <a:pt x="242456" y="35325"/>
                  </a:lnTo>
                  <a:lnTo>
                    <a:pt x="235600" y="38608"/>
                  </a:lnTo>
                  <a:lnTo>
                    <a:pt x="230102" y="43699"/>
                  </a:lnTo>
                  <a:lnTo>
                    <a:pt x="226187" y="50291"/>
                  </a:lnTo>
                  <a:lnTo>
                    <a:pt x="181737" y="50291"/>
                  </a:lnTo>
                  <a:lnTo>
                    <a:pt x="194483" y="56896"/>
                  </a:lnTo>
                  <a:lnTo>
                    <a:pt x="205454" y="62007"/>
                  </a:lnTo>
                  <a:lnTo>
                    <a:pt x="216134" y="65758"/>
                  </a:lnTo>
                  <a:lnTo>
                    <a:pt x="227838" y="68199"/>
                  </a:lnTo>
                  <a:lnTo>
                    <a:pt x="230250" y="75564"/>
                  </a:lnTo>
                  <a:lnTo>
                    <a:pt x="234315" y="80390"/>
                  </a:lnTo>
                  <a:lnTo>
                    <a:pt x="240030" y="84454"/>
                  </a:lnTo>
                  <a:lnTo>
                    <a:pt x="201930" y="146938"/>
                  </a:lnTo>
                  <a:lnTo>
                    <a:pt x="200406" y="147827"/>
                  </a:lnTo>
                  <a:lnTo>
                    <a:pt x="200406" y="160781"/>
                  </a:lnTo>
                  <a:lnTo>
                    <a:pt x="204662" y="181919"/>
                  </a:lnTo>
                  <a:lnTo>
                    <a:pt x="216265" y="199199"/>
                  </a:lnTo>
                  <a:lnTo>
                    <a:pt x="233463" y="210859"/>
                  </a:lnTo>
                  <a:lnTo>
                    <a:pt x="254508" y="215137"/>
                  </a:lnTo>
                  <a:lnTo>
                    <a:pt x="275111" y="210859"/>
                  </a:lnTo>
                  <a:lnTo>
                    <a:pt x="292084" y="199199"/>
                  </a:lnTo>
                  <a:lnTo>
                    <a:pt x="294412" y="195706"/>
                  </a:lnTo>
                  <a:lnTo>
                    <a:pt x="249682" y="195706"/>
                  </a:lnTo>
                  <a:lnTo>
                    <a:pt x="235928" y="192861"/>
                  </a:lnTo>
                  <a:lnTo>
                    <a:pt x="224615" y="185134"/>
                  </a:lnTo>
                  <a:lnTo>
                    <a:pt x="216945" y="173739"/>
                  </a:lnTo>
                  <a:lnTo>
                    <a:pt x="214122" y="159892"/>
                  </a:lnTo>
                  <a:lnTo>
                    <a:pt x="307848" y="159892"/>
                  </a:lnTo>
                  <a:lnTo>
                    <a:pt x="307848" y="148589"/>
                  </a:lnTo>
                  <a:lnTo>
                    <a:pt x="307086" y="146938"/>
                  </a:lnTo>
                  <a:lnTo>
                    <a:pt x="304084" y="142112"/>
                  </a:lnTo>
                  <a:lnTo>
                    <a:pt x="221361" y="142112"/>
                  </a:lnTo>
                  <a:lnTo>
                    <a:pt x="249682" y="95885"/>
                  </a:lnTo>
                  <a:lnTo>
                    <a:pt x="275332" y="95885"/>
                  </a:lnTo>
                  <a:lnTo>
                    <a:pt x="268224" y="84454"/>
                  </a:lnTo>
                  <a:lnTo>
                    <a:pt x="269875" y="81152"/>
                  </a:lnTo>
                  <a:lnTo>
                    <a:pt x="273939" y="74675"/>
                  </a:lnTo>
                  <a:lnTo>
                    <a:pt x="274794" y="70612"/>
                  </a:lnTo>
                  <a:lnTo>
                    <a:pt x="243967" y="70612"/>
                  </a:lnTo>
                  <a:lnTo>
                    <a:pt x="240030" y="66548"/>
                  </a:lnTo>
                  <a:lnTo>
                    <a:pt x="240049" y="56876"/>
                  </a:lnTo>
                  <a:lnTo>
                    <a:pt x="243967" y="52831"/>
                  </a:lnTo>
                  <a:lnTo>
                    <a:pt x="304260" y="52831"/>
                  </a:lnTo>
                  <a:lnTo>
                    <a:pt x="303022" y="49529"/>
                  </a:lnTo>
                  <a:lnTo>
                    <a:pt x="274700" y="49529"/>
                  </a:lnTo>
                  <a:lnTo>
                    <a:pt x="270785" y="43378"/>
                  </a:lnTo>
                  <a:lnTo>
                    <a:pt x="265270" y="38504"/>
                  </a:lnTo>
                  <a:lnTo>
                    <a:pt x="258431" y="35313"/>
                  </a:lnTo>
                  <a:lnTo>
                    <a:pt x="250444" y="34162"/>
                  </a:lnTo>
                  <a:close/>
                </a:path>
                <a:path w="307975" h="285114">
                  <a:moveTo>
                    <a:pt x="109093" y="159892"/>
                  </a:moveTo>
                  <a:lnTo>
                    <a:pt x="88138" y="159892"/>
                  </a:lnTo>
                  <a:lnTo>
                    <a:pt x="85742" y="173739"/>
                  </a:lnTo>
                  <a:lnTo>
                    <a:pt x="78216" y="185134"/>
                  </a:lnTo>
                  <a:lnTo>
                    <a:pt x="66760" y="192861"/>
                  </a:lnTo>
                  <a:lnTo>
                    <a:pt x="52577" y="195706"/>
                  </a:lnTo>
                  <a:lnTo>
                    <a:pt x="95657" y="195706"/>
                  </a:lnTo>
                  <a:lnTo>
                    <a:pt x="104848" y="181919"/>
                  </a:lnTo>
                  <a:lnTo>
                    <a:pt x="109093" y="160781"/>
                  </a:lnTo>
                  <a:lnTo>
                    <a:pt x="109093" y="159892"/>
                  </a:lnTo>
                  <a:close/>
                </a:path>
                <a:path w="307975" h="285114">
                  <a:moveTo>
                    <a:pt x="307848" y="159892"/>
                  </a:moveTo>
                  <a:lnTo>
                    <a:pt x="284352" y="159892"/>
                  </a:lnTo>
                  <a:lnTo>
                    <a:pt x="281543" y="173739"/>
                  </a:lnTo>
                  <a:lnTo>
                    <a:pt x="273970" y="185134"/>
                  </a:lnTo>
                  <a:lnTo>
                    <a:pt x="262921" y="192861"/>
                  </a:lnTo>
                  <a:lnTo>
                    <a:pt x="249682" y="195706"/>
                  </a:lnTo>
                  <a:lnTo>
                    <a:pt x="294412" y="195706"/>
                  </a:lnTo>
                  <a:lnTo>
                    <a:pt x="303603" y="181919"/>
                  </a:lnTo>
                  <a:lnTo>
                    <a:pt x="307848" y="160781"/>
                  </a:lnTo>
                  <a:lnTo>
                    <a:pt x="307848" y="159892"/>
                  </a:lnTo>
                  <a:close/>
                </a:path>
                <a:path w="307975" h="285114">
                  <a:moveTo>
                    <a:pt x="76554" y="95885"/>
                  </a:moveTo>
                  <a:lnTo>
                    <a:pt x="52577" y="95885"/>
                  </a:lnTo>
                  <a:lnTo>
                    <a:pt x="80772" y="142112"/>
                  </a:lnTo>
                  <a:lnTo>
                    <a:pt x="105212" y="142112"/>
                  </a:lnTo>
                  <a:lnTo>
                    <a:pt x="76554" y="95885"/>
                  </a:lnTo>
                  <a:close/>
                </a:path>
                <a:path w="307975" h="285114">
                  <a:moveTo>
                    <a:pt x="275332" y="95885"/>
                  </a:moveTo>
                  <a:lnTo>
                    <a:pt x="249682" y="95885"/>
                  </a:lnTo>
                  <a:lnTo>
                    <a:pt x="277875" y="142112"/>
                  </a:lnTo>
                  <a:lnTo>
                    <a:pt x="304084" y="142112"/>
                  </a:lnTo>
                  <a:lnTo>
                    <a:pt x="275332" y="95885"/>
                  </a:lnTo>
                  <a:close/>
                </a:path>
                <a:path w="307975" h="285114">
                  <a:moveTo>
                    <a:pt x="122025" y="52831"/>
                  </a:moveTo>
                  <a:lnTo>
                    <a:pt x="57404" y="52831"/>
                  </a:lnTo>
                  <a:lnTo>
                    <a:pt x="61448" y="56876"/>
                  </a:lnTo>
                  <a:lnTo>
                    <a:pt x="61468" y="66548"/>
                  </a:lnTo>
                  <a:lnTo>
                    <a:pt x="57404" y="70612"/>
                  </a:lnTo>
                  <a:lnTo>
                    <a:pt x="81120" y="70612"/>
                  </a:lnTo>
                  <a:lnTo>
                    <a:pt x="81661" y="68199"/>
                  </a:lnTo>
                  <a:lnTo>
                    <a:pt x="93225" y="65758"/>
                  </a:lnTo>
                  <a:lnTo>
                    <a:pt x="103600" y="62007"/>
                  </a:lnTo>
                  <a:lnTo>
                    <a:pt x="114307" y="56876"/>
                  </a:lnTo>
                  <a:lnTo>
                    <a:pt x="122025" y="52831"/>
                  </a:lnTo>
                  <a:close/>
                </a:path>
                <a:path w="307975" h="285114">
                  <a:moveTo>
                    <a:pt x="304260" y="52831"/>
                  </a:moveTo>
                  <a:lnTo>
                    <a:pt x="254508" y="52831"/>
                  </a:lnTo>
                  <a:lnTo>
                    <a:pt x="258552" y="56876"/>
                  </a:lnTo>
                  <a:lnTo>
                    <a:pt x="258572" y="66548"/>
                  </a:lnTo>
                  <a:lnTo>
                    <a:pt x="254508" y="70612"/>
                  </a:lnTo>
                  <a:lnTo>
                    <a:pt x="274794" y="70612"/>
                  </a:lnTo>
                  <a:lnTo>
                    <a:pt x="275463" y="67437"/>
                  </a:lnTo>
                  <a:lnTo>
                    <a:pt x="282921" y="65758"/>
                  </a:lnTo>
                  <a:lnTo>
                    <a:pt x="290830" y="63373"/>
                  </a:lnTo>
                  <a:lnTo>
                    <a:pt x="298069" y="60960"/>
                  </a:lnTo>
                  <a:lnTo>
                    <a:pt x="303022" y="58419"/>
                  </a:lnTo>
                  <a:lnTo>
                    <a:pt x="304546" y="53593"/>
                  </a:lnTo>
                  <a:lnTo>
                    <a:pt x="304260" y="52831"/>
                  </a:lnTo>
                  <a:close/>
                </a:path>
                <a:path w="307975" h="285114">
                  <a:moveTo>
                    <a:pt x="54101" y="34162"/>
                  </a:moveTo>
                  <a:lnTo>
                    <a:pt x="47019" y="35325"/>
                  </a:lnTo>
                  <a:lnTo>
                    <a:pt x="40497" y="38512"/>
                  </a:lnTo>
                  <a:lnTo>
                    <a:pt x="34688" y="43378"/>
                  </a:lnTo>
                  <a:lnTo>
                    <a:pt x="29845" y="49529"/>
                  </a:lnTo>
                  <a:lnTo>
                    <a:pt x="77883" y="49529"/>
                  </a:lnTo>
                  <a:lnTo>
                    <a:pt x="74443" y="44021"/>
                  </a:lnTo>
                  <a:lnTo>
                    <a:pt x="68945" y="38893"/>
                  </a:lnTo>
                  <a:lnTo>
                    <a:pt x="62089" y="35433"/>
                  </a:lnTo>
                  <a:lnTo>
                    <a:pt x="54101" y="34162"/>
                  </a:lnTo>
                  <a:close/>
                </a:path>
                <a:path w="307975" h="285114">
                  <a:moveTo>
                    <a:pt x="298069" y="43687"/>
                  </a:moveTo>
                  <a:lnTo>
                    <a:pt x="293842" y="43699"/>
                  </a:lnTo>
                  <a:lnTo>
                    <a:pt x="292735" y="44068"/>
                  </a:lnTo>
                  <a:lnTo>
                    <a:pt x="291719" y="44703"/>
                  </a:lnTo>
                  <a:lnTo>
                    <a:pt x="285242" y="46354"/>
                  </a:lnTo>
                  <a:lnTo>
                    <a:pt x="280416" y="48767"/>
                  </a:lnTo>
                  <a:lnTo>
                    <a:pt x="274700" y="49529"/>
                  </a:lnTo>
                  <a:lnTo>
                    <a:pt x="303022" y="49529"/>
                  </a:lnTo>
                  <a:lnTo>
                    <a:pt x="301244" y="45974"/>
                  </a:lnTo>
                  <a:lnTo>
                    <a:pt x="298069" y="43687"/>
                  </a:lnTo>
                  <a:close/>
                </a:path>
              </a:pathLst>
            </a:custGeom>
            <a:solidFill>
              <a:srgbClr val="FFFFFF"/>
            </a:solidFill>
          </p:spPr>
          <p:txBody>
            <a:bodyPr wrap="square" lIns="0" tIns="0" rIns="0" bIns="0" rtlCol="0"/>
            <a:lstStyle/>
            <a:p>
              <a:endParaRPr/>
            </a:p>
          </p:txBody>
        </p:sp>
        <p:pic>
          <p:nvPicPr>
            <p:cNvPr id="22" name="object 22"/>
            <p:cNvPicPr/>
            <p:nvPr/>
          </p:nvPicPr>
          <p:blipFill>
            <a:blip r:embed="rId8" cstate="print"/>
            <a:stretch>
              <a:fillRect/>
            </a:stretch>
          </p:blipFill>
          <p:spPr>
            <a:xfrm>
              <a:off x="5382768" y="1877568"/>
              <a:ext cx="106680" cy="124968"/>
            </a:xfrm>
            <a:prstGeom prst="rect">
              <a:avLst/>
            </a:prstGeom>
          </p:spPr>
        </p:pic>
        <p:sp>
          <p:nvSpPr>
            <p:cNvPr id="23" name="object 23"/>
            <p:cNvSpPr/>
            <p:nvPr/>
          </p:nvSpPr>
          <p:spPr>
            <a:xfrm>
              <a:off x="5346192" y="1732787"/>
              <a:ext cx="303530" cy="303530"/>
            </a:xfrm>
            <a:custGeom>
              <a:avLst/>
              <a:gdLst/>
              <a:ahLst/>
              <a:cxnLst/>
              <a:rect l="l" t="t" r="r" b="b"/>
              <a:pathLst>
                <a:path w="303529" h="303530">
                  <a:moveTo>
                    <a:pt x="266700" y="237109"/>
                  </a:moveTo>
                  <a:lnTo>
                    <a:pt x="262636" y="233172"/>
                  </a:lnTo>
                  <a:lnTo>
                    <a:pt x="168910" y="233172"/>
                  </a:lnTo>
                  <a:lnTo>
                    <a:pt x="164084" y="233172"/>
                  </a:lnTo>
                  <a:lnTo>
                    <a:pt x="160020" y="237109"/>
                  </a:lnTo>
                  <a:lnTo>
                    <a:pt x="160020" y="247523"/>
                  </a:lnTo>
                  <a:lnTo>
                    <a:pt x="164084" y="251460"/>
                  </a:lnTo>
                  <a:lnTo>
                    <a:pt x="262636" y="251460"/>
                  </a:lnTo>
                  <a:lnTo>
                    <a:pt x="266700" y="247523"/>
                  </a:lnTo>
                  <a:lnTo>
                    <a:pt x="266700" y="237109"/>
                  </a:lnTo>
                  <a:close/>
                </a:path>
                <a:path w="303529" h="303530">
                  <a:moveTo>
                    <a:pt x="266700" y="200533"/>
                  </a:moveTo>
                  <a:lnTo>
                    <a:pt x="262636" y="196596"/>
                  </a:lnTo>
                  <a:lnTo>
                    <a:pt x="168910" y="196596"/>
                  </a:lnTo>
                  <a:lnTo>
                    <a:pt x="164084" y="196596"/>
                  </a:lnTo>
                  <a:lnTo>
                    <a:pt x="160020" y="200533"/>
                  </a:lnTo>
                  <a:lnTo>
                    <a:pt x="160020" y="210947"/>
                  </a:lnTo>
                  <a:lnTo>
                    <a:pt x="164084" y="214884"/>
                  </a:lnTo>
                  <a:lnTo>
                    <a:pt x="262636" y="214884"/>
                  </a:lnTo>
                  <a:lnTo>
                    <a:pt x="266700" y="210947"/>
                  </a:lnTo>
                  <a:lnTo>
                    <a:pt x="266700" y="200533"/>
                  </a:lnTo>
                  <a:close/>
                </a:path>
                <a:path w="303529" h="303530">
                  <a:moveTo>
                    <a:pt x="266700" y="165735"/>
                  </a:moveTo>
                  <a:lnTo>
                    <a:pt x="262636" y="161544"/>
                  </a:lnTo>
                  <a:lnTo>
                    <a:pt x="168910" y="161544"/>
                  </a:lnTo>
                  <a:lnTo>
                    <a:pt x="164084" y="161544"/>
                  </a:lnTo>
                  <a:lnTo>
                    <a:pt x="160020" y="165735"/>
                  </a:lnTo>
                  <a:lnTo>
                    <a:pt x="160020" y="175641"/>
                  </a:lnTo>
                  <a:lnTo>
                    <a:pt x="164084" y="179832"/>
                  </a:lnTo>
                  <a:lnTo>
                    <a:pt x="262636" y="179832"/>
                  </a:lnTo>
                  <a:lnTo>
                    <a:pt x="266700" y="175641"/>
                  </a:lnTo>
                  <a:lnTo>
                    <a:pt x="266700" y="165735"/>
                  </a:lnTo>
                  <a:close/>
                </a:path>
                <a:path w="303529" h="303530">
                  <a:moveTo>
                    <a:pt x="303276" y="134632"/>
                  </a:moveTo>
                  <a:lnTo>
                    <a:pt x="286258" y="109689"/>
                  </a:lnTo>
                  <a:lnTo>
                    <a:pt x="286258" y="129806"/>
                  </a:lnTo>
                  <a:lnTo>
                    <a:pt x="286258" y="282194"/>
                  </a:lnTo>
                  <a:lnTo>
                    <a:pt x="282194" y="286258"/>
                  </a:lnTo>
                  <a:lnTo>
                    <a:pt x="20320" y="286258"/>
                  </a:lnTo>
                  <a:lnTo>
                    <a:pt x="16256" y="282194"/>
                  </a:lnTo>
                  <a:lnTo>
                    <a:pt x="16256" y="129806"/>
                  </a:lnTo>
                  <a:lnTo>
                    <a:pt x="20320" y="125730"/>
                  </a:lnTo>
                  <a:lnTo>
                    <a:pt x="107823" y="125730"/>
                  </a:lnTo>
                  <a:lnTo>
                    <a:pt x="111747" y="132588"/>
                  </a:lnTo>
                  <a:lnTo>
                    <a:pt x="117348" y="138239"/>
                  </a:lnTo>
                  <a:lnTo>
                    <a:pt x="124460" y="142100"/>
                  </a:lnTo>
                  <a:lnTo>
                    <a:pt x="132969" y="143510"/>
                  </a:lnTo>
                  <a:lnTo>
                    <a:pt x="168656" y="143510"/>
                  </a:lnTo>
                  <a:lnTo>
                    <a:pt x="176771" y="142214"/>
                  </a:lnTo>
                  <a:lnTo>
                    <a:pt x="183934" y="138582"/>
                  </a:lnTo>
                  <a:lnTo>
                    <a:pt x="189738" y="132956"/>
                  </a:lnTo>
                  <a:lnTo>
                    <a:pt x="193370" y="126492"/>
                  </a:lnTo>
                  <a:lnTo>
                    <a:pt x="193802" y="125730"/>
                  </a:lnTo>
                  <a:lnTo>
                    <a:pt x="282194" y="125730"/>
                  </a:lnTo>
                  <a:lnTo>
                    <a:pt x="286258" y="129806"/>
                  </a:lnTo>
                  <a:lnTo>
                    <a:pt x="286258" y="109689"/>
                  </a:lnTo>
                  <a:lnTo>
                    <a:pt x="277368" y="107823"/>
                  </a:lnTo>
                  <a:lnTo>
                    <a:pt x="196215" y="107823"/>
                  </a:lnTo>
                  <a:lnTo>
                    <a:pt x="196215" y="90043"/>
                  </a:lnTo>
                  <a:lnTo>
                    <a:pt x="196215" y="87630"/>
                  </a:lnTo>
                  <a:lnTo>
                    <a:pt x="203136" y="83705"/>
                  </a:lnTo>
                  <a:lnTo>
                    <a:pt x="208826" y="78105"/>
                  </a:lnTo>
                  <a:lnTo>
                    <a:pt x="211582" y="73025"/>
                  </a:lnTo>
                  <a:lnTo>
                    <a:pt x="212686" y="70993"/>
                  </a:lnTo>
                  <a:lnTo>
                    <a:pt x="214122" y="62484"/>
                  </a:lnTo>
                  <a:lnTo>
                    <a:pt x="196215" y="37338"/>
                  </a:lnTo>
                  <a:lnTo>
                    <a:pt x="196215" y="36449"/>
                  </a:lnTo>
                  <a:lnTo>
                    <a:pt x="196215" y="17780"/>
                  </a:lnTo>
                  <a:lnTo>
                    <a:pt x="196215" y="4064"/>
                  </a:lnTo>
                  <a:lnTo>
                    <a:pt x="194564" y="2413"/>
                  </a:lnTo>
                  <a:lnTo>
                    <a:pt x="194564" y="58420"/>
                  </a:lnTo>
                  <a:lnTo>
                    <a:pt x="194564" y="68961"/>
                  </a:lnTo>
                  <a:lnTo>
                    <a:pt x="190627" y="73025"/>
                  </a:lnTo>
                  <a:lnTo>
                    <a:pt x="177546" y="73025"/>
                  </a:lnTo>
                  <a:lnTo>
                    <a:pt x="177546" y="90043"/>
                  </a:lnTo>
                  <a:lnTo>
                    <a:pt x="177546" y="122428"/>
                  </a:lnTo>
                  <a:lnTo>
                    <a:pt x="173482" y="126492"/>
                  </a:lnTo>
                  <a:lnTo>
                    <a:pt x="128143" y="126492"/>
                  </a:lnTo>
                  <a:lnTo>
                    <a:pt x="127381" y="125730"/>
                  </a:lnTo>
                  <a:lnTo>
                    <a:pt x="124079" y="122428"/>
                  </a:lnTo>
                  <a:lnTo>
                    <a:pt x="124079" y="90043"/>
                  </a:lnTo>
                  <a:lnTo>
                    <a:pt x="177546" y="90043"/>
                  </a:lnTo>
                  <a:lnTo>
                    <a:pt x="177546" y="73025"/>
                  </a:lnTo>
                  <a:lnTo>
                    <a:pt x="109474" y="73025"/>
                  </a:lnTo>
                  <a:lnTo>
                    <a:pt x="105410" y="68961"/>
                  </a:lnTo>
                  <a:lnTo>
                    <a:pt x="105410" y="58420"/>
                  </a:lnTo>
                  <a:lnTo>
                    <a:pt x="111125" y="54356"/>
                  </a:lnTo>
                  <a:lnTo>
                    <a:pt x="190627" y="54356"/>
                  </a:lnTo>
                  <a:lnTo>
                    <a:pt x="194564" y="58420"/>
                  </a:lnTo>
                  <a:lnTo>
                    <a:pt x="194564" y="2413"/>
                  </a:lnTo>
                  <a:lnTo>
                    <a:pt x="192151" y="0"/>
                  </a:lnTo>
                  <a:lnTo>
                    <a:pt x="177546" y="0"/>
                  </a:lnTo>
                  <a:lnTo>
                    <a:pt x="177546" y="17780"/>
                  </a:lnTo>
                  <a:lnTo>
                    <a:pt x="177546" y="36449"/>
                  </a:lnTo>
                  <a:lnTo>
                    <a:pt x="124079" y="36449"/>
                  </a:lnTo>
                  <a:lnTo>
                    <a:pt x="124079" y="17780"/>
                  </a:lnTo>
                  <a:lnTo>
                    <a:pt x="177546" y="17780"/>
                  </a:lnTo>
                  <a:lnTo>
                    <a:pt x="177546" y="0"/>
                  </a:lnTo>
                  <a:lnTo>
                    <a:pt x="111125" y="0"/>
                  </a:lnTo>
                  <a:lnTo>
                    <a:pt x="107061" y="4064"/>
                  </a:lnTo>
                  <a:lnTo>
                    <a:pt x="107061" y="37338"/>
                  </a:lnTo>
                  <a:lnTo>
                    <a:pt x="99695" y="41275"/>
                  </a:lnTo>
                  <a:lnTo>
                    <a:pt x="93764" y="46863"/>
                  </a:lnTo>
                  <a:lnTo>
                    <a:pt x="89814" y="53987"/>
                  </a:lnTo>
                  <a:lnTo>
                    <a:pt x="88392" y="62484"/>
                  </a:lnTo>
                  <a:lnTo>
                    <a:pt x="89712" y="70612"/>
                  </a:lnTo>
                  <a:lnTo>
                    <a:pt x="93484" y="77774"/>
                  </a:lnTo>
                  <a:lnTo>
                    <a:pt x="99364" y="83578"/>
                  </a:lnTo>
                  <a:lnTo>
                    <a:pt x="107061" y="87630"/>
                  </a:lnTo>
                  <a:lnTo>
                    <a:pt x="107061" y="107823"/>
                  </a:lnTo>
                  <a:lnTo>
                    <a:pt x="26797" y="107823"/>
                  </a:lnTo>
                  <a:lnTo>
                    <a:pt x="16065" y="109956"/>
                  </a:lnTo>
                  <a:lnTo>
                    <a:pt x="7581" y="115747"/>
                  </a:lnTo>
                  <a:lnTo>
                    <a:pt x="2006" y="124282"/>
                  </a:lnTo>
                  <a:lnTo>
                    <a:pt x="0" y="134632"/>
                  </a:lnTo>
                  <a:lnTo>
                    <a:pt x="0" y="277368"/>
                  </a:lnTo>
                  <a:lnTo>
                    <a:pt x="2120" y="287909"/>
                  </a:lnTo>
                  <a:lnTo>
                    <a:pt x="7912" y="296087"/>
                  </a:lnTo>
                  <a:lnTo>
                    <a:pt x="16446" y="301396"/>
                  </a:lnTo>
                  <a:lnTo>
                    <a:pt x="26797" y="303276"/>
                  </a:lnTo>
                  <a:lnTo>
                    <a:pt x="277368" y="303276"/>
                  </a:lnTo>
                  <a:lnTo>
                    <a:pt x="303276" y="277368"/>
                  </a:lnTo>
                  <a:lnTo>
                    <a:pt x="303276" y="134632"/>
                  </a:lnTo>
                  <a:close/>
                </a:path>
              </a:pathLst>
            </a:custGeom>
            <a:solidFill>
              <a:srgbClr val="FFFFFF"/>
            </a:solidFill>
          </p:spPr>
          <p:txBody>
            <a:bodyPr wrap="square" lIns="0" tIns="0" rIns="0" bIns="0" rtlCol="0"/>
            <a:lstStyle/>
            <a:p>
              <a:endParaRPr/>
            </a:p>
          </p:txBody>
        </p:sp>
        <p:pic>
          <p:nvPicPr>
            <p:cNvPr id="24" name="object 24"/>
            <p:cNvPicPr/>
            <p:nvPr/>
          </p:nvPicPr>
          <p:blipFill>
            <a:blip r:embed="rId9" cstate="print"/>
            <a:stretch>
              <a:fillRect/>
            </a:stretch>
          </p:blipFill>
          <p:spPr>
            <a:xfrm>
              <a:off x="3444239" y="1847088"/>
              <a:ext cx="160020" cy="160019"/>
            </a:xfrm>
            <a:prstGeom prst="rect">
              <a:avLst/>
            </a:prstGeom>
          </p:spPr>
        </p:pic>
        <p:sp>
          <p:nvSpPr>
            <p:cNvPr id="25" name="object 25"/>
            <p:cNvSpPr/>
            <p:nvPr/>
          </p:nvSpPr>
          <p:spPr>
            <a:xfrm>
              <a:off x="1385316" y="1775459"/>
              <a:ext cx="2292350" cy="361315"/>
            </a:xfrm>
            <a:custGeom>
              <a:avLst/>
              <a:gdLst/>
              <a:ahLst/>
              <a:cxnLst/>
              <a:rect l="l" t="t" r="r" b="b"/>
              <a:pathLst>
                <a:path w="2292350" h="361314">
                  <a:moveTo>
                    <a:pt x="71628" y="187071"/>
                  </a:moveTo>
                  <a:lnTo>
                    <a:pt x="67564" y="182880"/>
                  </a:lnTo>
                  <a:lnTo>
                    <a:pt x="44831" y="182880"/>
                  </a:lnTo>
                  <a:lnTo>
                    <a:pt x="39116" y="182880"/>
                  </a:lnTo>
                  <a:lnTo>
                    <a:pt x="35052" y="187071"/>
                  </a:lnTo>
                  <a:lnTo>
                    <a:pt x="35052" y="196977"/>
                  </a:lnTo>
                  <a:lnTo>
                    <a:pt x="39116" y="201168"/>
                  </a:lnTo>
                  <a:lnTo>
                    <a:pt x="67564" y="201168"/>
                  </a:lnTo>
                  <a:lnTo>
                    <a:pt x="71628" y="196977"/>
                  </a:lnTo>
                  <a:lnTo>
                    <a:pt x="71628" y="187071"/>
                  </a:lnTo>
                  <a:close/>
                </a:path>
                <a:path w="2292350" h="361314">
                  <a:moveTo>
                    <a:pt x="268211" y="187071"/>
                  </a:moveTo>
                  <a:lnTo>
                    <a:pt x="264160" y="182880"/>
                  </a:lnTo>
                  <a:lnTo>
                    <a:pt x="240538" y="182880"/>
                  </a:lnTo>
                  <a:lnTo>
                    <a:pt x="235712" y="182880"/>
                  </a:lnTo>
                  <a:lnTo>
                    <a:pt x="231648" y="187071"/>
                  </a:lnTo>
                  <a:lnTo>
                    <a:pt x="231648" y="196977"/>
                  </a:lnTo>
                  <a:lnTo>
                    <a:pt x="235712" y="201168"/>
                  </a:lnTo>
                  <a:lnTo>
                    <a:pt x="264160" y="201168"/>
                  </a:lnTo>
                  <a:lnTo>
                    <a:pt x="268211" y="196977"/>
                  </a:lnTo>
                  <a:lnTo>
                    <a:pt x="268211" y="187071"/>
                  </a:lnTo>
                  <a:close/>
                </a:path>
                <a:path w="2292350" h="361314">
                  <a:moveTo>
                    <a:pt x="304038" y="208280"/>
                  </a:moveTo>
                  <a:lnTo>
                    <a:pt x="300710" y="184886"/>
                  </a:lnTo>
                  <a:lnTo>
                    <a:pt x="290410" y="163944"/>
                  </a:lnTo>
                  <a:lnTo>
                    <a:pt x="286131" y="159385"/>
                  </a:lnTo>
                  <a:lnTo>
                    <a:pt x="286131" y="210693"/>
                  </a:lnTo>
                  <a:lnTo>
                    <a:pt x="286131" y="235839"/>
                  </a:lnTo>
                  <a:lnTo>
                    <a:pt x="188087" y="235839"/>
                  </a:lnTo>
                  <a:lnTo>
                    <a:pt x="188671" y="234950"/>
                  </a:lnTo>
                  <a:lnTo>
                    <a:pt x="189166" y="234188"/>
                  </a:lnTo>
                  <a:lnTo>
                    <a:pt x="192201" y="229603"/>
                  </a:lnTo>
                  <a:lnTo>
                    <a:pt x="194957" y="223075"/>
                  </a:lnTo>
                  <a:lnTo>
                    <a:pt x="196494" y="216268"/>
                  </a:lnTo>
                  <a:lnTo>
                    <a:pt x="196862" y="210693"/>
                  </a:lnTo>
                  <a:lnTo>
                    <a:pt x="196850" y="208280"/>
                  </a:lnTo>
                  <a:lnTo>
                    <a:pt x="179959" y="175399"/>
                  </a:lnTo>
                  <a:lnTo>
                    <a:pt x="179959" y="208280"/>
                  </a:lnTo>
                  <a:lnTo>
                    <a:pt x="177812" y="218173"/>
                  </a:lnTo>
                  <a:lnTo>
                    <a:pt x="172720" y="225323"/>
                  </a:lnTo>
                  <a:lnTo>
                    <a:pt x="172720" y="256794"/>
                  </a:lnTo>
                  <a:lnTo>
                    <a:pt x="152400" y="283591"/>
                  </a:lnTo>
                  <a:lnTo>
                    <a:pt x="143510" y="271881"/>
                  </a:lnTo>
                  <a:lnTo>
                    <a:pt x="143510" y="301371"/>
                  </a:lnTo>
                  <a:lnTo>
                    <a:pt x="143510" y="344170"/>
                  </a:lnTo>
                  <a:lnTo>
                    <a:pt x="89916" y="344170"/>
                  </a:lnTo>
                  <a:lnTo>
                    <a:pt x="89916" y="315087"/>
                  </a:lnTo>
                  <a:lnTo>
                    <a:pt x="91694" y="299948"/>
                  </a:lnTo>
                  <a:lnTo>
                    <a:pt x="96837" y="286346"/>
                  </a:lnTo>
                  <a:lnTo>
                    <a:pt x="105016" y="274574"/>
                  </a:lnTo>
                  <a:lnTo>
                    <a:pt x="115951" y="264922"/>
                  </a:lnTo>
                  <a:lnTo>
                    <a:pt x="143510" y="301371"/>
                  </a:lnTo>
                  <a:lnTo>
                    <a:pt x="143510" y="271881"/>
                  </a:lnTo>
                  <a:lnTo>
                    <a:pt x="138239" y="264922"/>
                  </a:lnTo>
                  <a:lnTo>
                    <a:pt x="132080" y="256794"/>
                  </a:lnTo>
                  <a:lnTo>
                    <a:pt x="145923" y="253619"/>
                  </a:lnTo>
                  <a:lnTo>
                    <a:pt x="159639" y="253619"/>
                  </a:lnTo>
                  <a:lnTo>
                    <a:pt x="167005" y="254381"/>
                  </a:lnTo>
                  <a:lnTo>
                    <a:pt x="172720" y="256794"/>
                  </a:lnTo>
                  <a:lnTo>
                    <a:pt x="172720" y="225323"/>
                  </a:lnTo>
                  <a:lnTo>
                    <a:pt x="171932" y="226428"/>
                  </a:lnTo>
                  <a:lnTo>
                    <a:pt x="163182" y="232092"/>
                  </a:lnTo>
                  <a:lnTo>
                    <a:pt x="152400" y="234188"/>
                  </a:lnTo>
                  <a:lnTo>
                    <a:pt x="142049" y="232194"/>
                  </a:lnTo>
                  <a:lnTo>
                    <a:pt x="133515" y="226720"/>
                  </a:lnTo>
                  <a:lnTo>
                    <a:pt x="127723" y="218490"/>
                  </a:lnTo>
                  <a:lnTo>
                    <a:pt x="125603" y="208280"/>
                  </a:lnTo>
                  <a:lnTo>
                    <a:pt x="127723" y="198145"/>
                  </a:lnTo>
                  <a:lnTo>
                    <a:pt x="133515" y="189966"/>
                  </a:lnTo>
                  <a:lnTo>
                    <a:pt x="142049" y="184492"/>
                  </a:lnTo>
                  <a:lnTo>
                    <a:pt x="152400" y="182499"/>
                  </a:lnTo>
                  <a:lnTo>
                    <a:pt x="163182" y="184607"/>
                  </a:lnTo>
                  <a:lnTo>
                    <a:pt x="171932" y="190246"/>
                  </a:lnTo>
                  <a:lnTo>
                    <a:pt x="177812" y="198475"/>
                  </a:lnTo>
                  <a:lnTo>
                    <a:pt x="179959" y="208280"/>
                  </a:lnTo>
                  <a:lnTo>
                    <a:pt x="179959" y="175399"/>
                  </a:lnTo>
                  <a:lnTo>
                    <a:pt x="209384" y="149212"/>
                  </a:lnTo>
                  <a:lnTo>
                    <a:pt x="223774" y="147701"/>
                  </a:lnTo>
                  <a:lnTo>
                    <a:pt x="247865" y="152679"/>
                  </a:lnTo>
                  <a:lnTo>
                    <a:pt x="267716" y="166204"/>
                  </a:lnTo>
                  <a:lnTo>
                    <a:pt x="281165" y="186232"/>
                  </a:lnTo>
                  <a:lnTo>
                    <a:pt x="286131" y="210693"/>
                  </a:lnTo>
                  <a:lnTo>
                    <a:pt x="286131" y="159385"/>
                  </a:lnTo>
                  <a:lnTo>
                    <a:pt x="275196" y="147701"/>
                  </a:lnTo>
                  <a:lnTo>
                    <a:pt x="274345" y="146799"/>
                  </a:lnTo>
                  <a:lnTo>
                    <a:pt x="253746" y="134747"/>
                  </a:lnTo>
                  <a:lnTo>
                    <a:pt x="259816" y="128270"/>
                  </a:lnTo>
                  <a:lnTo>
                    <a:pt x="260096" y="127977"/>
                  </a:lnTo>
                  <a:lnTo>
                    <a:pt x="264668" y="120078"/>
                  </a:lnTo>
                  <a:lnTo>
                    <a:pt x="267423" y="111429"/>
                  </a:lnTo>
                  <a:lnTo>
                    <a:pt x="268351" y="102362"/>
                  </a:lnTo>
                  <a:lnTo>
                    <a:pt x="264795" y="85191"/>
                  </a:lnTo>
                  <a:lnTo>
                    <a:pt x="258318" y="75692"/>
                  </a:lnTo>
                  <a:lnTo>
                    <a:pt x="255155" y="71043"/>
                  </a:lnTo>
                  <a:lnTo>
                    <a:pt x="251333" y="68465"/>
                  </a:lnTo>
                  <a:lnTo>
                    <a:pt x="251333" y="102362"/>
                  </a:lnTo>
                  <a:lnTo>
                    <a:pt x="249199" y="112572"/>
                  </a:lnTo>
                  <a:lnTo>
                    <a:pt x="243408" y="120802"/>
                  </a:lnTo>
                  <a:lnTo>
                    <a:pt x="234873" y="126276"/>
                  </a:lnTo>
                  <a:lnTo>
                    <a:pt x="224536" y="128270"/>
                  </a:lnTo>
                  <a:lnTo>
                    <a:pt x="213995" y="126174"/>
                  </a:lnTo>
                  <a:lnTo>
                    <a:pt x="205816" y="120510"/>
                  </a:lnTo>
                  <a:lnTo>
                    <a:pt x="200507" y="112255"/>
                  </a:lnTo>
                  <a:lnTo>
                    <a:pt x="198628" y="102362"/>
                  </a:lnTo>
                  <a:lnTo>
                    <a:pt x="199809" y="92087"/>
                  </a:lnTo>
                  <a:lnTo>
                    <a:pt x="205193" y="83604"/>
                  </a:lnTo>
                  <a:lnTo>
                    <a:pt x="213766" y="77825"/>
                  </a:lnTo>
                  <a:lnTo>
                    <a:pt x="224536" y="75692"/>
                  </a:lnTo>
                  <a:lnTo>
                    <a:pt x="235204" y="77825"/>
                  </a:lnTo>
                  <a:lnTo>
                    <a:pt x="243687" y="83604"/>
                  </a:lnTo>
                  <a:lnTo>
                    <a:pt x="249301" y="92087"/>
                  </a:lnTo>
                  <a:lnTo>
                    <a:pt x="251333" y="102362"/>
                  </a:lnTo>
                  <a:lnTo>
                    <a:pt x="251333" y="68465"/>
                  </a:lnTo>
                  <a:lnTo>
                    <a:pt x="240969" y="61455"/>
                  </a:lnTo>
                  <a:lnTo>
                    <a:pt x="223774" y="57912"/>
                  </a:lnTo>
                  <a:lnTo>
                    <a:pt x="206514" y="61455"/>
                  </a:lnTo>
                  <a:lnTo>
                    <a:pt x="192341" y="71043"/>
                  </a:lnTo>
                  <a:lnTo>
                    <a:pt x="182727" y="85191"/>
                  </a:lnTo>
                  <a:lnTo>
                    <a:pt x="179197" y="102362"/>
                  </a:lnTo>
                  <a:lnTo>
                    <a:pt x="180086" y="111747"/>
                  </a:lnTo>
                  <a:lnTo>
                    <a:pt x="182714" y="120370"/>
                  </a:lnTo>
                  <a:lnTo>
                    <a:pt x="187007" y="128079"/>
                  </a:lnTo>
                  <a:lnTo>
                    <a:pt x="192913" y="134747"/>
                  </a:lnTo>
                  <a:lnTo>
                    <a:pt x="182181" y="139903"/>
                  </a:lnTo>
                  <a:lnTo>
                    <a:pt x="172148" y="146685"/>
                  </a:lnTo>
                  <a:lnTo>
                    <a:pt x="163156" y="155003"/>
                  </a:lnTo>
                  <a:lnTo>
                    <a:pt x="155575" y="164719"/>
                  </a:lnTo>
                  <a:lnTo>
                    <a:pt x="147574" y="164719"/>
                  </a:lnTo>
                  <a:lnTo>
                    <a:pt x="140144" y="155384"/>
                  </a:lnTo>
                  <a:lnTo>
                    <a:pt x="131330" y="147027"/>
                  </a:lnTo>
                  <a:lnTo>
                    <a:pt x="131025" y="146812"/>
                  </a:lnTo>
                  <a:lnTo>
                    <a:pt x="130429" y="146405"/>
                  </a:lnTo>
                  <a:lnTo>
                    <a:pt x="130429" y="170307"/>
                  </a:lnTo>
                  <a:lnTo>
                    <a:pt x="120980" y="177406"/>
                  </a:lnTo>
                  <a:lnTo>
                    <a:pt x="113601" y="186296"/>
                  </a:lnTo>
                  <a:lnTo>
                    <a:pt x="108775" y="196697"/>
                  </a:lnTo>
                  <a:lnTo>
                    <a:pt x="107061" y="208280"/>
                  </a:lnTo>
                  <a:lnTo>
                    <a:pt x="107645" y="215557"/>
                  </a:lnTo>
                  <a:lnTo>
                    <a:pt x="109359" y="222567"/>
                  </a:lnTo>
                  <a:lnTo>
                    <a:pt x="112141" y="229108"/>
                  </a:lnTo>
                  <a:lnTo>
                    <a:pt x="115951" y="234950"/>
                  </a:lnTo>
                  <a:lnTo>
                    <a:pt x="17780" y="234950"/>
                  </a:lnTo>
                  <a:lnTo>
                    <a:pt x="17780" y="209169"/>
                  </a:lnTo>
                  <a:lnTo>
                    <a:pt x="22758" y="185077"/>
                  </a:lnTo>
                  <a:lnTo>
                    <a:pt x="36347" y="165227"/>
                  </a:lnTo>
                  <a:lnTo>
                    <a:pt x="56451" y="151777"/>
                  </a:lnTo>
                  <a:lnTo>
                    <a:pt x="81026" y="146812"/>
                  </a:lnTo>
                  <a:lnTo>
                    <a:pt x="94919" y="148450"/>
                  </a:lnTo>
                  <a:lnTo>
                    <a:pt x="108204" y="153136"/>
                  </a:lnTo>
                  <a:lnTo>
                    <a:pt x="120243" y="160540"/>
                  </a:lnTo>
                  <a:lnTo>
                    <a:pt x="130429" y="170307"/>
                  </a:lnTo>
                  <a:lnTo>
                    <a:pt x="130429" y="146405"/>
                  </a:lnTo>
                  <a:lnTo>
                    <a:pt x="121297" y="140030"/>
                  </a:lnTo>
                  <a:lnTo>
                    <a:pt x="110236" y="134747"/>
                  </a:lnTo>
                  <a:lnTo>
                    <a:pt x="115951" y="128270"/>
                  </a:lnTo>
                  <a:lnTo>
                    <a:pt x="116128" y="128079"/>
                  </a:lnTo>
                  <a:lnTo>
                    <a:pt x="120421" y="120370"/>
                  </a:lnTo>
                  <a:lnTo>
                    <a:pt x="123050" y="111747"/>
                  </a:lnTo>
                  <a:lnTo>
                    <a:pt x="123952" y="102362"/>
                  </a:lnTo>
                  <a:lnTo>
                    <a:pt x="120408" y="85191"/>
                  </a:lnTo>
                  <a:lnTo>
                    <a:pt x="113969" y="75692"/>
                  </a:lnTo>
                  <a:lnTo>
                    <a:pt x="110820" y="71043"/>
                  </a:lnTo>
                  <a:lnTo>
                    <a:pt x="107061" y="68503"/>
                  </a:lnTo>
                  <a:lnTo>
                    <a:pt x="107061" y="102362"/>
                  </a:lnTo>
                  <a:lnTo>
                    <a:pt x="104927" y="112572"/>
                  </a:lnTo>
                  <a:lnTo>
                    <a:pt x="99225" y="120802"/>
                  </a:lnTo>
                  <a:lnTo>
                    <a:pt x="90932" y="126276"/>
                  </a:lnTo>
                  <a:lnTo>
                    <a:pt x="81026" y="128270"/>
                  </a:lnTo>
                  <a:lnTo>
                    <a:pt x="70688" y="126174"/>
                  </a:lnTo>
                  <a:lnTo>
                    <a:pt x="62204" y="120510"/>
                  </a:lnTo>
                  <a:lnTo>
                    <a:pt x="56464" y="112255"/>
                  </a:lnTo>
                  <a:lnTo>
                    <a:pt x="54356" y="102362"/>
                  </a:lnTo>
                  <a:lnTo>
                    <a:pt x="55981" y="92087"/>
                  </a:lnTo>
                  <a:lnTo>
                    <a:pt x="61595" y="83604"/>
                  </a:lnTo>
                  <a:lnTo>
                    <a:pt x="70243" y="77825"/>
                  </a:lnTo>
                  <a:lnTo>
                    <a:pt x="81026" y="75692"/>
                  </a:lnTo>
                  <a:lnTo>
                    <a:pt x="91249" y="77825"/>
                  </a:lnTo>
                  <a:lnTo>
                    <a:pt x="99517" y="83604"/>
                  </a:lnTo>
                  <a:lnTo>
                    <a:pt x="105041" y="92087"/>
                  </a:lnTo>
                  <a:lnTo>
                    <a:pt x="107061" y="102362"/>
                  </a:lnTo>
                  <a:lnTo>
                    <a:pt x="107061" y="68503"/>
                  </a:lnTo>
                  <a:lnTo>
                    <a:pt x="96672" y="61455"/>
                  </a:lnTo>
                  <a:lnTo>
                    <a:pt x="79502" y="57912"/>
                  </a:lnTo>
                  <a:lnTo>
                    <a:pt x="62230" y="61455"/>
                  </a:lnTo>
                  <a:lnTo>
                    <a:pt x="48006" y="71043"/>
                  </a:lnTo>
                  <a:lnTo>
                    <a:pt x="38354" y="85191"/>
                  </a:lnTo>
                  <a:lnTo>
                    <a:pt x="34798" y="102362"/>
                  </a:lnTo>
                  <a:lnTo>
                    <a:pt x="35826" y="111747"/>
                  </a:lnTo>
                  <a:lnTo>
                    <a:pt x="38760" y="120370"/>
                  </a:lnTo>
                  <a:lnTo>
                    <a:pt x="43357" y="128079"/>
                  </a:lnTo>
                  <a:lnTo>
                    <a:pt x="49403" y="134747"/>
                  </a:lnTo>
                  <a:lnTo>
                    <a:pt x="29387" y="146685"/>
                  </a:lnTo>
                  <a:lnTo>
                    <a:pt x="13792" y="163614"/>
                  </a:lnTo>
                  <a:lnTo>
                    <a:pt x="3632" y="184492"/>
                  </a:lnTo>
                  <a:lnTo>
                    <a:pt x="0" y="208280"/>
                  </a:lnTo>
                  <a:lnTo>
                    <a:pt x="0" y="248793"/>
                  </a:lnTo>
                  <a:lnTo>
                    <a:pt x="4064" y="252857"/>
                  </a:lnTo>
                  <a:lnTo>
                    <a:pt x="101346" y="252857"/>
                  </a:lnTo>
                  <a:lnTo>
                    <a:pt x="88646" y="265557"/>
                  </a:lnTo>
                  <a:lnTo>
                    <a:pt x="78905" y="280352"/>
                  </a:lnTo>
                  <a:lnTo>
                    <a:pt x="72669" y="296976"/>
                  </a:lnTo>
                  <a:lnTo>
                    <a:pt x="70485" y="315087"/>
                  </a:lnTo>
                  <a:lnTo>
                    <a:pt x="70485" y="357124"/>
                  </a:lnTo>
                  <a:lnTo>
                    <a:pt x="74549" y="361188"/>
                  </a:lnTo>
                  <a:lnTo>
                    <a:pt x="228600" y="361188"/>
                  </a:lnTo>
                  <a:lnTo>
                    <a:pt x="232664" y="357124"/>
                  </a:lnTo>
                  <a:lnTo>
                    <a:pt x="232664" y="344170"/>
                  </a:lnTo>
                  <a:lnTo>
                    <a:pt x="232664" y="315087"/>
                  </a:lnTo>
                  <a:lnTo>
                    <a:pt x="230479" y="296976"/>
                  </a:lnTo>
                  <a:lnTo>
                    <a:pt x="224345" y="280352"/>
                  </a:lnTo>
                  <a:lnTo>
                    <a:pt x="215646" y="266776"/>
                  </a:lnTo>
                  <a:lnTo>
                    <a:pt x="215646" y="344170"/>
                  </a:lnTo>
                  <a:lnTo>
                    <a:pt x="162052" y="344170"/>
                  </a:lnTo>
                  <a:lnTo>
                    <a:pt x="162052" y="301371"/>
                  </a:lnTo>
                  <a:lnTo>
                    <a:pt x="175120" y="283591"/>
                  </a:lnTo>
                  <a:lnTo>
                    <a:pt x="188849" y="264922"/>
                  </a:lnTo>
                  <a:lnTo>
                    <a:pt x="199517" y="274815"/>
                  </a:lnTo>
                  <a:lnTo>
                    <a:pt x="208000" y="287058"/>
                  </a:lnTo>
                  <a:lnTo>
                    <a:pt x="213614" y="300964"/>
                  </a:lnTo>
                  <a:lnTo>
                    <a:pt x="215531" y="315087"/>
                  </a:lnTo>
                  <a:lnTo>
                    <a:pt x="215646" y="344170"/>
                  </a:lnTo>
                  <a:lnTo>
                    <a:pt x="215646" y="266776"/>
                  </a:lnTo>
                  <a:lnTo>
                    <a:pt x="214871" y="265557"/>
                  </a:lnTo>
                  <a:lnTo>
                    <a:pt x="214274" y="264922"/>
                  </a:lnTo>
                  <a:lnTo>
                    <a:pt x="203415" y="253619"/>
                  </a:lnTo>
                  <a:lnTo>
                    <a:pt x="202692" y="252857"/>
                  </a:lnTo>
                  <a:lnTo>
                    <a:pt x="299974" y="252857"/>
                  </a:lnTo>
                  <a:lnTo>
                    <a:pt x="304038" y="248793"/>
                  </a:lnTo>
                  <a:lnTo>
                    <a:pt x="304038" y="235839"/>
                  </a:lnTo>
                  <a:lnTo>
                    <a:pt x="304038" y="208280"/>
                  </a:lnTo>
                  <a:close/>
                </a:path>
                <a:path w="2292350" h="361314">
                  <a:moveTo>
                    <a:pt x="2292096" y="130556"/>
                  </a:moveTo>
                  <a:lnTo>
                    <a:pt x="2288794" y="126492"/>
                  </a:lnTo>
                  <a:lnTo>
                    <a:pt x="2284730" y="125603"/>
                  </a:lnTo>
                  <a:lnTo>
                    <a:pt x="2273427" y="123647"/>
                  </a:lnTo>
                  <a:lnTo>
                    <a:pt x="2273427" y="141859"/>
                  </a:lnTo>
                  <a:lnTo>
                    <a:pt x="2273427" y="162179"/>
                  </a:lnTo>
                  <a:lnTo>
                    <a:pt x="2251583" y="166116"/>
                  </a:lnTo>
                  <a:lnTo>
                    <a:pt x="2247519" y="167005"/>
                  </a:lnTo>
                  <a:lnTo>
                    <a:pt x="2245106" y="169418"/>
                  </a:lnTo>
                  <a:lnTo>
                    <a:pt x="2244344" y="173482"/>
                  </a:lnTo>
                  <a:lnTo>
                    <a:pt x="2241550" y="183515"/>
                  </a:lnTo>
                  <a:lnTo>
                    <a:pt x="2238019" y="193103"/>
                  </a:lnTo>
                  <a:lnTo>
                    <a:pt x="2233587" y="202425"/>
                  </a:lnTo>
                  <a:lnTo>
                    <a:pt x="2228088" y="211582"/>
                  </a:lnTo>
                  <a:lnTo>
                    <a:pt x="2226437" y="214884"/>
                  </a:lnTo>
                  <a:lnTo>
                    <a:pt x="2226437" y="218821"/>
                  </a:lnTo>
                  <a:lnTo>
                    <a:pt x="2228088" y="222123"/>
                  </a:lnTo>
                  <a:lnTo>
                    <a:pt x="2241042" y="239903"/>
                  </a:lnTo>
                  <a:lnTo>
                    <a:pt x="2227199" y="254508"/>
                  </a:lnTo>
                  <a:lnTo>
                    <a:pt x="2208657" y="240792"/>
                  </a:lnTo>
                  <a:lnTo>
                    <a:pt x="2207387" y="239903"/>
                  </a:lnTo>
                  <a:lnTo>
                    <a:pt x="2205736" y="239522"/>
                  </a:lnTo>
                  <a:lnTo>
                    <a:pt x="2202307" y="239522"/>
                  </a:lnTo>
                  <a:lnTo>
                    <a:pt x="2200529" y="239903"/>
                  </a:lnTo>
                  <a:lnTo>
                    <a:pt x="2198878" y="240792"/>
                  </a:lnTo>
                  <a:lnTo>
                    <a:pt x="2189708" y="246405"/>
                  </a:lnTo>
                  <a:lnTo>
                    <a:pt x="2180348" y="251002"/>
                  </a:lnTo>
                  <a:lnTo>
                    <a:pt x="2170531" y="254533"/>
                  </a:lnTo>
                  <a:lnTo>
                    <a:pt x="2160016" y="256921"/>
                  </a:lnTo>
                  <a:lnTo>
                    <a:pt x="2155952" y="258572"/>
                  </a:lnTo>
                  <a:lnTo>
                    <a:pt x="2154301" y="260985"/>
                  </a:lnTo>
                  <a:lnTo>
                    <a:pt x="2153539" y="264287"/>
                  </a:lnTo>
                  <a:lnTo>
                    <a:pt x="2149475" y="286893"/>
                  </a:lnTo>
                  <a:lnTo>
                    <a:pt x="2129155" y="286893"/>
                  </a:lnTo>
                  <a:lnTo>
                    <a:pt x="2107273" y="254508"/>
                  </a:lnTo>
                  <a:lnTo>
                    <a:pt x="2097506" y="251002"/>
                  </a:lnTo>
                  <a:lnTo>
                    <a:pt x="2088146" y="246405"/>
                  </a:lnTo>
                  <a:lnTo>
                    <a:pt x="2078990" y="240792"/>
                  </a:lnTo>
                  <a:lnTo>
                    <a:pt x="2077339" y="239903"/>
                  </a:lnTo>
                  <a:lnTo>
                    <a:pt x="2075688" y="239522"/>
                  </a:lnTo>
                  <a:lnTo>
                    <a:pt x="2072513" y="239522"/>
                  </a:lnTo>
                  <a:lnTo>
                    <a:pt x="2070862" y="239903"/>
                  </a:lnTo>
                  <a:lnTo>
                    <a:pt x="2069211" y="240792"/>
                  </a:lnTo>
                  <a:lnTo>
                    <a:pt x="2050669" y="254508"/>
                  </a:lnTo>
                  <a:lnTo>
                    <a:pt x="2036826" y="239903"/>
                  </a:lnTo>
                  <a:lnTo>
                    <a:pt x="2052193" y="218821"/>
                  </a:lnTo>
                  <a:lnTo>
                    <a:pt x="2052193" y="214884"/>
                  </a:lnTo>
                  <a:lnTo>
                    <a:pt x="2049780" y="211582"/>
                  </a:lnTo>
                  <a:lnTo>
                    <a:pt x="2044268" y="202425"/>
                  </a:lnTo>
                  <a:lnTo>
                    <a:pt x="2039848" y="193103"/>
                  </a:lnTo>
                  <a:lnTo>
                    <a:pt x="2036356" y="183515"/>
                  </a:lnTo>
                  <a:lnTo>
                    <a:pt x="2033651" y="173482"/>
                  </a:lnTo>
                  <a:lnTo>
                    <a:pt x="2032762" y="169418"/>
                  </a:lnTo>
                  <a:lnTo>
                    <a:pt x="2029587" y="167005"/>
                  </a:lnTo>
                  <a:lnTo>
                    <a:pt x="2026285" y="166116"/>
                  </a:lnTo>
                  <a:lnTo>
                    <a:pt x="2004441" y="162179"/>
                  </a:lnTo>
                  <a:lnTo>
                    <a:pt x="2004441" y="141859"/>
                  </a:lnTo>
                  <a:lnTo>
                    <a:pt x="2030349" y="137033"/>
                  </a:lnTo>
                  <a:lnTo>
                    <a:pt x="2032762" y="134620"/>
                  </a:lnTo>
                  <a:lnTo>
                    <a:pt x="2033651" y="130556"/>
                  </a:lnTo>
                  <a:lnTo>
                    <a:pt x="2036356" y="120142"/>
                  </a:lnTo>
                  <a:lnTo>
                    <a:pt x="2039848" y="110553"/>
                  </a:lnTo>
                  <a:lnTo>
                    <a:pt x="2044268" y="101447"/>
                  </a:lnTo>
                  <a:lnTo>
                    <a:pt x="2049780" y="92456"/>
                  </a:lnTo>
                  <a:lnTo>
                    <a:pt x="2052193" y="89154"/>
                  </a:lnTo>
                  <a:lnTo>
                    <a:pt x="2052193" y="85090"/>
                  </a:lnTo>
                  <a:lnTo>
                    <a:pt x="2049780" y="81915"/>
                  </a:lnTo>
                  <a:lnTo>
                    <a:pt x="2036826" y="64008"/>
                  </a:lnTo>
                  <a:lnTo>
                    <a:pt x="2050669" y="49530"/>
                  </a:lnTo>
                  <a:lnTo>
                    <a:pt x="2070862" y="63627"/>
                  </a:lnTo>
                  <a:lnTo>
                    <a:pt x="2072513" y="64262"/>
                  </a:lnTo>
                  <a:lnTo>
                    <a:pt x="2075688" y="64262"/>
                  </a:lnTo>
                  <a:lnTo>
                    <a:pt x="2077339" y="63627"/>
                  </a:lnTo>
                  <a:lnTo>
                    <a:pt x="2078990" y="62496"/>
                  </a:lnTo>
                  <a:lnTo>
                    <a:pt x="2088146" y="56984"/>
                  </a:lnTo>
                  <a:lnTo>
                    <a:pt x="2121916" y="45466"/>
                  </a:lnTo>
                  <a:lnTo>
                    <a:pt x="2122360" y="44577"/>
                  </a:lnTo>
                  <a:lnTo>
                    <a:pt x="2123567" y="42164"/>
                  </a:lnTo>
                  <a:lnTo>
                    <a:pt x="2125218" y="38989"/>
                  </a:lnTo>
                  <a:lnTo>
                    <a:pt x="2129155" y="17018"/>
                  </a:lnTo>
                  <a:lnTo>
                    <a:pt x="2149475" y="17018"/>
                  </a:lnTo>
                  <a:lnTo>
                    <a:pt x="2153539" y="38989"/>
                  </a:lnTo>
                  <a:lnTo>
                    <a:pt x="2154301" y="43815"/>
                  </a:lnTo>
                  <a:lnTo>
                    <a:pt x="2155952" y="45466"/>
                  </a:lnTo>
                  <a:lnTo>
                    <a:pt x="2198878" y="62496"/>
                  </a:lnTo>
                  <a:lnTo>
                    <a:pt x="2200529" y="63627"/>
                  </a:lnTo>
                  <a:lnTo>
                    <a:pt x="2202307" y="64262"/>
                  </a:lnTo>
                  <a:lnTo>
                    <a:pt x="2205736" y="64262"/>
                  </a:lnTo>
                  <a:lnTo>
                    <a:pt x="2207387" y="63627"/>
                  </a:lnTo>
                  <a:lnTo>
                    <a:pt x="2208657" y="62496"/>
                  </a:lnTo>
                  <a:lnTo>
                    <a:pt x="2227199" y="49530"/>
                  </a:lnTo>
                  <a:lnTo>
                    <a:pt x="2241042" y="64008"/>
                  </a:lnTo>
                  <a:lnTo>
                    <a:pt x="2228088" y="81915"/>
                  </a:lnTo>
                  <a:lnTo>
                    <a:pt x="2226437" y="85090"/>
                  </a:lnTo>
                  <a:lnTo>
                    <a:pt x="2226437" y="89154"/>
                  </a:lnTo>
                  <a:lnTo>
                    <a:pt x="2228088" y="92456"/>
                  </a:lnTo>
                  <a:lnTo>
                    <a:pt x="2233587" y="101561"/>
                  </a:lnTo>
                  <a:lnTo>
                    <a:pt x="2238019" y="110845"/>
                  </a:lnTo>
                  <a:lnTo>
                    <a:pt x="2241550" y="120459"/>
                  </a:lnTo>
                  <a:lnTo>
                    <a:pt x="2244344" y="130556"/>
                  </a:lnTo>
                  <a:lnTo>
                    <a:pt x="2245106" y="134620"/>
                  </a:lnTo>
                  <a:lnTo>
                    <a:pt x="2248408" y="136144"/>
                  </a:lnTo>
                  <a:lnTo>
                    <a:pt x="2251583" y="137795"/>
                  </a:lnTo>
                  <a:lnTo>
                    <a:pt x="2273427" y="141859"/>
                  </a:lnTo>
                  <a:lnTo>
                    <a:pt x="2273427" y="123647"/>
                  </a:lnTo>
                  <a:lnTo>
                    <a:pt x="2261362" y="121539"/>
                  </a:lnTo>
                  <a:lnTo>
                    <a:pt x="2258923" y="112623"/>
                  </a:lnTo>
                  <a:lnTo>
                    <a:pt x="2255621" y="103949"/>
                  </a:lnTo>
                  <a:lnTo>
                    <a:pt x="2251735" y="95580"/>
                  </a:lnTo>
                  <a:lnTo>
                    <a:pt x="2247519" y="87503"/>
                  </a:lnTo>
                  <a:lnTo>
                    <a:pt x="2260473" y="68973"/>
                  </a:lnTo>
                  <a:lnTo>
                    <a:pt x="2263775" y="65671"/>
                  </a:lnTo>
                  <a:lnTo>
                    <a:pt x="2262886" y="60833"/>
                  </a:lnTo>
                  <a:lnTo>
                    <a:pt x="2259711" y="57531"/>
                  </a:lnTo>
                  <a:lnTo>
                    <a:pt x="2251710" y="49530"/>
                  </a:lnTo>
                  <a:lnTo>
                    <a:pt x="2246744" y="44577"/>
                  </a:lnTo>
                  <a:lnTo>
                    <a:pt x="2234565" y="32385"/>
                  </a:lnTo>
                  <a:lnTo>
                    <a:pt x="2232787" y="30734"/>
                  </a:lnTo>
                  <a:lnTo>
                    <a:pt x="2230628" y="29845"/>
                  </a:lnTo>
                  <a:lnTo>
                    <a:pt x="2226564" y="29845"/>
                  </a:lnTo>
                  <a:lnTo>
                    <a:pt x="2224659" y="30480"/>
                  </a:lnTo>
                  <a:lnTo>
                    <a:pt x="2223262" y="31623"/>
                  </a:lnTo>
                  <a:lnTo>
                    <a:pt x="2203831" y="44577"/>
                  </a:lnTo>
                  <a:lnTo>
                    <a:pt x="2196211" y="40030"/>
                  </a:lnTo>
                  <a:lnTo>
                    <a:pt x="2188095" y="36093"/>
                  </a:lnTo>
                  <a:lnTo>
                    <a:pt x="2179523" y="32740"/>
                  </a:lnTo>
                  <a:lnTo>
                    <a:pt x="2170557" y="29972"/>
                  </a:lnTo>
                  <a:lnTo>
                    <a:pt x="2167788" y="17018"/>
                  </a:lnTo>
                  <a:lnTo>
                    <a:pt x="2165731" y="7366"/>
                  </a:lnTo>
                  <a:lnTo>
                    <a:pt x="2164080" y="3302"/>
                  </a:lnTo>
                  <a:lnTo>
                    <a:pt x="2161667" y="0"/>
                  </a:lnTo>
                  <a:lnTo>
                    <a:pt x="2116201" y="0"/>
                  </a:lnTo>
                  <a:lnTo>
                    <a:pt x="2112264" y="3302"/>
                  </a:lnTo>
                  <a:lnTo>
                    <a:pt x="2111375" y="7366"/>
                  </a:lnTo>
                  <a:lnTo>
                    <a:pt x="2107311" y="29972"/>
                  </a:lnTo>
                  <a:lnTo>
                    <a:pt x="2098395" y="32740"/>
                  </a:lnTo>
                  <a:lnTo>
                    <a:pt x="2089823" y="36093"/>
                  </a:lnTo>
                  <a:lnTo>
                    <a:pt x="2081707" y="40030"/>
                  </a:lnTo>
                  <a:lnTo>
                    <a:pt x="2074164" y="44577"/>
                  </a:lnTo>
                  <a:lnTo>
                    <a:pt x="2054733" y="31623"/>
                  </a:lnTo>
                  <a:lnTo>
                    <a:pt x="2052955" y="30226"/>
                  </a:lnTo>
                  <a:lnTo>
                    <a:pt x="2051177" y="29591"/>
                  </a:lnTo>
                  <a:lnTo>
                    <a:pt x="2047240" y="29591"/>
                  </a:lnTo>
                  <a:lnTo>
                    <a:pt x="2045208" y="30607"/>
                  </a:lnTo>
                  <a:lnTo>
                    <a:pt x="2043303" y="32385"/>
                  </a:lnTo>
                  <a:lnTo>
                    <a:pt x="2018157" y="57531"/>
                  </a:lnTo>
                  <a:lnTo>
                    <a:pt x="2014982" y="60833"/>
                  </a:lnTo>
                  <a:lnTo>
                    <a:pt x="2014982" y="65671"/>
                  </a:lnTo>
                  <a:lnTo>
                    <a:pt x="2017395" y="68973"/>
                  </a:lnTo>
                  <a:lnTo>
                    <a:pt x="2030349" y="88392"/>
                  </a:lnTo>
                  <a:lnTo>
                    <a:pt x="2026234" y="95948"/>
                  </a:lnTo>
                  <a:lnTo>
                    <a:pt x="2022538" y="104063"/>
                  </a:lnTo>
                  <a:lnTo>
                    <a:pt x="2019300" y="112636"/>
                  </a:lnTo>
                  <a:lnTo>
                    <a:pt x="2016633" y="121539"/>
                  </a:lnTo>
                  <a:lnTo>
                    <a:pt x="1993138" y="125603"/>
                  </a:lnTo>
                  <a:lnTo>
                    <a:pt x="1989074" y="126492"/>
                  </a:lnTo>
                  <a:lnTo>
                    <a:pt x="1985772" y="129667"/>
                  </a:lnTo>
                  <a:lnTo>
                    <a:pt x="1985772" y="170180"/>
                  </a:lnTo>
                  <a:lnTo>
                    <a:pt x="1987423" y="174244"/>
                  </a:lnTo>
                  <a:lnTo>
                    <a:pt x="1989836" y="178308"/>
                  </a:lnTo>
                  <a:lnTo>
                    <a:pt x="1993900" y="179197"/>
                  </a:lnTo>
                  <a:lnTo>
                    <a:pt x="2017395" y="183261"/>
                  </a:lnTo>
                  <a:lnTo>
                    <a:pt x="2020150" y="192176"/>
                  </a:lnTo>
                  <a:lnTo>
                    <a:pt x="2023503" y="200748"/>
                  </a:lnTo>
                  <a:lnTo>
                    <a:pt x="2027440" y="208864"/>
                  </a:lnTo>
                  <a:lnTo>
                    <a:pt x="2032000" y="216408"/>
                  </a:lnTo>
                  <a:lnTo>
                    <a:pt x="2018157" y="235839"/>
                  </a:lnTo>
                  <a:lnTo>
                    <a:pt x="2015744" y="239141"/>
                  </a:lnTo>
                  <a:lnTo>
                    <a:pt x="2016633" y="243967"/>
                  </a:lnTo>
                  <a:lnTo>
                    <a:pt x="2019808" y="247269"/>
                  </a:lnTo>
                  <a:lnTo>
                    <a:pt x="2044954" y="272415"/>
                  </a:lnTo>
                  <a:lnTo>
                    <a:pt x="2046732" y="274066"/>
                  </a:lnTo>
                  <a:lnTo>
                    <a:pt x="2048891" y="274955"/>
                  </a:lnTo>
                  <a:lnTo>
                    <a:pt x="2052701" y="274955"/>
                  </a:lnTo>
                  <a:lnTo>
                    <a:pt x="2054352" y="274320"/>
                  </a:lnTo>
                  <a:lnTo>
                    <a:pt x="2055495" y="273177"/>
                  </a:lnTo>
                  <a:lnTo>
                    <a:pt x="2074926" y="260223"/>
                  </a:lnTo>
                  <a:lnTo>
                    <a:pt x="2082863" y="264782"/>
                  </a:lnTo>
                  <a:lnTo>
                    <a:pt x="2091029" y="268719"/>
                  </a:lnTo>
                  <a:lnTo>
                    <a:pt x="2099652" y="272072"/>
                  </a:lnTo>
                  <a:lnTo>
                    <a:pt x="2108962" y="274828"/>
                  </a:lnTo>
                  <a:lnTo>
                    <a:pt x="2113026" y="297434"/>
                  </a:lnTo>
                  <a:lnTo>
                    <a:pt x="2113788" y="301498"/>
                  </a:lnTo>
                  <a:lnTo>
                    <a:pt x="2117090" y="304800"/>
                  </a:lnTo>
                  <a:lnTo>
                    <a:pt x="2161667" y="304800"/>
                  </a:lnTo>
                  <a:lnTo>
                    <a:pt x="2165731" y="301498"/>
                  </a:lnTo>
                  <a:lnTo>
                    <a:pt x="2166493" y="297434"/>
                  </a:lnTo>
                  <a:lnTo>
                    <a:pt x="2168385" y="286893"/>
                  </a:lnTo>
                  <a:lnTo>
                    <a:pt x="2170557" y="274828"/>
                  </a:lnTo>
                  <a:lnTo>
                    <a:pt x="2179523" y="272072"/>
                  </a:lnTo>
                  <a:lnTo>
                    <a:pt x="2188095" y="268719"/>
                  </a:lnTo>
                  <a:lnTo>
                    <a:pt x="2196211" y="264782"/>
                  </a:lnTo>
                  <a:lnTo>
                    <a:pt x="2203831" y="260223"/>
                  </a:lnTo>
                  <a:lnTo>
                    <a:pt x="2223262" y="273177"/>
                  </a:lnTo>
                  <a:lnTo>
                    <a:pt x="2225040" y="274574"/>
                  </a:lnTo>
                  <a:lnTo>
                    <a:pt x="2226818" y="275209"/>
                  </a:lnTo>
                  <a:lnTo>
                    <a:pt x="2230628" y="275209"/>
                  </a:lnTo>
                  <a:lnTo>
                    <a:pt x="2232787" y="274193"/>
                  </a:lnTo>
                  <a:lnTo>
                    <a:pt x="2246757" y="260223"/>
                  </a:lnTo>
                  <a:lnTo>
                    <a:pt x="2252472" y="254508"/>
                  </a:lnTo>
                  <a:lnTo>
                    <a:pt x="2259711" y="247269"/>
                  </a:lnTo>
                  <a:lnTo>
                    <a:pt x="2262886" y="243967"/>
                  </a:lnTo>
                  <a:lnTo>
                    <a:pt x="2262886" y="239141"/>
                  </a:lnTo>
                  <a:lnTo>
                    <a:pt x="2260473" y="235839"/>
                  </a:lnTo>
                  <a:lnTo>
                    <a:pt x="2247519" y="216408"/>
                  </a:lnTo>
                  <a:lnTo>
                    <a:pt x="2251735" y="208864"/>
                  </a:lnTo>
                  <a:lnTo>
                    <a:pt x="2255621" y="200748"/>
                  </a:lnTo>
                  <a:lnTo>
                    <a:pt x="2258923" y="192176"/>
                  </a:lnTo>
                  <a:lnTo>
                    <a:pt x="2261362" y="183261"/>
                  </a:lnTo>
                  <a:lnTo>
                    <a:pt x="2284730" y="179197"/>
                  </a:lnTo>
                  <a:lnTo>
                    <a:pt x="2288794" y="178308"/>
                  </a:lnTo>
                  <a:lnTo>
                    <a:pt x="2292096" y="175133"/>
                  </a:lnTo>
                  <a:lnTo>
                    <a:pt x="2292096" y="130556"/>
                  </a:lnTo>
                  <a:close/>
                </a:path>
              </a:pathLst>
            </a:custGeom>
            <a:solidFill>
              <a:srgbClr val="FFFFFF"/>
            </a:solidFill>
          </p:spPr>
          <p:txBody>
            <a:bodyPr wrap="square" lIns="0" tIns="0" rIns="0" bIns="0" rtlCol="0"/>
            <a:lstStyle/>
            <a:p>
              <a:endParaRPr/>
            </a:p>
          </p:txBody>
        </p:sp>
      </p:grpSp>
      <p:sp>
        <p:nvSpPr>
          <p:cNvPr id="26" name="object 26"/>
          <p:cNvSpPr txBox="1"/>
          <p:nvPr/>
        </p:nvSpPr>
        <p:spPr>
          <a:xfrm>
            <a:off x="679805" y="3227273"/>
            <a:ext cx="1684655" cy="300355"/>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720" algn="l"/>
              </a:tabLst>
            </a:pPr>
            <a:r>
              <a:rPr sz="1800" b="1" spc="-114" dirty="0">
                <a:solidFill>
                  <a:srgbClr val="D9D9D9"/>
                </a:solidFill>
                <a:latin typeface="Trebuchet MS"/>
                <a:cs typeface="Trebuchet MS"/>
              </a:rPr>
              <a:t>$2</a:t>
            </a:r>
            <a:r>
              <a:rPr sz="1800" b="1" spc="-80" dirty="0">
                <a:solidFill>
                  <a:srgbClr val="D9D9D9"/>
                </a:solidFill>
                <a:latin typeface="Trebuchet MS"/>
                <a:cs typeface="Trebuchet MS"/>
              </a:rPr>
              <a:t>.</a:t>
            </a:r>
            <a:r>
              <a:rPr sz="1800" b="1" spc="-50" dirty="0">
                <a:solidFill>
                  <a:srgbClr val="D9D9D9"/>
                </a:solidFill>
                <a:latin typeface="Trebuchet MS"/>
                <a:cs typeface="Trebuchet MS"/>
              </a:rPr>
              <a:t>70</a:t>
            </a:r>
            <a:r>
              <a:rPr sz="1800" b="1" spc="-130" dirty="0">
                <a:solidFill>
                  <a:srgbClr val="D9D9D9"/>
                </a:solidFill>
                <a:latin typeface="Trebuchet MS"/>
                <a:cs typeface="Trebuchet MS"/>
              </a:rPr>
              <a:t> </a:t>
            </a:r>
            <a:r>
              <a:rPr sz="1800" b="1" spc="135" dirty="0">
                <a:solidFill>
                  <a:srgbClr val="D9D9D9"/>
                </a:solidFill>
                <a:latin typeface="Trebuchet MS"/>
                <a:cs typeface="Trebuchet MS"/>
              </a:rPr>
              <a:t>/</a:t>
            </a:r>
            <a:r>
              <a:rPr sz="1800" b="1" spc="-150" dirty="0">
                <a:solidFill>
                  <a:srgbClr val="D9D9D9"/>
                </a:solidFill>
                <a:latin typeface="Trebuchet MS"/>
                <a:cs typeface="Trebuchet MS"/>
              </a:rPr>
              <a:t> </a:t>
            </a:r>
            <a:r>
              <a:rPr sz="1800" b="1" spc="-135" dirty="0">
                <a:solidFill>
                  <a:srgbClr val="D9D9D9"/>
                </a:solidFill>
                <a:latin typeface="Trebuchet MS"/>
                <a:cs typeface="Trebuchet MS"/>
              </a:rPr>
              <a:t>C</a:t>
            </a:r>
            <a:r>
              <a:rPr sz="1800" b="1" spc="-95" dirty="0">
                <a:solidFill>
                  <a:srgbClr val="D9D9D9"/>
                </a:solidFill>
                <a:latin typeface="Trebuchet MS"/>
                <a:cs typeface="Trebuchet MS"/>
              </a:rPr>
              <a:t>r</a:t>
            </a:r>
            <a:r>
              <a:rPr sz="1800" b="1" spc="-135" dirty="0">
                <a:solidFill>
                  <a:srgbClr val="D9D9D9"/>
                </a:solidFill>
                <a:latin typeface="Trebuchet MS"/>
                <a:cs typeface="Trebuchet MS"/>
              </a:rPr>
              <a:t>e</a:t>
            </a:r>
            <a:r>
              <a:rPr sz="1800" b="1" spc="-70" dirty="0">
                <a:solidFill>
                  <a:srgbClr val="D9D9D9"/>
                </a:solidFill>
                <a:latin typeface="Trebuchet MS"/>
                <a:cs typeface="Trebuchet MS"/>
              </a:rPr>
              <a:t>d</a:t>
            </a:r>
            <a:r>
              <a:rPr sz="1800" b="1" spc="-65" dirty="0">
                <a:solidFill>
                  <a:srgbClr val="D9D9D9"/>
                </a:solidFill>
                <a:latin typeface="Trebuchet MS"/>
                <a:cs typeface="Trebuchet MS"/>
              </a:rPr>
              <a:t>it</a:t>
            </a:r>
            <a:endParaRPr sz="1800">
              <a:latin typeface="Trebuchet MS"/>
              <a:cs typeface="Trebuchet MS"/>
            </a:endParaRPr>
          </a:p>
        </p:txBody>
      </p:sp>
      <p:sp>
        <p:nvSpPr>
          <p:cNvPr id="27" name="object 27"/>
          <p:cNvSpPr txBox="1"/>
          <p:nvPr/>
        </p:nvSpPr>
        <p:spPr>
          <a:xfrm>
            <a:off x="2660650" y="3219957"/>
            <a:ext cx="1369695" cy="299720"/>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720" algn="l"/>
              </a:tabLst>
            </a:pPr>
            <a:r>
              <a:rPr sz="1800" b="1" spc="-50" dirty="0">
                <a:solidFill>
                  <a:srgbClr val="D9D9D9"/>
                </a:solidFill>
                <a:latin typeface="Trebuchet MS"/>
                <a:cs typeface="Trebuchet MS"/>
              </a:rPr>
              <a:t>$4</a:t>
            </a:r>
            <a:r>
              <a:rPr sz="1800" b="1" spc="-140" dirty="0">
                <a:solidFill>
                  <a:srgbClr val="D9D9D9"/>
                </a:solidFill>
                <a:latin typeface="Trebuchet MS"/>
                <a:cs typeface="Trebuchet MS"/>
              </a:rPr>
              <a:t> </a:t>
            </a:r>
            <a:r>
              <a:rPr sz="1800" b="1" spc="135" dirty="0">
                <a:solidFill>
                  <a:srgbClr val="D9D9D9"/>
                </a:solidFill>
                <a:latin typeface="Trebuchet MS"/>
                <a:cs typeface="Trebuchet MS"/>
              </a:rPr>
              <a:t>/</a:t>
            </a:r>
            <a:r>
              <a:rPr sz="1800" b="1" spc="-150" dirty="0">
                <a:solidFill>
                  <a:srgbClr val="D9D9D9"/>
                </a:solidFill>
                <a:latin typeface="Trebuchet MS"/>
                <a:cs typeface="Trebuchet MS"/>
              </a:rPr>
              <a:t> </a:t>
            </a:r>
            <a:r>
              <a:rPr sz="1800" b="1" spc="-110" dirty="0">
                <a:solidFill>
                  <a:srgbClr val="D9D9D9"/>
                </a:solidFill>
                <a:latin typeface="Trebuchet MS"/>
                <a:cs typeface="Trebuchet MS"/>
              </a:rPr>
              <a:t>Cr</a:t>
            </a:r>
            <a:r>
              <a:rPr sz="1800" b="1" spc="-135" dirty="0">
                <a:solidFill>
                  <a:srgbClr val="D9D9D9"/>
                </a:solidFill>
                <a:latin typeface="Trebuchet MS"/>
                <a:cs typeface="Trebuchet MS"/>
              </a:rPr>
              <a:t>e</a:t>
            </a:r>
            <a:r>
              <a:rPr sz="1800" b="1" spc="-65" dirty="0">
                <a:solidFill>
                  <a:srgbClr val="D9D9D9"/>
                </a:solidFill>
                <a:latin typeface="Trebuchet MS"/>
                <a:cs typeface="Trebuchet MS"/>
              </a:rPr>
              <a:t>dit</a:t>
            </a:r>
            <a:endParaRPr sz="1800">
              <a:latin typeface="Trebuchet MS"/>
              <a:cs typeface="Trebuchet MS"/>
            </a:endParaRPr>
          </a:p>
        </p:txBody>
      </p:sp>
      <p:sp>
        <p:nvSpPr>
          <p:cNvPr id="28" name="object 28"/>
          <p:cNvSpPr txBox="1"/>
          <p:nvPr/>
        </p:nvSpPr>
        <p:spPr>
          <a:xfrm>
            <a:off x="4641850" y="3219957"/>
            <a:ext cx="1684655" cy="299720"/>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720" algn="l"/>
              </a:tabLst>
            </a:pPr>
            <a:r>
              <a:rPr sz="1800" b="1" spc="-80" dirty="0">
                <a:solidFill>
                  <a:srgbClr val="D9D9D9"/>
                </a:solidFill>
                <a:latin typeface="Trebuchet MS"/>
                <a:cs typeface="Trebuchet MS"/>
              </a:rPr>
              <a:t>$5.40</a:t>
            </a:r>
            <a:r>
              <a:rPr sz="1800" b="1" spc="-130" dirty="0">
                <a:solidFill>
                  <a:srgbClr val="D9D9D9"/>
                </a:solidFill>
                <a:latin typeface="Trebuchet MS"/>
                <a:cs typeface="Trebuchet MS"/>
              </a:rPr>
              <a:t> </a:t>
            </a:r>
            <a:r>
              <a:rPr sz="1800" b="1" spc="135" dirty="0">
                <a:solidFill>
                  <a:srgbClr val="D9D9D9"/>
                </a:solidFill>
                <a:latin typeface="Trebuchet MS"/>
                <a:cs typeface="Trebuchet MS"/>
              </a:rPr>
              <a:t>/</a:t>
            </a:r>
            <a:r>
              <a:rPr sz="1800" b="1" spc="-150" dirty="0">
                <a:solidFill>
                  <a:srgbClr val="D9D9D9"/>
                </a:solidFill>
                <a:latin typeface="Trebuchet MS"/>
                <a:cs typeface="Trebuchet MS"/>
              </a:rPr>
              <a:t> </a:t>
            </a:r>
            <a:r>
              <a:rPr sz="1800" b="1" spc="-110" dirty="0">
                <a:solidFill>
                  <a:srgbClr val="D9D9D9"/>
                </a:solidFill>
                <a:latin typeface="Trebuchet MS"/>
                <a:cs typeface="Trebuchet MS"/>
              </a:rPr>
              <a:t>Cr</a:t>
            </a:r>
            <a:r>
              <a:rPr sz="1800" b="1" spc="-135" dirty="0">
                <a:solidFill>
                  <a:srgbClr val="D9D9D9"/>
                </a:solidFill>
                <a:latin typeface="Trebuchet MS"/>
                <a:cs typeface="Trebuchet MS"/>
              </a:rPr>
              <a:t>e</a:t>
            </a:r>
            <a:r>
              <a:rPr sz="1800" b="1" spc="-65" dirty="0">
                <a:solidFill>
                  <a:srgbClr val="D9D9D9"/>
                </a:solidFill>
                <a:latin typeface="Trebuchet MS"/>
                <a:cs typeface="Trebuchet MS"/>
              </a:rPr>
              <a:t>dit</a:t>
            </a:r>
            <a:endParaRPr sz="1800">
              <a:latin typeface="Trebuchet MS"/>
              <a:cs typeface="Trebuchet MS"/>
            </a:endParaRPr>
          </a:p>
        </p:txBody>
      </p:sp>
      <p:sp>
        <p:nvSpPr>
          <p:cNvPr id="29" name="object 29"/>
          <p:cNvSpPr txBox="1"/>
          <p:nvPr/>
        </p:nvSpPr>
        <p:spPr>
          <a:xfrm>
            <a:off x="6591045" y="3226434"/>
            <a:ext cx="1956435" cy="269240"/>
          </a:xfrm>
          <a:prstGeom prst="rect">
            <a:avLst/>
          </a:prstGeom>
        </p:spPr>
        <p:txBody>
          <a:bodyPr vert="horz" wrap="square" lIns="0" tIns="12065" rIns="0" bIns="0" rtlCol="0">
            <a:spAutoFit/>
          </a:bodyPr>
          <a:lstStyle/>
          <a:p>
            <a:pPr marL="299085" indent="-287020">
              <a:lnSpc>
                <a:spcPct val="100000"/>
              </a:lnSpc>
              <a:spcBef>
                <a:spcPts val="95"/>
              </a:spcBef>
              <a:buClr>
                <a:srgbClr val="99D3FF"/>
              </a:buClr>
              <a:buFont typeface="Wingdings"/>
              <a:buChar char=""/>
              <a:tabLst>
                <a:tab pos="299085" algn="l"/>
                <a:tab pos="299720" algn="l"/>
              </a:tabLst>
            </a:pPr>
            <a:r>
              <a:rPr sz="1600" b="1" spc="-80" dirty="0">
                <a:solidFill>
                  <a:srgbClr val="D9D9D9"/>
                </a:solidFill>
                <a:latin typeface="Trebuchet MS"/>
                <a:cs typeface="Trebuchet MS"/>
              </a:rPr>
              <a:t>Con</a:t>
            </a:r>
            <a:r>
              <a:rPr sz="1600" b="1" spc="-60" dirty="0">
                <a:solidFill>
                  <a:srgbClr val="D9D9D9"/>
                </a:solidFill>
                <a:latin typeface="Trebuchet MS"/>
                <a:cs typeface="Trebuchet MS"/>
              </a:rPr>
              <a:t>t</a:t>
            </a:r>
            <a:r>
              <a:rPr sz="1600" b="1" spc="-70" dirty="0">
                <a:solidFill>
                  <a:srgbClr val="D9D9D9"/>
                </a:solidFill>
                <a:latin typeface="Trebuchet MS"/>
                <a:cs typeface="Trebuchet MS"/>
              </a:rPr>
              <a:t>act</a:t>
            </a:r>
            <a:r>
              <a:rPr sz="1600" b="1" spc="-110" dirty="0">
                <a:solidFill>
                  <a:srgbClr val="D9D9D9"/>
                </a:solidFill>
                <a:latin typeface="Trebuchet MS"/>
                <a:cs typeface="Trebuchet MS"/>
              </a:rPr>
              <a:t> </a:t>
            </a:r>
            <a:r>
              <a:rPr sz="1600" b="1" spc="-25" dirty="0">
                <a:solidFill>
                  <a:srgbClr val="D9D9D9"/>
                </a:solidFill>
                <a:latin typeface="Trebuchet MS"/>
                <a:cs typeface="Trebuchet MS"/>
              </a:rPr>
              <a:t>Snow</a:t>
            </a:r>
            <a:r>
              <a:rPr sz="1600" b="1" spc="-35" dirty="0">
                <a:solidFill>
                  <a:srgbClr val="D9D9D9"/>
                </a:solidFill>
                <a:latin typeface="Trebuchet MS"/>
                <a:cs typeface="Trebuchet MS"/>
              </a:rPr>
              <a:t>f</a:t>
            </a:r>
            <a:r>
              <a:rPr sz="1600" b="1" spc="-60" dirty="0">
                <a:solidFill>
                  <a:srgbClr val="D9D9D9"/>
                </a:solidFill>
                <a:latin typeface="Trebuchet MS"/>
                <a:cs typeface="Trebuchet MS"/>
              </a:rPr>
              <a:t>lake</a:t>
            </a:r>
            <a:endParaRPr sz="1600">
              <a:latin typeface="Trebuchet MS"/>
              <a:cs typeface="Trebuchet MS"/>
            </a:endParaRPr>
          </a:p>
        </p:txBody>
      </p:sp>
      <p:sp>
        <p:nvSpPr>
          <p:cNvPr id="30" name="object 30"/>
          <p:cNvSpPr txBox="1"/>
          <p:nvPr/>
        </p:nvSpPr>
        <p:spPr>
          <a:xfrm>
            <a:off x="2180970" y="4323689"/>
            <a:ext cx="1748789" cy="599440"/>
          </a:xfrm>
          <a:prstGeom prst="rect">
            <a:avLst/>
          </a:prstGeom>
        </p:spPr>
        <p:txBody>
          <a:bodyPr vert="horz" wrap="square" lIns="0" tIns="12700" rIns="0" bIns="0" rtlCol="0">
            <a:spAutoFit/>
          </a:bodyPr>
          <a:lstStyle/>
          <a:p>
            <a:pPr marL="12700">
              <a:lnSpc>
                <a:spcPct val="100000"/>
              </a:lnSpc>
              <a:spcBef>
                <a:spcPts val="100"/>
              </a:spcBef>
            </a:pPr>
            <a:r>
              <a:rPr sz="1400" b="1" spc="15" dirty="0">
                <a:solidFill>
                  <a:srgbClr val="00C3FF"/>
                </a:solidFill>
                <a:latin typeface="Trebuchet MS"/>
                <a:cs typeface="Trebuchet MS"/>
              </a:rPr>
              <a:t>R</a:t>
            </a:r>
            <a:r>
              <a:rPr sz="1400" b="1" spc="-35" dirty="0">
                <a:solidFill>
                  <a:srgbClr val="00C3FF"/>
                </a:solidFill>
                <a:latin typeface="Trebuchet MS"/>
                <a:cs typeface="Trebuchet MS"/>
              </a:rPr>
              <a:t>egi</a:t>
            </a:r>
            <a:r>
              <a:rPr sz="1400" b="1" spc="-55" dirty="0">
                <a:solidFill>
                  <a:srgbClr val="00C3FF"/>
                </a:solidFill>
                <a:latin typeface="Trebuchet MS"/>
                <a:cs typeface="Trebuchet MS"/>
              </a:rPr>
              <a:t>o</a:t>
            </a:r>
            <a:r>
              <a:rPr sz="1400" b="1" spc="-105" dirty="0">
                <a:solidFill>
                  <a:srgbClr val="00C3FF"/>
                </a:solidFill>
                <a:latin typeface="Trebuchet MS"/>
                <a:cs typeface="Trebuchet MS"/>
              </a:rPr>
              <a:t>n:</a:t>
            </a:r>
            <a:r>
              <a:rPr sz="1400" b="1" spc="-120" dirty="0">
                <a:solidFill>
                  <a:srgbClr val="00C3FF"/>
                </a:solidFill>
                <a:latin typeface="Trebuchet MS"/>
                <a:cs typeface="Trebuchet MS"/>
              </a:rPr>
              <a:t> </a:t>
            </a:r>
            <a:r>
              <a:rPr sz="1400" b="1" spc="-25" dirty="0">
                <a:solidFill>
                  <a:srgbClr val="00C3FF"/>
                </a:solidFill>
                <a:latin typeface="Trebuchet MS"/>
                <a:cs typeface="Trebuchet MS"/>
              </a:rPr>
              <a:t>EU</a:t>
            </a:r>
            <a:r>
              <a:rPr sz="1400" b="1" spc="-114" dirty="0">
                <a:solidFill>
                  <a:srgbClr val="00C3FF"/>
                </a:solidFill>
                <a:latin typeface="Trebuchet MS"/>
                <a:cs typeface="Trebuchet MS"/>
              </a:rPr>
              <a:t> </a:t>
            </a:r>
            <a:r>
              <a:rPr sz="1400" b="1" spc="-65" dirty="0">
                <a:solidFill>
                  <a:srgbClr val="00C3FF"/>
                </a:solidFill>
                <a:latin typeface="Trebuchet MS"/>
                <a:cs typeface="Trebuchet MS"/>
              </a:rPr>
              <a:t>(Fra</a:t>
            </a:r>
            <a:r>
              <a:rPr sz="1400" b="1" spc="-40" dirty="0">
                <a:solidFill>
                  <a:srgbClr val="00C3FF"/>
                </a:solidFill>
                <a:latin typeface="Trebuchet MS"/>
                <a:cs typeface="Trebuchet MS"/>
              </a:rPr>
              <a:t>nkf</a:t>
            </a:r>
            <a:r>
              <a:rPr sz="1400" b="1" spc="-45" dirty="0">
                <a:solidFill>
                  <a:srgbClr val="00C3FF"/>
                </a:solidFill>
                <a:latin typeface="Trebuchet MS"/>
                <a:cs typeface="Trebuchet MS"/>
              </a:rPr>
              <a:t>u</a:t>
            </a:r>
            <a:r>
              <a:rPr sz="1400" b="1" spc="-80" dirty="0">
                <a:solidFill>
                  <a:srgbClr val="00C3FF"/>
                </a:solidFill>
                <a:latin typeface="Trebuchet MS"/>
                <a:cs typeface="Trebuchet MS"/>
              </a:rPr>
              <a:t>r</a:t>
            </a:r>
            <a:r>
              <a:rPr sz="1400" b="1" spc="-45" dirty="0">
                <a:solidFill>
                  <a:srgbClr val="00C3FF"/>
                </a:solidFill>
                <a:latin typeface="Trebuchet MS"/>
                <a:cs typeface="Trebuchet MS"/>
              </a:rPr>
              <a:t>t</a:t>
            </a:r>
            <a:r>
              <a:rPr sz="1400" b="1" spc="-85" dirty="0">
                <a:solidFill>
                  <a:srgbClr val="00C3FF"/>
                </a:solidFill>
                <a:latin typeface="Trebuchet MS"/>
                <a:cs typeface="Trebuchet MS"/>
              </a:rPr>
              <a:t>)</a:t>
            </a:r>
            <a:endParaRPr sz="1400">
              <a:latin typeface="Trebuchet MS"/>
              <a:cs typeface="Trebuchet MS"/>
            </a:endParaRPr>
          </a:p>
          <a:p>
            <a:pPr marL="26670">
              <a:lnSpc>
                <a:spcPct val="100000"/>
              </a:lnSpc>
              <a:spcBef>
                <a:spcPts val="1155"/>
              </a:spcBef>
            </a:pPr>
            <a:r>
              <a:rPr sz="1400" b="1" spc="-20" dirty="0">
                <a:solidFill>
                  <a:srgbClr val="00C3FF"/>
                </a:solidFill>
                <a:latin typeface="Trebuchet MS"/>
                <a:cs typeface="Trebuchet MS"/>
              </a:rPr>
              <a:t>Pla</a:t>
            </a:r>
            <a:r>
              <a:rPr sz="1400" b="1" spc="-30" dirty="0">
                <a:solidFill>
                  <a:srgbClr val="00C3FF"/>
                </a:solidFill>
                <a:latin typeface="Trebuchet MS"/>
                <a:cs typeface="Trebuchet MS"/>
              </a:rPr>
              <a:t>tf</a:t>
            </a:r>
            <a:r>
              <a:rPr sz="1400" b="1" spc="-75" dirty="0">
                <a:solidFill>
                  <a:srgbClr val="00C3FF"/>
                </a:solidFill>
                <a:latin typeface="Trebuchet MS"/>
                <a:cs typeface="Trebuchet MS"/>
              </a:rPr>
              <a:t>orm:</a:t>
            </a:r>
            <a:r>
              <a:rPr sz="1400" b="1" spc="-140" dirty="0">
                <a:solidFill>
                  <a:srgbClr val="00C3FF"/>
                </a:solidFill>
                <a:latin typeface="Trebuchet MS"/>
                <a:cs typeface="Trebuchet MS"/>
              </a:rPr>
              <a:t> </a:t>
            </a:r>
            <a:r>
              <a:rPr sz="1400" b="1" spc="-50" dirty="0">
                <a:solidFill>
                  <a:srgbClr val="00C3FF"/>
                </a:solidFill>
                <a:latin typeface="Trebuchet MS"/>
                <a:cs typeface="Trebuchet MS"/>
              </a:rPr>
              <a:t>A</a:t>
            </a:r>
            <a:r>
              <a:rPr sz="1400" b="1" spc="60" dirty="0">
                <a:solidFill>
                  <a:srgbClr val="00C3FF"/>
                </a:solidFill>
                <a:latin typeface="Trebuchet MS"/>
                <a:cs typeface="Trebuchet MS"/>
              </a:rPr>
              <a:t>WS</a:t>
            </a:r>
            <a:endParaRPr sz="1400">
              <a:latin typeface="Trebuchet MS"/>
              <a:cs typeface="Trebuchet MS"/>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1335" y="418338"/>
            <a:ext cx="4021454" cy="513715"/>
          </a:xfrm>
          <a:prstGeom prst="rect">
            <a:avLst/>
          </a:prstGeom>
        </p:spPr>
        <p:txBody>
          <a:bodyPr vert="horz" wrap="square" lIns="0" tIns="13335" rIns="0" bIns="0" rtlCol="0">
            <a:spAutoFit/>
          </a:bodyPr>
          <a:lstStyle/>
          <a:p>
            <a:pPr marL="12700">
              <a:lnSpc>
                <a:spcPct val="100000"/>
              </a:lnSpc>
              <a:spcBef>
                <a:spcPts val="105"/>
              </a:spcBef>
            </a:pPr>
            <a:r>
              <a:rPr spc="-5" dirty="0"/>
              <a:t>Virtual</a:t>
            </a:r>
            <a:r>
              <a:rPr spc="-20" dirty="0"/>
              <a:t> </a:t>
            </a:r>
            <a:r>
              <a:rPr dirty="0"/>
              <a:t>Warehouse</a:t>
            </a:r>
            <a:r>
              <a:rPr spc="-25" dirty="0"/>
              <a:t> </a:t>
            </a:r>
            <a:r>
              <a:rPr spc="-5" dirty="0"/>
              <a:t>Sizes</a:t>
            </a:r>
          </a:p>
        </p:txBody>
      </p:sp>
      <p:sp>
        <p:nvSpPr>
          <p:cNvPr id="3" name="object 3"/>
          <p:cNvSpPr txBox="1"/>
          <p:nvPr/>
        </p:nvSpPr>
        <p:spPr>
          <a:xfrm>
            <a:off x="1685670" y="2183333"/>
            <a:ext cx="252095"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00C3FF"/>
                </a:solidFill>
                <a:latin typeface="Trebuchet MS"/>
                <a:cs typeface="Trebuchet MS"/>
              </a:rPr>
              <a:t>XS</a:t>
            </a:r>
            <a:endParaRPr sz="1600">
              <a:latin typeface="Trebuchet MS"/>
              <a:cs typeface="Trebuchet MS"/>
            </a:endParaRPr>
          </a:p>
        </p:txBody>
      </p:sp>
      <p:sp>
        <p:nvSpPr>
          <p:cNvPr id="4" name="object 4"/>
          <p:cNvSpPr txBox="1"/>
          <p:nvPr/>
        </p:nvSpPr>
        <p:spPr>
          <a:xfrm>
            <a:off x="1750822" y="2817698"/>
            <a:ext cx="135890" cy="269240"/>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00C3FF"/>
                </a:solidFill>
                <a:latin typeface="Trebuchet MS"/>
                <a:cs typeface="Trebuchet MS"/>
              </a:rPr>
              <a:t>S</a:t>
            </a:r>
            <a:endParaRPr sz="1600">
              <a:latin typeface="Trebuchet MS"/>
              <a:cs typeface="Trebuchet MS"/>
            </a:endParaRPr>
          </a:p>
        </p:txBody>
      </p:sp>
      <p:sp>
        <p:nvSpPr>
          <p:cNvPr id="5" name="object 5"/>
          <p:cNvSpPr txBox="1"/>
          <p:nvPr/>
        </p:nvSpPr>
        <p:spPr>
          <a:xfrm>
            <a:off x="1737486" y="3425190"/>
            <a:ext cx="199390" cy="269240"/>
          </a:xfrm>
          <a:prstGeom prst="rect">
            <a:avLst/>
          </a:prstGeom>
        </p:spPr>
        <p:txBody>
          <a:bodyPr vert="horz" wrap="square" lIns="0" tIns="12065" rIns="0" bIns="0" rtlCol="0">
            <a:spAutoFit/>
          </a:bodyPr>
          <a:lstStyle/>
          <a:p>
            <a:pPr marL="12700">
              <a:lnSpc>
                <a:spcPct val="100000"/>
              </a:lnSpc>
              <a:spcBef>
                <a:spcPts val="95"/>
              </a:spcBef>
            </a:pPr>
            <a:r>
              <a:rPr sz="1600" b="1" spc="175" dirty="0">
                <a:solidFill>
                  <a:srgbClr val="00C3FF"/>
                </a:solidFill>
                <a:latin typeface="Trebuchet MS"/>
                <a:cs typeface="Trebuchet MS"/>
              </a:rPr>
              <a:t>M</a:t>
            </a:r>
            <a:endParaRPr sz="1600">
              <a:latin typeface="Trebuchet MS"/>
              <a:cs typeface="Trebuchet MS"/>
            </a:endParaRPr>
          </a:p>
        </p:txBody>
      </p:sp>
      <p:grpSp>
        <p:nvGrpSpPr>
          <p:cNvPr id="6" name="object 6"/>
          <p:cNvGrpSpPr/>
          <p:nvPr/>
        </p:nvGrpSpPr>
        <p:grpSpPr>
          <a:xfrm>
            <a:off x="2055876" y="2045169"/>
            <a:ext cx="1902460" cy="2022475"/>
            <a:chOff x="2055876" y="2045169"/>
            <a:chExt cx="1902460" cy="2022475"/>
          </a:xfrm>
        </p:grpSpPr>
        <p:pic>
          <p:nvPicPr>
            <p:cNvPr id="7" name="object 7"/>
            <p:cNvPicPr/>
            <p:nvPr/>
          </p:nvPicPr>
          <p:blipFill>
            <a:blip r:embed="rId2" cstate="print"/>
            <a:stretch>
              <a:fillRect/>
            </a:stretch>
          </p:blipFill>
          <p:spPr>
            <a:xfrm>
              <a:off x="2055876" y="2045169"/>
              <a:ext cx="749807" cy="784898"/>
            </a:xfrm>
            <a:prstGeom prst="rect">
              <a:avLst/>
            </a:prstGeom>
          </p:spPr>
        </p:pic>
        <p:pic>
          <p:nvPicPr>
            <p:cNvPr id="8" name="object 8"/>
            <p:cNvPicPr/>
            <p:nvPr/>
          </p:nvPicPr>
          <p:blipFill>
            <a:blip r:embed="rId3" cstate="print"/>
            <a:stretch>
              <a:fillRect/>
            </a:stretch>
          </p:blipFill>
          <p:spPr>
            <a:xfrm>
              <a:off x="2324862" y="2189226"/>
              <a:ext cx="230124" cy="266700"/>
            </a:xfrm>
            <a:prstGeom prst="rect">
              <a:avLst/>
            </a:prstGeom>
          </p:spPr>
        </p:pic>
        <p:sp>
          <p:nvSpPr>
            <p:cNvPr id="9" name="object 9"/>
            <p:cNvSpPr/>
            <p:nvPr/>
          </p:nvSpPr>
          <p:spPr>
            <a:xfrm>
              <a:off x="2324862" y="2189226"/>
              <a:ext cx="230504" cy="266700"/>
            </a:xfrm>
            <a:custGeom>
              <a:avLst/>
              <a:gdLst/>
              <a:ahLst/>
              <a:cxnLst/>
              <a:rect l="l" t="t" r="r" b="b"/>
              <a:pathLst>
                <a:path w="230505" h="266700">
                  <a:moveTo>
                    <a:pt x="115062" y="266700"/>
                  </a:moveTo>
                  <a:lnTo>
                    <a:pt x="0" y="200025"/>
                  </a:lnTo>
                  <a:lnTo>
                    <a:pt x="0" y="66675"/>
                  </a:lnTo>
                  <a:lnTo>
                    <a:pt x="115062" y="0"/>
                  </a:lnTo>
                  <a:lnTo>
                    <a:pt x="230124" y="66675"/>
                  </a:lnTo>
                  <a:lnTo>
                    <a:pt x="230124" y="200025"/>
                  </a:lnTo>
                  <a:lnTo>
                    <a:pt x="115062" y="266700"/>
                  </a:lnTo>
                  <a:close/>
                </a:path>
              </a:pathLst>
            </a:custGeom>
            <a:ln w="19050">
              <a:solidFill>
                <a:srgbClr val="00C3FF"/>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2055876" y="3282696"/>
              <a:ext cx="749807" cy="784898"/>
            </a:xfrm>
            <a:prstGeom prst="rect">
              <a:avLst/>
            </a:prstGeom>
          </p:spPr>
        </p:pic>
        <p:pic>
          <p:nvPicPr>
            <p:cNvPr id="11" name="object 11"/>
            <p:cNvPicPr/>
            <p:nvPr/>
          </p:nvPicPr>
          <p:blipFill>
            <a:blip r:embed="rId3" cstate="print"/>
            <a:stretch>
              <a:fillRect/>
            </a:stretch>
          </p:blipFill>
          <p:spPr>
            <a:xfrm>
              <a:off x="2324862" y="3426713"/>
              <a:ext cx="230124" cy="266700"/>
            </a:xfrm>
            <a:prstGeom prst="rect">
              <a:avLst/>
            </a:prstGeom>
          </p:spPr>
        </p:pic>
        <p:sp>
          <p:nvSpPr>
            <p:cNvPr id="12" name="object 12"/>
            <p:cNvSpPr/>
            <p:nvPr/>
          </p:nvSpPr>
          <p:spPr>
            <a:xfrm>
              <a:off x="2324862" y="3426713"/>
              <a:ext cx="230504" cy="266700"/>
            </a:xfrm>
            <a:custGeom>
              <a:avLst/>
              <a:gdLst/>
              <a:ahLst/>
              <a:cxnLst/>
              <a:rect l="l" t="t" r="r" b="b"/>
              <a:pathLst>
                <a:path w="230505" h="266700">
                  <a:moveTo>
                    <a:pt x="115062" y="266700"/>
                  </a:moveTo>
                  <a:lnTo>
                    <a:pt x="0" y="200025"/>
                  </a:lnTo>
                  <a:lnTo>
                    <a:pt x="0" y="66675"/>
                  </a:lnTo>
                  <a:lnTo>
                    <a:pt x="115062" y="0"/>
                  </a:lnTo>
                  <a:lnTo>
                    <a:pt x="230124" y="66675"/>
                  </a:lnTo>
                  <a:lnTo>
                    <a:pt x="230124" y="200025"/>
                  </a:lnTo>
                  <a:lnTo>
                    <a:pt x="115062" y="266700"/>
                  </a:lnTo>
                  <a:close/>
                </a:path>
              </a:pathLst>
            </a:custGeom>
            <a:ln w="19050">
              <a:solidFill>
                <a:srgbClr val="00C3FF"/>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2439924" y="3282696"/>
              <a:ext cx="749807" cy="784898"/>
            </a:xfrm>
            <a:prstGeom prst="rect">
              <a:avLst/>
            </a:prstGeom>
          </p:spPr>
        </p:pic>
        <p:pic>
          <p:nvPicPr>
            <p:cNvPr id="14" name="object 14"/>
            <p:cNvPicPr/>
            <p:nvPr/>
          </p:nvPicPr>
          <p:blipFill>
            <a:blip r:embed="rId3" cstate="print"/>
            <a:stretch>
              <a:fillRect/>
            </a:stretch>
          </p:blipFill>
          <p:spPr>
            <a:xfrm>
              <a:off x="2708910" y="3426713"/>
              <a:ext cx="230123" cy="266700"/>
            </a:xfrm>
            <a:prstGeom prst="rect">
              <a:avLst/>
            </a:prstGeom>
          </p:spPr>
        </p:pic>
        <p:sp>
          <p:nvSpPr>
            <p:cNvPr id="15" name="object 15"/>
            <p:cNvSpPr/>
            <p:nvPr/>
          </p:nvSpPr>
          <p:spPr>
            <a:xfrm>
              <a:off x="2708910" y="3426713"/>
              <a:ext cx="230504" cy="266700"/>
            </a:xfrm>
            <a:custGeom>
              <a:avLst/>
              <a:gdLst/>
              <a:ahLst/>
              <a:cxnLst/>
              <a:rect l="l" t="t" r="r" b="b"/>
              <a:pathLst>
                <a:path w="230505" h="266700">
                  <a:moveTo>
                    <a:pt x="115062" y="266700"/>
                  </a:moveTo>
                  <a:lnTo>
                    <a:pt x="0" y="200025"/>
                  </a:lnTo>
                  <a:lnTo>
                    <a:pt x="0" y="66675"/>
                  </a:lnTo>
                  <a:lnTo>
                    <a:pt x="115062" y="0"/>
                  </a:lnTo>
                  <a:lnTo>
                    <a:pt x="230123" y="66675"/>
                  </a:lnTo>
                  <a:lnTo>
                    <a:pt x="230123" y="200025"/>
                  </a:lnTo>
                  <a:lnTo>
                    <a:pt x="115062" y="266700"/>
                  </a:lnTo>
                  <a:close/>
                </a:path>
              </a:pathLst>
            </a:custGeom>
            <a:ln w="19050">
              <a:solidFill>
                <a:srgbClr val="00C3FF"/>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2823972" y="3282696"/>
              <a:ext cx="749808" cy="784898"/>
            </a:xfrm>
            <a:prstGeom prst="rect">
              <a:avLst/>
            </a:prstGeom>
          </p:spPr>
        </p:pic>
        <p:pic>
          <p:nvPicPr>
            <p:cNvPr id="17" name="object 17"/>
            <p:cNvPicPr/>
            <p:nvPr/>
          </p:nvPicPr>
          <p:blipFill>
            <a:blip r:embed="rId4" cstate="print"/>
            <a:stretch>
              <a:fillRect/>
            </a:stretch>
          </p:blipFill>
          <p:spPr>
            <a:xfrm>
              <a:off x="3092958" y="3426713"/>
              <a:ext cx="230124" cy="266700"/>
            </a:xfrm>
            <a:prstGeom prst="rect">
              <a:avLst/>
            </a:prstGeom>
          </p:spPr>
        </p:pic>
        <p:sp>
          <p:nvSpPr>
            <p:cNvPr id="18" name="object 18"/>
            <p:cNvSpPr/>
            <p:nvPr/>
          </p:nvSpPr>
          <p:spPr>
            <a:xfrm>
              <a:off x="3092958" y="3426713"/>
              <a:ext cx="230504" cy="266700"/>
            </a:xfrm>
            <a:custGeom>
              <a:avLst/>
              <a:gdLst/>
              <a:ahLst/>
              <a:cxnLst/>
              <a:rect l="l" t="t" r="r" b="b"/>
              <a:pathLst>
                <a:path w="230504" h="266700">
                  <a:moveTo>
                    <a:pt x="115062" y="266700"/>
                  </a:moveTo>
                  <a:lnTo>
                    <a:pt x="0" y="200025"/>
                  </a:lnTo>
                  <a:lnTo>
                    <a:pt x="0" y="66675"/>
                  </a:lnTo>
                  <a:lnTo>
                    <a:pt x="115062" y="0"/>
                  </a:lnTo>
                  <a:lnTo>
                    <a:pt x="230124" y="66675"/>
                  </a:lnTo>
                  <a:lnTo>
                    <a:pt x="230124" y="200025"/>
                  </a:lnTo>
                  <a:lnTo>
                    <a:pt x="115062" y="266700"/>
                  </a:lnTo>
                  <a:close/>
                </a:path>
              </a:pathLst>
            </a:custGeom>
            <a:ln w="19050">
              <a:solidFill>
                <a:srgbClr val="00C3FF"/>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3208020" y="3282696"/>
              <a:ext cx="749807" cy="784898"/>
            </a:xfrm>
            <a:prstGeom prst="rect">
              <a:avLst/>
            </a:prstGeom>
          </p:spPr>
        </p:pic>
        <p:pic>
          <p:nvPicPr>
            <p:cNvPr id="20" name="object 20"/>
            <p:cNvPicPr/>
            <p:nvPr/>
          </p:nvPicPr>
          <p:blipFill>
            <a:blip r:embed="rId3" cstate="print"/>
            <a:stretch>
              <a:fillRect/>
            </a:stretch>
          </p:blipFill>
          <p:spPr>
            <a:xfrm>
              <a:off x="3477006" y="3426713"/>
              <a:ext cx="230124" cy="266700"/>
            </a:xfrm>
            <a:prstGeom prst="rect">
              <a:avLst/>
            </a:prstGeom>
          </p:spPr>
        </p:pic>
        <p:sp>
          <p:nvSpPr>
            <p:cNvPr id="21" name="object 21"/>
            <p:cNvSpPr/>
            <p:nvPr/>
          </p:nvSpPr>
          <p:spPr>
            <a:xfrm>
              <a:off x="3477006" y="3426713"/>
              <a:ext cx="230504" cy="266700"/>
            </a:xfrm>
            <a:custGeom>
              <a:avLst/>
              <a:gdLst/>
              <a:ahLst/>
              <a:cxnLst/>
              <a:rect l="l" t="t" r="r" b="b"/>
              <a:pathLst>
                <a:path w="230504" h="266700">
                  <a:moveTo>
                    <a:pt x="115062" y="266700"/>
                  </a:moveTo>
                  <a:lnTo>
                    <a:pt x="0" y="200025"/>
                  </a:lnTo>
                  <a:lnTo>
                    <a:pt x="0" y="66675"/>
                  </a:lnTo>
                  <a:lnTo>
                    <a:pt x="115062" y="0"/>
                  </a:lnTo>
                  <a:lnTo>
                    <a:pt x="230124" y="66675"/>
                  </a:lnTo>
                  <a:lnTo>
                    <a:pt x="230124" y="200025"/>
                  </a:lnTo>
                  <a:lnTo>
                    <a:pt x="115062" y="266700"/>
                  </a:lnTo>
                  <a:close/>
                </a:path>
              </a:pathLst>
            </a:custGeom>
            <a:ln w="19050">
              <a:solidFill>
                <a:srgbClr val="00C3FF"/>
              </a:solidFill>
            </a:ln>
          </p:spPr>
          <p:txBody>
            <a:bodyPr wrap="square" lIns="0" tIns="0" rIns="0" bIns="0" rtlCol="0"/>
            <a:lstStyle/>
            <a:p>
              <a:endParaRPr/>
            </a:p>
          </p:txBody>
        </p:sp>
        <p:pic>
          <p:nvPicPr>
            <p:cNvPr id="22" name="object 22"/>
            <p:cNvPicPr/>
            <p:nvPr/>
          </p:nvPicPr>
          <p:blipFill>
            <a:blip r:embed="rId5" cstate="print"/>
            <a:stretch>
              <a:fillRect/>
            </a:stretch>
          </p:blipFill>
          <p:spPr>
            <a:xfrm>
              <a:off x="2055876" y="2653347"/>
              <a:ext cx="749807" cy="783399"/>
            </a:xfrm>
            <a:prstGeom prst="rect">
              <a:avLst/>
            </a:prstGeom>
          </p:spPr>
        </p:pic>
        <p:pic>
          <p:nvPicPr>
            <p:cNvPr id="23" name="object 23"/>
            <p:cNvPicPr/>
            <p:nvPr/>
          </p:nvPicPr>
          <p:blipFill>
            <a:blip r:embed="rId6" cstate="print"/>
            <a:stretch>
              <a:fillRect/>
            </a:stretch>
          </p:blipFill>
          <p:spPr>
            <a:xfrm>
              <a:off x="2324862" y="2797302"/>
              <a:ext cx="230124" cy="265175"/>
            </a:xfrm>
            <a:prstGeom prst="rect">
              <a:avLst/>
            </a:prstGeom>
          </p:spPr>
        </p:pic>
        <p:sp>
          <p:nvSpPr>
            <p:cNvPr id="24" name="object 24"/>
            <p:cNvSpPr/>
            <p:nvPr/>
          </p:nvSpPr>
          <p:spPr>
            <a:xfrm>
              <a:off x="2324862" y="2797302"/>
              <a:ext cx="230504" cy="265430"/>
            </a:xfrm>
            <a:custGeom>
              <a:avLst/>
              <a:gdLst/>
              <a:ahLst/>
              <a:cxnLst/>
              <a:rect l="l" t="t" r="r" b="b"/>
              <a:pathLst>
                <a:path w="230505"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25" name="object 25"/>
            <p:cNvPicPr/>
            <p:nvPr/>
          </p:nvPicPr>
          <p:blipFill>
            <a:blip r:embed="rId5" cstate="print"/>
            <a:stretch>
              <a:fillRect/>
            </a:stretch>
          </p:blipFill>
          <p:spPr>
            <a:xfrm>
              <a:off x="2400300" y="2659443"/>
              <a:ext cx="749807" cy="783399"/>
            </a:xfrm>
            <a:prstGeom prst="rect">
              <a:avLst/>
            </a:prstGeom>
          </p:spPr>
        </p:pic>
        <p:pic>
          <p:nvPicPr>
            <p:cNvPr id="26" name="object 26"/>
            <p:cNvPicPr/>
            <p:nvPr/>
          </p:nvPicPr>
          <p:blipFill>
            <a:blip r:embed="rId7" cstate="print"/>
            <a:stretch>
              <a:fillRect/>
            </a:stretch>
          </p:blipFill>
          <p:spPr>
            <a:xfrm>
              <a:off x="2669286" y="2803398"/>
              <a:ext cx="230124" cy="265175"/>
            </a:xfrm>
            <a:prstGeom prst="rect">
              <a:avLst/>
            </a:prstGeom>
          </p:spPr>
        </p:pic>
        <p:sp>
          <p:nvSpPr>
            <p:cNvPr id="27" name="object 27"/>
            <p:cNvSpPr/>
            <p:nvPr/>
          </p:nvSpPr>
          <p:spPr>
            <a:xfrm>
              <a:off x="2669286" y="2803398"/>
              <a:ext cx="230504" cy="265430"/>
            </a:xfrm>
            <a:custGeom>
              <a:avLst/>
              <a:gdLst/>
              <a:ahLst/>
              <a:cxnLst/>
              <a:rect l="l" t="t" r="r" b="b"/>
              <a:pathLst>
                <a:path w="230505"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grpSp>
      <p:grpSp>
        <p:nvGrpSpPr>
          <p:cNvPr id="28" name="object 28"/>
          <p:cNvGrpSpPr/>
          <p:nvPr/>
        </p:nvGrpSpPr>
        <p:grpSpPr>
          <a:xfrm>
            <a:off x="4828032" y="1927923"/>
            <a:ext cx="3423285" cy="1917700"/>
            <a:chOff x="4828032" y="1927923"/>
            <a:chExt cx="3423285" cy="1917700"/>
          </a:xfrm>
        </p:grpSpPr>
        <p:pic>
          <p:nvPicPr>
            <p:cNvPr id="29" name="object 29"/>
            <p:cNvPicPr/>
            <p:nvPr/>
          </p:nvPicPr>
          <p:blipFill>
            <a:blip r:embed="rId5" cstate="print"/>
            <a:stretch>
              <a:fillRect/>
            </a:stretch>
          </p:blipFill>
          <p:spPr>
            <a:xfrm>
              <a:off x="4837176" y="1927923"/>
              <a:ext cx="749808" cy="783399"/>
            </a:xfrm>
            <a:prstGeom prst="rect">
              <a:avLst/>
            </a:prstGeom>
          </p:spPr>
        </p:pic>
        <p:pic>
          <p:nvPicPr>
            <p:cNvPr id="30" name="object 30"/>
            <p:cNvPicPr/>
            <p:nvPr/>
          </p:nvPicPr>
          <p:blipFill>
            <a:blip r:embed="rId8" cstate="print"/>
            <a:stretch>
              <a:fillRect/>
            </a:stretch>
          </p:blipFill>
          <p:spPr>
            <a:xfrm>
              <a:off x="5106162" y="2071877"/>
              <a:ext cx="230124" cy="265176"/>
            </a:xfrm>
            <a:prstGeom prst="rect">
              <a:avLst/>
            </a:prstGeom>
          </p:spPr>
        </p:pic>
        <p:sp>
          <p:nvSpPr>
            <p:cNvPr id="31" name="object 31"/>
            <p:cNvSpPr/>
            <p:nvPr/>
          </p:nvSpPr>
          <p:spPr>
            <a:xfrm>
              <a:off x="5106162" y="2071877"/>
              <a:ext cx="230504" cy="265430"/>
            </a:xfrm>
            <a:custGeom>
              <a:avLst/>
              <a:gdLst/>
              <a:ahLst/>
              <a:cxnLst/>
              <a:rect l="l" t="t" r="r" b="b"/>
              <a:pathLst>
                <a:path w="230504" h="265430">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32" name="object 32"/>
            <p:cNvPicPr/>
            <p:nvPr/>
          </p:nvPicPr>
          <p:blipFill>
            <a:blip r:embed="rId5" cstate="print"/>
            <a:stretch>
              <a:fillRect/>
            </a:stretch>
          </p:blipFill>
          <p:spPr>
            <a:xfrm>
              <a:off x="5221224" y="1927923"/>
              <a:ext cx="749808" cy="783399"/>
            </a:xfrm>
            <a:prstGeom prst="rect">
              <a:avLst/>
            </a:prstGeom>
          </p:spPr>
        </p:pic>
        <p:pic>
          <p:nvPicPr>
            <p:cNvPr id="33" name="object 33"/>
            <p:cNvPicPr/>
            <p:nvPr/>
          </p:nvPicPr>
          <p:blipFill>
            <a:blip r:embed="rId8" cstate="print"/>
            <a:stretch>
              <a:fillRect/>
            </a:stretch>
          </p:blipFill>
          <p:spPr>
            <a:xfrm>
              <a:off x="5490210" y="2071877"/>
              <a:ext cx="230124" cy="265176"/>
            </a:xfrm>
            <a:prstGeom prst="rect">
              <a:avLst/>
            </a:prstGeom>
          </p:spPr>
        </p:pic>
        <p:sp>
          <p:nvSpPr>
            <p:cNvPr id="34" name="object 34"/>
            <p:cNvSpPr/>
            <p:nvPr/>
          </p:nvSpPr>
          <p:spPr>
            <a:xfrm>
              <a:off x="5490210" y="2071877"/>
              <a:ext cx="230504" cy="265430"/>
            </a:xfrm>
            <a:custGeom>
              <a:avLst/>
              <a:gdLst/>
              <a:ahLst/>
              <a:cxnLst/>
              <a:rect l="l" t="t" r="r" b="b"/>
              <a:pathLst>
                <a:path w="230504" h="265430">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35" name="object 35"/>
            <p:cNvPicPr/>
            <p:nvPr/>
          </p:nvPicPr>
          <p:blipFill>
            <a:blip r:embed="rId5" cstate="print"/>
            <a:stretch>
              <a:fillRect/>
            </a:stretch>
          </p:blipFill>
          <p:spPr>
            <a:xfrm>
              <a:off x="5605272" y="1927923"/>
              <a:ext cx="749808" cy="783399"/>
            </a:xfrm>
            <a:prstGeom prst="rect">
              <a:avLst/>
            </a:prstGeom>
          </p:spPr>
        </p:pic>
        <p:pic>
          <p:nvPicPr>
            <p:cNvPr id="36" name="object 36"/>
            <p:cNvPicPr/>
            <p:nvPr/>
          </p:nvPicPr>
          <p:blipFill>
            <a:blip r:embed="rId9" cstate="print"/>
            <a:stretch>
              <a:fillRect/>
            </a:stretch>
          </p:blipFill>
          <p:spPr>
            <a:xfrm>
              <a:off x="5874258" y="2071877"/>
              <a:ext cx="230124" cy="265176"/>
            </a:xfrm>
            <a:prstGeom prst="rect">
              <a:avLst/>
            </a:prstGeom>
          </p:spPr>
        </p:pic>
        <p:sp>
          <p:nvSpPr>
            <p:cNvPr id="37" name="object 37"/>
            <p:cNvSpPr/>
            <p:nvPr/>
          </p:nvSpPr>
          <p:spPr>
            <a:xfrm>
              <a:off x="5874258" y="2071877"/>
              <a:ext cx="230504" cy="265430"/>
            </a:xfrm>
            <a:custGeom>
              <a:avLst/>
              <a:gdLst/>
              <a:ahLst/>
              <a:cxnLst/>
              <a:rect l="l" t="t" r="r" b="b"/>
              <a:pathLst>
                <a:path w="230504" h="265430">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38" name="object 38"/>
            <p:cNvPicPr/>
            <p:nvPr/>
          </p:nvPicPr>
          <p:blipFill>
            <a:blip r:embed="rId5" cstate="print"/>
            <a:stretch>
              <a:fillRect/>
            </a:stretch>
          </p:blipFill>
          <p:spPr>
            <a:xfrm>
              <a:off x="5990844" y="1927923"/>
              <a:ext cx="749807" cy="783399"/>
            </a:xfrm>
            <a:prstGeom prst="rect">
              <a:avLst/>
            </a:prstGeom>
          </p:spPr>
        </p:pic>
        <p:pic>
          <p:nvPicPr>
            <p:cNvPr id="39" name="object 39"/>
            <p:cNvPicPr/>
            <p:nvPr/>
          </p:nvPicPr>
          <p:blipFill>
            <a:blip r:embed="rId9" cstate="print"/>
            <a:stretch>
              <a:fillRect/>
            </a:stretch>
          </p:blipFill>
          <p:spPr>
            <a:xfrm>
              <a:off x="6259830" y="2071877"/>
              <a:ext cx="230124" cy="265176"/>
            </a:xfrm>
            <a:prstGeom prst="rect">
              <a:avLst/>
            </a:prstGeom>
          </p:spPr>
        </p:pic>
        <p:sp>
          <p:nvSpPr>
            <p:cNvPr id="40" name="object 40"/>
            <p:cNvSpPr/>
            <p:nvPr/>
          </p:nvSpPr>
          <p:spPr>
            <a:xfrm>
              <a:off x="6259830" y="2071877"/>
              <a:ext cx="230504" cy="265430"/>
            </a:xfrm>
            <a:custGeom>
              <a:avLst/>
              <a:gdLst/>
              <a:ahLst/>
              <a:cxnLst/>
              <a:rect l="l" t="t" r="r" b="b"/>
              <a:pathLst>
                <a:path w="230504" h="265430">
                  <a:moveTo>
                    <a:pt x="115062" y="265176"/>
                  </a:moveTo>
                  <a:lnTo>
                    <a:pt x="0" y="198882"/>
                  </a:lnTo>
                  <a:lnTo>
                    <a:pt x="0" y="66294"/>
                  </a:lnTo>
                  <a:lnTo>
                    <a:pt x="115062" y="0"/>
                  </a:lnTo>
                  <a:lnTo>
                    <a:pt x="230124" y="66294"/>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41" name="object 41"/>
            <p:cNvPicPr/>
            <p:nvPr/>
          </p:nvPicPr>
          <p:blipFill>
            <a:blip r:embed="rId5" cstate="print"/>
            <a:stretch>
              <a:fillRect/>
            </a:stretch>
          </p:blipFill>
          <p:spPr>
            <a:xfrm>
              <a:off x="4837176" y="2241867"/>
              <a:ext cx="749808" cy="783399"/>
            </a:xfrm>
            <a:prstGeom prst="rect">
              <a:avLst/>
            </a:prstGeom>
          </p:spPr>
        </p:pic>
        <p:pic>
          <p:nvPicPr>
            <p:cNvPr id="42" name="object 42"/>
            <p:cNvPicPr/>
            <p:nvPr/>
          </p:nvPicPr>
          <p:blipFill>
            <a:blip r:embed="rId6" cstate="print"/>
            <a:stretch>
              <a:fillRect/>
            </a:stretch>
          </p:blipFill>
          <p:spPr>
            <a:xfrm>
              <a:off x="5106162" y="2385821"/>
              <a:ext cx="230124" cy="265175"/>
            </a:xfrm>
            <a:prstGeom prst="rect">
              <a:avLst/>
            </a:prstGeom>
          </p:spPr>
        </p:pic>
        <p:sp>
          <p:nvSpPr>
            <p:cNvPr id="43" name="object 43"/>
            <p:cNvSpPr/>
            <p:nvPr/>
          </p:nvSpPr>
          <p:spPr>
            <a:xfrm>
              <a:off x="5106162" y="2385821"/>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44" name="object 44"/>
            <p:cNvPicPr/>
            <p:nvPr/>
          </p:nvPicPr>
          <p:blipFill>
            <a:blip r:embed="rId5" cstate="print"/>
            <a:stretch>
              <a:fillRect/>
            </a:stretch>
          </p:blipFill>
          <p:spPr>
            <a:xfrm>
              <a:off x="5221224" y="2241867"/>
              <a:ext cx="749808" cy="783399"/>
            </a:xfrm>
            <a:prstGeom prst="rect">
              <a:avLst/>
            </a:prstGeom>
          </p:spPr>
        </p:pic>
        <p:pic>
          <p:nvPicPr>
            <p:cNvPr id="45" name="object 45"/>
            <p:cNvPicPr/>
            <p:nvPr/>
          </p:nvPicPr>
          <p:blipFill>
            <a:blip r:embed="rId6" cstate="print"/>
            <a:stretch>
              <a:fillRect/>
            </a:stretch>
          </p:blipFill>
          <p:spPr>
            <a:xfrm>
              <a:off x="5490210" y="2385821"/>
              <a:ext cx="230124" cy="265175"/>
            </a:xfrm>
            <a:prstGeom prst="rect">
              <a:avLst/>
            </a:prstGeom>
          </p:spPr>
        </p:pic>
        <p:sp>
          <p:nvSpPr>
            <p:cNvPr id="46" name="object 46"/>
            <p:cNvSpPr/>
            <p:nvPr/>
          </p:nvSpPr>
          <p:spPr>
            <a:xfrm>
              <a:off x="5490210" y="2385821"/>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47" name="object 47"/>
            <p:cNvPicPr/>
            <p:nvPr/>
          </p:nvPicPr>
          <p:blipFill>
            <a:blip r:embed="rId5" cstate="print"/>
            <a:stretch>
              <a:fillRect/>
            </a:stretch>
          </p:blipFill>
          <p:spPr>
            <a:xfrm>
              <a:off x="5605272" y="2241867"/>
              <a:ext cx="749808" cy="783399"/>
            </a:xfrm>
            <a:prstGeom prst="rect">
              <a:avLst/>
            </a:prstGeom>
          </p:spPr>
        </p:pic>
        <p:pic>
          <p:nvPicPr>
            <p:cNvPr id="48" name="object 48"/>
            <p:cNvPicPr/>
            <p:nvPr/>
          </p:nvPicPr>
          <p:blipFill>
            <a:blip r:embed="rId10" cstate="print"/>
            <a:stretch>
              <a:fillRect/>
            </a:stretch>
          </p:blipFill>
          <p:spPr>
            <a:xfrm>
              <a:off x="5874258" y="2385821"/>
              <a:ext cx="230124" cy="265175"/>
            </a:xfrm>
            <a:prstGeom prst="rect">
              <a:avLst/>
            </a:prstGeom>
          </p:spPr>
        </p:pic>
        <p:sp>
          <p:nvSpPr>
            <p:cNvPr id="49" name="object 49"/>
            <p:cNvSpPr/>
            <p:nvPr/>
          </p:nvSpPr>
          <p:spPr>
            <a:xfrm>
              <a:off x="5874258" y="2385821"/>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50" name="object 50"/>
            <p:cNvPicPr/>
            <p:nvPr/>
          </p:nvPicPr>
          <p:blipFill>
            <a:blip r:embed="rId5" cstate="print"/>
            <a:stretch>
              <a:fillRect/>
            </a:stretch>
          </p:blipFill>
          <p:spPr>
            <a:xfrm>
              <a:off x="5990844" y="2241867"/>
              <a:ext cx="749807" cy="783399"/>
            </a:xfrm>
            <a:prstGeom prst="rect">
              <a:avLst/>
            </a:prstGeom>
          </p:spPr>
        </p:pic>
        <p:pic>
          <p:nvPicPr>
            <p:cNvPr id="51" name="object 51"/>
            <p:cNvPicPr/>
            <p:nvPr/>
          </p:nvPicPr>
          <p:blipFill>
            <a:blip r:embed="rId10" cstate="print"/>
            <a:stretch>
              <a:fillRect/>
            </a:stretch>
          </p:blipFill>
          <p:spPr>
            <a:xfrm>
              <a:off x="6259830" y="2385821"/>
              <a:ext cx="230124" cy="265175"/>
            </a:xfrm>
            <a:prstGeom prst="rect">
              <a:avLst/>
            </a:prstGeom>
          </p:spPr>
        </p:pic>
        <p:sp>
          <p:nvSpPr>
            <p:cNvPr id="52" name="object 52"/>
            <p:cNvSpPr/>
            <p:nvPr/>
          </p:nvSpPr>
          <p:spPr>
            <a:xfrm>
              <a:off x="6259830" y="2385821"/>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53" name="object 53"/>
            <p:cNvPicPr/>
            <p:nvPr/>
          </p:nvPicPr>
          <p:blipFill>
            <a:blip r:embed="rId5" cstate="print"/>
            <a:stretch>
              <a:fillRect/>
            </a:stretch>
          </p:blipFill>
          <p:spPr>
            <a:xfrm>
              <a:off x="4828032" y="2749359"/>
              <a:ext cx="749808" cy="783399"/>
            </a:xfrm>
            <a:prstGeom prst="rect">
              <a:avLst/>
            </a:prstGeom>
          </p:spPr>
        </p:pic>
        <p:pic>
          <p:nvPicPr>
            <p:cNvPr id="54" name="object 54"/>
            <p:cNvPicPr/>
            <p:nvPr/>
          </p:nvPicPr>
          <p:blipFill>
            <a:blip r:embed="rId11" cstate="print"/>
            <a:stretch>
              <a:fillRect/>
            </a:stretch>
          </p:blipFill>
          <p:spPr>
            <a:xfrm>
              <a:off x="5097018" y="2893313"/>
              <a:ext cx="230124" cy="265175"/>
            </a:xfrm>
            <a:prstGeom prst="rect">
              <a:avLst/>
            </a:prstGeom>
          </p:spPr>
        </p:pic>
        <p:sp>
          <p:nvSpPr>
            <p:cNvPr id="55" name="object 55"/>
            <p:cNvSpPr/>
            <p:nvPr/>
          </p:nvSpPr>
          <p:spPr>
            <a:xfrm>
              <a:off x="5097018" y="2893313"/>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56" name="object 56"/>
            <p:cNvPicPr/>
            <p:nvPr/>
          </p:nvPicPr>
          <p:blipFill>
            <a:blip r:embed="rId5" cstate="print"/>
            <a:stretch>
              <a:fillRect/>
            </a:stretch>
          </p:blipFill>
          <p:spPr>
            <a:xfrm>
              <a:off x="5213604" y="2749359"/>
              <a:ext cx="749808" cy="783399"/>
            </a:xfrm>
            <a:prstGeom prst="rect">
              <a:avLst/>
            </a:prstGeom>
          </p:spPr>
        </p:pic>
        <p:pic>
          <p:nvPicPr>
            <p:cNvPr id="57" name="object 57"/>
            <p:cNvPicPr/>
            <p:nvPr/>
          </p:nvPicPr>
          <p:blipFill>
            <a:blip r:embed="rId12" cstate="print"/>
            <a:stretch>
              <a:fillRect/>
            </a:stretch>
          </p:blipFill>
          <p:spPr>
            <a:xfrm>
              <a:off x="5482590" y="2893313"/>
              <a:ext cx="230124" cy="265175"/>
            </a:xfrm>
            <a:prstGeom prst="rect">
              <a:avLst/>
            </a:prstGeom>
          </p:spPr>
        </p:pic>
        <p:sp>
          <p:nvSpPr>
            <p:cNvPr id="58" name="object 58"/>
            <p:cNvSpPr/>
            <p:nvPr/>
          </p:nvSpPr>
          <p:spPr>
            <a:xfrm>
              <a:off x="5482590" y="2893313"/>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59" name="object 59"/>
            <p:cNvPicPr/>
            <p:nvPr/>
          </p:nvPicPr>
          <p:blipFill>
            <a:blip r:embed="rId5" cstate="print"/>
            <a:stretch>
              <a:fillRect/>
            </a:stretch>
          </p:blipFill>
          <p:spPr>
            <a:xfrm>
              <a:off x="5597652" y="2749359"/>
              <a:ext cx="749808" cy="783399"/>
            </a:xfrm>
            <a:prstGeom prst="rect">
              <a:avLst/>
            </a:prstGeom>
          </p:spPr>
        </p:pic>
        <p:pic>
          <p:nvPicPr>
            <p:cNvPr id="60" name="object 60"/>
            <p:cNvPicPr/>
            <p:nvPr/>
          </p:nvPicPr>
          <p:blipFill>
            <a:blip r:embed="rId13" cstate="print"/>
            <a:stretch>
              <a:fillRect/>
            </a:stretch>
          </p:blipFill>
          <p:spPr>
            <a:xfrm>
              <a:off x="5866638" y="2893313"/>
              <a:ext cx="230124" cy="265175"/>
            </a:xfrm>
            <a:prstGeom prst="rect">
              <a:avLst/>
            </a:prstGeom>
          </p:spPr>
        </p:pic>
        <p:sp>
          <p:nvSpPr>
            <p:cNvPr id="61" name="object 61"/>
            <p:cNvSpPr/>
            <p:nvPr/>
          </p:nvSpPr>
          <p:spPr>
            <a:xfrm>
              <a:off x="5866638" y="2893313"/>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62" name="object 62"/>
            <p:cNvPicPr/>
            <p:nvPr/>
          </p:nvPicPr>
          <p:blipFill>
            <a:blip r:embed="rId5" cstate="print"/>
            <a:stretch>
              <a:fillRect/>
            </a:stretch>
          </p:blipFill>
          <p:spPr>
            <a:xfrm>
              <a:off x="5981700" y="2749359"/>
              <a:ext cx="749807" cy="783399"/>
            </a:xfrm>
            <a:prstGeom prst="rect">
              <a:avLst/>
            </a:prstGeom>
          </p:spPr>
        </p:pic>
        <p:pic>
          <p:nvPicPr>
            <p:cNvPr id="63" name="object 63"/>
            <p:cNvPicPr/>
            <p:nvPr/>
          </p:nvPicPr>
          <p:blipFill>
            <a:blip r:embed="rId12" cstate="print"/>
            <a:stretch>
              <a:fillRect/>
            </a:stretch>
          </p:blipFill>
          <p:spPr>
            <a:xfrm>
              <a:off x="6250686" y="2893313"/>
              <a:ext cx="230124" cy="265175"/>
            </a:xfrm>
            <a:prstGeom prst="rect">
              <a:avLst/>
            </a:prstGeom>
          </p:spPr>
        </p:pic>
        <p:sp>
          <p:nvSpPr>
            <p:cNvPr id="64" name="object 64"/>
            <p:cNvSpPr/>
            <p:nvPr/>
          </p:nvSpPr>
          <p:spPr>
            <a:xfrm>
              <a:off x="6250686" y="2893313"/>
              <a:ext cx="230504" cy="265430"/>
            </a:xfrm>
            <a:custGeom>
              <a:avLst/>
              <a:gdLst/>
              <a:ahLst/>
              <a:cxnLst/>
              <a:rect l="l" t="t" r="r" b="b"/>
              <a:pathLst>
                <a:path w="230504" h="265430">
                  <a:moveTo>
                    <a:pt x="115062" y="265175"/>
                  </a:moveTo>
                  <a:lnTo>
                    <a:pt x="0" y="198881"/>
                  </a:lnTo>
                  <a:lnTo>
                    <a:pt x="0" y="66293"/>
                  </a:lnTo>
                  <a:lnTo>
                    <a:pt x="115062" y="0"/>
                  </a:lnTo>
                  <a:lnTo>
                    <a:pt x="230124" y="66293"/>
                  </a:lnTo>
                  <a:lnTo>
                    <a:pt x="230124" y="198881"/>
                  </a:lnTo>
                  <a:lnTo>
                    <a:pt x="115062" y="265175"/>
                  </a:lnTo>
                  <a:close/>
                </a:path>
              </a:pathLst>
            </a:custGeom>
            <a:ln w="19050">
              <a:solidFill>
                <a:srgbClr val="00C3FF"/>
              </a:solidFill>
            </a:ln>
          </p:spPr>
          <p:txBody>
            <a:bodyPr wrap="square" lIns="0" tIns="0" rIns="0" bIns="0" rtlCol="0"/>
            <a:lstStyle/>
            <a:p>
              <a:endParaRPr/>
            </a:p>
          </p:txBody>
        </p:sp>
        <p:pic>
          <p:nvPicPr>
            <p:cNvPr id="65" name="object 65"/>
            <p:cNvPicPr/>
            <p:nvPr/>
          </p:nvPicPr>
          <p:blipFill>
            <a:blip r:embed="rId5" cstate="print"/>
            <a:stretch>
              <a:fillRect/>
            </a:stretch>
          </p:blipFill>
          <p:spPr>
            <a:xfrm>
              <a:off x="4843272" y="3061779"/>
              <a:ext cx="749808" cy="783399"/>
            </a:xfrm>
            <a:prstGeom prst="rect">
              <a:avLst/>
            </a:prstGeom>
          </p:spPr>
        </p:pic>
        <p:pic>
          <p:nvPicPr>
            <p:cNvPr id="66" name="object 66"/>
            <p:cNvPicPr/>
            <p:nvPr/>
          </p:nvPicPr>
          <p:blipFill>
            <a:blip r:embed="rId9" cstate="print"/>
            <a:stretch>
              <a:fillRect/>
            </a:stretch>
          </p:blipFill>
          <p:spPr>
            <a:xfrm>
              <a:off x="5112258" y="3205733"/>
              <a:ext cx="230124" cy="265176"/>
            </a:xfrm>
            <a:prstGeom prst="rect">
              <a:avLst/>
            </a:prstGeom>
          </p:spPr>
        </p:pic>
        <p:sp>
          <p:nvSpPr>
            <p:cNvPr id="67" name="object 67"/>
            <p:cNvSpPr/>
            <p:nvPr/>
          </p:nvSpPr>
          <p:spPr>
            <a:xfrm>
              <a:off x="5112258" y="3205733"/>
              <a:ext cx="230504" cy="265430"/>
            </a:xfrm>
            <a:custGeom>
              <a:avLst/>
              <a:gdLst/>
              <a:ahLst/>
              <a:cxnLst/>
              <a:rect l="l" t="t" r="r" b="b"/>
              <a:pathLst>
                <a:path w="230504" h="265429">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68" name="object 68"/>
            <p:cNvPicPr/>
            <p:nvPr/>
          </p:nvPicPr>
          <p:blipFill>
            <a:blip r:embed="rId5" cstate="print"/>
            <a:stretch>
              <a:fillRect/>
            </a:stretch>
          </p:blipFill>
          <p:spPr>
            <a:xfrm>
              <a:off x="5228844" y="3061779"/>
              <a:ext cx="749808" cy="783399"/>
            </a:xfrm>
            <a:prstGeom prst="rect">
              <a:avLst/>
            </a:prstGeom>
          </p:spPr>
        </p:pic>
        <p:pic>
          <p:nvPicPr>
            <p:cNvPr id="69" name="object 69"/>
            <p:cNvPicPr/>
            <p:nvPr/>
          </p:nvPicPr>
          <p:blipFill>
            <a:blip r:embed="rId9" cstate="print"/>
            <a:stretch>
              <a:fillRect/>
            </a:stretch>
          </p:blipFill>
          <p:spPr>
            <a:xfrm>
              <a:off x="5497830" y="3205733"/>
              <a:ext cx="230124" cy="265176"/>
            </a:xfrm>
            <a:prstGeom prst="rect">
              <a:avLst/>
            </a:prstGeom>
          </p:spPr>
        </p:pic>
        <p:sp>
          <p:nvSpPr>
            <p:cNvPr id="70" name="object 70"/>
            <p:cNvSpPr/>
            <p:nvPr/>
          </p:nvSpPr>
          <p:spPr>
            <a:xfrm>
              <a:off x="5497830" y="3205733"/>
              <a:ext cx="230504" cy="265430"/>
            </a:xfrm>
            <a:custGeom>
              <a:avLst/>
              <a:gdLst/>
              <a:ahLst/>
              <a:cxnLst/>
              <a:rect l="l" t="t" r="r" b="b"/>
              <a:pathLst>
                <a:path w="230504" h="265429">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71" name="object 71"/>
            <p:cNvPicPr/>
            <p:nvPr/>
          </p:nvPicPr>
          <p:blipFill>
            <a:blip r:embed="rId5" cstate="print"/>
            <a:stretch>
              <a:fillRect/>
            </a:stretch>
          </p:blipFill>
          <p:spPr>
            <a:xfrm>
              <a:off x="5612892" y="3061779"/>
              <a:ext cx="749808" cy="783399"/>
            </a:xfrm>
            <a:prstGeom prst="rect">
              <a:avLst/>
            </a:prstGeom>
          </p:spPr>
        </p:pic>
        <p:pic>
          <p:nvPicPr>
            <p:cNvPr id="72" name="object 72"/>
            <p:cNvPicPr/>
            <p:nvPr/>
          </p:nvPicPr>
          <p:blipFill>
            <a:blip r:embed="rId14" cstate="print"/>
            <a:stretch>
              <a:fillRect/>
            </a:stretch>
          </p:blipFill>
          <p:spPr>
            <a:xfrm>
              <a:off x="5881878" y="3205733"/>
              <a:ext cx="230124" cy="265176"/>
            </a:xfrm>
            <a:prstGeom prst="rect">
              <a:avLst/>
            </a:prstGeom>
          </p:spPr>
        </p:pic>
        <p:sp>
          <p:nvSpPr>
            <p:cNvPr id="73" name="object 73"/>
            <p:cNvSpPr/>
            <p:nvPr/>
          </p:nvSpPr>
          <p:spPr>
            <a:xfrm>
              <a:off x="5881878" y="3205733"/>
              <a:ext cx="230504" cy="265430"/>
            </a:xfrm>
            <a:custGeom>
              <a:avLst/>
              <a:gdLst/>
              <a:ahLst/>
              <a:cxnLst/>
              <a:rect l="l" t="t" r="r" b="b"/>
              <a:pathLst>
                <a:path w="230504" h="265429">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74" name="object 74"/>
            <p:cNvPicPr/>
            <p:nvPr/>
          </p:nvPicPr>
          <p:blipFill>
            <a:blip r:embed="rId5" cstate="print"/>
            <a:stretch>
              <a:fillRect/>
            </a:stretch>
          </p:blipFill>
          <p:spPr>
            <a:xfrm>
              <a:off x="5996940" y="3061779"/>
              <a:ext cx="749808" cy="783399"/>
            </a:xfrm>
            <a:prstGeom prst="rect">
              <a:avLst/>
            </a:prstGeom>
          </p:spPr>
        </p:pic>
        <p:pic>
          <p:nvPicPr>
            <p:cNvPr id="75" name="object 75"/>
            <p:cNvPicPr/>
            <p:nvPr/>
          </p:nvPicPr>
          <p:blipFill>
            <a:blip r:embed="rId8" cstate="print"/>
            <a:stretch>
              <a:fillRect/>
            </a:stretch>
          </p:blipFill>
          <p:spPr>
            <a:xfrm>
              <a:off x="6265926" y="3205733"/>
              <a:ext cx="230124" cy="265176"/>
            </a:xfrm>
            <a:prstGeom prst="rect">
              <a:avLst/>
            </a:prstGeom>
          </p:spPr>
        </p:pic>
        <p:sp>
          <p:nvSpPr>
            <p:cNvPr id="76" name="object 76"/>
            <p:cNvSpPr/>
            <p:nvPr/>
          </p:nvSpPr>
          <p:spPr>
            <a:xfrm>
              <a:off x="6265926" y="3205733"/>
              <a:ext cx="230504" cy="265430"/>
            </a:xfrm>
            <a:custGeom>
              <a:avLst/>
              <a:gdLst/>
              <a:ahLst/>
              <a:cxnLst/>
              <a:rect l="l" t="t" r="r" b="b"/>
              <a:pathLst>
                <a:path w="230504" h="265429">
                  <a:moveTo>
                    <a:pt x="115062" y="265176"/>
                  </a:moveTo>
                  <a:lnTo>
                    <a:pt x="0" y="198882"/>
                  </a:lnTo>
                  <a:lnTo>
                    <a:pt x="0" y="66293"/>
                  </a:lnTo>
                  <a:lnTo>
                    <a:pt x="115062" y="0"/>
                  </a:lnTo>
                  <a:lnTo>
                    <a:pt x="230124" y="66293"/>
                  </a:lnTo>
                  <a:lnTo>
                    <a:pt x="230124" y="198882"/>
                  </a:lnTo>
                  <a:lnTo>
                    <a:pt x="115062" y="265176"/>
                  </a:lnTo>
                  <a:close/>
                </a:path>
              </a:pathLst>
            </a:custGeom>
            <a:ln w="19050">
              <a:solidFill>
                <a:srgbClr val="00C3FF"/>
              </a:solidFill>
            </a:ln>
          </p:spPr>
          <p:txBody>
            <a:bodyPr wrap="square" lIns="0" tIns="0" rIns="0" bIns="0" rtlCol="0"/>
            <a:lstStyle/>
            <a:p>
              <a:endParaRPr/>
            </a:p>
          </p:txBody>
        </p:sp>
        <p:pic>
          <p:nvPicPr>
            <p:cNvPr id="77" name="object 77"/>
            <p:cNvPicPr/>
            <p:nvPr/>
          </p:nvPicPr>
          <p:blipFill>
            <a:blip r:embed="rId5" cstate="print"/>
            <a:stretch>
              <a:fillRect/>
            </a:stretch>
          </p:blipFill>
          <p:spPr>
            <a:xfrm>
              <a:off x="6347460" y="2749359"/>
              <a:ext cx="749808" cy="783399"/>
            </a:xfrm>
            <a:prstGeom prst="rect">
              <a:avLst/>
            </a:prstGeom>
          </p:spPr>
        </p:pic>
        <p:pic>
          <p:nvPicPr>
            <p:cNvPr id="78" name="object 78"/>
            <p:cNvPicPr/>
            <p:nvPr/>
          </p:nvPicPr>
          <p:blipFill>
            <a:blip r:embed="rId11" cstate="print"/>
            <a:stretch>
              <a:fillRect/>
            </a:stretch>
          </p:blipFill>
          <p:spPr>
            <a:xfrm>
              <a:off x="6616446" y="2893313"/>
              <a:ext cx="230124" cy="265175"/>
            </a:xfrm>
            <a:prstGeom prst="rect">
              <a:avLst/>
            </a:prstGeom>
          </p:spPr>
        </p:pic>
        <p:sp>
          <p:nvSpPr>
            <p:cNvPr id="79" name="object 79"/>
            <p:cNvSpPr/>
            <p:nvPr/>
          </p:nvSpPr>
          <p:spPr>
            <a:xfrm>
              <a:off x="6616446" y="2893313"/>
              <a:ext cx="230504" cy="265430"/>
            </a:xfrm>
            <a:custGeom>
              <a:avLst/>
              <a:gdLst/>
              <a:ahLst/>
              <a:cxnLst/>
              <a:rect l="l" t="t" r="r" b="b"/>
              <a:pathLst>
                <a:path w="230504" h="265430">
                  <a:moveTo>
                    <a:pt x="115061" y="265175"/>
                  </a:moveTo>
                  <a:lnTo>
                    <a:pt x="0" y="198881"/>
                  </a:lnTo>
                  <a:lnTo>
                    <a:pt x="0" y="66293"/>
                  </a:lnTo>
                  <a:lnTo>
                    <a:pt x="115061" y="0"/>
                  </a:lnTo>
                  <a:lnTo>
                    <a:pt x="230124" y="66293"/>
                  </a:lnTo>
                  <a:lnTo>
                    <a:pt x="230124" y="198881"/>
                  </a:lnTo>
                  <a:lnTo>
                    <a:pt x="115061" y="265175"/>
                  </a:lnTo>
                  <a:close/>
                </a:path>
              </a:pathLst>
            </a:custGeom>
            <a:ln w="19050">
              <a:solidFill>
                <a:srgbClr val="00C3FF"/>
              </a:solidFill>
            </a:ln>
          </p:spPr>
          <p:txBody>
            <a:bodyPr wrap="square" lIns="0" tIns="0" rIns="0" bIns="0" rtlCol="0"/>
            <a:lstStyle/>
            <a:p>
              <a:endParaRPr/>
            </a:p>
          </p:txBody>
        </p:sp>
        <p:pic>
          <p:nvPicPr>
            <p:cNvPr id="80" name="object 80"/>
            <p:cNvPicPr/>
            <p:nvPr/>
          </p:nvPicPr>
          <p:blipFill>
            <a:blip r:embed="rId5" cstate="print"/>
            <a:stretch>
              <a:fillRect/>
            </a:stretch>
          </p:blipFill>
          <p:spPr>
            <a:xfrm>
              <a:off x="6731508" y="2749359"/>
              <a:ext cx="749807" cy="783399"/>
            </a:xfrm>
            <a:prstGeom prst="rect">
              <a:avLst/>
            </a:prstGeom>
          </p:spPr>
        </p:pic>
        <p:pic>
          <p:nvPicPr>
            <p:cNvPr id="81" name="object 81"/>
            <p:cNvPicPr/>
            <p:nvPr/>
          </p:nvPicPr>
          <p:blipFill>
            <a:blip r:embed="rId15" cstate="print"/>
            <a:stretch>
              <a:fillRect/>
            </a:stretch>
          </p:blipFill>
          <p:spPr>
            <a:xfrm>
              <a:off x="7000494" y="2893313"/>
              <a:ext cx="230124" cy="265175"/>
            </a:xfrm>
            <a:prstGeom prst="rect">
              <a:avLst/>
            </a:prstGeom>
          </p:spPr>
        </p:pic>
        <p:sp>
          <p:nvSpPr>
            <p:cNvPr id="82" name="object 82"/>
            <p:cNvSpPr/>
            <p:nvPr/>
          </p:nvSpPr>
          <p:spPr>
            <a:xfrm>
              <a:off x="7000494" y="2893313"/>
              <a:ext cx="230504" cy="265430"/>
            </a:xfrm>
            <a:custGeom>
              <a:avLst/>
              <a:gdLst/>
              <a:ahLst/>
              <a:cxnLst/>
              <a:rect l="l" t="t" r="r" b="b"/>
              <a:pathLst>
                <a:path w="230504" h="265430">
                  <a:moveTo>
                    <a:pt x="115061" y="265175"/>
                  </a:moveTo>
                  <a:lnTo>
                    <a:pt x="0" y="198881"/>
                  </a:lnTo>
                  <a:lnTo>
                    <a:pt x="0" y="66293"/>
                  </a:lnTo>
                  <a:lnTo>
                    <a:pt x="115061" y="0"/>
                  </a:lnTo>
                  <a:lnTo>
                    <a:pt x="230124" y="66293"/>
                  </a:lnTo>
                  <a:lnTo>
                    <a:pt x="230124" y="198881"/>
                  </a:lnTo>
                  <a:lnTo>
                    <a:pt x="115061" y="265175"/>
                  </a:lnTo>
                  <a:close/>
                </a:path>
              </a:pathLst>
            </a:custGeom>
            <a:ln w="19050">
              <a:solidFill>
                <a:srgbClr val="00C3FF"/>
              </a:solidFill>
            </a:ln>
          </p:spPr>
          <p:txBody>
            <a:bodyPr wrap="square" lIns="0" tIns="0" rIns="0" bIns="0" rtlCol="0"/>
            <a:lstStyle/>
            <a:p>
              <a:endParaRPr/>
            </a:p>
          </p:txBody>
        </p:sp>
        <p:pic>
          <p:nvPicPr>
            <p:cNvPr id="83" name="object 83"/>
            <p:cNvPicPr/>
            <p:nvPr/>
          </p:nvPicPr>
          <p:blipFill>
            <a:blip r:embed="rId5" cstate="print"/>
            <a:stretch>
              <a:fillRect/>
            </a:stretch>
          </p:blipFill>
          <p:spPr>
            <a:xfrm>
              <a:off x="7115555" y="2749359"/>
              <a:ext cx="749807" cy="783399"/>
            </a:xfrm>
            <a:prstGeom prst="rect">
              <a:avLst/>
            </a:prstGeom>
          </p:spPr>
        </p:pic>
        <p:pic>
          <p:nvPicPr>
            <p:cNvPr id="84" name="object 84"/>
            <p:cNvPicPr/>
            <p:nvPr/>
          </p:nvPicPr>
          <p:blipFill>
            <a:blip r:embed="rId13" cstate="print"/>
            <a:stretch>
              <a:fillRect/>
            </a:stretch>
          </p:blipFill>
          <p:spPr>
            <a:xfrm>
              <a:off x="7384542" y="2893313"/>
              <a:ext cx="230124" cy="265175"/>
            </a:xfrm>
            <a:prstGeom prst="rect">
              <a:avLst/>
            </a:prstGeom>
          </p:spPr>
        </p:pic>
        <p:sp>
          <p:nvSpPr>
            <p:cNvPr id="85" name="object 85"/>
            <p:cNvSpPr/>
            <p:nvPr/>
          </p:nvSpPr>
          <p:spPr>
            <a:xfrm>
              <a:off x="7384542" y="2893313"/>
              <a:ext cx="230504" cy="265430"/>
            </a:xfrm>
            <a:custGeom>
              <a:avLst/>
              <a:gdLst/>
              <a:ahLst/>
              <a:cxnLst/>
              <a:rect l="l" t="t" r="r" b="b"/>
              <a:pathLst>
                <a:path w="230504" h="265430">
                  <a:moveTo>
                    <a:pt x="115061" y="265175"/>
                  </a:moveTo>
                  <a:lnTo>
                    <a:pt x="0" y="198881"/>
                  </a:lnTo>
                  <a:lnTo>
                    <a:pt x="0" y="66293"/>
                  </a:lnTo>
                  <a:lnTo>
                    <a:pt x="115061" y="0"/>
                  </a:lnTo>
                  <a:lnTo>
                    <a:pt x="230124" y="66293"/>
                  </a:lnTo>
                  <a:lnTo>
                    <a:pt x="230124" y="198881"/>
                  </a:lnTo>
                  <a:lnTo>
                    <a:pt x="115061" y="265175"/>
                  </a:lnTo>
                  <a:close/>
                </a:path>
              </a:pathLst>
            </a:custGeom>
            <a:ln w="19050">
              <a:solidFill>
                <a:srgbClr val="00C3FF"/>
              </a:solidFill>
            </a:ln>
          </p:spPr>
          <p:txBody>
            <a:bodyPr wrap="square" lIns="0" tIns="0" rIns="0" bIns="0" rtlCol="0"/>
            <a:lstStyle/>
            <a:p>
              <a:endParaRPr/>
            </a:p>
          </p:txBody>
        </p:sp>
        <p:pic>
          <p:nvPicPr>
            <p:cNvPr id="86" name="object 86"/>
            <p:cNvPicPr/>
            <p:nvPr/>
          </p:nvPicPr>
          <p:blipFill>
            <a:blip r:embed="rId5" cstate="print"/>
            <a:stretch>
              <a:fillRect/>
            </a:stretch>
          </p:blipFill>
          <p:spPr>
            <a:xfrm>
              <a:off x="7501127" y="2749359"/>
              <a:ext cx="749807" cy="783399"/>
            </a:xfrm>
            <a:prstGeom prst="rect">
              <a:avLst/>
            </a:prstGeom>
          </p:spPr>
        </p:pic>
        <p:pic>
          <p:nvPicPr>
            <p:cNvPr id="87" name="object 87"/>
            <p:cNvPicPr/>
            <p:nvPr/>
          </p:nvPicPr>
          <p:blipFill>
            <a:blip r:embed="rId13" cstate="print"/>
            <a:stretch>
              <a:fillRect/>
            </a:stretch>
          </p:blipFill>
          <p:spPr>
            <a:xfrm>
              <a:off x="7770114" y="2893313"/>
              <a:ext cx="230124" cy="265175"/>
            </a:xfrm>
            <a:prstGeom prst="rect">
              <a:avLst/>
            </a:prstGeom>
          </p:spPr>
        </p:pic>
        <p:sp>
          <p:nvSpPr>
            <p:cNvPr id="88" name="object 88"/>
            <p:cNvSpPr/>
            <p:nvPr/>
          </p:nvSpPr>
          <p:spPr>
            <a:xfrm>
              <a:off x="7770114" y="2893313"/>
              <a:ext cx="230504" cy="265430"/>
            </a:xfrm>
            <a:custGeom>
              <a:avLst/>
              <a:gdLst/>
              <a:ahLst/>
              <a:cxnLst/>
              <a:rect l="l" t="t" r="r" b="b"/>
              <a:pathLst>
                <a:path w="230504" h="265430">
                  <a:moveTo>
                    <a:pt x="115061" y="265175"/>
                  </a:moveTo>
                  <a:lnTo>
                    <a:pt x="0" y="198881"/>
                  </a:lnTo>
                  <a:lnTo>
                    <a:pt x="0" y="66293"/>
                  </a:lnTo>
                  <a:lnTo>
                    <a:pt x="115061" y="0"/>
                  </a:lnTo>
                  <a:lnTo>
                    <a:pt x="230124" y="66293"/>
                  </a:lnTo>
                  <a:lnTo>
                    <a:pt x="230124" y="198881"/>
                  </a:lnTo>
                  <a:lnTo>
                    <a:pt x="115061" y="265175"/>
                  </a:lnTo>
                  <a:close/>
                </a:path>
              </a:pathLst>
            </a:custGeom>
            <a:ln w="19050">
              <a:solidFill>
                <a:srgbClr val="00C3FF"/>
              </a:solidFill>
            </a:ln>
          </p:spPr>
          <p:txBody>
            <a:bodyPr wrap="square" lIns="0" tIns="0" rIns="0" bIns="0" rtlCol="0"/>
            <a:lstStyle/>
            <a:p>
              <a:endParaRPr/>
            </a:p>
          </p:txBody>
        </p:sp>
        <p:pic>
          <p:nvPicPr>
            <p:cNvPr id="89" name="object 89"/>
            <p:cNvPicPr/>
            <p:nvPr/>
          </p:nvPicPr>
          <p:blipFill>
            <a:blip r:embed="rId5" cstate="print"/>
            <a:stretch>
              <a:fillRect/>
            </a:stretch>
          </p:blipFill>
          <p:spPr>
            <a:xfrm>
              <a:off x="6347460" y="3061779"/>
              <a:ext cx="749808" cy="783399"/>
            </a:xfrm>
            <a:prstGeom prst="rect">
              <a:avLst/>
            </a:prstGeom>
          </p:spPr>
        </p:pic>
        <p:pic>
          <p:nvPicPr>
            <p:cNvPr id="90" name="object 90"/>
            <p:cNvPicPr/>
            <p:nvPr/>
          </p:nvPicPr>
          <p:blipFill>
            <a:blip r:embed="rId9" cstate="print"/>
            <a:stretch>
              <a:fillRect/>
            </a:stretch>
          </p:blipFill>
          <p:spPr>
            <a:xfrm>
              <a:off x="6616446" y="3205733"/>
              <a:ext cx="230124" cy="265176"/>
            </a:xfrm>
            <a:prstGeom prst="rect">
              <a:avLst/>
            </a:prstGeom>
          </p:spPr>
        </p:pic>
        <p:sp>
          <p:nvSpPr>
            <p:cNvPr id="91" name="object 91"/>
            <p:cNvSpPr/>
            <p:nvPr/>
          </p:nvSpPr>
          <p:spPr>
            <a:xfrm>
              <a:off x="6616446" y="3205733"/>
              <a:ext cx="230504" cy="265430"/>
            </a:xfrm>
            <a:custGeom>
              <a:avLst/>
              <a:gdLst/>
              <a:ahLst/>
              <a:cxnLst/>
              <a:rect l="l" t="t" r="r" b="b"/>
              <a:pathLst>
                <a:path w="230504" h="265429">
                  <a:moveTo>
                    <a:pt x="115061" y="265176"/>
                  </a:moveTo>
                  <a:lnTo>
                    <a:pt x="0" y="198882"/>
                  </a:lnTo>
                  <a:lnTo>
                    <a:pt x="0" y="66293"/>
                  </a:lnTo>
                  <a:lnTo>
                    <a:pt x="115061" y="0"/>
                  </a:lnTo>
                  <a:lnTo>
                    <a:pt x="230124" y="66293"/>
                  </a:lnTo>
                  <a:lnTo>
                    <a:pt x="230124" y="198882"/>
                  </a:lnTo>
                  <a:lnTo>
                    <a:pt x="115061" y="265176"/>
                  </a:lnTo>
                  <a:close/>
                </a:path>
              </a:pathLst>
            </a:custGeom>
            <a:ln w="19050">
              <a:solidFill>
                <a:srgbClr val="00C3FF"/>
              </a:solidFill>
            </a:ln>
          </p:spPr>
          <p:txBody>
            <a:bodyPr wrap="square" lIns="0" tIns="0" rIns="0" bIns="0" rtlCol="0"/>
            <a:lstStyle/>
            <a:p>
              <a:endParaRPr/>
            </a:p>
          </p:txBody>
        </p:sp>
        <p:pic>
          <p:nvPicPr>
            <p:cNvPr id="92" name="object 92"/>
            <p:cNvPicPr/>
            <p:nvPr/>
          </p:nvPicPr>
          <p:blipFill>
            <a:blip r:embed="rId5" cstate="print"/>
            <a:stretch>
              <a:fillRect/>
            </a:stretch>
          </p:blipFill>
          <p:spPr>
            <a:xfrm>
              <a:off x="6731508" y="3061779"/>
              <a:ext cx="749807" cy="783399"/>
            </a:xfrm>
            <a:prstGeom prst="rect">
              <a:avLst/>
            </a:prstGeom>
          </p:spPr>
        </p:pic>
        <p:pic>
          <p:nvPicPr>
            <p:cNvPr id="93" name="object 93"/>
            <p:cNvPicPr/>
            <p:nvPr/>
          </p:nvPicPr>
          <p:blipFill>
            <a:blip r:embed="rId14" cstate="print"/>
            <a:stretch>
              <a:fillRect/>
            </a:stretch>
          </p:blipFill>
          <p:spPr>
            <a:xfrm>
              <a:off x="7000494" y="3205733"/>
              <a:ext cx="230124" cy="265176"/>
            </a:xfrm>
            <a:prstGeom prst="rect">
              <a:avLst/>
            </a:prstGeom>
          </p:spPr>
        </p:pic>
        <p:sp>
          <p:nvSpPr>
            <p:cNvPr id="94" name="object 94"/>
            <p:cNvSpPr/>
            <p:nvPr/>
          </p:nvSpPr>
          <p:spPr>
            <a:xfrm>
              <a:off x="7000494" y="3205733"/>
              <a:ext cx="230504" cy="265430"/>
            </a:xfrm>
            <a:custGeom>
              <a:avLst/>
              <a:gdLst/>
              <a:ahLst/>
              <a:cxnLst/>
              <a:rect l="l" t="t" r="r" b="b"/>
              <a:pathLst>
                <a:path w="230504" h="265429">
                  <a:moveTo>
                    <a:pt x="115061" y="265176"/>
                  </a:moveTo>
                  <a:lnTo>
                    <a:pt x="0" y="198882"/>
                  </a:lnTo>
                  <a:lnTo>
                    <a:pt x="0" y="66293"/>
                  </a:lnTo>
                  <a:lnTo>
                    <a:pt x="115061" y="0"/>
                  </a:lnTo>
                  <a:lnTo>
                    <a:pt x="230124" y="66293"/>
                  </a:lnTo>
                  <a:lnTo>
                    <a:pt x="230124" y="198882"/>
                  </a:lnTo>
                  <a:lnTo>
                    <a:pt x="115061" y="265176"/>
                  </a:lnTo>
                  <a:close/>
                </a:path>
              </a:pathLst>
            </a:custGeom>
            <a:ln w="19050">
              <a:solidFill>
                <a:srgbClr val="00C3FF"/>
              </a:solidFill>
            </a:ln>
          </p:spPr>
          <p:txBody>
            <a:bodyPr wrap="square" lIns="0" tIns="0" rIns="0" bIns="0" rtlCol="0"/>
            <a:lstStyle/>
            <a:p>
              <a:endParaRPr/>
            </a:p>
          </p:txBody>
        </p:sp>
        <p:pic>
          <p:nvPicPr>
            <p:cNvPr id="95" name="object 95"/>
            <p:cNvPicPr/>
            <p:nvPr/>
          </p:nvPicPr>
          <p:blipFill>
            <a:blip r:embed="rId5" cstate="print"/>
            <a:stretch>
              <a:fillRect/>
            </a:stretch>
          </p:blipFill>
          <p:spPr>
            <a:xfrm>
              <a:off x="7115555" y="3061779"/>
              <a:ext cx="749807" cy="783399"/>
            </a:xfrm>
            <a:prstGeom prst="rect">
              <a:avLst/>
            </a:prstGeom>
          </p:spPr>
        </p:pic>
        <p:pic>
          <p:nvPicPr>
            <p:cNvPr id="96" name="object 96"/>
            <p:cNvPicPr/>
            <p:nvPr/>
          </p:nvPicPr>
          <p:blipFill>
            <a:blip r:embed="rId8" cstate="print"/>
            <a:stretch>
              <a:fillRect/>
            </a:stretch>
          </p:blipFill>
          <p:spPr>
            <a:xfrm>
              <a:off x="7384542" y="3205733"/>
              <a:ext cx="230124" cy="265176"/>
            </a:xfrm>
            <a:prstGeom prst="rect">
              <a:avLst/>
            </a:prstGeom>
          </p:spPr>
        </p:pic>
        <p:sp>
          <p:nvSpPr>
            <p:cNvPr id="97" name="object 97"/>
            <p:cNvSpPr/>
            <p:nvPr/>
          </p:nvSpPr>
          <p:spPr>
            <a:xfrm>
              <a:off x="7384542" y="3205733"/>
              <a:ext cx="230504" cy="265430"/>
            </a:xfrm>
            <a:custGeom>
              <a:avLst/>
              <a:gdLst/>
              <a:ahLst/>
              <a:cxnLst/>
              <a:rect l="l" t="t" r="r" b="b"/>
              <a:pathLst>
                <a:path w="230504" h="265429">
                  <a:moveTo>
                    <a:pt x="115061" y="265176"/>
                  </a:moveTo>
                  <a:lnTo>
                    <a:pt x="0" y="198882"/>
                  </a:lnTo>
                  <a:lnTo>
                    <a:pt x="0" y="66293"/>
                  </a:lnTo>
                  <a:lnTo>
                    <a:pt x="115061" y="0"/>
                  </a:lnTo>
                  <a:lnTo>
                    <a:pt x="230124" y="66293"/>
                  </a:lnTo>
                  <a:lnTo>
                    <a:pt x="230124" y="198882"/>
                  </a:lnTo>
                  <a:lnTo>
                    <a:pt x="115061" y="265176"/>
                  </a:lnTo>
                  <a:close/>
                </a:path>
              </a:pathLst>
            </a:custGeom>
            <a:ln w="19050">
              <a:solidFill>
                <a:srgbClr val="00C3FF"/>
              </a:solidFill>
            </a:ln>
          </p:spPr>
          <p:txBody>
            <a:bodyPr wrap="square" lIns="0" tIns="0" rIns="0" bIns="0" rtlCol="0"/>
            <a:lstStyle/>
            <a:p>
              <a:endParaRPr/>
            </a:p>
          </p:txBody>
        </p:sp>
        <p:pic>
          <p:nvPicPr>
            <p:cNvPr id="98" name="object 98"/>
            <p:cNvPicPr/>
            <p:nvPr/>
          </p:nvPicPr>
          <p:blipFill>
            <a:blip r:embed="rId5" cstate="print"/>
            <a:stretch>
              <a:fillRect/>
            </a:stretch>
          </p:blipFill>
          <p:spPr>
            <a:xfrm>
              <a:off x="7501127" y="3061779"/>
              <a:ext cx="749807" cy="783399"/>
            </a:xfrm>
            <a:prstGeom prst="rect">
              <a:avLst/>
            </a:prstGeom>
          </p:spPr>
        </p:pic>
        <p:pic>
          <p:nvPicPr>
            <p:cNvPr id="99" name="object 99"/>
            <p:cNvPicPr/>
            <p:nvPr/>
          </p:nvPicPr>
          <p:blipFill>
            <a:blip r:embed="rId8" cstate="print"/>
            <a:stretch>
              <a:fillRect/>
            </a:stretch>
          </p:blipFill>
          <p:spPr>
            <a:xfrm>
              <a:off x="7770114" y="3205733"/>
              <a:ext cx="230124" cy="265176"/>
            </a:xfrm>
            <a:prstGeom prst="rect">
              <a:avLst/>
            </a:prstGeom>
          </p:spPr>
        </p:pic>
        <p:sp>
          <p:nvSpPr>
            <p:cNvPr id="100" name="object 100"/>
            <p:cNvSpPr/>
            <p:nvPr/>
          </p:nvSpPr>
          <p:spPr>
            <a:xfrm>
              <a:off x="7770114" y="3205733"/>
              <a:ext cx="230504" cy="265430"/>
            </a:xfrm>
            <a:custGeom>
              <a:avLst/>
              <a:gdLst/>
              <a:ahLst/>
              <a:cxnLst/>
              <a:rect l="l" t="t" r="r" b="b"/>
              <a:pathLst>
                <a:path w="230504" h="265429">
                  <a:moveTo>
                    <a:pt x="115061" y="265176"/>
                  </a:moveTo>
                  <a:lnTo>
                    <a:pt x="0" y="198882"/>
                  </a:lnTo>
                  <a:lnTo>
                    <a:pt x="0" y="66293"/>
                  </a:lnTo>
                  <a:lnTo>
                    <a:pt x="115061" y="0"/>
                  </a:lnTo>
                  <a:lnTo>
                    <a:pt x="230124" y="66293"/>
                  </a:lnTo>
                  <a:lnTo>
                    <a:pt x="230124" y="198882"/>
                  </a:lnTo>
                  <a:lnTo>
                    <a:pt x="115061" y="265176"/>
                  </a:lnTo>
                  <a:close/>
                </a:path>
              </a:pathLst>
            </a:custGeom>
            <a:ln w="19050">
              <a:solidFill>
                <a:srgbClr val="00C3FF"/>
              </a:solidFill>
            </a:ln>
          </p:spPr>
          <p:txBody>
            <a:bodyPr wrap="square" lIns="0" tIns="0" rIns="0" bIns="0" rtlCol="0"/>
            <a:lstStyle/>
            <a:p>
              <a:endParaRPr/>
            </a:p>
          </p:txBody>
        </p:sp>
      </p:grpSp>
      <p:sp>
        <p:nvSpPr>
          <p:cNvPr id="101" name="object 101"/>
          <p:cNvSpPr txBox="1"/>
          <p:nvPr/>
        </p:nvSpPr>
        <p:spPr>
          <a:xfrm>
            <a:off x="4672710" y="2183333"/>
            <a:ext cx="121285" cy="269240"/>
          </a:xfrm>
          <a:prstGeom prst="rect">
            <a:avLst/>
          </a:prstGeom>
        </p:spPr>
        <p:txBody>
          <a:bodyPr vert="horz" wrap="square" lIns="0" tIns="12065" rIns="0" bIns="0" rtlCol="0">
            <a:spAutoFit/>
          </a:bodyPr>
          <a:lstStyle/>
          <a:p>
            <a:pPr marL="12700">
              <a:lnSpc>
                <a:spcPct val="100000"/>
              </a:lnSpc>
              <a:spcBef>
                <a:spcPts val="95"/>
              </a:spcBef>
            </a:pPr>
            <a:r>
              <a:rPr sz="1600" b="1" spc="-130" dirty="0">
                <a:solidFill>
                  <a:srgbClr val="00C3FF"/>
                </a:solidFill>
                <a:latin typeface="Trebuchet MS"/>
                <a:cs typeface="Trebuchet MS"/>
              </a:rPr>
              <a:t>L</a:t>
            </a:r>
            <a:endParaRPr sz="1600">
              <a:latin typeface="Trebuchet MS"/>
              <a:cs typeface="Trebuchet MS"/>
            </a:endParaRPr>
          </a:p>
        </p:txBody>
      </p:sp>
      <p:sp>
        <p:nvSpPr>
          <p:cNvPr id="102" name="object 102"/>
          <p:cNvSpPr txBox="1"/>
          <p:nvPr/>
        </p:nvSpPr>
        <p:spPr>
          <a:xfrm>
            <a:off x="2954527" y="2171826"/>
            <a:ext cx="139065" cy="269240"/>
          </a:xfrm>
          <a:prstGeom prst="rect">
            <a:avLst/>
          </a:prstGeom>
        </p:spPr>
        <p:txBody>
          <a:bodyPr vert="horz" wrap="square" lIns="0" tIns="12065" rIns="0" bIns="0" rtlCol="0">
            <a:spAutoFit/>
          </a:bodyPr>
          <a:lstStyle/>
          <a:p>
            <a:pPr marL="12700">
              <a:lnSpc>
                <a:spcPct val="100000"/>
              </a:lnSpc>
              <a:spcBef>
                <a:spcPts val="95"/>
              </a:spcBef>
            </a:pPr>
            <a:r>
              <a:rPr sz="1600" b="1" i="1" dirty="0">
                <a:solidFill>
                  <a:srgbClr val="00C3FF"/>
                </a:solidFill>
                <a:latin typeface="Arial"/>
                <a:cs typeface="Arial"/>
              </a:rPr>
              <a:t>1</a:t>
            </a:r>
            <a:endParaRPr sz="1600">
              <a:latin typeface="Arial"/>
              <a:cs typeface="Arial"/>
            </a:endParaRPr>
          </a:p>
        </p:txBody>
      </p:sp>
      <p:sp>
        <p:nvSpPr>
          <p:cNvPr id="103" name="object 103"/>
          <p:cNvSpPr txBox="1"/>
          <p:nvPr/>
        </p:nvSpPr>
        <p:spPr>
          <a:xfrm>
            <a:off x="3229101" y="2790266"/>
            <a:ext cx="139700" cy="269240"/>
          </a:xfrm>
          <a:prstGeom prst="rect">
            <a:avLst/>
          </a:prstGeom>
        </p:spPr>
        <p:txBody>
          <a:bodyPr vert="horz" wrap="square" lIns="0" tIns="12065" rIns="0" bIns="0" rtlCol="0">
            <a:spAutoFit/>
          </a:bodyPr>
          <a:lstStyle/>
          <a:p>
            <a:pPr marL="12700">
              <a:lnSpc>
                <a:spcPct val="100000"/>
              </a:lnSpc>
              <a:spcBef>
                <a:spcPts val="95"/>
              </a:spcBef>
            </a:pPr>
            <a:r>
              <a:rPr sz="1600" b="1" i="1" spc="5" dirty="0">
                <a:solidFill>
                  <a:srgbClr val="00C3FF"/>
                </a:solidFill>
                <a:latin typeface="Arial"/>
                <a:cs typeface="Arial"/>
              </a:rPr>
              <a:t>2</a:t>
            </a:r>
            <a:endParaRPr sz="1600">
              <a:latin typeface="Arial"/>
              <a:cs typeface="Arial"/>
            </a:endParaRPr>
          </a:p>
        </p:txBody>
      </p:sp>
      <p:sp>
        <p:nvSpPr>
          <p:cNvPr id="104" name="object 104"/>
          <p:cNvSpPr txBox="1"/>
          <p:nvPr/>
        </p:nvSpPr>
        <p:spPr>
          <a:xfrm>
            <a:off x="3972814" y="3421507"/>
            <a:ext cx="139065" cy="269240"/>
          </a:xfrm>
          <a:prstGeom prst="rect">
            <a:avLst/>
          </a:prstGeom>
        </p:spPr>
        <p:txBody>
          <a:bodyPr vert="horz" wrap="square" lIns="0" tIns="12065" rIns="0" bIns="0" rtlCol="0">
            <a:spAutoFit/>
          </a:bodyPr>
          <a:lstStyle/>
          <a:p>
            <a:pPr marL="12700">
              <a:lnSpc>
                <a:spcPct val="100000"/>
              </a:lnSpc>
              <a:spcBef>
                <a:spcPts val="95"/>
              </a:spcBef>
            </a:pPr>
            <a:r>
              <a:rPr sz="1600" b="1" i="1" dirty="0">
                <a:solidFill>
                  <a:srgbClr val="00C3FF"/>
                </a:solidFill>
                <a:latin typeface="Arial"/>
                <a:cs typeface="Arial"/>
              </a:rPr>
              <a:t>4</a:t>
            </a:r>
            <a:endParaRPr sz="1600">
              <a:latin typeface="Arial"/>
              <a:cs typeface="Arial"/>
            </a:endParaRPr>
          </a:p>
        </p:txBody>
      </p:sp>
      <p:sp>
        <p:nvSpPr>
          <p:cNvPr id="105" name="object 105"/>
          <p:cNvSpPr txBox="1"/>
          <p:nvPr/>
        </p:nvSpPr>
        <p:spPr>
          <a:xfrm>
            <a:off x="6932168" y="2218689"/>
            <a:ext cx="139065" cy="269240"/>
          </a:xfrm>
          <a:prstGeom prst="rect">
            <a:avLst/>
          </a:prstGeom>
        </p:spPr>
        <p:txBody>
          <a:bodyPr vert="horz" wrap="square" lIns="0" tIns="12065" rIns="0" bIns="0" rtlCol="0">
            <a:spAutoFit/>
          </a:bodyPr>
          <a:lstStyle/>
          <a:p>
            <a:pPr marL="12700">
              <a:lnSpc>
                <a:spcPct val="100000"/>
              </a:lnSpc>
              <a:spcBef>
                <a:spcPts val="95"/>
              </a:spcBef>
            </a:pPr>
            <a:r>
              <a:rPr sz="1600" b="1" i="1" dirty="0">
                <a:solidFill>
                  <a:srgbClr val="00C3FF"/>
                </a:solidFill>
                <a:latin typeface="Arial"/>
                <a:cs typeface="Arial"/>
              </a:rPr>
              <a:t>8</a:t>
            </a:r>
            <a:endParaRPr sz="1600">
              <a:latin typeface="Arial"/>
              <a:cs typeface="Arial"/>
            </a:endParaRPr>
          </a:p>
        </p:txBody>
      </p:sp>
      <p:sp>
        <p:nvSpPr>
          <p:cNvPr id="106" name="object 106"/>
          <p:cNvSpPr txBox="1"/>
          <p:nvPr/>
        </p:nvSpPr>
        <p:spPr>
          <a:xfrm>
            <a:off x="8119364" y="3033522"/>
            <a:ext cx="251460" cy="269240"/>
          </a:xfrm>
          <a:prstGeom prst="rect">
            <a:avLst/>
          </a:prstGeom>
        </p:spPr>
        <p:txBody>
          <a:bodyPr vert="horz" wrap="square" lIns="0" tIns="12065" rIns="0" bIns="0" rtlCol="0">
            <a:spAutoFit/>
          </a:bodyPr>
          <a:lstStyle/>
          <a:p>
            <a:pPr marL="12700">
              <a:lnSpc>
                <a:spcPct val="100000"/>
              </a:lnSpc>
              <a:spcBef>
                <a:spcPts val="95"/>
              </a:spcBef>
            </a:pPr>
            <a:r>
              <a:rPr sz="1600" b="1" i="1" spc="-10" dirty="0">
                <a:solidFill>
                  <a:srgbClr val="00C3FF"/>
                </a:solidFill>
                <a:latin typeface="Arial"/>
                <a:cs typeface="Arial"/>
              </a:rPr>
              <a:t>16</a:t>
            </a:r>
            <a:endParaRPr sz="1600">
              <a:latin typeface="Arial"/>
              <a:cs typeface="Arial"/>
            </a:endParaRPr>
          </a:p>
        </p:txBody>
      </p:sp>
      <p:sp>
        <p:nvSpPr>
          <p:cNvPr id="107" name="object 107"/>
          <p:cNvSpPr txBox="1"/>
          <p:nvPr/>
        </p:nvSpPr>
        <p:spPr>
          <a:xfrm>
            <a:off x="4566665" y="3000247"/>
            <a:ext cx="23749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XL</a:t>
            </a:r>
            <a:endParaRPr sz="1600">
              <a:latin typeface="Trebuchet MS"/>
              <a:cs typeface="Trebuchet MS"/>
            </a:endParaRPr>
          </a:p>
        </p:txBody>
      </p:sp>
      <p:sp>
        <p:nvSpPr>
          <p:cNvPr id="108" name="object 108"/>
          <p:cNvSpPr txBox="1"/>
          <p:nvPr/>
        </p:nvSpPr>
        <p:spPr>
          <a:xfrm>
            <a:off x="4517897" y="3813759"/>
            <a:ext cx="349250" cy="269240"/>
          </a:xfrm>
          <a:prstGeom prst="rect">
            <a:avLst/>
          </a:prstGeom>
        </p:spPr>
        <p:txBody>
          <a:bodyPr vert="horz" wrap="square" lIns="0" tIns="12065" rIns="0" bIns="0" rtlCol="0">
            <a:spAutoFit/>
          </a:bodyPr>
          <a:lstStyle/>
          <a:p>
            <a:pPr marL="12700">
              <a:lnSpc>
                <a:spcPct val="100000"/>
              </a:lnSpc>
              <a:spcBef>
                <a:spcPts val="95"/>
              </a:spcBef>
            </a:pPr>
            <a:r>
              <a:rPr sz="1600" b="1" spc="-55" dirty="0">
                <a:solidFill>
                  <a:srgbClr val="00C3FF"/>
                </a:solidFill>
                <a:latin typeface="Trebuchet MS"/>
                <a:cs typeface="Trebuchet MS"/>
              </a:rPr>
              <a:t>4</a:t>
            </a:r>
            <a:r>
              <a:rPr sz="1600" b="1" spc="-95" dirty="0">
                <a:solidFill>
                  <a:srgbClr val="00C3FF"/>
                </a:solidFill>
                <a:latin typeface="Trebuchet MS"/>
                <a:cs typeface="Trebuchet MS"/>
              </a:rPr>
              <a:t>XL</a:t>
            </a:r>
            <a:endParaRPr sz="1600">
              <a:latin typeface="Trebuchet MS"/>
              <a:cs typeface="Trebuchet MS"/>
            </a:endParaRPr>
          </a:p>
        </p:txBody>
      </p:sp>
      <p:sp>
        <p:nvSpPr>
          <p:cNvPr id="109" name="object 109"/>
          <p:cNvSpPr txBox="1"/>
          <p:nvPr/>
        </p:nvSpPr>
        <p:spPr>
          <a:xfrm>
            <a:off x="5683122" y="3813759"/>
            <a:ext cx="363855" cy="269240"/>
          </a:xfrm>
          <a:prstGeom prst="rect">
            <a:avLst/>
          </a:prstGeom>
        </p:spPr>
        <p:txBody>
          <a:bodyPr vert="horz" wrap="square" lIns="0" tIns="12065" rIns="0" bIns="0" rtlCol="0">
            <a:spAutoFit/>
          </a:bodyPr>
          <a:lstStyle/>
          <a:p>
            <a:pPr marL="12700">
              <a:lnSpc>
                <a:spcPct val="100000"/>
              </a:lnSpc>
              <a:spcBef>
                <a:spcPts val="95"/>
              </a:spcBef>
            </a:pPr>
            <a:r>
              <a:rPr sz="1600" b="1" i="1" spc="-10" dirty="0">
                <a:solidFill>
                  <a:srgbClr val="00C3FF"/>
                </a:solidFill>
                <a:latin typeface="Arial"/>
                <a:cs typeface="Arial"/>
              </a:rPr>
              <a:t>128</a:t>
            </a:r>
            <a:endParaRPr sz="1600">
              <a:latin typeface="Arial"/>
              <a:cs typeface="Aria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2355" y="418338"/>
            <a:ext cx="293433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65" dirty="0"/>
              <a:t> </a:t>
            </a:r>
            <a:r>
              <a:rPr spc="-5" dirty="0"/>
              <a:t>Pricing</a:t>
            </a:r>
          </a:p>
        </p:txBody>
      </p:sp>
      <p:grpSp>
        <p:nvGrpSpPr>
          <p:cNvPr id="3" name="object 3"/>
          <p:cNvGrpSpPr/>
          <p:nvPr/>
        </p:nvGrpSpPr>
        <p:grpSpPr>
          <a:xfrm>
            <a:off x="1002791" y="1274063"/>
            <a:ext cx="2505075" cy="1650364"/>
            <a:chOff x="1002791" y="1274063"/>
            <a:chExt cx="2505075" cy="1650364"/>
          </a:xfrm>
        </p:grpSpPr>
        <p:pic>
          <p:nvPicPr>
            <p:cNvPr id="4" name="object 4"/>
            <p:cNvPicPr/>
            <p:nvPr/>
          </p:nvPicPr>
          <p:blipFill>
            <a:blip r:embed="rId2" cstate="print"/>
            <a:stretch>
              <a:fillRect/>
            </a:stretch>
          </p:blipFill>
          <p:spPr>
            <a:xfrm>
              <a:off x="1002791" y="1274063"/>
              <a:ext cx="2504567" cy="1649983"/>
            </a:xfrm>
            <a:prstGeom prst="rect">
              <a:avLst/>
            </a:prstGeom>
          </p:spPr>
        </p:pic>
        <p:pic>
          <p:nvPicPr>
            <p:cNvPr id="5" name="object 5"/>
            <p:cNvPicPr/>
            <p:nvPr/>
          </p:nvPicPr>
          <p:blipFill>
            <a:blip r:embed="rId3" cstate="print"/>
            <a:stretch>
              <a:fillRect/>
            </a:stretch>
          </p:blipFill>
          <p:spPr>
            <a:xfrm>
              <a:off x="1329689" y="1428750"/>
              <a:ext cx="1871472" cy="1018032"/>
            </a:xfrm>
            <a:prstGeom prst="rect">
              <a:avLst/>
            </a:prstGeom>
          </p:spPr>
        </p:pic>
        <p:sp>
          <p:nvSpPr>
            <p:cNvPr id="6" name="object 6"/>
            <p:cNvSpPr/>
            <p:nvPr/>
          </p:nvSpPr>
          <p:spPr>
            <a:xfrm>
              <a:off x="1329689" y="1428750"/>
              <a:ext cx="1871980" cy="1018540"/>
            </a:xfrm>
            <a:custGeom>
              <a:avLst/>
              <a:gdLst/>
              <a:ahLst/>
              <a:cxnLst/>
              <a:rect l="l" t="t" r="r" b="b"/>
              <a:pathLst>
                <a:path w="1871980" h="1018539">
                  <a:moveTo>
                    <a:pt x="0" y="509016"/>
                  </a:moveTo>
                  <a:lnTo>
                    <a:pt x="254507" y="0"/>
                  </a:lnTo>
                  <a:lnTo>
                    <a:pt x="1616964" y="0"/>
                  </a:lnTo>
                  <a:lnTo>
                    <a:pt x="1871472" y="509016"/>
                  </a:lnTo>
                  <a:lnTo>
                    <a:pt x="1616964" y="1018032"/>
                  </a:lnTo>
                  <a:lnTo>
                    <a:pt x="254507" y="1018032"/>
                  </a:lnTo>
                  <a:lnTo>
                    <a:pt x="0" y="509016"/>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1740535" y="1867357"/>
            <a:ext cx="1046480" cy="513080"/>
          </a:xfrm>
          <a:prstGeom prst="rect">
            <a:avLst/>
          </a:prstGeom>
        </p:spPr>
        <p:txBody>
          <a:bodyPr vert="horz" wrap="square" lIns="0" tIns="12065" rIns="0" bIns="0" rtlCol="0">
            <a:spAutoFit/>
          </a:bodyPr>
          <a:lstStyle/>
          <a:p>
            <a:pPr algn="ctr">
              <a:lnSpc>
                <a:spcPct val="100000"/>
              </a:lnSpc>
              <a:spcBef>
                <a:spcPts val="95"/>
              </a:spcBef>
            </a:pPr>
            <a:r>
              <a:rPr sz="1600" b="1" spc="-75" dirty="0">
                <a:solidFill>
                  <a:srgbClr val="00C3FF"/>
                </a:solidFill>
                <a:latin typeface="Trebuchet MS"/>
                <a:cs typeface="Trebuchet MS"/>
              </a:rPr>
              <a:t>On</a:t>
            </a:r>
            <a:r>
              <a:rPr sz="1600" b="1" spc="-130" dirty="0">
                <a:solidFill>
                  <a:srgbClr val="00C3FF"/>
                </a:solidFill>
                <a:latin typeface="Trebuchet MS"/>
                <a:cs typeface="Trebuchet MS"/>
              </a:rPr>
              <a:t> </a:t>
            </a:r>
            <a:r>
              <a:rPr sz="1600" b="1" spc="-50" dirty="0">
                <a:solidFill>
                  <a:srgbClr val="00C3FF"/>
                </a:solidFill>
                <a:latin typeface="Trebuchet MS"/>
                <a:cs typeface="Trebuchet MS"/>
              </a:rPr>
              <a:t>Demand</a:t>
            </a:r>
            <a:endParaRPr sz="1600">
              <a:latin typeface="Trebuchet MS"/>
              <a:cs typeface="Trebuchet MS"/>
            </a:endParaRPr>
          </a:p>
          <a:p>
            <a:pPr marL="2540" algn="ctr">
              <a:lnSpc>
                <a:spcPct val="100000"/>
              </a:lnSpc>
              <a:spcBef>
                <a:spcPts val="5"/>
              </a:spcBef>
            </a:pPr>
            <a:r>
              <a:rPr sz="1600" b="1" spc="-35" dirty="0">
                <a:solidFill>
                  <a:srgbClr val="00C3FF"/>
                </a:solidFill>
                <a:latin typeface="Trebuchet MS"/>
                <a:cs typeface="Trebuchet MS"/>
              </a:rPr>
              <a:t>Storage</a:t>
            </a:r>
            <a:endParaRPr sz="1600">
              <a:latin typeface="Trebuchet MS"/>
              <a:cs typeface="Trebuchet MS"/>
            </a:endParaRPr>
          </a:p>
        </p:txBody>
      </p:sp>
      <p:sp>
        <p:nvSpPr>
          <p:cNvPr id="8" name="object 8"/>
          <p:cNvSpPr/>
          <p:nvPr/>
        </p:nvSpPr>
        <p:spPr>
          <a:xfrm>
            <a:off x="2113750" y="1544815"/>
            <a:ext cx="157480" cy="267970"/>
          </a:xfrm>
          <a:custGeom>
            <a:avLst/>
            <a:gdLst/>
            <a:ahLst/>
            <a:cxnLst/>
            <a:rect l="l" t="t" r="r" b="b"/>
            <a:pathLst>
              <a:path w="157480" h="267969">
                <a:moveTo>
                  <a:pt x="89535" y="224967"/>
                </a:moveTo>
                <a:lnTo>
                  <a:pt x="84048" y="226085"/>
                </a:lnTo>
                <a:lnTo>
                  <a:pt x="62357" y="240715"/>
                </a:lnTo>
                <a:lnTo>
                  <a:pt x="47726" y="262407"/>
                </a:lnTo>
                <a:lnTo>
                  <a:pt x="46609" y="267893"/>
                </a:lnTo>
                <a:lnTo>
                  <a:pt x="89535" y="224967"/>
                </a:lnTo>
                <a:close/>
              </a:path>
              <a:path w="157480" h="267969">
                <a:moveTo>
                  <a:pt x="136639" y="177876"/>
                </a:moveTo>
                <a:lnTo>
                  <a:pt x="64947" y="927"/>
                </a:lnTo>
                <a:lnTo>
                  <a:pt x="64477" y="457"/>
                </a:lnTo>
                <a:lnTo>
                  <a:pt x="64477" y="0"/>
                </a:lnTo>
                <a:lnTo>
                  <a:pt x="38112" y="10807"/>
                </a:lnTo>
                <a:lnTo>
                  <a:pt x="38112" y="11277"/>
                </a:lnTo>
                <a:lnTo>
                  <a:pt x="38595" y="11747"/>
                </a:lnTo>
                <a:lnTo>
                  <a:pt x="49415" y="39052"/>
                </a:lnTo>
                <a:lnTo>
                  <a:pt x="3759" y="57873"/>
                </a:lnTo>
                <a:lnTo>
                  <a:pt x="0" y="66344"/>
                </a:lnTo>
                <a:lnTo>
                  <a:pt x="5651" y="79044"/>
                </a:lnTo>
                <a:lnTo>
                  <a:pt x="10820" y="82346"/>
                </a:lnTo>
                <a:lnTo>
                  <a:pt x="18351" y="82346"/>
                </a:lnTo>
                <a:lnTo>
                  <a:pt x="21653" y="81407"/>
                </a:lnTo>
                <a:lnTo>
                  <a:pt x="60236" y="65405"/>
                </a:lnTo>
                <a:lnTo>
                  <a:pt x="115049" y="199453"/>
                </a:lnTo>
                <a:lnTo>
                  <a:pt x="136639" y="177876"/>
                </a:lnTo>
                <a:close/>
              </a:path>
              <a:path w="157480" h="267969">
                <a:moveTo>
                  <a:pt x="157302" y="157200"/>
                </a:moveTo>
                <a:lnTo>
                  <a:pt x="149542" y="160426"/>
                </a:lnTo>
                <a:lnTo>
                  <a:pt x="150876" y="163639"/>
                </a:lnTo>
                <a:lnTo>
                  <a:pt x="157302" y="157200"/>
                </a:lnTo>
                <a:close/>
              </a:path>
            </a:pathLst>
          </a:custGeom>
          <a:solidFill>
            <a:srgbClr val="F1F1F1"/>
          </a:solidFill>
        </p:spPr>
        <p:txBody>
          <a:bodyPr wrap="square" lIns="0" tIns="0" rIns="0" bIns="0" rtlCol="0"/>
          <a:lstStyle/>
          <a:p>
            <a:endParaRPr/>
          </a:p>
        </p:txBody>
      </p:sp>
      <p:grpSp>
        <p:nvGrpSpPr>
          <p:cNvPr id="9" name="object 9"/>
          <p:cNvGrpSpPr/>
          <p:nvPr/>
        </p:nvGrpSpPr>
        <p:grpSpPr>
          <a:xfrm>
            <a:off x="5388864" y="1275587"/>
            <a:ext cx="2505075" cy="1648460"/>
            <a:chOff x="5388864" y="1275587"/>
            <a:chExt cx="2505075" cy="1648460"/>
          </a:xfrm>
        </p:grpSpPr>
        <p:pic>
          <p:nvPicPr>
            <p:cNvPr id="10" name="object 10"/>
            <p:cNvPicPr/>
            <p:nvPr/>
          </p:nvPicPr>
          <p:blipFill>
            <a:blip r:embed="rId4" cstate="print"/>
            <a:stretch>
              <a:fillRect/>
            </a:stretch>
          </p:blipFill>
          <p:spPr>
            <a:xfrm>
              <a:off x="5388864" y="1275587"/>
              <a:ext cx="2504567" cy="1648460"/>
            </a:xfrm>
            <a:prstGeom prst="rect">
              <a:avLst/>
            </a:prstGeom>
          </p:spPr>
        </p:pic>
        <p:pic>
          <p:nvPicPr>
            <p:cNvPr id="11" name="object 11"/>
            <p:cNvPicPr/>
            <p:nvPr/>
          </p:nvPicPr>
          <p:blipFill>
            <a:blip r:embed="rId5" cstate="print"/>
            <a:stretch>
              <a:fillRect/>
            </a:stretch>
          </p:blipFill>
          <p:spPr>
            <a:xfrm>
              <a:off x="5715762" y="1430273"/>
              <a:ext cx="1871471" cy="1016507"/>
            </a:xfrm>
            <a:prstGeom prst="rect">
              <a:avLst/>
            </a:prstGeom>
          </p:spPr>
        </p:pic>
        <p:sp>
          <p:nvSpPr>
            <p:cNvPr id="12" name="object 12"/>
            <p:cNvSpPr/>
            <p:nvPr/>
          </p:nvSpPr>
          <p:spPr>
            <a:xfrm>
              <a:off x="5715762" y="1430273"/>
              <a:ext cx="1871980" cy="1016635"/>
            </a:xfrm>
            <a:custGeom>
              <a:avLst/>
              <a:gdLst/>
              <a:ahLst/>
              <a:cxnLst/>
              <a:rect l="l" t="t" r="r" b="b"/>
              <a:pathLst>
                <a:path w="1871979" h="1016635">
                  <a:moveTo>
                    <a:pt x="0" y="508253"/>
                  </a:moveTo>
                  <a:lnTo>
                    <a:pt x="254126" y="0"/>
                  </a:lnTo>
                  <a:lnTo>
                    <a:pt x="1617344" y="0"/>
                  </a:lnTo>
                  <a:lnTo>
                    <a:pt x="1871471" y="508253"/>
                  </a:lnTo>
                  <a:lnTo>
                    <a:pt x="1617344" y="1016507"/>
                  </a:lnTo>
                  <a:lnTo>
                    <a:pt x="254126" y="1016507"/>
                  </a:lnTo>
                  <a:lnTo>
                    <a:pt x="0" y="508253"/>
                  </a:lnTo>
                  <a:close/>
                </a:path>
              </a:pathLst>
            </a:custGeom>
            <a:ln w="19050">
              <a:solidFill>
                <a:srgbClr val="00C3FF"/>
              </a:solidFill>
            </a:ln>
          </p:spPr>
          <p:txBody>
            <a:bodyPr wrap="square" lIns="0" tIns="0" rIns="0" bIns="0" rtlCol="0"/>
            <a:lstStyle/>
            <a:p>
              <a:endParaRPr/>
            </a:p>
          </p:txBody>
        </p:sp>
      </p:grpSp>
      <p:sp>
        <p:nvSpPr>
          <p:cNvPr id="13" name="object 13"/>
          <p:cNvSpPr txBox="1"/>
          <p:nvPr/>
        </p:nvSpPr>
        <p:spPr>
          <a:xfrm>
            <a:off x="6282944" y="1867357"/>
            <a:ext cx="768985" cy="51308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Ca</a:t>
            </a:r>
            <a:r>
              <a:rPr sz="1600" b="1" spc="-85" dirty="0">
                <a:solidFill>
                  <a:srgbClr val="00C3FF"/>
                </a:solidFill>
                <a:latin typeface="Trebuchet MS"/>
                <a:cs typeface="Trebuchet MS"/>
              </a:rPr>
              <a:t>p</a:t>
            </a:r>
            <a:r>
              <a:rPr sz="1600" b="1" spc="-75" dirty="0">
                <a:solidFill>
                  <a:srgbClr val="00C3FF"/>
                </a:solidFill>
                <a:latin typeface="Trebuchet MS"/>
                <a:cs typeface="Trebuchet MS"/>
              </a:rPr>
              <a:t>a</a:t>
            </a:r>
            <a:r>
              <a:rPr sz="1600" b="1" spc="-80" dirty="0">
                <a:solidFill>
                  <a:srgbClr val="00C3FF"/>
                </a:solidFill>
                <a:latin typeface="Trebuchet MS"/>
                <a:cs typeface="Trebuchet MS"/>
              </a:rPr>
              <a:t>c</a:t>
            </a:r>
            <a:r>
              <a:rPr sz="1600" b="1" spc="-55" dirty="0">
                <a:solidFill>
                  <a:srgbClr val="00C3FF"/>
                </a:solidFill>
                <a:latin typeface="Trebuchet MS"/>
                <a:cs typeface="Trebuchet MS"/>
              </a:rPr>
              <a:t>i</a:t>
            </a:r>
            <a:r>
              <a:rPr sz="1600" b="1" spc="-80" dirty="0">
                <a:solidFill>
                  <a:srgbClr val="00C3FF"/>
                </a:solidFill>
                <a:latin typeface="Trebuchet MS"/>
                <a:cs typeface="Trebuchet MS"/>
              </a:rPr>
              <a:t>t</a:t>
            </a:r>
            <a:r>
              <a:rPr sz="1600" b="1" spc="-55" dirty="0">
                <a:solidFill>
                  <a:srgbClr val="00C3FF"/>
                </a:solidFill>
                <a:latin typeface="Trebuchet MS"/>
                <a:cs typeface="Trebuchet MS"/>
              </a:rPr>
              <a:t>y</a:t>
            </a:r>
            <a:endParaRPr sz="1600">
              <a:latin typeface="Trebuchet MS"/>
              <a:cs typeface="Trebuchet MS"/>
            </a:endParaRPr>
          </a:p>
          <a:p>
            <a:pPr marL="64135">
              <a:lnSpc>
                <a:spcPct val="100000"/>
              </a:lnSpc>
              <a:spcBef>
                <a:spcPts val="5"/>
              </a:spcBef>
            </a:pPr>
            <a:r>
              <a:rPr sz="1600" b="1" spc="-40" dirty="0">
                <a:solidFill>
                  <a:srgbClr val="00C3FF"/>
                </a:solidFill>
                <a:latin typeface="Trebuchet MS"/>
                <a:cs typeface="Trebuchet MS"/>
              </a:rPr>
              <a:t>Storage</a:t>
            </a:r>
            <a:endParaRPr sz="1600">
              <a:latin typeface="Trebuchet MS"/>
              <a:cs typeface="Trebuchet MS"/>
            </a:endParaRPr>
          </a:p>
        </p:txBody>
      </p:sp>
      <p:grpSp>
        <p:nvGrpSpPr>
          <p:cNvPr id="14" name="object 14"/>
          <p:cNvGrpSpPr/>
          <p:nvPr/>
        </p:nvGrpSpPr>
        <p:grpSpPr>
          <a:xfrm>
            <a:off x="3697223" y="982980"/>
            <a:ext cx="3046730" cy="1134110"/>
            <a:chOff x="3697223" y="982980"/>
            <a:chExt cx="3046730" cy="1134110"/>
          </a:xfrm>
        </p:grpSpPr>
        <p:sp>
          <p:nvSpPr>
            <p:cNvPr id="15" name="object 15"/>
            <p:cNvSpPr/>
            <p:nvPr/>
          </p:nvSpPr>
          <p:spPr>
            <a:xfrm>
              <a:off x="6561048" y="1505203"/>
              <a:ext cx="182880" cy="277495"/>
            </a:xfrm>
            <a:custGeom>
              <a:avLst/>
              <a:gdLst/>
              <a:ahLst/>
              <a:cxnLst/>
              <a:rect l="l" t="t" r="r" b="b"/>
              <a:pathLst>
                <a:path w="182879" h="277494">
                  <a:moveTo>
                    <a:pt x="81978" y="5486"/>
                  </a:moveTo>
                  <a:lnTo>
                    <a:pt x="76504" y="0"/>
                  </a:lnTo>
                  <a:lnTo>
                    <a:pt x="62992" y="0"/>
                  </a:lnTo>
                  <a:lnTo>
                    <a:pt x="57505" y="5486"/>
                  </a:lnTo>
                  <a:lnTo>
                    <a:pt x="57505" y="19037"/>
                  </a:lnTo>
                  <a:lnTo>
                    <a:pt x="62992" y="24561"/>
                  </a:lnTo>
                  <a:lnTo>
                    <a:pt x="76504" y="24561"/>
                  </a:lnTo>
                  <a:lnTo>
                    <a:pt x="81978" y="19037"/>
                  </a:lnTo>
                  <a:lnTo>
                    <a:pt x="81978" y="12280"/>
                  </a:lnTo>
                  <a:lnTo>
                    <a:pt x="81978" y="5486"/>
                  </a:lnTo>
                  <a:close/>
                </a:path>
                <a:path w="182879" h="277494">
                  <a:moveTo>
                    <a:pt x="106451" y="73685"/>
                  </a:moveTo>
                  <a:lnTo>
                    <a:pt x="104533" y="64122"/>
                  </a:lnTo>
                  <a:lnTo>
                    <a:pt x="99288" y="56311"/>
                  </a:lnTo>
                  <a:lnTo>
                    <a:pt x="91503" y="51054"/>
                  </a:lnTo>
                  <a:lnTo>
                    <a:pt x="81978" y="49123"/>
                  </a:lnTo>
                  <a:lnTo>
                    <a:pt x="72453" y="51054"/>
                  </a:lnTo>
                  <a:lnTo>
                    <a:pt x="64681" y="56311"/>
                  </a:lnTo>
                  <a:lnTo>
                    <a:pt x="59436" y="64122"/>
                  </a:lnTo>
                  <a:lnTo>
                    <a:pt x="57505" y="73685"/>
                  </a:lnTo>
                  <a:lnTo>
                    <a:pt x="59436" y="83248"/>
                  </a:lnTo>
                  <a:lnTo>
                    <a:pt x="64681" y="91059"/>
                  </a:lnTo>
                  <a:lnTo>
                    <a:pt x="72453" y="96316"/>
                  </a:lnTo>
                  <a:lnTo>
                    <a:pt x="81978" y="98247"/>
                  </a:lnTo>
                  <a:lnTo>
                    <a:pt x="91503" y="96316"/>
                  </a:lnTo>
                  <a:lnTo>
                    <a:pt x="99288" y="91059"/>
                  </a:lnTo>
                  <a:lnTo>
                    <a:pt x="104533" y="83248"/>
                  </a:lnTo>
                  <a:lnTo>
                    <a:pt x="106451" y="73685"/>
                  </a:lnTo>
                  <a:close/>
                </a:path>
                <a:path w="182879" h="277494">
                  <a:moveTo>
                    <a:pt x="151320" y="79184"/>
                  </a:moveTo>
                  <a:lnTo>
                    <a:pt x="145846" y="73685"/>
                  </a:lnTo>
                  <a:lnTo>
                    <a:pt x="132321" y="73685"/>
                  </a:lnTo>
                  <a:lnTo>
                    <a:pt x="126847" y="79184"/>
                  </a:lnTo>
                  <a:lnTo>
                    <a:pt x="126847" y="92748"/>
                  </a:lnTo>
                  <a:lnTo>
                    <a:pt x="132321" y="98247"/>
                  </a:lnTo>
                  <a:lnTo>
                    <a:pt x="145846" y="98247"/>
                  </a:lnTo>
                  <a:lnTo>
                    <a:pt x="151320" y="92748"/>
                  </a:lnTo>
                  <a:lnTo>
                    <a:pt x="151320" y="85966"/>
                  </a:lnTo>
                  <a:lnTo>
                    <a:pt x="151320" y="79184"/>
                  </a:lnTo>
                  <a:close/>
                </a:path>
                <a:path w="182879" h="277494">
                  <a:moveTo>
                    <a:pt x="163550" y="23710"/>
                  </a:moveTo>
                  <a:lnTo>
                    <a:pt x="156248" y="16370"/>
                  </a:lnTo>
                  <a:lnTo>
                    <a:pt x="138226" y="16370"/>
                  </a:lnTo>
                  <a:lnTo>
                    <a:pt x="130924" y="23710"/>
                  </a:lnTo>
                  <a:lnTo>
                    <a:pt x="130924" y="41783"/>
                  </a:lnTo>
                  <a:lnTo>
                    <a:pt x="138226" y="49123"/>
                  </a:lnTo>
                  <a:lnTo>
                    <a:pt x="156248" y="49123"/>
                  </a:lnTo>
                  <a:lnTo>
                    <a:pt x="163550" y="41783"/>
                  </a:lnTo>
                  <a:lnTo>
                    <a:pt x="163550" y="32753"/>
                  </a:lnTo>
                  <a:lnTo>
                    <a:pt x="163550" y="23710"/>
                  </a:lnTo>
                  <a:close/>
                </a:path>
                <a:path w="182879" h="277494">
                  <a:moveTo>
                    <a:pt x="182854" y="110540"/>
                  </a:moveTo>
                  <a:lnTo>
                    <a:pt x="4889" y="110540"/>
                  </a:lnTo>
                  <a:lnTo>
                    <a:pt x="1625" y="112991"/>
                  </a:lnTo>
                  <a:lnTo>
                    <a:pt x="0" y="120357"/>
                  </a:lnTo>
                  <a:lnTo>
                    <a:pt x="1625" y="124040"/>
                  </a:lnTo>
                  <a:lnTo>
                    <a:pt x="4889" y="125679"/>
                  </a:lnTo>
                  <a:lnTo>
                    <a:pt x="17132" y="132651"/>
                  </a:lnTo>
                  <a:lnTo>
                    <a:pt x="17132" y="276898"/>
                  </a:lnTo>
                  <a:lnTo>
                    <a:pt x="133908" y="159664"/>
                  </a:lnTo>
                  <a:lnTo>
                    <a:pt x="149720" y="143802"/>
                  </a:lnTo>
                  <a:lnTo>
                    <a:pt x="104267" y="147955"/>
                  </a:lnTo>
                  <a:lnTo>
                    <a:pt x="82130" y="153682"/>
                  </a:lnTo>
                  <a:lnTo>
                    <a:pt x="68922" y="156387"/>
                  </a:lnTo>
                  <a:lnTo>
                    <a:pt x="52971" y="158496"/>
                  </a:lnTo>
                  <a:lnTo>
                    <a:pt x="33032" y="159664"/>
                  </a:lnTo>
                  <a:lnTo>
                    <a:pt x="33032" y="139192"/>
                  </a:lnTo>
                  <a:lnTo>
                    <a:pt x="30594" y="132232"/>
                  </a:lnTo>
                  <a:lnTo>
                    <a:pt x="27736" y="126911"/>
                  </a:lnTo>
                  <a:lnTo>
                    <a:pt x="166547" y="126911"/>
                  </a:lnTo>
                  <a:lnTo>
                    <a:pt x="182854" y="110540"/>
                  </a:lnTo>
                  <a:close/>
                </a:path>
              </a:pathLst>
            </a:custGeom>
            <a:solidFill>
              <a:srgbClr val="F1F1F1"/>
            </a:solidFill>
          </p:spPr>
          <p:txBody>
            <a:bodyPr wrap="square" lIns="0" tIns="0" rIns="0" bIns="0" rtlCol="0"/>
            <a:lstStyle/>
            <a:p>
              <a:endParaRPr/>
            </a:p>
          </p:txBody>
        </p:sp>
        <p:pic>
          <p:nvPicPr>
            <p:cNvPr id="16" name="object 16"/>
            <p:cNvPicPr/>
            <p:nvPr/>
          </p:nvPicPr>
          <p:blipFill>
            <a:blip r:embed="rId6" cstate="print"/>
            <a:stretch>
              <a:fillRect/>
            </a:stretch>
          </p:blipFill>
          <p:spPr>
            <a:xfrm>
              <a:off x="3697223" y="982980"/>
              <a:ext cx="1712976" cy="1133856"/>
            </a:xfrm>
            <a:prstGeom prst="rect">
              <a:avLst/>
            </a:prstGeom>
          </p:spPr>
        </p:pic>
      </p:grpSp>
      <p:sp>
        <p:nvSpPr>
          <p:cNvPr id="17" name="object 17"/>
          <p:cNvSpPr txBox="1"/>
          <p:nvPr/>
        </p:nvSpPr>
        <p:spPr>
          <a:xfrm>
            <a:off x="3337686" y="2197100"/>
            <a:ext cx="2335530" cy="193675"/>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100" b="1" spc="50" dirty="0">
                <a:solidFill>
                  <a:srgbClr val="D9D9D9"/>
                </a:solidFill>
                <a:latin typeface="Trebuchet MS"/>
                <a:cs typeface="Trebuchet MS"/>
              </a:rPr>
              <a:t>W</a:t>
            </a:r>
            <a:r>
              <a:rPr sz="1100" b="1" spc="-70" dirty="0">
                <a:solidFill>
                  <a:srgbClr val="D9D9D9"/>
                </a:solidFill>
                <a:latin typeface="Trebuchet MS"/>
                <a:cs typeface="Trebuchet MS"/>
              </a:rPr>
              <a:t>e</a:t>
            </a:r>
            <a:r>
              <a:rPr sz="1100" b="1" spc="-105" dirty="0">
                <a:solidFill>
                  <a:srgbClr val="D9D9D9"/>
                </a:solidFill>
                <a:latin typeface="Trebuchet MS"/>
                <a:cs typeface="Trebuchet MS"/>
              </a:rPr>
              <a:t> </a:t>
            </a:r>
            <a:r>
              <a:rPr sz="1100" b="1" spc="-45" dirty="0">
                <a:solidFill>
                  <a:srgbClr val="D9D9D9"/>
                </a:solidFill>
                <a:latin typeface="Trebuchet MS"/>
                <a:cs typeface="Trebuchet MS"/>
              </a:rPr>
              <a:t>thi</a:t>
            </a:r>
            <a:r>
              <a:rPr sz="1100" b="1" spc="-40" dirty="0">
                <a:solidFill>
                  <a:srgbClr val="D9D9D9"/>
                </a:solidFill>
                <a:latin typeface="Trebuchet MS"/>
                <a:cs typeface="Trebuchet MS"/>
              </a:rPr>
              <a:t>nk</a:t>
            </a:r>
            <a:r>
              <a:rPr sz="1100" b="1" spc="-95" dirty="0">
                <a:solidFill>
                  <a:srgbClr val="D9D9D9"/>
                </a:solidFill>
                <a:latin typeface="Trebuchet MS"/>
                <a:cs typeface="Trebuchet MS"/>
              </a:rPr>
              <a:t> </a:t>
            </a:r>
            <a:r>
              <a:rPr sz="1100" b="1" spc="-40" dirty="0">
                <a:solidFill>
                  <a:srgbClr val="D9D9D9"/>
                </a:solidFill>
                <a:latin typeface="Trebuchet MS"/>
                <a:cs typeface="Trebuchet MS"/>
              </a:rPr>
              <a:t>we</a:t>
            </a:r>
            <a:r>
              <a:rPr sz="1100" b="1" spc="-90" dirty="0">
                <a:solidFill>
                  <a:srgbClr val="D9D9D9"/>
                </a:solidFill>
                <a:latin typeface="Trebuchet MS"/>
                <a:cs typeface="Trebuchet MS"/>
              </a:rPr>
              <a:t> </a:t>
            </a:r>
            <a:r>
              <a:rPr sz="1100" b="1" spc="-55" dirty="0">
                <a:solidFill>
                  <a:srgbClr val="D9D9D9"/>
                </a:solidFill>
                <a:latin typeface="Trebuchet MS"/>
                <a:cs typeface="Trebuchet MS"/>
              </a:rPr>
              <a:t>need</a:t>
            </a:r>
            <a:r>
              <a:rPr sz="1100" b="1" spc="-110" dirty="0">
                <a:solidFill>
                  <a:srgbClr val="D9D9D9"/>
                </a:solidFill>
                <a:latin typeface="Trebuchet MS"/>
                <a:cs typeface="Trebuchet MS"/>
              </a:rPr>
              <a:t> </a:t>
            </a:r>
            <a:r>
              <a:rPr sz="1100" b="1" spc="-30" dirty="0">
                <a:solidFill>
                  <a:srgbClr val="D9D9D9"/>
                </a:solidFill>
                <a:latin typeface="Trebuchet MS"/>
                <a:cs typeface="Trebuchet MS"/>
              </a:rPr>
              <a:t>1</a:t>
            </a:r>
            <a:r>
              <a:rPr sz="1100" b="1" spc="-100" dirty="0">
                <a:solidFill>
                  <a:srgbClr val="D9D9D9"/>
                </a:solidFill>
                <a:latin typeface="Trebuchet MS"/>
                <a:cs typeface="Trebuchet MS"/>
              </a:rPr>
              <a:t> T</a:t>
            </a:r>
            <a:r>
              <a:rPr sz="1100" b="1" spc="15" dirty="0">
                <a:solidFill>
                  <a:srgbClr val="D9D9D9"/>
                </a:solidFill>
                <a:latin typeface="Trebuchet MS"/>
                <a:cs typeface="Trebuchet MS"/>
              </a:rPr>
              <a:t>B</a:t>
            </a:r>
            <a:r>
              <a:rPr sz="1100" b="1" spc="-90" dirty="0">
                <a:solidFill>
                  <a:srgbClr val="D9D9D9"/>
                </a:solidFill>
                <a:latin typeface="Trebuchet MS"/>
                <a:cs typeface="Trebuchet MS"/>
              </a:rPr>
              <a:t> </a:t>
            </a:r>
            <a:r>
              <a:rPr sz="1100" b="1" spc="-25" dirty="0">
                <a:solidFill>
                  <a:srgbClr val="D9D9D9"/>
                </a:solidFill>
                <a:latin typeface="Trebuchet MS"/>
                <a:cs typeface="Trebuchet MS"/>
              </a:rPr>
              <a:t>of</a:t>
            </a:r>
            <a:r>
              <a:rPr sz="1100" b="1" spc="-105" dirty="0">
                <a:solidFill>
                  <a:srgbClr val="D9D9D9"/>
                </a:solidFill>
                <a:latin typeface="Trebuchet MS"/>
                <a:cs typeface="Trebuchet MS"/>
              </a:rPr>
              <a:t> </a:t>
            </a:r>
            <a:r>
              <a:rPr sz="1100" b="1" spc="35" dirty="0">
                <a:solidFill>
                  <a:srgbClr val="D9D9D9"/>
                </a:solidFill>
                <a:latin typeface="Trebuchet MS"/>
                <a:cs typeface="Trebuchet MS"/>
              </a:rPr>
              <a:t>s</a:t>
            </a:r>
            <a:r>
              <a:rPr sz="1100" b="1" spc="-45" dirty="0">
                <a:solidFill>
                  <a:srgbClr val="D9D9D9"/>
                </a:solidFill>
                <a:latin typeface="Trebuchet MS"/>
                <a:cs typeface="Trebuchet MS"/>
              </a:rPr>
              <a:t>t</a:t>
            </a:r>
            <a:r>
              <a:rPr sz="1100" b="1" spc="-20" dirty="0">
                <a:solidFill>
                  <a:srgbClr val="D9D9D9"/>
                </a:solidFill>
                <a:latin typeface="Trebuchet MS"/>
                <a:cs typeface="Trebuchet MS"/>
              </a:rPr>
              <a:t>ora</a:t>
            </a:r>
            <a:r>
              <a:rPr sz="1100" b="1" spc="-25" dirty="0">
                <a:solidFill>
                  <a:srgbClr val="D9D9D9"/>
                </a:solidFill>
                <a:latin typeface="Trebuchet MS"/>
                <a:cs typeface="Trebuchet MS"/>
              </a:rPr>
              <a:t>g</a:t>
            </a:r>
            <a:r>
              <a:rPr sz="1100" b="1" spc="-70" dirty="0">
                <a:solidFill>
                  <a:srgbClr val="D9D9D9"/>
                </a:solidFill>
                <a:latin typeface="Trebuchet MS"/>
                <a:cs typeface="Trebuchet MS"/>
              </a:rPr>
              <a:t>e</a:t>
            </a:r>
            <a:endParaRPr sz="1100">
              <a:latin typeface="Trebuchet MS"/>
              <a:cs typeface="Trebuchet MS"/>
            </a:endParaRPr>
          </a:p>
        </p:txBody>
      </p:sp>
      <p:sp>
        <p:nvSpPr>
          <p:cNvPr id="18" name="object 18"/>
          <p:cNvSpPr txBox="1"/>
          <p:nvPr/>
        </p:nvSpPr>
        <p:spPr>
          <a:xfrm>
            <a:off x="2381757" y="4451400"/>
            <a:ext cx="2148205" cy="552450"/>
          </a:xfrm>
          <a:prstGeom prst="rect">
            <a:avLst/>
          </a:prstGeom>
        </p:spPr>
        <p:txBody>
          <a:bodyPr vert="horz" wrap="square" lIns="0" tIns="12700" rIns="0" bIns="0" rtlCol="0">
            <a:spAutoFit/>
          </a:bodyPr>
          <a:lstStyle/>
          <a:p>
            <a:pPr marL="41275" marR="5080" indent="-29209">
              <a:lnSpc>
                <a:spcPct val="157100"/>
              </a:lnSpc>
              <a:spcBef>
                <a:spcPts val="100"/>
              </a:spcBef>
            </a:pPr>
            <a:r>
              <a:rPr sz="1100" b="1" spc="-25" dirty="0">
                <a:solidFill>
                  <a:srgbClr val="00C3FF"/>
                </a:solidFill>
                <a:latin typeface="Trebuchet MS"/>
                <a:cs typeface="Trebuchet MS"/>
              </a:rPr>
              <a:t>Region</a:t>
            </a:r>
            <a:r>
              <a:rPr sz="1100" b="1" spc="-125" dirty="0">
                <a:solidFill>
                  <a:srgbClr val="00C3FF"/>
                </a:solidFill>
                <a:latin typeface="Trebuchet MS"/>
                <a:cs typeface="Trebuchet MS"/>
              </a:rPr>
              <a:t>:</a:t>
            </a:r>
            <a:r>
              <a:rPr sz="1100" b="1" spc="-85" dirty="0">
                <a:solidFill>
                  <a:srgbClr val="00C3FF"/>
                </a:solidFill>
                <a:latin typeface="Trebuchet MS"/>
                <a:cs typeface="Trebuchet MS"/>
              </a:rPr>
              <a:t> </a:t>
            </a:r>
            <a:r>
              <a:rPr sz="1100" b="1" spc="-30" dirty="0">
                <a:solidFill>
                  <a:srgbClr val="00C3FF"/>
                </a:solidFill>
                <a:latin typeface="Trebuchet MS"/>
                <a:cs typeface="Trebuchet MS"/>
              </a:rPr>
              <a:t>U</a:t>
            </a:r>
            <a:r>
              <a:rPr sz="1100" b="1" spc="35" dirty="0">
                <a:solidFill>
                  <a:srgbClr val="00C3FF"/>
                </a:solidFill>
                <a:latin typeface="Trebuchet MS"/>
                <a:cs typeface="Trebuchet MS"/>
              </a:rPr>
              <a:t>S</a:t>
            </a:r>
            <a:r>
              <a:rPr sz="1100" b="1" spc="-95" dirty="0">
                <a:solidFill>
                  <a:srgbClr val="00C3FF"/>
                </a:solidFill>
                <a:latin typeface="Trebuchet MS"/>
                <a:cs typeface="Trebuchet MS"/>
              </a:rPr>
              <a:t> </a:t>
            </a:r>
            <a:r>
              <a:rPr sz="1100" b="1" dirty="0">
                <a:solidFill>
                  <a:srgbClr val="00C3FF"/>
                </a:solidFill>
                <a:latin typeface="Trebuchet MS"/>
                <a:cs typeface="Trebuchet MS"/>
              </a:rPr>
              <a:t>Ea</a:t>
            </a:r>
            <a:r>
              <a:rPr sz="1100" b="1" spc="-5" dirty="0">
                <a:solidFill>
                  <a:srgbClr val="00C3FF"/>
                </a:solidFill>
                <a:latin typeface="Trebuchet MS"/>
                <a:cs typeface="Trebuchet MS"/>
              </a:rPr>
              <a:t>s</a:t>
            </a:r>
            <a:r>
              <a:rPr sz="1100" b="1" spc="-35" dirty="0">
                <a:solidFill>
                  <a:srgbClr val="00C3FF"/>
                </a:solidFill>
                <a:latin typeface="Trebuchet MS"/>
                <a:cs typeface="Trebuchet MS"/>
              </a:rPr>
              <a:t>t</a:t>
            </a:r>
            <a:r>
              <a:rPr sz="1100" b="1" spc="-90" dirty="0">
                <a:solidFill>
                  <a:srgbClr val="00C3FF"/>
                </a:solidFill>
                <a:latin typeface="Trebuchet MS"/>
                <a:cs typeface="Trebuchet MS"/>
              </a:rPr>
              <a:t> </a:t>
            </a:r>
            <a:r>
              <a:rPr sz="1100" b="1" spc="-70" dirty="0">
                <a:solidFill>
                  <a:srgbClr val="00C3FF"/>
                </a:solidFill>
                <a:latin typeface="Trebuchet MS"/>
                <a:cs typeface="Trebuchet MS"/>
              </a:rPr>
              <a:t>(</a:t>
            </a:r>
            <a:r>
              <a:rPr sz="1100" b="1" spc="-5" dirty="0">
                <a:solidFill>
                  <a:srgbClr val="00C3FF"/>
                </a:solidFill>
                <a:latin typeface="Trebuchet MS"/>
                <a:cs typeface="Trebuchet MS"/>
              </a:rPr>
              <a:t>No</a:t>
            </a:r>
            <a:r>
              <a:rPr sz="1100" b="1" spc="-50" dirty="0">
                <a:solidFill>
                  <a:srgbClr val="00C3FF"/>
                </a:solidFill>
                <a:latin typeface="Trebuchet MS"/>
                <a:cs typeface="Trebuchet MS"/>
              </a:rPr>
              <a:t>r</a:t>
            </a:r>
            <a:r>
              <a:rPr sz="1100" b="1" spc="-55" dirty="0">
                <a:solidFill>
                  <a:srgbClr val="00C3FF"/>
                </a:solidFill>
                <a:latin typeface="Trebuchet MS"/>
                <a:cs typeface="Trebuchet MS"/>
              </a:rPr>
              <a:t>thern</a:t>
            </a:r>
            <a:r>
              <a:rPr sz="1100" b="1" spc="-90" dirty="0">
                <a:solidFill>
                  <a:srgbClr val="00C3FF"/>
                </a:solidFill>
                <a:latin typeface="Trebuchet MS"/>
                <a:cs typeface="Trebuchet MS"/>
              </a:rPr>
              <a:t> </a:t>
            </a:r>
            <a:r>
              <a:rPr sz="1100" b="1" spc="-30" dirty="0">
                <a:solidFill>
                  <a:srgbClr val="00C3FF"/>
                </a:solidFill>
                <a:latin typeface="Trebuchet MS"/>
                <a:cs typeface="Trebuchet MS"/>
              </a:rPr>
              <a:t>Virgin</a:t>
            </a:r>
            <a:r>
              <a:rPr sz="1100" b="1" spc="-40" dirty="0">
                <a:solidFill>
                  <a:srgbClr val="00C3FF"/>
                </a:solidFill>
                <a:latin typeface="Trebuchet MS"/>
                <a:cs typeface="Trebuchet MS"/>
              </a:rPr>
              <a:t>ia)  </a:t>
            </a:r>
            <a:r>
              <a:rPr sz="1100" b="1" spc="-25" dirty="0">
                <a:solidFill>
                  <a:srgbClr val="00C3FF"/>
                </a:solidFill>
                <a:latin typeface="Trebuchet MS"/>
                <a:cs typeface="Trebuchet MS"/>
              </a:rPr>
              <a:t>Pla</a:t>
            </a:r>
            <a:r>
              <a:rPr sz="1100" b="1" spc="-30" dirty="0">
                <a:solidFill>
                  <a:srgbClr val="00C3FF"/>
                </a:solidFill>
                <a:latin typeface="Trebuchet MS"/>
                <a:cs typeface="Trebuchet MS"/>
              </a:rPr>
              <a:t>t</a:t>
            </a:r>
            <a:r>
              <a:rPr sz="1100" b="1" spc="-50" dirty="0">
                <a:solidFill>
                  <a:srgbClr val="00C3FF"/>
                </a:solidFill>
                <a:latin typeface="Trebuchet MS"/>
                <a:cs typeface="Trebuchet MS"/>
              </a:rPr>
              <a:t>form:</a:t>
            </a:r>
            <a:r>
              <a:rPr sz="1100" b="1" spc="-90" dirty="0">
                <a:solidFill>
                  <a:srgbClr val="00C3FF"/>
                </a:solidFill>
                <a:latin typeface="Trebuchet MS"/>
                <a:cs typeface="Trebuchet MS"/>
              </a:rPr>
              <a:t> </a:t>
            </a:r>
            <a:r>
              <a:rPr sz="1100" b="1" spc="-40" dirty="0">
                <a:solidFill>
                  <a:srgbClr val="00C3FF"/>
                </a:solidFill>
                <a:latin typeface="Trebuchet MS"/>
                <a:cs typeface="Trebuchet MS"/>
              </a:rPr>
              <a:t>A</a:t>
            </a:r>
            <a:r>
              <a:rPr sz="1100" b="1" spc="50" dirty="0">
                <a:solidFill>
                  <a:srgbClr val="00C3FF"/>
                </a:solidFill>
                <a:latin typeface="Trebuchet MS"/>
                <a:cs typeface="Trebuchet MS"/>
              </a:rPr>
              <a:t>W</a:t>
            </a:r>
            <a:r>
              <a:rPr sz="1100" b="1" spc="35" dirty="0">
                <a:solidFill>
                  <a:srgbClr val="00C3FF"/>
                </a:solidFill>
                <a:latin typeface="Trebuchet MS"/>
                <a:cs typeface="Trebuchet MS"/>
              </a:rPr>
              <a:t>S</a:t>
            </a:r>
            <a:endParaRPr sz="1100">
              <a:latin typeface="Trebuchet MS"/>
              <a:cs typeface="Trebuchet MS"/>
            </a:endParaRPr>
          </a:p>
        </p:txBody>
      </p:sp>
      <p:sp>
        <p:nvSpPr>
          <p:cNvPr id="19" name="object 19"/>
          <p:cNvSpPr txBox="1"/>
          <p:nvPr/>
        </p:nvSpPr>
        <p:spPr>
          <a:xfrm>
            <a:off x="1145844" y="2639034"/>
            <a:ext cx="2381885" cy="531495"/>
          </a:xfrm>
          <a:prstGeom prst="rect">
            <a:avLst/>
          </a:prstGeom>
        </p:spPr>
        <p:txBody>
          <a:bodyPr vert="horz" wrap="square" lIns="0" tIns="97790" rIns="0" bIns="0" rtlCol="0">
            <a:spAutoFit/>
          </a:bodyPr>
          <a:lstStyle/>
          <a:p>
            <a:pPr marL="299085" indent="-287020">
              <a:lnSpc>
                <a:spcPct val="100000"/>
              </a:lnSpc>
              <a:spcBef>
                <a:spcPts val="770"/>
              </a:spcBef>
              <a:buClr>
                <a:srgbClr val="99D3FF"/>
              </a:buClr>
              <a:buFont typeface="Wingdings"/>
              <a:buChar char=""/>
              <a:tabLst>
                <a:tab pos="299085" algn="l"/>
                <a:tab pos="299720" algn="l"/>
              </a:tabLst>
            </a:pPr>
            <a:r>
              <a:rPr sz="1100" b="1" spc="-40" dirty="0">
                <a:solidFill>
                  <a:srgbClr val="D9D9D9"/>
                </a:solidFill>
                <a:latin typeface="Trebuchet MS"/>
                <a:cs typeface="Trebuchet MS"/>
              </a:rPr>
              <a:t>Scenario</a:t>
            </a:r>
            <a:r>
              <a:rPr sz="1100" b="1" spc="-105" dirty="0">
                <a:solidFill>
                  <a:srgbClr val="D9D9D9"/>
                </a:solidFill>
                <a:latin typeface="Trebuchet MS"/>
                <a:cs typeface="Trebuchet MS"/>
              </a:rPr>
              <a:t> </a:t>
            </a:r>
            <a:r>
              <a:rPr sz="1100" b="1" spc="-30" dirty="0">
                <a:solidFill>
                  <a:srgbClr val="D9D9D9"/>
                </a:solidFill>
                <a:latin typeface="Trebuchet MS"/>
                <a:cs typeface="Trebuchet MS"/>
              </a:rPr>
              <a:t>1</a:t>
            </a:r>
            <a:r>
              <a:rPr sz="1100" b="1" spc="-125" dirty="0">
                <a:solidFill>
                  <a:srgbClr val="D9D9D9"/>
                </a:solidFill>
                <a:latin typeface="Trebuchet MS"/>
                <a:cs typeface="Trebuchet MS"/>
              </a:rPr>
              <a:t>:</a:t>
            </a:r>
            <a:r>
              <a:rPr sz="1100" b="1" spc="-100" dirty="0">
                <a:solidFill>
                  <a:srgbClr val="D9D9D9"/>
                </a:solidFill>
                <a:latin typeface="Trebuchet MS"/>
                <a:cs typeface="Trebuchet MS"/>
              </a:rPr>
              <a:t> </a:t>
            </a:r>
            <a:r>
              <a:rPr sz="1100" b="1" spc="-30" dirty="0">
                <a:solidFill>
                  <a:srgbClr val="D9D9D9"/>
                </a:solidFill>
                <a:latin typeface="Trebuchet MS"/>
                <a:cs typeface="Trebuchet MS"/>
              </a:rPr>
              <a:t>100</a:t>
            </a:r>
            <a:r>
              <a:rPr sz="1100" b="1" spc="-25" dirty="0">
                <a:solidFill>
                  <a:srgbClr val="D9D9D9"/>
                </a:solidFill>
                <a:latin typeface="Trebuchet MS"/>
                <a:cs typeface="Trebuchet MS"/>
              </a:rPr>
              <a:t>GB</a:t>
            </a:r>
            <a:r>
              <a:rPr sz="1100" b="1" spc="-120" dirty="0">
                <a:solidFill>
                  <a:srgbClr val="D9D9D9"/>
                </a:solidFill>
                <a:latin typeface="Trebuchet MS"/>
                <a:cs typeface="Trebuchet MS"/>
              </a:rPr>
              <a:t> </a:t>
            </a:r>
            <a:r>
              <a:rPr sz="1100" b="1" spc="-25" dirty="0">
                <a:solidFill>
                  <a:srgbClr val="D9D9D9"/>
                </a:solidFill>
                <a:latin typeface="Trebuchet MS"/>
                <a:cs typeface="Trebuchet MS"/>
              </a:rPr>
              <a:t>of</a:t>
            </a:r>
            <a:r>
              <a:rPr sz="1100" b="1" spc="-105" dirty="0">
                <a:solidFill>
                  <a:srgbClr val="D9D9D9"/>
                </a:solidFill>
                <a:latin typeface="Trebuchet MS"/>
                <a:cs typeface="Trebuchet MS"/>
              </a:rPr>
              <a:t> </a:t>
            </a:r>
            <a:r>
              <a:rPr sz="1100" b="1" spc="35" dirty="0">
                <a:solidFill>
                  <a:srgbClr val="D9D9D9"/>
                </a:solidFill>
                <a:latin typeface="Trebuchet MS"/>
                <a:cs typeface="Trebuchet MS"/>
              </a:rPr>
              <a:t>s</a:t>
            </a:r>
            <a:r>
              <a:rPr sz="1100" b="1" spc="-45" dirty="0">
                <a:solidFill>
                  <a:srgbClr val="D9D9D9"/>
                </a:solidFill>
                <a:latin typeface="Trebuchet MS"/>
                <a:cs typeface="Trebuchet MS"/>
              </a:rPr>
              <a:t>t</a:t>
            </a:r>
            <a:r>
              <a:rPr sz="1100" b="1" spc="-20" dirty="0">
                <a:solidFill>
                  <a:srgbClr val="D9D9D9"/>
                </a:solidFill>
                <a:latin typeface="Trebuchet MS"/>
                <a:cs typeface="Trebuchet MS"/>
              </a:rPr>
              <a:t>ora</a:t>
            </a:r>
            <a:r>
              <a:rPr sz="1100" b="1" spc="-25" dirty="0">
                <a:solidFill>
                  <a:srgbClr val="D9D9D9"/>
                </a:solidFill>
                <a:latin typeface="Trebuchet MS"/>
                <a:cs typeface="Trebuchet MS"/>
              </a:rPr>
              <a:t>g</a:t>
            </a:r>
            <a:r>
              <a:rPr sz="1100" b="1" spc="-70" dirty="0">
                <a:solidFill>
                  <a:srgbClr val="D9D9D9"/>
                </a:solidFill>
                <a:latin typeface="Trebuchet MS"/>
                <a:cs typeface="Trebuchet MS"/>
              </a:rPr>
              <a:t>e</a:t>
            </a:r>
            <a:r>
              <a:rPr sz="1100" b="1" spc="-80" dirty="0">
                <a:solidFill>
                  <a:srgbClr val="D9D9D9"/>
                </a:solidFill>
                <a:latin typeface="Trebuchet MS"/>
                <a:cs typeface="Trebuchet MS"/>
              </a:rPr>
              <a:t> </a:t>
            </a:r>
            <a:r>
              <a:rPr sz="1100" b="1" dirty="0">
                <a:solidFill>
                  <a:srgbClr val="D9D9D9"/>
                </a:solidFill>
                <a:latin typeface="Trebuchet MS"/>
                <a:cs typeface="Trebuchet MS"/>
              </a:rPr>
              <a:t>u</a:t>
            </a:r>
            <a:r>
              <a:rPr sz="1100" b="1" spc="-5" dirty="0">
                <a:solidFill>
                  <a:srgbClr val="D9D9D9"/>
                </a:solidFill>
                <a:latin typeface="Trebuchet MS"/>
                <a:cs typeface="Trebuchet MS"/>
              </a:rPr>
              <a:t>s</a:t>
            </a:r>
            <a:r>
              <a:rPr sz="1100" b="1" spc="-55" dirty="0">
                <a:solidFill>
                  <a:srgbClr val="D9D9D9"/>
                </a:solidFill>
                <a:latin typeface="Trebuchet MS"/>
                <a:cs typeface="Trebuchet MS"/>
              </a:rPr>
              <a:t>ed</a:t>
            </a:r>
            <a:endParaRPr sz="1100">
              <a:latin typeface="Trebuchet MS"/>
              <a:cs typeface="Trebuchet MS"/>
            </a:endParaRPr>
          </a:p>
          <a:p>
            <a:pPr marL="926465">
              <a:lnSpc>
                <a:spcPct val="100000"/>
              </a:lnSpc>
              <a:spcBef>
                <a:spcPts val="670"/>
              </a:spcBef>
            </a:pPr>
            <a:r>
              <a:rPr sz="1100" b="1" spc="-30" dirty="0">
                <a:solidFill>
                  <a:srgbClr val="D9D9D9"/>
                </a:solidFill>
                <a:latin typeface="Trebuchet MS"/>
                <a:cs typeface="Trebuchet MS"/>
              </a:rPr>
              <a:t>0</a:t>
            </a:r>
            <a:r>
              <a:rPr sz="1100" b="1" spc="-125" dirty="0">
                <a:solidFill>
                  <a:srgbClr val="D9D9D9"/>
                </a:solidFill>
                <a:latin typeface="Trebuchet MS"/>
                <a:cs typeface="Trebuchet MS"/>
              </a:rPr>
              <a:t>.</a:t>
            </a:r>
            <a:r>
              <a:rPr sz="1100" b="1" spc="-30" dirty="0">
                <a:solidFill>
                  <a:srgbClr val="D9D9D9"/>
                </a:solidFill>
                <a:latin typeface="Trebuchet MS"/>
                <a:cs typeface="Trebuchet MS"/>
              </a:rPr>
              <a:t>1</a:t>
            </a:r>
            <a:r>
              <a:rPr sz="1100" b="1" spc="-114" dirty="0">
                <a:solidFill>
                  <a:srgbClr val="D9D9D9"/>
                </a:solidFill>
                <a:latin typeface="Trebuchet MS"/>
                <a:cs typeface="Trebuchet MS"/>
              </a:rPr>
              <a:t> </a:t>
            </a:r>
            <a:r>
              <a:rPr sz="1100" b="1" spc="-100" dirty="0">
                <a:solidFill>
                  <a:srgbClr val="D9D9D9"/>
                </a:solidFill>
                <a:latin typeface="Trebuchet MS"/>
                <a:cs typeface="Trebuchet MS"/>
              </a:rPr>
              <a:t>T</a:t>
            </a:r>
            <a:r>
              <a:rPr sz="1100" b="1" spc="15" dirty="0">
                <a:solidFill>
                  <a:srgbClr val="D9D9D9"/>
                </a:solidFill>
                <a:latin typeface="Trebuchet MS"/>
                <a:cs typeface="Trebuchet MS"/>
              </a:rPr>
              <a:t>B</a:t>
            </a:r>
            <a:r>
              <a:rPr sz="1100" b="1" spc="-90" dirty="0">
                <a:solidFill>
                  <a:srgbClr val="D9D9D9"/>
                </a:solidFill>
                <a:latin typeface="Trebuchet MS"/>
                <a:cs typeface="Trebuchet MS"/>
              </a:rPr>
              <a:t> </a:t>
            </a:r>
            <a:r>
              <a:rPr sz="1100" b="1" spc="-85" dirty="0">
                <a:solidFill>
                  <a:srgbClr val="D9D9D9"/>
                </a:solidFill>
                <a:latin typeface="Trebuchet MS"/>
                <a:cs typeface="Trebuchet MS"/>
              </a:rPr>
              <a:t>x</a:t>
            </a:r>
            <a:r>
              <a:rPr sz="1100" b="1" spc="-105" dirty="0">
                <a:solidFill>
                  <a:srgbClr val="D9D9D9"/>
                </a:solidFill>
                <a:latin typeface="Trebuchet MS"/>
                <a:cs typeface="Trebuchet MS"/>
              </a:rPr>
              <a:t> </a:t>
            </a:r>
            <a:r>
              <a:rPr sz="1100" b="1" spc="-30" dirty="0">
                <a:solidFill>
                  <a:srgbClr val="D9D9D9"/>
                </a:solidFill>
                <a:latin typeface="Trebuchet MS"/>
                <a:cs typeface="Trebuchet MS"/>
              </a:rPr>
              <a:t>$40</a:t>
            </a:r>
            <a:r>
              <a:rPr sz="1100" b="1" spc="-125" dirty="0">
                <a:solidFill>
                  <a:srgbClr val="D9D9D9"/>
                </a:solidFill>
                <a:latin typeface="Trebuchet MS"/>
                <a:cs typeface="Trebuchet MS"/>
              </a:rPr>
              <a:t> </a:t>
            </a:r>
            <a:r>
              <a:rPr sz="1100" b="1" spc="-30" dirty="0">
                <a:solidFill>
                  <a:srgbClr val="D9D9D9"/>
                </a:solidFill>
                <a:latin typeface="Trebuchet MS"/>
                <a:cs typeface="Trebuchet MS"/>
              </a:rPr>
              <a:t>=</a:t>
            </a:r>
            <a:r>
              <a:rPr sz="1100" b="1" spc="-100" dirty="0">
                <a:solidFill>
                  <a:srgbClr val="D9D9D9"/>
                </a:solidFill>
                <a:latin typeface="Trebuchet MS"/>
                <a:cs typeface="Trebuchet MS"/>
              </a:rPr>
              <a:t> </a:t>
            </a:r>
            <a:r>
              <a:rPr sz="1100" b="1" spc="-30" dirty="0">
                <a:solidFill>
                  <a:srgbClr val="D9D9D9"/>
                </a:solidFill>
                <a:latin typeface="Trebuchet MS"/>
                <a:cs typeface="Trebuchet MS"/>
              </a:rPr>
              <a:t>$4</a:t>
            </a:r>
            <a:endParaRPr sz="1100">
              <a:latin typeface="Trebuchet MS"/>
              <a:cs typeface="Trebuchet MS"/>
            </a:endParaRPr>
          </a:p>
        </p:txBody>
      </p:sp>
      <p:sp>
        <p:nvSpPr>
          <p:cNvPr id="20" name="object 20"/>
          <p:cNvSpPr txBox="1"/>
          <p:nvPr/>
        </p:nvSpPr>
        <p:spPr>
          <a:xfrm>
            <a:off x="5261228" y="2639034"/>
            <a:ext cx="2381885" cy="531495"/>
          </a:xfrm>
          <a:prstGeom prst="rect">
            <a:avLst/>
          </a:prstGeom>
        </p:spPr>
        <p:txBody>
          <a:bodyPr vert="horz" wrap="square" lIns="0" tIns="97790" rIns="0" bIns="0" rtlCol="0">
            <a:spAutoFit/>
          </a:bodyPr>
          <a:lstStyle/>
          <a:p>
            <a:pPr marL="299085" indent="-287020">
              <a:lnSpc>
                <a:spcPct val="100000"/>
              </a:lnSpc>
              <a:spcBef>
                <a:spcPts val="770"/>
              </a:spcBef>
              <a:buClr>
                <a:srgbClr val="99D3FF"/>
              </a:buClr>
              <a:buFont typeface="Wingdings"/>
              <a:buChar char=""/>
              <a:tabLst>
                <a:tab pos="299085" algn="l"/>
                <a:tab pos="299720" algn="l"/>
              </a:tabLst>
            </a:pPr>
            <a:r>
              <a:rPr sz="1100" b="1" spc="-40" dirty="0">
                <a:solidFill>
                  <a:srgbClr val="D9D9D9"/>
                </a:solidFill>
                <a:latin typeface="Trebuchet MS"/>
                <a:cs typeface="Trebuchet MS"/>
              </a:rPr>
              <a:t>Scenario</a:t>
            </a:r>
            <a:r>
              <a:rPr sz="1100" b="1" spc="-105" dirty="0">
                <a:solidFill>
                  <a:srgbClr val="D9D9D9"/>
                </a:solidFill>
                <a:latin typeface="Trebuchet MS"/>
                <a:cs typeface="Trebuchet MS"/>
              </a:rPr>
              <a:t> </a:t>
            </a:r>
            <a:r>
              <a:rPr sz="1100" b="1" spc="-30" dirty="0">
                <a:solidFill>
                  <a:srgbClr val="D9D9D9"/>
                </a:solidFill>
                <a:latin typeface="Trebuchet MS"/>
                <a:cs typeface="Trebuchet MS"/>
              </a:rPr>
              <a:t>1</a:t>
            </a:r>
            <a:r>
              <a:rPr sz="1100" b="1" spc="-125" dirty="0">
                <a:solidFill>
                  <a:srgbClr val="D9D9D9"/>
                </a:solidFill>
                <a:latin typeface="Trebuchet MS"/>
                <a:cs typeface="Trebuchet MS"/>
              </a:rPr>
              <a:t>:</a:t>
            </a:r>
            <a:r>
              <a:rPr sz="1100" b="1" spc="-100" dirty="0">
                <a:solidFill>
                  <a:srgbClr val="D9D9D9"/>
                </a:solidFill>
                <a:latin typeface="Trebuchet MS"/>
                <a:cs typeface="Trebuchet MS"/>
              </a:rPr>
              <a:t> </a:t>
            </a:r>
            <a:r>
              <a:rPr sz="1100" b="1" spc="-30" dirty="0">
                <a:solidFill>
                  <a:srgbClr val="D9D9D9"/>
                </a:solidFill>
                <a:latin typeface="Trebuchet MS"/>
                <a:cs typeface="Trebuchet MS"/>
              </a:rPr>
              <a:t>100</a:t>
            </a:r>
            <a:r>
              <a:rPr sz="1100" b="1" spc="-25" dirty="0">
                <a:solidFill>
                  <a:srgbClr val="D9D9D9"/>
                </a:solidFill>
                <a:latin typeface="Trebuchet MS"/>
                <a:cs typeface="Trebuchet MS"/>
              </a:rPr>
              <a:t>GB</a:t>
            </a:r>
            <a:r>
              <a:rPr sz="1100" b="1" spc="-120" dirty="0">
                <a:solidFill>
                  <a:srgbClr val="D9D9D9"/>
                </a:solidFill>
                <a:latin typeface="Trebuchet MS"/>
                <a:cs typeface="Trebuchet MS"/>
              </a:rPr>
              <a:t> </a:t>
            </a:r>
            <a:r>
              <a:rPr sz="1100" b="1" spc="-25" dirty="0">
                <a:solidFill>
                  <a:srgbClr val="D9D9D9"/>
                </a:solidFill>
                <a:latin typeface="Trebuchet MS"/>
                <a:cs typeface="Trebuchet MS"/>
              </a:rPr>
              <a:t>of</a:t>
            </a:r>
            <a:r>
              <a:rPr sz="1100" b="1" spc="-105" dirty="0">
                <a:solidFill>
                  <a:srgbClr val="D9D9D9"/>
                </a:solidFill>
                <a:latin typeface="Trebuchet MS"/>
                <a:cs typeface="Trebuchet MS"/>
              </a:rPr>
              <a:t> </a:t>
            </a:r>
            <a:r>
              <a:rPr sz="1100" b="1" spc="35" dirty="0">
                <a:solidFill>
                  <a:srgbClr val="D9D9D9"/>
                </a:solidFill>
                <a:latin typeface="Trebuchet MS"/>
                <a:cs typeface="Trebuchet MS"/>
              </a:rPr>
              <a:t>s</a:t>
            </a:r>
            <a:r>
              <a:rPr sz="1100" b="1" spc="-45" dirty="0">
                <a:solidFill>
                  <a:srgbClr val="D9D9D9"/>
                </a:solidFill>
                <a:latin typeface="Trebuchet MS"/>
                <a:cs typeface="Trebuchet MS"/>
              </a:rPr>
              <a:t>t</a:t>
            </a:r>
            <a:r>
              <a:rPr sz="1100" b="1" spc="-20" dirty="0">
                <a:solidFill>
                  <a:srgbClr val="D9D9D9"/>
                </a:solidFill>
                <a:latin typeface="Trebuchet MS"/>
                <a:cs typeface="Trebuchet MS"/>
              </a:rPr>
              <a:t>ora</a:t>
            </a:r>
            <a:r>
              <a:rPr sz="1100" b="1" spc="-25" dirty="0">
                <a:solidFill>
                  <a:srgbClr val="D9D9D9"/>
                </a:solidFill>
                <a:latin typeface="Trebuchet MS"/>
                <a:cs typeface="Trebuchet MS"/>
              </a:rPr>
              <a:t>g</a:t>
            </a:r>
            <a:r>
              <a:rPr sz="1100" b="1" spc="-70" dirty="0">
                <a:solidFill>
                  <a:srgbClr val="D9D9D9"/>
                </a:solidFill>
                <a:latin typeface="Trebuchet MS"/>
                <a:cs typeface="Trebuchet MS"/>
              </a:rPr>
              <a:t>e</a:t>
            </a:r>
            <a:r>
              <a:rPr sz="1100" b="1" spc="-80" dirty="0">
                <a:solidFill>
                  <a:srgbClr val="D9D9D9"/>
                </a:solidFill>
                <a:latin typeface="Trebuchet MS"/>
                <a:cs typeface="Trebuchet MS"/>
              </a:rPr>
              <a:t> </a:t>
            </a:r>
            <a:r>
              <a:rPr sz="1100" b="1" dirty="0">
                <a:solidFill>
                  <a:srgbClr val="D9D9D9"/>
                </a:solidFill>
                <a:latin typeface="Trebuchet MS"/>
                <a:cs typeface="Trebuchet MS"/>
              </a:rPr>
              <a:t>u</a:t>
            </a:r>
            <a:r>
              <a:rPr sz="1100" b="1" spc="-5" dirty="0">
                <a:solidFill>
                  <a:srgbClr val="D9D9D9"/>
                </a:solidFill>
                <a:latin typeface="Trebuchet MS"/>
                <a:cs typeface="Trebuchet MS"/>
              </a:rPr>
              <a:t>s</a:t>
            </a:r>
            <a:r>
              <a:rPr sz="1100" b="1" spc="-55" dirty="0">
                <a:solidFill>
                  <a:srgbClr val="D9D9D9"/>
                </a:solidFill>
                <a:latin typeface="Trebuchet MS"/>
                <a:cs typeface="Trebuchet MS"/>
              </a:rPr>
              <a:t>ed</a:t>
            </a:r>
            <a:endParaRPr sz="1100">
              <a:latin typeface="Trebuchet MS"/>
              <a:cs typeface="Trebuchet MS"/>
            </a:endParaRPr>
          </a:p>
          <a:p>
            <a:pPr marL="927100">
              <a:lnSpc>
                <a:spcPct val="100000"/>
              </a:lnSpc>
              <a:spcBef>
                <a:spcPts val="670"/>
              </a:spcBef>
            </a:pPr>
            <a:r>
              <a:rPr sz="1100" b="1" spc="-30" dirty="0">
                <a:solidFill>
                  <a:srgbClr val="D9D9D9"/>
                </a:solidFill>
                <a:latin typeface="Trebuchet MS"/>
                <a:cs typeface="Trebuchet MS"/>
              </a:rPr>
              <a:t>1</a:t>
            </a:r>
            <a:r>
              <a:rPr sz="1100" b="1" spc="-100" dirty="0">
                <a:solidFill>
                  <a:srgbClr val="D9D9D9"/>
                </a:solidFill>
                <a:latin typeface="Trebuchet MS"/>
                <a:cs typeface="Trebuchet MS"/>
              </a:rPr>
              <a:t> T</a:t>
            </a:r>
            <a:r>
              <a:rPr sz="1100" b="1" spc="15" dirty="0">
                <a:solidFill>
                  <a:srgbClr val="D9D9D9"/>
                </a:solidFill>
                <a:latin typeface="Trebuchet MS"/>
                <a:cs typeface="Trebuchet MS"/>
              </a:rPr>
              <a:t>B</a:t>
            </a:r>
            <a:r>
              <a:rPr sz="1100" b="1" spc="-90" dirty="0">
                <a:solidFill>
                  <a:srgbClr val="D9D9D9"/>
                </a:solidFill>
                <a:latin typeface="Trebuchet MS"/>
                <a:cs typeface="Trebuchet MS"/>
              </a:rPr>
              <a:t> </a:t>
            </a:r>
            <a:r>
              <a:rPr sz="1100" b="1" spc="-85" dirty="0">
                <a:solidFill>
                  <a:srgbClr val="D9D9D9"/>
                </a:solidFill>
                <a:latin typeface="Trebuchet MS"/>
                <a:cs typeface="Trebuchet MS"/>
              </a:rPr>
              <a:t>x</a:t>
            </a:r>
            <a:r>
              <a:rPr sz="1100" b="1" spc="-105" dirty="0">
                <a:solidFill>
                  <a:srgbClr val="D9D9D9"/>
                </a:solidFill>
                <a:latin typeface="Trebuchet MS"/>
                <a:cs typeface="Trebuchet MS"/>
              </a:rPr>
              <a:t> </a:t>
            </a:r>
            <a:r>
              <a:rPr sz="1100" b="1" spc="-30" dirty="0">
                <a:solidFill>
                  <a:srgbClr val="D9D9D9"/>
                </a:solidFill>
                <a:latin typeface="Trebuchet MS"/>
                <a:cs typeface="Trebuchet MS"/>
              </a:rPr>
              <a:t>$23</a:t>
            </a:r>
            <a:r>
              <a:rPr sz="1100" b="1" spc="-125" dirty="0">
                <a:solidFill>
                  <a:srgbClr val="D9D9D9"/>
                </a:solidFill>
                <a:latin typeface="Trebuchet MS"/>
                <a:cs typeface="Trebuchet MS"/>
              </a:rPr>
              <a:t> </a:t>
            </a:r>
            <a:r>
              <a:rPr sz="1100" b="1" spc="-30" dirty="0">
                <a:solidFill>
                  <a:srgbClr val="D9D9D9"/>
                </a:solidFill>
                <a:latin typeface="Trebuchet MS"/>
                <a:cs typeface="Trebuchet MS"/>
              </a:rPr>
              <a:t>=</a:t>
            </a:r>
            <a:r>
              <a:rPr sz="1100" b="1" spc="-100" dirty="0">
                <a:solidFill>
                  <a:srgbClr val="D9D9D9"/>
                </a:solidFill>
                <a:latin typeface="Trebuchet MS"/>
                <a:cs typeface="Trebuchet MS"/>
              </a:rPr>
              <a:t> </a:t>
            </a:r>
            <a:r>
              <a:rPr sz="1100" b="1" spc="-30" dirty="0">
                <a:solidFill>
                  <a:srgbClr val="D9D9D9"/>
                </a:solidFill>
                <a:latin typeface="Trebuchet MS"/>
                <a:cs typeface="Trebuchet MS"/>
              </a:rPr>
              <a:t>$23</a:t>
            </a:r>
            <a:endParaRPr sz="1100">
              <a:latin typeface="Trebuchet MS"/>
              <a:cs typeface="Trebuchet MS"/>
            </a:endParaRPr>
          </a:p>
        </p:txBody>
      </p:sp>
      <p:sp>
        <p:nvSpPr>
          <p:cNvPr id="21" name="object 21"/>
          <p:cNvSpPr txBox="1"/>
          <p:nvPr/>
        </p:nvSpPr>
        <p:spPr>
          <a:xfrm>
            <a:off x="1145844" y="3288337"/>
            <a:ext cx="2381885" cy="532765"/>
          </a:xfrm>
          <a:prstGeom prst="rect">
            <a:avLst/>
          </a:prstGeom>
        </p:spPr>
        <p:txBody>
          <a:bodyPr vert="horz" wrap="square" lIns="0" tIns="98425" rIns="0" bIns="0" rtlCol="0">
            <a:spAutoFit/>
          </a:bodyPr>
          <a:lstStyle/>
          <a:p>
            <a:pPr marL="299085" indent="-287020">
              <a:lnSpc>
                <a:spcPct val="100000"/>
              </a:lnSpc>
              <a:spcBef>
                <a:spcPts val="775"/>
              </a:spcBef>
              <a:buClr>
                <a:srgbClr val="99D3FF"/>
              </a:buClr>
              <a:buFont typeface="Wingdings"/>
              <a:buChar char=""/>
              <a:tabLst>
                <a:tab pos="299085" algn="l"/>
                <a:tab pos="299720" algn="l"/>
              </a:tabLst>
            </a:pPr>
            <a:r>
              <a:rPr sz="1100" b="1" spc="-15" dirty="0">
                <a:solidFill>
                  <a:srgbClr val="D9D9D9"/>
                </a:solidFill>
                <a:latin typeface="Trebuchet MS"/>
                <a:cs typeface="Trebuchet MS"/>
              </a:rPr>
              <a:t>S</a:t>
            </a:r>
            <a:r>
              <a:rPr sz="1100" b="1" spc="-20" dirty="0">
                <a:solidFill>
                  <a:srgbClr val="D9D9D9"/>
                </a:solidFill>
                <a:latin typeface="Trebuchet MS"/>
                <a:cs typeface="Trebuchet MS"/>
              </a:rPr>
              <a:t>c</a:t>
            </a:r>
            <a:r>
              <a:rPr sz="1100" b="1" spc="-50" dirty="0">
                <a:solidFill>
                  <a:srgbClr val="D9D9D9"/>
                </a:solidFill>
                <a:latin typeface="Trebuchet MS"/>
                <a:cs typeface="Trebuchet MS"/>
              </a:rPr>
              <a:t>enar</a:t>
            </a:r>
            <a:r>
              <a:rPr sz="1100" b="1" spc="-40" dirty="0">
                <a:solidFill>
                  <a:srgbClr val="D9D9D9"/>
                </a:solidFill>
                <a:latin typeface="Trebuchet MS"/>
                <a:cs typeface="Trebuchet MS"/>
              </a:rPr>
              <a:t>io</a:t>
            </a:r>
            <a:r>
              <a:rPr sz="1100" b="1" spc="-105" dirty="0">
                <a:solidFill>
                  <a:srgbClr val="D9D9D9"/>
                </a:solidFill>
                <a:latin typeface="Trebuchet MS"/>
                <a:cs typeface="Trebuchet MS"/>
              </a:rPr>
              <a:t> </a:t>
            </a:r>
            <a:r>
              <a:rPr sz="1100" b="1" spc="-25" dirty="0">
                <a:solidFill>
                  <a:srgbClr val="D9D9D9"/>
                </a:solidFill>
                <a:latin typeface="Trebuchet MS"/>
                <a:cs typeface="Trebuchet MS"/>
              </a:rPr>
              <a:t>2</a:t>
            </a:r>
            <a:r>
              <a:rPr sz="1100" b="1" spc="-125" dirty="0">
                <a:solidFill>
                  <a:srgbClr val="D9D9D9"/>
                </a:solidFill>
                <a:latin typeface="Trebuchet MS"/>
                <a:cs typeface="Trebuchet MS"/>
              </a:rPr>
              <a:t>:</a:t>
            </a:r>
            <a:r>
              <a:rPr sz="1100" b="1" spc="-105" dirty="0">
                <a:solidFill>
                  <a:srgbClr val="D9D9D9"/>
                </a:solidFill>
                <a:latin typeface="Trebuchet MS"/>
                <a:cs typeface="Trebuchet MS"/>
              </a:rPr>
              <a:t> </a:t>
            </a:r>
            <a:r>
              <a:rPr sz="1100" b="1" spc="-25" dirty="0">
                <a:solidFill>
                  <a:srgbClr val="D9D9D9"/>
                </a:solidFill>
                <a:latin typeface="Trebuchet MS"/>
                <a:cs typeface="Trebuchet MS"/>
              </a:rPr>
              <a:t>800</a:t>
            </a:r>
            <a:r>
              <a:rPr sz="1100" b="1" spc="-70" dirty="0">
                <a:solidFill>
                  <a:srgbClr val="D9D9D9"/>
                </a:solidFill>
                <a:latin typeface="Trebuchet MS"/>
                <a:cs typeface="Trebuchet MS"/>
              </a:rPr>
              <a:t>G</a:t>
            </a:r>
            <a:r>
              <a:rPr sz="1100" b="1" spc="15" dirty="0">
                <a:solidFill>
                  <a:srgbClr val="D9D9D9"/>
                </a:solidFill>
                <a:latin typeface="Trebuchet MS"/>
                <a:cs typeface="Trebuchet MS"/>
              </a:rPr>
              <a:t>B</a:t>
            </a:r>
            <a:r>
              <a:rPr sz="1100" b="1" spc="-120" dirty="0">
                <a:solidFill>
                  <a:srgbClr val="D9D9D9"/>
                </a:solidFill>
                <a:latin typeface="Trebuchet MS"/>
                <a:cs typeface="Trebuchet MS"/>
              </a:rPr>
              <a:t> </a:t>
            </a:r>
            <a:r>
              <a:rPr sz="1100" b="1" spc="-25" dirty="0">
                <a:solidFill>
                  <a:srgbClr val="D9D9D9"/>
                </a:solidFill>
                <a:latin typeface="Trebuchet MS"/>
                <a:cs typeface="Trebuchet MS"/>
              </a:rPr>
              <a:t>of</a:t>
            </a:r>
            <a:r>
              <a:rPr sz="1100" b="1" spc="-105" dirty="0">
                <a:solidFill>
                  <a:srgbClr val="D9D9D9"/>
                </a:solidFill>
                <a:latin typeface="Trebuchet MS"/>
                <a:cs typeface="Trebuchet MS"/>
              </a:rPr>
              <a:t> </a:t>
            </a:r>
            <a:r>
              <a:rPr sz="1100" b="1" spc="35" dirty="0">
                <a:solidFill>
                  <a:srgbClr val="D9D9D9"/>
                </a:solidFill>
                <a:latin typeface="Trebuchet MS"/>
                <a:cs typeface="Trebuchet MS"/>
              </a:rPr>
              <a:t>s</a:t>
            </a:r>
            <a:r>
              <a:rPr sz="1100" b="1" spc="-45" dirty="0">
                <a:solidFill>
                  <a:srgbClr val="D9D9D9"/>
                </a:solidFill>
                <a:latin typeface="Trebuchet MS"/>
                <a:cs typeface="Trebuchet MS"/>
              </a:rPr>
              <a:t>t</a:t>
            </a:r>
            <a:r>
              <a:rPr sz="1100" b="1" spc="-55" dirty="0">
                <a:solidFill>
                  <a:srgbClr val="D9D9D9"/>
                </a:solidFill>
                <a:latin typeface="Trebuchet MS"/>
                <a:cs typeface="Trebuchet MS"/>
              </a:rPr>
              <a:t>o</a:t>
            </a:r>
            <a:r>
              <a:rPr sz="1100" b="1" spc="-45" dirty="0">
                <a:solidFill>
                  <a:srgbClr val="D9D9D9"/>
                </a:solidFill>
                <a:latin typeface="Trebuchet MS"/>
                <a:cs typeface="Trebuchet MS"/>
              </a:rPr>
              <a:t>r</a:t>
            </a:r>
            <a:r>
              <a:rPr sz="1100" b="1" spc="5" dirty="0">
                <a:solidFill>
                  <a:srgbClr val="D9D9D9"/>
                </a:solidFill>
                <a:latin typeface="Trebuchet MS"/>
                <a:cs typeface="Trebuchet MS"/>
              </a:rPr>
              <a:t>a</a:t>
            </a:r>
            <a:r>
              <a:rPr sz="1100" b="1" dirty="0">
                <a:solidFill>
                  <a:srgbClr val="D9D9D9"/>
                </a:solidFill>
                <a:latin typeface="Trebuchet MS"/>
                <a:cs typeface="Trebuchet MS"/>
              </a:rPr>
              <a:t>g</a:t>
            </a:r>
            <a:r>
              <a:rPr sz="1100" b="1" spc="-70" dirty="0">
                <a:solidFill>
                  <a:srgbClr val="D9D9D9"/>
                </a:solidFill>
                <a:latin typeface="Trebuchet MS"/>
                <a:cs typeface="Trebuchet MS"/>
              </a:rPr>
              <a:t>e</a:t>
            </a:r>
            <a:r>
              <a:rPr sz="1100" b="1" spc="-85" dirty="0">
                <a:solidFill>
                  <a:srgbClr val="D9D9D9"/>
                </a:solidFill>
                <a:latin typeface="Trebuchet MS"/>
                <a:cs typeface="Trebuchet MS"/>
              </a:rPr>
              <a:t> </a:t>
            </a:r>
            <a:r>
              <a:rPr sz="1100" b="1" spc="5" dirty="0">
                <a:solidFill>
                  <a:srgbClr val="D9D9D9"/>
                </a:solidFill>
                <a:latin typeface="Trebuchet MS"/>
                <a:cs typeface="Trebuchet MS"/>
              </a:rPr>
              <a:t>u</a:t>
            </a:r>
            <a:r>
              <a:rPr sz="1100" b="1" spc="-10" dirty="0">
                <a:solidFill>
                  <a:srgbClr val="D9D9D9"/>
                </a:solidFill>
                <a:latin typeface="Trebuchet MS"/>
                <a:cs typeface="Trebuchet MS"/>
              </a:rPr>
              <a:t>s</a:t>
            </a:r>
            <a:r>
              <a:rPr sz="1100" b="1" spc="-50" dirty="0">
                <a:solidFill>
                  <a:srgbClr val="D9D9D9"/>
                </a:solidFill>
                <a:latin typeface="Trebuchet MS"/>
                <a:cs typeface="Trebuchet MS"/>
              </a:rPr>
              <a:t>ed</a:t>
            </a:r>
            <a:endParaRPr sz="1100">
              <a:latin typeface="Trebuchet MS"/>
              <a:cs typeface="Trebuchet MS"/>
            </a:endParaRPr>
          </a:p>
          <a:p>
            <a:pPr marL="926465">
              <a:lnSpc>
                <a:spcPct val="100000"/>
              </a:lnSpc>
              <a:spcBef>
                <a:spcPts val="675"/>
              </a:spcBef>
            </a:pPr>
            <a:r>
              <a:rPr sz="1100" b="1" spc="-30" dirty="0">
                <a:solidFill>
                  <a:srgbClr val="D9D9D9"/>
                </a:solidFill>
                <a:latin typeface="Trebuchet MS"/>
                <a:cs typeface="Trebuchet MS"/>
              </a:rPr>
              <a:t>0</a:t>
            </a:r>
            <a:r>
              <a:rPr sz="1100" b="1" spc="-125" dirty="0">
                <a:solidFill>
                  <a:srgbClr val="D9D9D9"/>
                </a:solidFill>
                <a:latin typeface="Trebuchet MS"/>
                <a:cs typeface="Trebuchet MS"/>
              </a:rPr>
              <a:t>.</a:t>
            </a:r>
            <a:r>
              <a:rPr sz="1100" b="1" spc="-30" dirty="0">
                <a:solidFill>
                  <a:srgbClr val="D9D9D9"/>
                </a:solidFill>
                <a:latin typeface="Trebuchet MS"/>
                <a:cs typeface="Trebuchet MS"/>
              </a:rPr>
              <a:t>8</a:t>
            </a:r>
            <a:r>
              <a:rPr sz="1100" b="1" spc="-114" dirty="0">
                <a:solidFill>
                  <a:srgbClr val="D9D9D9"/>
                </a:solidFill>
                <a:latin typeface="Trebuchet MS"/>
                <a:cs typeface="Trebuchet MS"/>
              </a:rPr>
              <a:t> </a:t>
            </a:r>
            <a:r>
              <a:rPr sz="1100" b="1" spc="-100" dirty="0">
                <a:solidFill>
                  <a:srgbClr val="D9D9D9"/>
                </a:solidFill>
                <a:latin typeface="Trebuchet MS"/>
                <a:cs typeface="Trebuchet MS"/>
              </a:rPr>
              <a:t>T</a:t>
            </a:r>
            <a:r>
              <a:rPr sz="1100" b="1" spc="15" dirty="0">
                <a:solidFill>
                  <a:srgbClr val="D9D9D9"/>
                </a:solidFill>
                <a:latin typeface="Trebuchet MS"/>
                <a:cs typeface="Trebuchet MS"/>
              </a:rPr>
              <a:t>B</a:t>
            </a:r>
            <a:r>
              <a:rPr sz="1100" b="1" spc="-90" dirty="0">
                <a:solidFill>
                  <a:srgbClr val="D9D9D9"/>
                </a:solidFill>
                <a:latin typeface="Trebuchet MS"/>
                <a:cs typeface="Trebuchet MS"/>
              </a:rPr>
              <a:t> </a:t>
            </a:r>
            <a:r>
              <a:rPr sz="1100" b="1" spc="-85" dirty="0">
                <a:solidFill>
                  <a:srgbClr val="D9D9D9"/>
                </a:solidFill>
                <a:latin typeface="Trebuchet MS"/>
                <a:cs typeface="Trebuchet MS"/>
              </a:rPr>
              <a:t>x</a:t>
            </a:r>
            <a:r>
              <a:rPr sz="1100" b="1" spc="-105" dirty="0">
                <a:solidFill>
                  <a:srgbClr val="D9D9D9"/>
                </a:solidFill>
                <a:latin typeface="Trebuchet MS"/>
                <a:cs typeface="Trebuchet MS"/>
              </a:rPr>
              <a:t> </a:t>
            </a:r>
            <a:r>
              <a:rPr sz="1100" b="1" spc="-30" dirty="0">
                <a:solidFill>
                  <a:srgbClr val="D9D9D9"/>
                </a:solidFill>
                <a:latin typeface="Trebuchet MS"/>
                <a:cs typeface="Trebuchet MS"/>
              </a:rPr>
              <a:t>$40</a:t>
            </a:r>
            <a:r>
              <a:rPr sz="1100" b="1" spc="-125" dirty="0">
                <a:solidFill>
                  <a:srgbClr val="D9D9D9"/>
                </a:solidFill>
                <a:latin typeface="Trebuchet MS"/>
                <a:cs typeface="Trebuchet MS"/>
              </a:rPr>
              <a:t> </a:t>
            </a:r>
            <a:r>
              <a:rPr sz="1100" b="1" spc="-30" dirty="0">
                <a:solidFill>
                  <a:srgbClr val="D9D9D9"/>
                </a:solidFill>
                <a:latin typeface="Trebuchet MS"/>
                <a:cs typeface="Trebuchet MS"/>
              </a:rPr>
              <a:t>=</a:t>
            </a:r>
            <a:r>
              <a:rPr sz="1100" b="1" spc="-100" dirty="0">
                <a:solidFill>
                  <a:srgbClr val="D9D9D9"/>
                </a:solidFill>
                <a:latin typeface="Trebuchet MS"/>
                <a:cs typeface="Trebuchet MS"/>
              </a:rPr>
              <a:t> </a:t>
            </a:r>
            <a:r>
              <a:rPr sz="1100" b="1" spc="-30" dirty="0">
                <a:solidFill>
                  <a:srgbClr val="D9D9D9"/>
                </a:solidFill>
                <a:latin typeface="Trebuchet MS"/>
                <a:cs typeface="Trebuchet MS"/>
              </a:rPr>
              <a:t>$32</a:t>
            </a:r>
            <a:endParaRPr sz="1100">
              <a:latin typeface="Trebuchet MS"/>
              <a:cs typeface="Trebuchet MS"/>
            </a:endParaRPr>
          </a:p>
        </p:txBody>
      </p:sp>
      <p:sp>
        <p:nvSpPr>
          <p:cNvPr id="22" name="object 22"/>
          <p:cNvSpPr txBox="1"/>
          <p:nvPr/>
        </p:nvSpPr>
        <p:spPr>
          <a:xfrm>
            <a:off x="5261228" y="3300684"/>
            <a:ext cx="2381885" cy="531495"/>
          </a:xfrm>
          <a:prstGeom prst="rect">
            <a:avLst/>
          </a:prstGeom>
        </p:spPr>
        <p:txBody>
          <a:bodyPr vert="horz" wrap="square" lIns="0" tIns="97155" rIns="0" bIns="0" rtlCol="0">
            <a:spAutoFit/>
          </a:bodyPr>
          <a:lstStyle/>
          <a:p>
            <a:pPr marL="299085" indent="-287020">
              <a:lnSpc>
                <a:spcPct val="100000"/>
              </a:lnSpc>
              <a:spcBef>
                <a:spcPts val="765"/>
              </a:spcBef>
              <a:buClr>
                <a:srgbClr val="99D3FF"/>
              </a:buClr>
              <a:buFont typeface="Wingdings"/>
              <a:buChar char=""/>
              <a:tabLst>
                <a:tab pos="299085" algn="l"/>
                <a:tab pos="299720" algn="l"/>
              </a:tabLst>
            </a:pPr>
            <a:r>
              <a:rPr sz="1100" b="1" spc="-40" dirty="0">
                <a:solidFill>
                  <a:srgbClr val="D9D9D9"/>
                </a:solidFill>
                <a:latin typeface="Trebuchet MS"/>
                <a:cs typeface="Trebuchet MS"/>
              </a:rPr>
              <a:t>Scenario</a:t>
            </a:r>
            <a:r>
              <a:rPr sz="1100" b="1" spc="-105" dirty="0">
                <a:solidFill>
                  <a:srgbClr val="D9D9D9"/>
                </a:solidFill>
                <a:latin typeface="Trebuchet MS"/>
                <a:cs typeface="Trebuchet MS"/>
              </a:rPr>
              <a:t> </a:t>
            </a:r>
            <a:r>
              <a:rPr sz="1100" b="1" spc="-30" dirty="0">
                <a:solidFill>
                  <a:srgbClr val="D9D9D9"/>
                </a:solidFill>
                <a:latin typeface="Trebuchet MS"/>
                <a:cs typeface="Trebuchet MS"/>
              </a:rPr>
              <a:t>2</a:t>
            </a:r>
            <a:r>
              <a:rPr sz="1100" b="1" spc="-125" dirty="0">
                <a:solidFill>
                  <a:srgbClr val="D9D9D9"/>
                </a:solidFill>
                <a:latin typeface="Trebuchet MS"/>
                <a:cs typeface="Trebuchet MS"/>
              </a:rPr>
              <a:t>:</a:t>
            </a:r>
            <a:r>
              <a:rPr sz="1100" b="1" spc="-100" dirty="0">
                <a:solidFill>
                  <a:srgbClr val="D9D9D9"/>
                </a:solidFill>
                <a:latin typeface="Trebuchet MS"/>
                <a:cs typeface="Trebuchet MS"/>
              </a:rPr>
              <a:t> </a:t>
            </a:r>
            <a:r>
              <a:rPr sz="1100" b="1" spc="-30" dirty="0">
                <a:solidFill>
                  <a:srgbClr val="D9D9D9"/>
                </a:solidFill>
                <a:latin typeface="Trebuchet MS"/>
                <a:cs typeface="Trebuchet MS"/>
              </a:rPr>
              <a:t>800</a:t>
            </a:r>
            <a:r>
              <a:rPr sz="1100" b="1" spc="-25" dirty="0">
                <a:solidFill>
                  <a:srgbClr val="D9D9D9"/>
                </a:solidFill>
                <a:latin typeface="Trebuchet MS"/>
                <a:cs typeface="Trebuchet MS"/>
              </a:rPr>
              <a:t>GB</a:t>
            </a:r>
            <a:r>
              <a:rPr sz="1100" b="1" spc="-120" dirty="0">
                <a:solidFill>
                  <a:srgbClr val="D9D9D9"/>
                </a:solidFill>
                <a:latin typeface="Trebuchet MS"/>
                <a:cs typeface="Trebuchet MS"/>
              </a:rPr>
              <a:t> </a:t>
            </a:r>
            <a:r>
              <a:rPr sz="1100" b="1" spc="-25" dirty="0">
                <a:solidFill>
                  <a:srgbClr val="D9D9D9"/>
                </a:solidFill>
                <a:latin typeface="Trebuchet MS"/>
                <a:cs typeface="Trebuchet MS"/>
              </a:rPr>
              <a:t>of</a:t>
            </a:r>
            <a:r>
              <a:rPr sz="1100" b="1" spc="-105" dirty="0">
                <a:solidFill>
                  <a:srgbClr val="D9D9D9"/>
                </a:solidFill>
                <a:latin typeface="Trebuchet MS"/>
                <a:cs typeface="Trebuchet MS"/>
              </a:rPr>
              <a:t> </a:t>
            </a:r>
            <a:r>
              <a:rPr sz="1100" b="1" spc="35" dirty="0">
                <a:solidFill>
                  <a:srgbClr val="D9D9D9"/>
                </a:solidFill>
                <a:latin typeface="Trebuchet MS"/>
                <a:cs typeface="Trebuchet MS"/>
              </a:rPr>
              <a:t>s</a:t>
            </a:r>
            <a:r>
              <a:rPr sz="1100" b="1" spc="-45" dirty="0">
                <a:solidFill>
                  <a:srgbClr val="D9D9D9"/>
                </a:solidFill>
                <a:latin typeface="Trebuchet MS"/>
                <a:cs typeface="Trebuchet MS"/>
              </a:rPr>
              <a:t>t</a:t>
            </a:r>
            <a:r>
              <a:rPr sz="1100" b="1" spc="-20" dirty="0">
                <a:solidFill>
                  <a:srgbClr val="D9D9D9"/>
                </a:solidFill>
                <a:latin typeface="Trebuchet MS"/>
                <a:cs typeface="Trebuchet MS"/>
              </a:rPr>
              <a:t>ora</a:t>
            </a:r>
            <a:r>
              <a:rPr sz="1100" b="1" spc="-25" dirty="0">
                <a:solidFill>
                  <a:srgbClr val="D9D9D9"/>
                </a:solidFill>
                <a:latin typeface="Trebuchet MS"/>
                <a:cs typeface="Trebuchet MS"/>
              </a:rPr>
              <a:t>g</a:t>
            </a:r>
            <a:r>
              <a:rPr sz="1100" b="1" spc="-70" dirty="0">
                <a:solidFill>
                  <a:srgbClr val="D9D9D9"/>
                </a:solidFill>
                <a:latin typeface="Trebuchet MS"/>
                <a:cs typeface="Trebuchet MS"/>
              </a:rPr>
              <a:t>e</a:t>
            </a:r>
            <a:r>
              <a:rPr sz="1100" b="1" spc="-80" dirty="0">
                <a:solidFill>
                  <a:srgbClr val="D9D9D9"/>
                </a:solidFill>
                <a:latin typeface="Trebuchet MS"/>
                <a:cs typeface="Trebuchet MS"/>
              </a:rPr>
              <a:t> </a:t>
            </a:r>
            <a:r>
              <a:rPr sz="1100" b="1" dirty="0">
                <a:solidFill>
                  <a:srgbClr val="D9D9D9"/>
                </a:solidFill>
                <a:latin typeface="Trebuchet MS"/>
                <a:cs typeface="Trebuchet MS"/>
              </a:rPr>
              <a:t>u</a:t>
            </a:r>
            <a:r>
              <a:rPr sz="1100" b="1" spc="-5" dirty="0">
                <a:solidFill>
                  <a:srgbClr val="D9D9D9"/>
                </a:solidFill>
                <a:latin typeface="Trebuchet MS"/>
                <a:cs typeface="Trebuchet MS"/>
              </a:rPr>
              <a:t>s</a:t>
            </a:r>
            <a:r>
              <a:rPr sz="1100" b="1" spc="-55" dirty="0">
                <a:solidFill>
                  <a:srgbClr val="D9D9D9"/>
                </a:solidFill>
                <a:latin typeface="Trebuchet MS"/>
                <a:cs typeface="Trebuchet MS"/>
              </a:rPr>
              <a:t>ed</a:t>
            </a:r>
            <a:endParaRPr sz="1100">
              <a:latin typeface="Trebuchet MS"/>
              <a:cs typeface="Trebuchet MS"/>
            </a:endParaRPr>
          </a:p>
          <a:p>
            <a:pPr marL="927100">
              <a:lnSpc>
                <a:spcPct val="100000"/>
              </a:lnSpc>
              <a:spcBef>
                <a:spcPts val="675"/>
              </a:spcBef>
            </a:pPr>
            <a:r>
              <a:rPr sz="1100" b="1" spc="-25" dirty="0">
                <a:solidFill>
                  <a:srgbClr val="D9D9D9"/>
                </a:solidFill>
                <a:latin typeface="Trebuchet MS"/>
                <a:cs typeface="Trebuchet MS"/>
              </a:rPr>
              <a:t>0</a:t>
            </a:r>
            <a:r>
              <a:rPr sz="1100" b="1" spc="-125" dirty="0">
                <a:solidFill>
                  <a:srgbClr val="D9D9D9"/>
                </a:solidFill>
                <a:latin typeface="Trebuchet MS"/>
                <a:cs typeface="Trebuchet MS"/>
              </a:rPr>
              <a:t>.</a:t>
            </a:r>
            <a:r>
              <a:rPr sz="1100" b="1" spc="-25" dirty="0">
                <a:solidFill>
                  <a:srgbClr val="D9D9D9"/>
                </a:solidFill>
                <a:latin typeface="Trebuchet MS"/>
                <a:cs typeface="Trebuchet MS"/>
              </a:rPr>
              <a:t>8</a:t>
            </a:r>
            <a:r>
              <a:rPr sz="1100" b="1" spc="-114" dirty="0">
                <a:solidFill>
                  <a:srgbClr val="D9D9D9"/>
                </a:solidFill>
                <a:latin typeface="Trebuchet MS"/>
                <a:cs typeface="Trebuchet MS"/>
              </a:rPr>
              <a:t> </a:t>
            </a:r>
            <a:r>
              <a:rPr sz="1100" b="1" spc="-105" dirty="0">
                <a:solidFill>
                  <a:srgbClr val="D9D9D9"/>
                </a:solidFill>
                <a:latin typeface="Trebuchet MS"/>
                <a:cs typeface="Trebuchet MS"/>
              </a:rPr>
              <a:t>T</a:t>
            </a:r>
            <a:r>
              <a:rPr sz="1100" b="1" spc="15" dirty="0">
                <a:solidFill>
                  <a:srgbClr val="D9D9D9"/>
                </a:solidFill>
                <a:latin typeface="Trebuchet MS"/>
                <a:cs typeface="Trebuchet MS"/>
              </a:rPr>
              <a:t>B</a:t>
            </a:r>
            <a:r>
              <a:rPr sz="1100" b="1" spc="-95" dirty="0">
                <a:solidFill>
                  <a:srgbClr val="D9D9D9"/>
                </a:solidFill>
                <a:latin typeface="Trebuchet MS"/>
                <a:cs typeface="Trebuchet MS"/>
              </a:rPr>
              <a:t> </a:t>
            </a:r>
            <a:r>
              <a:rPr sz="1100" b="1" spc="-85" dirty="0">
                <a:solidFill>
                  <a:srgbClr val="D9D9D9"/>
                </a:solidFill>
                <a:latin typeface="Trebuchet MS"/>
                <a:cs typeface="Trebuchet MS"/>
              </a:rPr>
              <a:t>x</a:t>
            </a:r>
            <a:r>
              <a:rPr sz="1100" b="1" spc="-105" dirty="0">
                <a:solidFill>
                  <a:srgbClr val="D9D9D9"/>
                </a:solidFill>
                <a:latin typeface="Trebuchet MS"/>
                <a:cs typeface="Trebuchet MS"/>
              </a:rPr>
              <a:t> </a:t>
            </a:r>
            <a:r>
              <a:rPr sz="1100" b="1" spc="-25" dirty="0">
                <a:solidFill>
                  <a:srgbClr val="D9D9D9"/>
                </a:solidFill>
                <a:latin typeface="Trebuchet MS"/>
                <a:cs typeface="Trebuchet MS"/>
              </a:rPr>
              <a:t>$40</a:t>
            </a:r>
            <a:r>
              <a:rPr sz="1100" b="1" spc="-125" dirty="0">
                <a:solidFill>
                  <a:srgbClr val="D9D9D9"/>
                </a:solidFill>
                <a:latin typeface="Trebuchet MS"/>
                <a:cs typeface="Trebuchet MS"/>
              </a:rPr>
              <a:t> </a:t>
            </a:r>
            <a:r>
              <a:rPr sz="1100" b="1" spc="-25" dirty="0">
                <a:solidFill>
                  <a:srgbClr val="D9D9D9"/>
                </a:solidFill>
                <a:latin typeface="Trebuchet MS"/>
                <a:cs typeface="Trebuchet MS"/>
              </a:rPr>
              <a:t>=</a:t>
            </a:r>
            <a:r>
              <a:rPr sz="1100" b="1" spc="-105" dirty="0">
                <a:solidFill>
                  <a:srgbClr val="D9D9D9"/>
                </a:solidFill>
                <a:latin typeface="Trebuchet MS"/>
                <a:cs typeface="Trebuchet MS"/>
              </a:rPr>
              <a:t> </a:t>
            </a:r>
            <a:r>
              <a:rPr sz="1100" b="1" spc="-25" dirty="0">
                <a:solidFill>
                  <a:srgbClr val="D9D9D9"/>
                </a:solidFill>
                <a:latin typeface="Trebuchet MS"/>
                <a:cs typeface="Trebuchet MS"/>
              </a:rPr>
              <a:t>$23</a:t>
            </a:r>
            <a:endParaRPr sz="1100">
              <a:latin typeface="Trebuchet MS"/>
              <a:cs typeface="Trebuchet MS"/>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2355" y="418338"/>
            <a:ext cx="293433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65" dirty="0"/>
              <a:t> </a:t>
            </a:r>
            <a:r>
              <a:rPr spc="-5" dirty="0"/>
              <a:t>Pricing</a:t>
            </a:r>
          </a:p>
        </p:txBody>
      </p:sp>
      <p:grpSp>
        <p:nvGrpSpPr>
          <p:cNvPr id="3" name="object 3"/>
          <p:cNvGrpSpPr/>
          <p:nvPr/>
        </p:nvGrpSpPr>
        <p:grpSpPr>
          <a:xfrm>
            <a:off x="1002791" y="1274063"/>
            <a:ext cx="2505075" cy="1650364"/>
            <a:chOff x="1002791" y="1274063"/>
            <a:chExt cx="2505075" cy="1650364"/>
          </a:xfrm>
        </p:grpSpPr>
        <p:pic>
          <p:nvPicPr>
            <p:cNvPr id="4" name="object 4"/>
            <p:cNvPicPr/>
            <p:nvPr/>
          </p:nvPicPr>
          <p:blipFill>
            <a:blip r:embed="rId2" cstate="print"/>
            <a:stretch>
              <a:fillRect/>
            </a:stretch>
          </p:blipFill>
          <p:spPr>
            <a:xfrm>
              <a:off x="1002791" y="1274063"/>
              <a:ext cx="2504567" cy="1649983"/>
            </a:xfrm>
            <a:prstGeom prst="rect">
              <a:avLst/>
            </a:prstGeom>
          </p:spPr>
        </p:pic>
        <p:pic>
          <p:nvPicPr>
            <p:cNvPr id="5" name="object 5"/>
            <p:cNvPicPr/>
            <p:nvPr/>
          </p:nvPicPr>
          <p:blipFill>
            <a:blip r:embed="rId3" cstate="print"/>
            <a:stretch>
              <a:fillRect/>
            </a:stretch>
          </p:blipFill>
          <p:spPr>
            <a:xfrm>
              <a:off x="1329689" y="1428750"/>
              <a:ext cx="1871472" cy="1018032"/>
            </a:xfrm>
            <a:prstGeom prst="rect">
              <a:avLst/>
            </a:prstGeom>
          </p:spPr>
        </p:pic>
        <p:sp>
          <p:nvSpPr>
            <p:cNvPr id="6" name="object 6"/>
            <p:cNvSpPr/>
            <p:nvPr/>
          </p:nvSpPr>
          <p:spPr>
            <a:xfrm>
              <a:off x="1329689" y="1428750"/>
              <a:ext cx="1871980" cy="1018540"/>
            </a:xfrm>
            <a:custGeom>
              <a:avLst/>
              <a:gdLst/>
              <a:ahLst/>
              <a:cxnLst/>
              <a:rect l="l" t="t" r="r" b="b"/>
              <a:pathLst>
                <a:path w="1871980" h="1018539">
                  <a:moveTo>
                    <a:pt x="0" y="509016"/>
                  </a:moveTo>
                  <a:lnTo>
                    <a:pt x="254507" y="0"/>
                  </a:lnTo>
                  <a:lnTo>
                    <a:pt x="1616964" y="0"/>
                  </a:lnTo>
                  <a:lnTo>
                    <a:pt x="1871472" y="509016"/>
                  </a:lnTo>
                  <a:lnTo>
                    <a:pt x="1616964" y="1018032"/>
                  </a:lnTo>
                  <a:lnTo>
                    <a:pt x="254507" y="1018032"/>
                  </a:lnTo>
                  <a:lnTo>
                    <a:pt x="0" y="509016"/>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1740535" y="1867357"/>
            <a:ext cx="1046480" cy="513080"/>
          </a:xfrm>
          <a:prstGeom prst="rect">
            <a:avLst/>
          </a:prstGeom>
        </p:spPr>
        <p:txBody>
          <a:bodyPr vert="horz" wrap="square" lIns="0" tIns="12065" rIns="0" bIns="0" rtlCol="0">
            <a:spAutoFit/>
          </a:bodyPr>
          <a:lstStyle/>
          <a:p>
            <a:pPr algn="ctr">
              <a:lnSpc>
                <a:spcPct val="100000"/>
              </a:lnSpc>
              <a:spcBef>
                <a:spcPts val="95"/>
              </a:spcBef>
            </a:pPr>
            <a:r>
              <a:rPr sz="1600" b="1" spc="-75" dirty="0">
                <a:solidFill>
                  <a:srgbClr val="00C3FF"/>
                </a:solidFill>
                <a:latin typeface="Trebuchet MS"/>
                <a:cs typeface="Trebuchet MS"/>
              </a:rPr>
              <a:t>On</a:t>
            </a:r>
            <a:r>
              <a:rPr sz="1600" b="1" spc="-130" dirty="0">
                <a:solidFill>
                  <a:srgbClr val="00C3FF"/>
                </a:solidFill>
                <a:latin typeface="Trebuchet MS"/>
                <a:cs typeface="Trebuchet MS"/>
              </a:rPr>
              <a:t> </a:t>
            </a:r>
            <a:r>
              <a:rPr sz="1600" b="1" spc="-50" dirty="0">
                <a:solidFill>
                  <a:srgbClr val="00C3FF"/>
                </a:solidFill>
                <a:latin typeface="Trebuchet MS"/>
                <a:cs typeface="Trebuchet MS"/>
              </a:rPr>
              <a:t>Demand</a:t>
            </a:r>
            <a:endParaRPr sz="1600">
              <a:latin typeface="Trebuchet MS"/>
              <a:cs typeface="Trebuchet MS"/>
            </a:endParaRPr>
          </a:p>
          <a:p>
            <a:pPr marL="2540" algn="ctr">
              <a:lnSpc>
                <a:spcPct val="100000"/>
              </a:lnSpc>
              <a:spcBef>
                <a:spcPts val="5"/>
              </a:spcBef>
            </a:pPr>
            <a:r>
              <a:rPr sz="1600" b="1" spc="-35" dirty="0">
                <a:solidFill>
                  <a:srgbClr val="00C3FF"/>
                </a:solidFill>
                <a:latin typeface="Trebuchet MS"/>
                <a:cs typeface="Trebuchet MS"/>
              </a:rPr>
              <a:t>Storage</a:t>
            </a:r>
            <a:endParaRPr sz="1600">
              <a:latin typeface="Trebuchet MS"/>
              <a:cs typeface="Trebuchet MS"/>
            </a:endParaRPr>
          </a:p>
        </p:txBody>
      </p:sp>
      <p:sp>
        <p:nvSpPr>
          <p:cNvPr id="8" name="object 8"/>
          <p:cNvSpPr/>
          <p:nvPr/>
        </p:nvSpPr>
        <p:spPr>
          <a:xfrm>
            <a:off x="2113750" y="1544815"/>
            <a:ext cx="157480" cy="267970"/>
          </a:xfrm>
          <a:custGeom>
            <a:avLst/>
            <a:gdLst/>
            <a:ahLst/>
            <a:cxnLst/>
            <a:rect l="l" t="t" r="r" b="b"/>
            <a:pathLst>
              <a:path w="157480" h="267969">
                <a:moveTo>
                  <a:pt x="89535" y="224967"/>
                </a:moveTo>
                <a:lnTo>
                  <a:pt x="84048" y="226085"/>
                </a:lnTo>
                <a:lnTo>
                  <a:pt x="62357" y="240715"/>
                </a:lnTo>
                <a:lnTo>
                  <a:pt x="47726" y="262407"/>
                </a:lnTo>
                <a:lnTo>
                  <a:pt x="46609" y="267893"/>
                </a:lnTo>
                <a:lnTo>
                  <a:pt x="89535" y="224967"/>
                </a:lnTo>
                <a:close/>
              </a:path>
              <a:path w="157480" h="267969">
                <a:moveTo>
                  <a:pt x="136639" y="177876"/>
                </a:moveTo>
                <a:lnTo>
                  <a:pt x="64947" y="927"/>
                </a:lnTo>
                <a:lnTo>
                  <a:pt x="64477" y="457"/>
                </a:lnTo>
                <a:lnTo>
                  <a:pt x="64477" y="0"/>
                </a:lnTo>
                <a:lnTo>
                  <a:pt x="38112" y="10807"/>
                </a:lnTo>
                <a:lnTo>
                  <a:pt x="38112" y="11277"/>
                </a:lnTo>
                <a:lnTo>
                  <a:pt x="38595" y="11747"/>
                </a:lnTo>
                <a:lnTo>
                  <a:pt x="49415" y="39052"/>
                </a:lnTo>
                <a:lnTo>
                  <a:pt x="3759" y="57873"/>
                </a:lnTo>
                <a:lnTo>
                  <a:pt x="0" y="66344"/>
                </a:lnTo>
                <a:lnTo>
                  <a:pt x="5651" y="79044"/>
                </a:lnTo>
                <a:lnTo>
                  <a:pt x="10820" y="82346"/>
                </a:lnTo>
                <a:lnTo>
                  <a:pt x="18351" y="82346"/>
                </a:lnTo>
                <a:lnTo>
                  <a:pt x="21653" y="81407"/>
                </a:lnTo>
                <a:lnTo>
                  <a:pt x="60236" y="65405"/>
                </a:lnTo>
                <a:lnTo>
                  <a:pt x="115049" y="199453"/>
                </a:lnTo>
                <a:lnTo>
                  <a:pt x="136639" y="177876"/>
                </a:lnTo>
                <a:close/>
              </a:path>
              <a:path w="157480" h="267969">
                <a:moveTo>
                  <a:pt x="157302" y="157200"/>
                </a:moveTo>
                <a:lnTo>
                  <a:pt x="149542" y="160426"/>
                </a:lnTo>
                <a:lnTo>
                  <a:pt x="150876" y="163639"/>
                </a:lnTo>
                <a:lnTo>
                  <a:pt x="157302" y="157200"/>
                </a:lnTo>
                <a:close/>
              </a:path>
            </a:pathLst>
          </a:custGeom>
          <a:solidFill>
            <a:srgbClr val="F1F1F1"/>
          </a:solidFill>
        </p:spPr>
        <p:txBody>
          <a:bodyPr wrap="square" lIns="0" tIns="0" rIns="0" bIns="0" rtlCol="0"/>
          <a:lstStyle/>
          <a:p>
            <a:endParaRPr/>
          </a:p>
        </p:txBody>
      </p:sp>
      <p:grpSp>
        <p:nvGrpSpPr>
          <p:cNvPr id="9" name="object 9"/>
          <p:cNvGrpSpPr/>
          <p:nvPr/>
        </p:nvGrpSpPr>
        <p:grpSpPr>
          <a:xfrm>
            <a:off x="5388864" y="1275587"/>
            <a:ext cx="2505075" cy="1648460"/>
            <a:chOff x="5388864" y="1275587"/>
            <a:chExt cx="2505075" cy="1648460"/>
          </a:xfrm>
        </p:grpSpPr>
        <p:pic>
          <p:nvPicPr>
            <p:cNvPr id="10" name="object 10"/>
            <p:cNvPicPr/>
            <p:nvPr/>
          </p:nvPicPr>
          <p:blipFill>
            <a:blip r:embed="rId4" cstate="print"/>
            <a:stretch>
              <a:fillRect/>
            </a:stretch>
          </p:blipFill>
          <p:spPr>
            <a:xfrm>
              <a:off x="5388864" y="1275587"/>
              <a:ext cx="2504567" cy="1648460"/>
            </a:xfrm>
            <a:prstGeom prst="rect">
              <a:avLst/>
            </a:prstGeom>
          </p:spPr>
        </p:pic>
        <p:pic>
          <p:nvPicPr>
            <p:cNvPr id="11" name="object 11"/>
            <p:cNvPicPr/>
            <p:nvPr/>
          </p:nvPicPr>
          <p:blipFill>
            <a:blip r:embed="rId5" cstate="print"/>
            <a:stretch>
              <a:fillRect/>
            </a:stretch>
          </p:blipFill>
          <p:spPr>
            <a:xfrm>
              <a:off x="5715762" y="1430273"/>
              <a:ext cx="1871471" cy="1016507"/>
            </a:xfrm>
            <a:prstGeom prst="rect">
              <a:avLst/>
            </a:prstGeom>
          </p:spPr>
        </p:pic>
        <p:sp>
          <p:nvSpPr>
            <p:cNvPr id="12" name="object 12"/>
            <p:cNvSpPr/>
            <p:nvPr/>
          </p:nvSpPr>
          <p:spPr>
            <a:xfrm>
              <a:off x="5715762" y="1430273"/>
              <a:ext cx="1871980" cy="1016635"/>
            </a:xfrm>
            <a:custGeom>
              <a:avLst/>
              <a:gdLst/>
              <a:ahLst/>
              <a:cxnLst/>
              <a:rect l="l" t="t" r="r" b="b"/>
              <a:pathLst>
                <a:path w="1871979" h="1016635">
                  <a:moveTo>
                    <a:pt x="0" y="508253"/>
                  </a:moveTo>
                  <a:lnTo>
                    <a:pt x="254126" y="0"/>
                  </a:lnTo>
                  <a:lnTo>
                    <a:pt x="1617344" y="0"/>
                  </a:lnTo>
                  <a:lnTo>
                    <a:pt x="1871471" y="508253"/>
                  </a:lnTo>
                  <a:lnTo>
                    <a:pt x="1617344" y="1016507"/>
                  </a:lnTo>
                  <a:lnTo>
                    <a:pt x="254126" y="1016507"/>
                  </a:lnTo>
                  <a:lnTo>
                    <a:pt x="0" y="508253"/>
                  </a:lnTo>
                  <a:close/>
                </a:path>
              </a:pathLst>
            </a:custGeom>
            <a:ln w="19050">
              <a:solidFill>
                <a:srgbClr val="00C3FF"/>
              </a:solidFill>
            </a:ln>
          </p:spPr>
          <p:txBody>
            <a:bodyPr wrap="square" lIns="0" tIns="0" rIns="0" bIns="0" rtlCol="0"/>
            <a:lstStyle/>
            <a:p>
              <a:endParaRPr/>
            </a:p>
          </p:txBody>
        </p:sp>
      </p:grpSp>
      <p:sp>
        <p:nvSpPr>
          <p:cNvPr id="13" name="object 13"/>
          <p:cNvSpPr txBox="1"/>
          <p:nvPr/>
        </p:nvSpPr>
        <p:spPr>
          <a:xfrm>
            <a:off x="6282944" y="1867357"/>
            <a:ext cx="768985" cy="513080"/>
          </a:xfrm>
          <a:prstGeom prst="rect">
            <a:avLst/>
          </a:prstGeom>
        </p:spPr>
        <p:txBody>
          <a:bodyPr vert="horz" wrap="square" lIns="0" tIns="12065" rIns="0" bIns="0" rtlCol="0">
            <a:spAutoFit/>
          </a:bodyPr>
          <a:lstStyle/>
          <a:p>
            <a:pPr marL="12700">
              <a:lnSpc>
                <a:spcPct val="100000"/>
              </a:lnSpc>
              <a:spcBef>
                <a:spcPts val="95"/>
              </a:spcBef>
            </a:pPr>
            <a:r>
              <a:rPr sz="1600" b="1" spc="-70" dirty="0">
                <a:solidFill>
                  <a:srgbClr val="00C3FF"/>
                </a:solidFill>
                <a:latin typeface="Trebuchet MS"/>
                <a:cs typeface="Trebuchet MS"/>
              </a:rPr>
              <a:t>Ca</a:t>
            </a:r>
            <a:r>
              <a:rPr sz="1600" b="1" spc="-85" dirty="0">
                <a:solidFill>
                  <a:srgbClr val="00C3FF"/>
                </a:solidFill>
                <a:latin typeface="Trebuchet MS"/>
                <a:cs typeface="Trebuchet MS"/>
              </a:rPr>
              <a:t>p</a:t>
            </a:r>
            <a:r>
              <a:rPr sz="1600" b="1" spc="-75" dirty="0">
                <a:solidFill>
                  <a:srgbClr val="00C3FF"/>
                </a:solidFill>
                <a:latin typeface="Trebuchet MS"/>
                <a:cs typeface="Trebuchet MS"/>
              </a:rPr>
              <a:t>a</a:t>
            </a:r>
            <a:r>
              <a:rPr sz="1600" b="1" spc="-80" dirty="0">
                <a:solidFill>
                  <a:srgbClr val="00C3FF"/>
                </a:solidFill>
                <a:latin typeface="Trebuchet MS"/>
                <a:cs typeface="Trebuchet MS"/>
              </a:rPr>
              <a:t>c</a:t>
            </a:r>
            <a:r>
              <a:rPr sz="1600" b="1" spc="-55" dirty="0">
                <a:solidFill>
                  <a:srgbClr val="00C3FF"/>
                </a:solidFill>
                <a:latin typeface="Trebuchet MS"/>
                <a:cs typeface="Trebuchet MS"/>
              </a:rPr>
              <a:t>i</a:t>
            </a:r>
            <a:r>
              <a:rPr sz="1600" b="1" spc="-80" dirty="0">
                <a:solidFill>
                  <a:srgbClr val="00C3FF"/>
                </a:solidFill>
                <a:latin typeface="Trebuchet MS"/>
                <a:cs typeface="Trebuchet MS"/>
              </a:rPr>
              <a:t>t</a:t>
            </a:r>
            <a:r>
              <a:rPr sz="1600" b="1" spc="-55" dirty="0">
                <a:solidFill>
                  <a:srgbClr val="00C3FF"/>
                </a:solidFill>
                <a:latin typeface="Trebuchet MS"/>
                <a:cs typeface="Trebuchet MS"/>
              </a:rPr>
              <a:t>y</a:t>
            </a:r>
            <a:endParaRPr sz="1600">
              <a:latin typeface="Trebuchet MS"/>
              <a:cs typeface="Trebuchet MS"/>
            </a:endParaRPr>
          </a:p>
          <a:p>
            <a:pPr marL="64135">
              <a:lnSpc>
                <a:spcPct val="100000"/>
              </a:lnSpc>
              <a:spcBef>
                <a:spcPts val="5"/>
              </a:spcBef>
            </a:pPr>
            <a:r>
              <a:rPr sz="1600" b="1" spc="-40" dirty="0">
                <a:solidFill>
                  <a:srgbClr val="00C3FF"/>
                </a:solidFill>
                <a:latin typeface="Trebuchet MS"/>
                <a:cs typeface="Trebuchet MS"/>
              </a:rPr>
              <a:t>Storage</a:t>
            </a:r>
            <a:endParaRPr sz="1600">
              <a:latin typeface="Trebuchet MS"/>
              <a:cs typeface="Trebuchet MS"/>
            </a:endParaRPr>
          </a:p>
        </p:txBody>
      </p:sp>
      <p:grpSp>
        <p:nvGrpSpPr>
          <p:cNvPr id="14" name="object 14"/>
          <p:cNvGrpSpPr/>
          <p:nvPr/>
        </p:nvGrpSpPr>
        <p:grpSpPr>
          <a:xfrm>
            <a:off x="3697223" y="982980"/>
            <a:ext cx="3046730" cy="1134110"/>
            <a:chOff x="3697223" y="982980"/>
            <a:chExt cx="3046730" cy="1134110"/>
          </a:xfrm>
        </p:grpSpPr>
        <p:sp>
          <p:nvSpPr>
            <p:cNvPr id="15" name="object 15"/>
            <p:cNvSpPr/>
            <p:nvPr/>
          </p:nvSpPr>
          <p:spPr>
            <a:xfrm>
              <a:off x="6561048" y="1505203"/>
              <a:ext cx="182880" cy="277495"/>
            </a:xfrm>
            <a:custGeom>
              <a:avLst/>
              <a:gdLst/>
              <a:ahLst/>
              <a:cxnLst/>
              <a:rect l="l" t="t" r="r" b="b"/>
              <a:pathLst>
                <a:path w="182879" h="277494">
                  <a:moveTo>
                    <a:pt x="81978" y="5486"/>
                  </a:moveTo>
                  <a:lnTo>
                    <a:pt x="76504" y="0"/>
                  </a:lnTo>
                  <a:lnTo>
                    <a:pt x="62992" y="0"/>
                  </a:lnTo>
                  <a:lnTo>
                    <a:pt x="57505" y="5486"/>
                  </a:lnTo>
                  <a:lnTo>
                    <a:pt x="57505" y="19037"/>
                  </a:lnTo>
                  <a:lnTo>
                    <a:pt x="62992" y="24561"/>
                  </a:lnTo>
                  <a:lnTo>
                    <a:pt x="76504" y="24561"/>
                  </a:lnTo>
                  <a:lnTo>
                    <a:pt x="81978" y="19037"/>
                  </a:lnTo>
                  <a:lnTo>
                    <a:pt x="81978" y="12280"/>
                  </a:lnTo>
                  <a:lnTo>
                    <a:pt x="81978" y="5486"/>
                  </a:lnTo>
                  <a:close/>
                </a:path>
                <a:path w="182879" h="277494">
                  <a:moveTo>
                    <a:pt x="106451" y="73685"/>
                  </a:moveTo>
                  <a:lnTo>
                    <a:pt x="104533" y="64122"/>
                  </a:lnTo>
                  <a:lnTo>
                    <a:pt x="99288" y="56311"/>
                  </a:lnTo>
                  <a:lnTo>
                    <a:pt x="91503" y="51054"/>
                  </a:lnTo>
                  <a:lnTo>
                    <a:pt x="81978" y="49123"/>
                  </a:lnTo>
                  <a:lnTo>
                    <a:pt x="72453" y="51054"/>
                  </a:lnTo>
                  <a:lnTo>
                    <a:pt x="64681" y="56311"/>
                  </a:lnTo>
                  <a:lnTo>
                    <a:pt x="59436" y="64122"/>
                  </a:lnTo>
                  <a:lnTo>
                    <a:pt x="57505" y="73685"/>
                  </a:lnTo>
                  <a:lnTo>
                    <a:pt x="59436" y="83248"/>
                  </a:lnTo>
                  <a:lnTo>
                    <a:pt x="64681" y="91059"/>
                  </a:lnTo>
                  <a:lnTo>
                    <a:pt x="72453" y="96316"/>
                  </a:lnTo>
                  <a:lnTo>
                    <a:pt x="81978" y="98247"/>
                  </a:lnTo>
                  <a:lnTo>
                    <a:pt x="91503" y="96316"/>
                  </a:lnTo>
                  <a:lnTo>
                    <a:pt x="99288" y="91059"/>
                  </a:lnTo>
                  <a:lnTo>
                    <a:pt x="104533" y="83248"/>
                  </a:lnTo>
                  <a:lnTo>
                    <a:pt x="106451" y="73685"/>
                  </a:lnTo>
                  <a:close/>
                </a:path>
                <a:path w="182879" h="277494">
                  <a:moveTo>
                    <a:pt x="151320" y="79184"/>
                  </a:moveTo>
                  <a:lnTo>
                    <a:pt x="145846" y="73685"/>
                  </a:lnTo>
                  <a:lnTo>
                    <a:pt x="132321" y="73685"/>
                  </a:lnTo>
                  <a:lnTo>
                    <a:pt x="126847" y="79184"/>
                  </a:lnTo>
                  <a:lnTo>
                    <a:pt x="126847" y="92748"/>
                  </a:lnTo>
                  <a:lnTo>
                    <a:pt x="132321" y="98247"/>
                  </a:lnTo>
                  <a:lnTo>
                    <a:pt x="145846" y="98247"/>
                  </a:lnTo>
                  <a:lnTo>
                    <a:pt x="151320" y="92748"/>
                  </a:lnTo>
                  <a:lnTo>
                    <a:pt x="151320" y="85966"/>
                  </a:lnTo>
                  <a:lnTo>
                    <a:pt x="151320" y="79184"/>
                  </a:lnTo>
                  <a:close/>
                </a:path>
                <a:path w="182879" h="277494">
                  <a:moveTo>
                    <a:pt x="163550" y="23710"/>
                  </a:moveTo>
                  <a:lnTo>
                    <a:pt x="156248" y="16370"/>
                  </a:lnTo>
                  <a:lnTo>
                    <a:pt x="138226" y="16370"/>
                  </a:lnTo>
                  <a:lnTo>
                    <a:pt x="130924" y="23710"/>
                  </a:lnTo>
                  <a:lnTo>
                    <a:pt x="130924" y="41783"/>
                  </a:lnTo>
                  <a:lnTo>
                    <a:pt x="138226" y="49123"/>
                  </a:lnTo>
                  <a:lnTo>
                    <a:pt x="156248" y="49123"/>
                  </a:lnTo>
                  <a:lnTo>
                    <a:pt x="163550" y="41783"/>
                  </a:lnTo>
                  <a:lnTo>
                    <a:pt x="163550" y="32753"/>
                  </a:lnTo>
                  <a:lnTo>
                    <a:pt x="163550" y="23710"/>
                  </a:lnTo>
                  <a:close/>
                </a:path>
                <a:path w="182879" h="277494">
                  <a:moveTo>
                    <a:pt x="182854" y="110540"/>
                  </a:moveTo>
                  <a:lnTo>
                    <a:pt x="4889" y="110540"/>
                  </a:lnTo>
                  <a:lnTo>
                    <a:pt x="1625" y="112991"/>
                  </a:lnTo>
                  <a:lnTo>
                    <a:pt x="0" y="120357"/>
                  </a:lnTo>
                  <a:lnTo>
                    <a:pt x="1625" y="124040"/>
                  </a:lnTo>
                  <a:lnTo>
                    <a:pt x="4889" y="125679"/>
                  </a:lnTo>
                  <a:lnTo>
                    <a:pt x="17132" y="132651"/>
                  </a:lnTo>
                  <a:lnTo>
                    <a:pt x="17132" y="276898"/>
                  </a:lnTo>
                  <a:lnTo>
                    <a:pt x="133908" y="159664"/>
                  </a:lnTo>
                  <a:lnTo>
                    <a:pt x="149720" y="143802"/>
                  </a:lnTo>
                  <a:lnTo>
                    <a:pt x="104267" y="147955"/>
                  </a:lnTo>
                  <a:lnTo>
                    <a:pt x="82130" y="153682"/>
                  </a:lnTo>
                  <a:lnTo>
                    <a:pt x="68922" y="156387"/>
                  </a:lnTo>
                  <a:lnTo>
                    <a:pt x="52971" y="158496"/>
                  </a:lnTo>
                  <a:lnTo>
                    <a:pt x="33032" y="159664"/>
                  </a:lnTo>
                  <a:lnTo>
                    <a:pt x="33032" y="139192"/>
                  </a:lnTo>
                  <a:lnTo>
                    <a:pt x="30594" y="132232"/>
                  </a:lnTo>
                  <a:lnTo>
                    <a:pt x="27736" y="126911"/>
                  </a:lnTo>
                  <a:lnTo>
                    <a:pt x="166547" y="126911"/>
                  </a:lnTo>
                  <a:lnTo>
                    <a:pt x="182854" y="110540"/>
                  </a:lnTo>
                  <a:close/>
                </a:path>
              </a:pathLst>
            </a:custGeom>
            <a:solidFill>
              <a:srgbClr val="F1F1F1"/>
            </a:solidFill>
          </p:spPr>
          <p:txBody>
            <a:bodyPr wrap="square" lIns="0" tIns="0" rIns="0" bIns="0" rtlCol="0"/>
            <a:lstStyle/>
            <a:p>
              <a:endParaRPr/>
            </a:p>
          </p:txBody>
        </p:sp>
        <p:pic>
          <p:nvPicPr>
            <p:cNvPr id="16" name="object 16"/>
            <p:cNvPicPr/>
            <p:nvPr/>
          </p:nvPicPr>
          <p:blipFill>
            <a:blip r:embed="rId6" cstate="print"/>
            <a:stretch>
              <a:fillRect/>
            </a:stretch>
          </p:blipFill>
          <p:spPr>
            <a:xfrm>
              <a:off x="3697223" y="982980"/>
              <a:ext cx="1712976" cy="1133856"/>
            </a:xfrm>
            <a:prstGeom prst="rect">
              <a:avLst/>
            </a:prstGeom>
          </p:spPr>
        </p:pic>
      </p:grpSp>
      <p:sp>
        <p:nvSpPr>
          <p:cNvPr id="17" name="object 17"/>
          <p:cNvSpPr txBox="1"/>
          <p:nvPr/>
        </p:nvSpPr>
        <p:spPr>
          <a:xfrm>
            <a:off x="3067050" y="2815564"/>
            <a:ext cx="3370579" cy="987425"/>
          </a:xfrm>
          <a:prstGeom prst="rect">
            <a:avLst/>
          </a:prstGeom>
        </p:spPr>
        <p:txBody>
          <a:bodyPr vert="horz" wrap="square" lIns="0" tIns="119380" rIns="0" bIns="0" rtlCol="0">
            <a:spAutoFit/>
          </a:bodyPr>
          <a:lstStyle/>
          <a:p>
            <a:pPr marL="299085" indent="-287020">
              <a:lnSpc>
                <a:spcPct val="100000"/>
              </a:lnSpc>
              <a:spcBef>
                <a:spcPts val="940"/>
              </a:spcBef>
              <a:buClr>
                <a:srgbClr val="99D3FF"/>
              </a:buClr>
              <a:buFont typeface="Wingdings"/>
              <a:buChar char=""/>
              <a:tabLst>
                <a:tab pos="299085" algn="l"/>
                <a:tab pos="299720" algn="l"/>
              </a:tabLst>
            </a:pPr>
            <a:r>
              <a:rPr sz="1400" b="1" spc="45" dirty="0">
                <a:solidFill>
                  <a:srgbClr val="D9D9D9"/>
                </a:solidFill>
                <a:latin typeface="Trebuchet MS"/>
                <a:cs typeface="Trebuchet MS"/>
              </a:rPr>
              <a:t>S</a:t>
            </a:r>
            <a:r>
              <a:rPr sz="1400" b="1" spc="-45" dirty="0">
                <a:solidFill>
                  <a:srgbClr val="D9D9D9"/>
                </a:solidFill>
                <a:latin typeface="Trebuchet MS"/>
                <a:cs typeface="Trebuchet MS"/>
              </a:rPr>
              <a:t>t</a:t>
            </a:r>
            <a:r>
              <a:rPr sz="1400" b="1" spc="-60" dirty="0">
                <a:solidFill>
                  <a:srgbClr val="D9D9D9"/>
                </a:solidFill>
                <a:latin typeface="Trebuchet MS"/>
                <a:cs typeface="Trebuchet MS"/>
              </a:rPr>
              <a:t>a</a:t>
            </a:r>
            <a:r>
              <a:rPr sz="1400" b="1" spc="-45" dirty="0">
                <a:solidFill>
                  <a:srgbClr val="D9D9D9"/>
                </a:solidFill>
                <a:latin typeface="Trebuchet MS"/>
                <a:cs typeface="Trebuchet MS"/>
              </a:rPr>
              <a:t>rt</a:t>
            </a:r>
            <a:r>
              <a:rPr sz="1400" b="1" spc="-130" dirty="0">
                <a:solidFill>
                  <a:srgbClr val="D9D9D9"/>
                </a:solidFill>
                <a:latin typeface="Trebuchet MS"/>
                <a:cs typeface="Trebuchet MS"/>
              </a:rPr>
              <a:t> </a:t>
            </a:r>
            <a:r>
              <a:rPr sz="1400" b="1" spc="-50" dirty="0">
                <a:solidFill>
                  <a:srgbClr val="D9D9D9"/>
                </a:solidFill>
                <a:latin typeface="Trebuchet MS"/>
                <a:cs typeface="Trebuchet MS"/>
              </a:rPr>
              <a:t>w</a:t>
            </a:r>
            <a:r>
              <a:rPr sz="1400" b="1" spc="-30" dirty="0">
                <a:solidFill>
                  <a:srgbClr val="D9D9D9"/>
                </a:solidFill>
                <a:latin typeface="Trebuchet MS"/>
                <a:cs typeface="Trebuchet MS"/>
              </a:rPr>
              <a:t>i</a:t>
            </a:r>
            <a:r>
              <a:rPr sz="1400" b="1" spc="-45" dirty="0">
                <a:solidFill>
                  <a:srgbClr val="D9D9D9"/>
                </a:solidFill>
                <a:latin typeface="Trebuchet MS"/>
                <a:cs typeface="Trebuchet MS"/>
              </a:rPr>
              <a:t>t</a:t>
            </a:r>
            <a:r>
              <a:rPr sz="1400" b="1" spc="-55" dirty="0">
                <a:solidFill>
                  <a:srgbClr val="D9D9D9"/>
                </a:solidFill>
                <a:latin typeface="Trebuchet MS"/>
                <a:cs typeface="Trebuchet MS"/>
              </a:rPr>
              <a:t>h</a:t>
            </a:r>
            <a:r>
              <a:rPr sz="1400" b="1" spc="-120" dirty="0">
                <a:solidFill>
                  <a:srgbClr val="D9D9D9"/>
                </a:solidFill>
                <a:latin typeface="Trebuchet MS"/>
                <a:cs typeface="Trebuchet MS"/>
              </a:rPr>
              <a:t> </a:t>
            </a:r>
            <a:r>
              <a:rPr sz="1400" b="1" spc="-60" dirty="0">
                <a:solidFill>
                  <a:srgbClr val="D9D9D9"/>
                </a:solidFill>
                <a:latin typeface="Trebuchet MS"/>
                <a:cs typeface="Trebuchet MS"/>
              </a:rPr>
              <a:t>On</a:t>
            </a:r>
            <a:r>
              <a:rPr sz="1400" b="1" spc="-114" dirty="0">
                <a:solidFill>
                  <a:srgbClr val="D9D9D9"/>
                </a:solidFill>
                <a:latin typeface="Trebuchet MS"/>
                <a:cs typeface="Trebuchet MS"/>
              </a:rPr>
              <a:t> </a:t>
            </a:r>
            <a:r>
              <a:rPr sz="1400" b="1" dirty="0">
                <a:solidFill>
                  <a:srgbClr val="D9D9D9"/>
                </a:solidFill>
                <a:latin typeface="Trebuchet MS"/>
                <a:cs typeface="Trebuchet MS"/>
              </a:rPr>
              <a:t>D</a:t>
            </a:r>
            <a:r>
              <a:rPr sz="1400" b="1" spc="-50" dirty="0">
                <a:solidFill>
                  <a:srgbClr val="D9D9D9"/>
                </a:solidFill>
                <a:latin typeface="Trebuchet MS"/>
                <a:cs typeface="Trebuchet MS"/>
              </a:rPr>
              <a:t>emand</a:t>
            </a:r>
            <a:endParaRPr sz="1400">
              <a:latin typeface="Trebuchet MS"/>
              <a:cs typeface="Trebuchet MS"/>
            </a:endParaRPr>
          </a:p>
          <a:p>
            <a:pPr marL="299085" marR="5080" indent="-287020">
              <a:lnSpc>
                <a:spcPts val="2530"/>
              </a:lnSpc>
              <a:spcBef>
                <a:spcPts val="90"/>
              </a:spcBef>
              <a:buClr>
                <a:srgbClr val="99D3FF"/>
              </a:buClr>
              <a:buFont typeface="Wingdings"/>
              <a:buChar char=""/>
              <a:tabLst>
                <a:tab pos="299085" algn="l"/>
                <a:tab pos="299720" algn="l"/>
              </a:tabLst>
            </a:pPr>
            <a:r>
              <a:rPr sz="1400" b="1" spc="-75" dirty="0">
                <a:solidFill>
                  <a:srgbClr val="D9D9D9"/>
                </a:solidFill>
                <a:latin typeface="Trebuchet MS"/>
                <a:cs typeface="Trebuchet MS"/>
              </a:rPr>
              <a:t>Once</a:t>
            </a:r>
            <a:r>
              <a:rPr sz="1400" b="1" spc="-120" dirty="0">
                <a:solidFill>
                  <a:srgbClr val="D9D9D9"/>
                </a:solidFill>
                <a:latin typeface="Trebuchet MS"/>
                <a:cs typeface="Trebuchet MS"/>
              </a:rPr>
              <a:t> </a:t>
            </a:r>
            <a:r>
              <a:rPr sz="1400" b="1" spc="-50" dirty="0">
                <a:solidFill>
                  <a:srgbClr val="D9D9D9"/>
                </a:solidFill>
                <a:latin typeface="Trebuchet MS"/>
                <a:cs typeface="Trebuchet MS"/>
              </a:rPr>
              <a:t>you</a:t>
            </a:r>
            <a:r>
              <a:rPr sz="1400" b="1" spc="-114" dirty="0">
                <a:solidFill>
                  <a:srgbClr val="D9D9D9"/>
                </a:solidFill>
                <a:latin typeface="Trebuchet MS"/>
                <a:cs typeface="Trebuchet MS"/>
              </a:rPr>
              <a:t> </a:t>
            </a:r>
            <a:r>
              <a:rPr sz="1400" b="1" spc="-25" dirty="0">
                <a:solidFill>
                  <a:srgbClr val="D9D9D9"/>
                </a:solidFill>
                <a:latin typeface="Trebuchet MS"/>
                <a:cs typeface="Trebuchet MS"/>
              </a:rPr>
              <a:t>a</a:t>
            </a:r>
            <a:r>
              <a:rPr sz="1400" b="1" spc="-80" dirty="0">
                <a:solidFill>
                  <a:srgbClr val="D9D9D9"/>
                </a:solidFill>
                <a:latin typeface="Trebuchet MS"/>
                <a:cs typeface="Trebuchet MS"/>
              </a:rPr>
              <a:t>r</a:t>
            </a:r>
            <a:r>
              <a:rPr sz="1400" b="1" spc="-90" dirty="0">
                <a:solidFill>
                  <a:srgbClr val="D9D9D9"/>
                </a:solidFill>
                <a:latin typeface="Trebuchet MS"/>
                <a:cs typeface="Trebuchet MS"/>
              </a:rPr>
              <a:t>e</a:t>
            </a:r>
            <a:r>
              <a:rPr sz="1400" b="1" spc="-130" dirty="0">
                <a:solidFill>
                  <a:srgbClr val="D9D9D9"/>
                </a:solidFill>
                <a:latin typeface="Trebuchet MS"/>
                <a:cs typeface="Trebuchet MS"/>
              </a:rPr>
              <a:t> </a:t>
            </a:r>
            <a:r>
              <a:rPr sz="1400" b="1" spc="-25" dirty="0">
                <a:solidFill>
                  <a:srgbClr val="D9D9D9"/>
                </a:solidFill>
                <a:latin typeface="Trebuchet MS"/>
                <a:cs typeface="Trebuchet MS"/>
              </a:rPr>
              <a:t>su</a:t>
            </a:r>
            <a:r>
              <a:rPr sz="1400" b="1" spc="-15" dirty="0">
                <a:solidFill>
                  <a:srgbClr val="D9D9D9"/>
                </a:solidFill>
                <a:latin typeface="Trebuchet MS"/>
                <a:cs typeface="Trebuchet MS"/>
              </a:rPr>
              <a:t>r</a:t>
            </a:r>
            <a:r>
              <a:rPr sz="1400" b="1" spc="-90" dirty="0">
                <a:solidFill>
                  <a:srgbClr val="D9D9D9"/>
                </a:solidFill>
                <a:latin typeface="Trebuchet MS"/>
                <a:cs typeface="Trebuchet MS"/>
              </a:rPr>
              <a:t>e</a:t>
            </a:r>
            <a:r>
              <a:rPr sz="1400" b="1" spc="-120" dirty="0">
                <a:solidFill>
                  <a:srgbClr val="D9D9D9"/>
                </a:solidFill>
                <a:latin typeface="Trebuchet MS"/>
                <a:cs typeface="Trebuchet MS"/>
              </a:rPr>
              <a:t> </a:t>
            </a:r>
            <a:r>
              <a:rPr sz="1400" b="1" spc="-40" dirty="0">
                <a:solidFill>
                  <a:srgbClr val="D9D9D9"/>
                </a:solidFill>
                <a:latin typeface="Trebuchet MS"/>
                <a:cs typeface="Trebuchet MS"/>
              </a:rPr>
              <a:t>ab</a:t>
            </a:r>
            <a:r>
              <a:rPr sz="1400" b="1" spc="-50" dirty="0">
                <a:solidFill>
                  <a:srgbClr val="D9D9D9"/>
                </a:solidFill>
                <a:latin typeface="Trebuchet MS"/>
                <a:cs typeface="Trebuchet MS"/>
              </a:rPr>
              <a:t>out</a:t>
            </a:r>
            <a:r>
              <a:rPr sz="1400" b="1" spc="-120" dirty="0">
                <a:solidFill>
                  <a:srgbClr val="D9D9D9"/>
                </a:solidFill>
                <a:latin typeface="Trebuchet MS"/>
                <a:cs typeface="Trebuchet MS"/>
              </a:rPr>
              <a:t> </a:t>
            </a:r>
            <a:r>
              <a:rPr sz="1400" b="1" spc="-50" dirty="0">
                <a:solidFill>
                  <a:srgbClr val="D9D9D9"/>
                </a:solidFill>
                <a:latin typeface="Trebuchet MS"/>
                <a:cs typeface="Trebuchet MS"/>
              </a:rPr>
              <a:t>y</a:t>
            </a:r>
            <a:r>
              <a:rPr sz="1400" b="1" spc="-60" dirty="0">
                <a:solidFill>
                  <a:srgbClr val="D9D9D9"/>
                </a:solidFill>
                <a:latin typeface="Trebuchet MS"/>
                <a:cs typeface="Trebuchet MS"/>
              </a:rPr>
              <a:t>our</a:t>
            </a:r>
            <a:r>
              <a:rPr sz="1400" b="1" spc="-120" dirty="0">
                <a:solidFill>
                  <a:srgbClr val="D9D9D9"/>
                </a:solidFill>
                <a:latin typeface="Trebuchet MS"/>
                <a:cs typeface="Trebuchet MS"/>
              </a:rPr>
              <a:t> </a:t>
            </a:r>
            <a:r>
              <a:rPr sz="1400" b="1" spc="-15" dirty="0">
                <a:solidFill>
                  <a:srgbClr val="D9D9D9"/>
                </a:solidFill>
                <a:latin typeface="Trebuchet MS"/>
                <a:cs typeface="Trebuchet MS"/>
              </a:rPr>
              <a:t>usage</a:t>
            </a:r>
            <a:r>
              <a:rPr sz="1400" b="1" spc="-120" dirty="0">
                <a:solidFill>
                  <a:srgbClr val="D9D9D9"/>
                </a:solidFill>
                <a:latin typeface="Trebuchet MS"/>
                <a:cs typeface="Trebuchet MS"/>
              </a:rPr>
              <a:t> </a:t>
            </a:r>
            <a:r>
              <a:rPr sz="1400" b="1" spc="-25" dirty="0">
                <a:solidFill>
                  <a:srgbClr val="D9D9D9"/>
                </a:solidFill>
                <a:latin typeface="Trebuchet MS"/>
                <a:cs typeface="Trebuchet MS"/>
              </a:rPr>
              <a:t>use  </a:t>
            </a:r>
            <a:r>
              <a:rPr sz="1400" b="1" spc="-95" dirty="0">
                <a:solidFill>
                  <a:srgbClr val="D9D9D9"/>
                </a:solidFill>
                <a:latin typeface="Trebuchet MS"/>
                <a:cs typeface="Trebuchet MS"/>
              </a:rPr>
              <a:t>C</a:t>
            </a:r>
            <a:r>
              <a:rPr sz="1400" b="1" spc="-40" dirty="0">
                <a:solidFill>
                  <a:srgbClr val="D9D9D9"/>
                </a:solidFill>
                <a:latin typeface="Trebuchet MS"/>
                <a:cs typeface="Trebuchet MS"/>
              </a:rPr>
              <a:t>ap</a:t>
            </a:r>
            <a:r>
              <a:rPr sz="1400" b="1" spc="-55" dirty="0">
                <a:solidFill>
                  <a:srgbClr val="D9D9D9"/>
                </a:solidFill>
                <a:latin typeface="Trebuchet MS"/>
                <a:cs typeface="Trebuchet MS"/>
              </a:rPr>
              <a:t>acity</a:t>
            </a:r>
            <a:r>
              <a:rPr sz="1400" b="1" spc="-140" dirty="0">
                <a:solidFill>
                  <a:srgbClr val="D9D9D9"/>
                </a:solidFill>
                <a:latin typeface="Trebuchet MS"/>
                <a:cs typeface="Trebuchet MS"/>
              </a:rPr>
              <a:t> </a:t>
            </a:r>
            <a:r>
              <a:rPr sz="1400" b="1" spc="-30" dirty="0">
                <a:solidFill>
                  <a:srgbClr val="D9D9D9"/>
                </a:solidFill>
                <a:latin typeface="Trebuchet MS"/>
                <a:cs typeface="Trebuchet MS"/>
              </a:rPr>
              <a:t>stor</a:t>
            </a:r>
            <a:r>
              <a:rPr sz="1400" b="1" spc="-25" dirty="0">
                <a:solidFill>
                  <a:srgbClr val="D9D9D9"/>
                </a:solidFill>
                <a:latin typeface="Trebuchet MS"/>
                <a:cs typeface="Trebuchet MS"/>
              </a:rPr>
              <a:t>age</a:t>
            </a:r>
            <a:endParaRPr sz="1400">
              <a:latin typeface="Trebuchet MS"/>
              <a:cs typeface="Trebuchet MS"/>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6655" y="2339086"/>
            <a:ext cx="2709545" cy="513715"/>
          </a:xfrm>
          <a:prstGeom prst="rect">
            <a:avLst/>
          </a:prstGeom>
        </p:spPr>
        <p:txBody>
          <a:bodyPr vert="horz" wrap="square" lIns="0" tIns="12700" rIns="0" bIns="0" rtlCol="0">
            <a:spAutoFit/>
          </a:bodyPr>
          <a:lstStyle/>
          <a:p>
            <a:pPr marL="12700">
              <a:lnSpc>
                <a:spcPct val="100000"/>
              </a:lnSpc>
              <a:spcBef>
                <a:spcPts val="100"/>
              </a:spcBef>
            </a:pPr>
            <a:r>
              <a:rPr spc="-5" dirty="0"/>
              <a:t>Snowflake</a:t>
            </a:r>
            <a:r>
              <a:rPr spc="-75" dirty="0"/>
              <a:t> </a:t>
            </a:r>
            <a:r>
              <a:rPr dirty="0"/>
              <a:t>Roles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86298" y="971550"/>
            <a:ext cx="9133901" cy="3970318"/>
          </a:xfrm>
          <a:prstGeom prst="rect">
            <a:avLst/>
          </a:prstGeom>
        </p:spPr>
        <p:txBody>
          <a:bodyPr wrap="square">
            <a:spAutoFit/>
          </a:bodyPr>
          <a:lstStyle/>
          <a:p>
            <a:r>
              <a:rPr lang="en-US" dirty="0">
                <a:solidFill>
                  <a:schemeClr val="bg1"/>
                </a:solidFill>
              </a:rPr>
              <a:t>Key Elements</a:t>
            </a:r>
          </a:p>
          <a:p>
            <a:r>
              <a:rPr lang="en-US" dirty="0">
                <a:solidFill>
                  <a:schemeClr val="bg1"/>
                </a:solidFill>
              </a:rPr>
              <a:t>Some key elements to Access Control in Snowflake Roles are as follows:</a:t>
            </a:r>
          </a:p>
          <a:p>
            <a:endParaRPr lang="en-US" dirty="0">
              <a:solidFill>
                <a:schemeClr val="bg1"/>
              </a:solidFill>
            </a:endParaRPr>
          </a:p>
          <a:p>
            <a:r>
              <a:rPr lang="en-US" dirty="0">
                <a:solidFill>
                  <a:schemeClr val="bg1"/>
                </a:solidFill>
              </a:rPr>
              <a:t>Securable object: A secure object is one to which permission can be granted. </a:t>
            </a:r>
            <a:endParaRPr lang="en-US" dirty="0" smtClean="0">
              <a:solidFill>
                <a:schemeClr val="bg1"/>
              </a:solidFill>
            </a:endParaRPr>
          </a:p>
          <a:p>
            <a:r>
              <a:rPr lang="en-US" dirty="0">
                <a:solidFill>
                  <a:schemeClr val="bg1"/>
                </a:solidFill>
              </a:rPr>
              <a:t> </a:t>
            </a:r>
            <a:r>
              <a:rPr lang="en-US" dirty="0" smtClean="0">
                <a:solidFill>
                  <a:schemeClr val="bg1"/>
                </a:solidFill>
              </a:rPr>
              <a:t>                              Access </a:t>
            </a:r>
            <a:r>
              <a:rPr lang="en-US" dirty="0">
                <a:solidFill>
                  <a:schemeClr val="bg1"/>
                </a:solidFill>
              </a:rPr>
              <a:t>will be refused unless a grant by the admin allows it</a:t>
            </a:r>
            <a:r>
              <a:rPr lang="en-US" dirty="0" smtClean="0">
                <a:solidFill>
                  <a:schemeClr val="bg1"/>
                </a:solidFill>
              </a:rPr>
              <a:t>.</a:t>
            </a:r>
          </a:p>
          <a:p>
            <a:r>
              <a:rPr lang="en-US" dirty="0" smtClean="0">
                <a:solidFill>
                  <a:schemeClr val="bg1"/>
                </a:solidFill>
              </a:rPr>
              <a:t>------------------------------------------------------------------------------------------</a:t>
            </a:r>
            <a:endParaRPr lang="en-US" dirty="0">
              <a:solidFill>
                <a:schemeClr val="bg1"/>
              </a:solidFill>
            </a:endParaRPr>
          </a:p>
          <a:p>
            <a:r>
              <a:rPr lang="en-US" dirty="0">
                <a:solidFill>
                  <a:schemeClr val="bg1"/>
                </a:solidFill>
              </a:rPr>
              <a:t>Role</a:t>
            </a:r>
            <a:r>
              <a:rPr lang="en-US" dirty="0" smtClean="0">
                <a:solidFill>
                  <a:schemeClr val="bg1"/>
                </a:solidFill>
              </a:rPr>
              <a:t>:           A </a:t>
            </a:r>
            <a:r>
              <a:rPr lang="en-US" dirty="0">
                <a:solidFill>
                  <a:schemeClr val="bg1"/>
                </a:solidFill>
              </a:rPr>
              <a:t>role is a type of entity to which privileges can be assigned. </a:t>
            </a:r>
            <a:endParaRPr lang="en-US" dirty="0" smtClean="0">
              <a:solidFill>
                <a:schemeClr val="bg1"/>
              </a:solidFill>
            </a:endParaRPr>
          </a:p>
          <a:p>
            <a:r>
              <a:rPr lang="en-US" dirty="0">
                <a:solidFill>
                  <a:schemeClr val="bg1"/>
                </a:solidFill>
              </a:rPr>
              <a:t> </a:t>
            </a:r>
            <a:r>
              <a:rPr lang="en-US" dirty="0" smtClean="0">
                <a:solidFill>
                  <a:schemeClr val="bg1"/>
                </a:solidFill>
              </a:rPr>
              <a:t>                    It’s </a:t>
            </a:r>
            <a:r>
              <a:rPr lang="en-US" dirty="0">
                <a:solidFill>
                  <a:schemeClr val="bg1"/>
                </a:solidFill>
              </a:rPr>
              <a:t>worth noting that roles can be given to other objects, forming a hierarchy</a:t>
            </a:r>
            <a:r>
              <a:rPr lang="en-US" dirty="0" smtClean="0">
                <a:solidFill>
                  <a:schemeClr val="bg1"/>
                </a:solidFill>
              </a:rPr>
              <a:t>.</a:t>
            </a:r>
          </a:p>
          <a:p>
            <a:r>
              <a:rPr lang="en-US" dirty="0" smtClean="0">
                <a:solidFill>
                  <a:schemeClr val="bg1"/>
                </a:solidFill>
              </a:rPr>
              <a:t>-------------------------------------------------------------</a:t>
            </a:r>
            <a:endParaRPr lang="en-US" dirty="0">
              <a:solidFill>
                <a:schemeClr val="bg1"/>
              </a:solidFill>
            </a:endParaRPr>
          </a:p>
          <a:p>
            <a:r>
              <a:rPr lang="en-US" dirty="0">
                <a:solidFill>
                  <a:schemeClr val="bg1"/>
                </a:solidFill>
              </a:rPr>
              <a:t>Privilege: </a:t>
            </a:r>
            <a:r>
              <a:rPr lang="en-US" dirty="0" smtClean="0">
                <a:solidFill>
                  <a:schemeClr val="bg1"/>
                </a:solidFill>
              </a:rPr>
              <a:t>    Privilege </a:t>
            </a:r>
            <a:r>
              <a:rPr lang="en-US" dirty="0">
                <a:solidFill>
                  <a:schemeClr val="bg1"/>
                </a:solidFill>
              </a:rPr>
              <a:t>is a level of access to an object that is defined. </a:t>
            </a:r>
            <a:endParaRPr lang="en-US" dirty="0" smtClean="0">
              <a:solidFill>
                <a:schemeClr val="bg1"/>
              </a:solidFill>
            </a:endParaRPr>
          </a:p>
          <a:p>
            <a:r>
              <a:rPr lang="en-US" dirty="0">
                <a:solidFill>
                  <a:schemeClr val="bg1"/>
                </a:solidFill>
              </a:rPr>
              <a:t> </a:t>
            </a:r>
            <a:r>
              <a:rPr lang="en-US" dirty="0" smtClean="0">
                <a:solidFill>
                  <a:schemeClr val="bg1"/>
                </a:solidFill>
              </a:rPr>
              <a:t>              To </a:t>
            </a:r>
            <a:r>
              <a:rPr lang="en-US" dirty="0">
                <a:solidFill>
                  <a:schemeClr val="bg1"/>
                </a:solidFill>
              </a:rPr>
              <a:t>manage the granularity of access allowed, multiple separate privileges might be employed</a:t>
            </a:r>
            <a:r>
              <a:rPr lang="en-US" dirty="0" smtClean="0">
                <a:solidFill>
                  <a:schemeClr val="bg1"/>
                </a:solidFill>
              </a:rPr>
              <a:t>.</a:t>
            </a:r>
          </a:p>
          <a:p>
            <a:r>
              <a:rPr lang="en-US" dirty="0" smtClean="0">
                <a:solidFill>
                  <a:schemeClr val="bg1"/>
                </a:solidFill>
              </a:rPr>
              <a:t>---------------------------------------------------------------------------------</a:t>
            </a:r>
            <a:endParaRPr lang="en-US" dirty="0">
              <a:solidFill>
                <a:schemeClr val="bg1"/>
              </a:solidFill>
            </a:endParaRPr>
          </a:p>
          <a:p>
            <a:r>
              <a:rPr lang="en-US" dirty="0">
                <a:solidFill>
                  <a:schemeClr val="bg1"/>
                </a:solidFill>
              </a:rPr>
              <a:t>User: Snowflake recognizes a user’s identity, whether it’s affiliated with a person or a program.</a:t>
            </a:r>
          </a:p>
        </p:txBody>
      </p:sp>
    </p:spTree>
    <p:extLst>
      <p:ext uri="{BB962C8B-B14F-4D97-AF65-F5344CB8AC3E}">
        <p14:creationId xmlns:p14="http://schemas.microsoft.com/office/powerpoint/2010/main" xmlns="" val="5925670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5385" y="418338"/>
            <a:ext cx="270954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75" dirty="0"/>
              <a:t> </a:t>
            </a:r>
            <a:r>
              <a:rPr dirty="0"/>
              <a:t>Roles</a:t>
            </a:r>
          </a:p>
        </p:txBody>
      </p:sp>
      <p:grpSp>
        <p:nvGrpSpPr>
          <p:cNvPr id="3" name="object 3"/>
          <p:cNvGrpSpPr/>
          <p:nvPr/>
        </p:nvGrpSpPr>
        <p:grpSpPr>
          <a:xfrm>
            <a:off x="3179064" y="1199388"/>
            <a:ext cx="2581275" cy="1104265"/>
            <a:chOff x="3179064" y="1199388"/>
            <a:chExt cx="2581275" cy="1104265"/>
          </a:xfrm>
        </p:grpSpPr>
        <p:pic>
          <p:nvPicPr>
            <p:cNvPr id="4" name="object 4"/>
            <p:cNvPicPr/>
            <p:nvPr/>
          </p:nvPicPr>
          <p:blipFill>
            <a:blip r:embed="rId2" cstate="print"/>
            <a:stretch>
              <a:fillRect/>
            </a:stretch>
          </p:blipFill>
          <p:spPr>
            <a:xfrm>
              <a:off x="3179064" y="1199388"/>
              <a:ext cx="2580766" cy="1103884"/>
            </a:xfrm>
            <a:prstGeom prst="rect">
              <a:avLst/>
            </a:prstGeom>
          </p:spPr>
        </p:pic>
        <p:pic>
          <p:nvPicPr>
            <p:cNvPr id="5" name="object 5"/>
            <p:cNvPicPr/>
            <p:nvPr/>
          </p:nvPicPr>
          <p:blipFill>
            <a:blip r:embed="rId3" cstate="print"/>
            <a:stretch>
              <a:fillRect/>
            </a:stretch>
          </p:blipFill>
          <p:spPr>
            <a:xfrm>
              <a:off x="3505962" y="1354074"/>
              <a:ext cx="1947672" cy="472439"/>
            </a:xfrm>
            <a:prstGeom prst="rect">
              <a:avLst/>
            </a:prstGeom>
          </p:spPr>
        </p:pic>
        <p:sp>
          <p:nvSpPr>
            <p:cNvPr id="6" name="object 6"/>
            <p:cNvSpPr/>
            <p:nvPr/>
          </p:nvSpPr>
          <p:spPr>
            <a:xfrm>
              <a:off x="3505962" y="1354074"/>
              <a:ext cx="1948180" cy="472440"/>
            </a:xfrm>
            <a:custGeom>
              <a:avLst/>
              <a:gdLst/>
              <a:ahLst/>
              <a:cxnLst/>
              <a:rect l="l" t="t" r="r" b="b"/>
              <a:pathLst>
                <a:path w="1948179" h="472439">
                  <a:moveTo>
                    <a:pt x="0" y="236220"/>
                  </a:moveTo>
                  <a:lnTo>
                    <a:pt x="118110" y="0"/>
                  </a:lnTo>
                  <a:lnTo>
                    <a:pt x="1829562" y="0"/>
                  </a:lnTo>
                  <a:lnTo>
                    <a:pt x="1947672" y="236220"/>
                  </a:lnTo>
                  <a:lnTo>
                    <a:pt x="1829562" y="472439"/>
                  </a:lnTo>
                  <a:lnTo>
                    <a:pt x="118110" y="472439"/>
                  </a:lnTo>
                  <a:lnTo>
                    <a:pt x="0" y="236220"/>
                  </a:lnTo>
                  <a:close/>
                </a:path>
              </a:pathLst>
            </a:custGeom>
            <a:ln w="19049">
              <a:solidFill>
                <a:srgbClr val="00C3FF"/>
              </a:solidFill>
            </a:ln>
          </p:spPr>
          <p:txBody>
            <a:bodyPr wrap="square" lIns="0" tIns="0" rIns="0" bIns="0" rtlCol="0"/>
            <a:lstStyle/>
            <a:p>
              <a:endParaRPr/>
            </a:p>
          </p:txBody>
        </p:sp>
      </p:grpSp>
      <p:sp>
        <p:nvSpPr>
          <p:cNvPr id="7" name="object 7"/>
          <p:cNvSpPr txBox="1"/>
          <p:nvPr/>
        </p:nvSpPr>
        <p:spPr>
          <a:xfrm>
            <a:off x="3737609" y="1439925"/>
            <a:ext cx="150241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AC</a:t>
            </a:r>
            <a:r>
              <a:rPr sz="1600" b="1" spc="-105" dirty="0">
                <a:solidFill>
                  <a:srgbClr val="00C3FF"/>
                </a:solidFill>
                <a:latin typeface="Trebuchet MS"/>
                <a:cs typeface="Trebuchet MS"/>
              </a:rPr>
              <a:t>C</a:t>
            </a:r>
            <a:r>
              <a:rPr sz="1600" b="1" spc="-10" dirty="0">
                <a:solidFill>
                  <a:srgbClr val="00C3FF"/>
                </a:solidFill>
                <a:latin typeface="Trebuchet MS"/>
                <a:cs typeface="Trebuchet MS"/>
              </a:rPr>
              <a:t>OUNTADMIN</a:t>
            </a:r>
            <a:endParaRPr sz="1600">
              <a:latin typeface="Trebuchet MS"/>
              <a:cs typeface="Trebuchet MS"/>
            </a:endParaRPr>
          </a:p>
        </p:txBody>
      </p:sp>
      <p:grpSp>
        <p:nvGrpSpPr>
          <p:cNvPr id="8" name="object 8"/>
          <p:cNvGrpSpPr/>
          <p:nvPr/>
        </p:nvGrpSpPr>
        <p:grpSpPr>
          <a:xfrm>
            <a:off x="1807464" y="1944649"/>
            <a:ext cx="2581275" cy="1105535"/>
            <a:chOff x="1807464" y="1944649"/>
            <a:chExt cx="2581275" cy="1105535"/>
          </a:xfrm>
        </p:grpSpPr>
        <p:pic>
          <p:nvPicPr>
            <p:cNvPr id="9" name="object 9"/>
            <p:cNvPicPr/>
            <p:nvPr/>
          </p:nvPicPr>
          <p:blipFill>
            <a:blip r:embed="rId4" cstate="print"/>
            <a:stretch>
              <a:fillRect/>
            </a:stretch>
          </p:blipFill>
          <p:spPr>
            <a:xfrm>
              <a:off x="1807464" y="1944649"/>
              <a:ext cx="2580766" cy="1105382"/>
            </a:xfrm>
            <a:prstGeom prst="rect">
              <a:avLst/>
            </a:prstGeom>
          </p:spPr>
        </p:pic>
        <p:pic>
          <p:nvPicPr>
            <p:cNvPr id="10" name="object 10"/>
            <p:cNvPicPr/>
            <p:nvPr/>
          </p:nvPicPr>
          <p:blipFill>
            <a:blip r:embed="rId5" cstate="print"/>
            <a:stretch>
              <a:fillRect/>
            </a:stretch>
          </p:blipFill>
          <p:spPr>
            <a:xfrm>
              <a:off x="2134362" y="2099309"/>
              <a:ext cx="1947672" cy="473963"/>
            </a:xfrm>
            <a:prstGeom prst="rect">
              <a:avLst/>
            </a:prstGeom>
          </p:spPr>
        </p:pic>
        <p:sp>
          <p:nvSpPr>
            <p:cNvPr id="11" name="object 11"/>
            <p:cNvSpPr/>
            <p:nvPr/>
          </p:nvSpPr>
          <p:spPr>
            <a:xfrm>
              <a:off x="2134362" y="2099309"/>
              <a:ext cx="1948180" cy="474345"/>
            </a:xfrm>
            <a:custGeom>
              <a:avLst/>
              <a:gdLst/>
              <a:ahLst/>
              <a:cxnLst/>
              <a:rect l="l" t="t" r="r" b="b"/>
              <a:pathLst>
                <a:path w="1948179" h="474344">
                  <a:moveTo>
                    <a:pt x="0" y="236981"/>
                  </a:moveTo>
                  <a:lnTo>
                    <a:pt x="118490" y="0"/>
                  </a:lnTo>
                  <a:lnTo>
                    <a:pt x="1829180" y="0"/>
                  </a:lnTo>
                  <a:lnTo>
                    <a:pt x="1947672" y="236981"/>
                  </a:lnTo>
                  <a:lnTo>
                    <a:pt x="1829180"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2359532" y="2185238"/>
            <a:ext cx="151701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45" dirty="0">
                <a:solidFill>
                  <a:srgbClr val="00C3FF"/>
                </a:solidFill>
                <a:latin typeface="Trebuchet MS"/>
                <a:cs typeface="Trebuchet MS"/>
              </a:rPr>
              <a:t>ECU</a:t>
            </a:r>
            <a:r>
              <a:rPr sz="1600" b="1" spc="-50" dirty="0">
                <a:solidFill>
                  <a:srgbClr val="00C3FF"/>
                </a:solidFill>
                <a:latin typeface="Trebuchet MS"/>
                <a:cs typeface="Trebuchet MS"/>
              </a:rPr>
              <a:t>R</a:t>
            </a:r>
            <a:r>
              <a:rPr sz="1600" b="1" spc="-65" dirty="0">
                <a:solidFill>
                  <a:srgbClr val="00C3FF"/>
                </a:solidFill>
                <a:latin typeface="Trebuchet MS"/>
                <a:cs typeface="Trebuchet MS"/>
              </a:rPr>
              <a:t>ITY</a:t>
            </a:r>
            <a:r>
              <a:rPr sz="1600" b="1" spc="-90" dirty="0">
                <a:solidFill>
                  <a:srgbClr val="00C3FF"/>
                </a:solidFill>
                <a:latin typeface="Trebuchet MS"/>
                <a:cs typeface="Trebuchet MS"/>
              </a:rPr>
              <a:t>A</a:t>
            </a:r>
            <a:r>
              <a:rPr sz="1600" b="1" spc="55" dirty="0">
                <a:solidFill>
                  <a:srgbClr val="00C3FF"/>
                </a:solidFill>
                <a:latin typeface="Trebuchet MS"/>
                <a:cs typeface="Trebuchet MS"/>
              </a:rPr>
              <a:t>DMIN</a:t>
            </a:r>
            <a:endParaRPr sz="1600">
              <a:latin typeface="Trebuchet MS"/>
              <a:cs typeface="Trebuchet MS"/>
            </a:endParaRPr>
          </a:p>
        </p:txBody>
      </p:sp>
      <p:grpSp>
        <p:nvGrpSpPr>
          <p:cNvPr id="13" name="object 13"/>
          <p:cNvGrpSpPr/>
          <p:nvPr/>
        </p:nvGrpSpPr>
        <p:grpSpPr>
          <a:xfrm>
            <a:off x="4599432" y="1944649"/>
            <a:ext cx="2582545" cy="1105535"/>
            <a:chOff x="4599432" y="1944649"/>
            <a:chExt cx="2582545" cy="1105535"/>
          </a:xfrm>
        </p:grpSpPr>
        <p:pic>
          <p:nvPicPr>
            <p:cNvPr id="14" name="object 14"/>
            <p:cNvPicPr/>
            <p:nvPr/>
          </p:nvPicPr>
          <p:blipFill>
            <a:blip r:embed="rId6" cstate="print"/>
            <a:stretch>
              <a:fillRect/>
            </a:stretch>
          </p:blipFill>
          <p:spPr>
            <a:xfrm>
              <a:off x="4599432" y="1944649"/>
              <a:ext cx="2582291" cy="1105382"/>
            </a:xfrm>
            <a:prstGeom prst="rect">
              <a:avLst/>
            </a:prstGeom>
          </p:spPr>
        </p:pic>
        <p:pic>
          <p:nvPicPr>
            <p:cNvPr id="15" name="object 15"/>
            <p:cNvPicPr/>
            <p:nvPr/>
          </p:nvPicPr>
          <p:blipFill>
            <a:blip r:embed="rId7" cstate="print"/>
            <a:stretch>
              <a:fillRect/>
            </a:stretch>
          </p:blipFill>
          <p:spPr>
            <a:xfrm>
              <a:off x="4926330" y="2099309"/>
              <a:ext cx="1949196" cy="473963"/>
            </a:xfrm>
            <a:prstGeom prst="rect">
              <a:avLst/>
            </a:prstGeom>
          </p:spPr>
        </p:pic>
        <p:sp>
          <p:nvSpPr>
            <p:cNvPr id="16" name="object 16"/>
            <p:cNvSpPr/>
            <p:nvPr/>
          </p:nvSpPr>
          <p:spPr>
            <a:xfrm>
              <a:off x="4926330" y="2099309"/>
              <a:ext cx="1949450" cy="474345"/>
            </a:xfrm>
            <a:custGeom>
              <a:avLst/>
              <a:gdLst/>
              <a:ahLst/>
              <a:cxnLst/>
              <a:rect l="l" t="t" r="r" b="b"/>
              <a:pathLst>
                <a:path w="1949450" h="474344">
                  <a:moveTo>
                    <a:pt x="0" y="236981"/>
                  </a:moveTo>
                  <a:lnTo>
                    <a:pt x="118491" y="0"/>
                  </a:lnTo>
                  <a:lnTo>
                    <a:pt x="1830704" y="0"/>
                  </a:lnTo>
                  <a:lnTo>
                    <a:pt x="1949196" y="236981"/>
                  </a:lnTo>
                  <a:lnTo>
                    <a:pt x="1830704" y="473963"/>
                  </a:lnTo>
                  <a:lnTo>
                    <a:pt x="118491" y="473963"/>
                  </a:lnTo>
                  <a:lnTo>
                    <a:pt x="0" y="236981"/>
                  </a:lnTo>
                  <a:close/>
                </a:path>
              </a:pathLst>
            </a:custGeom>
            <a:ln w="19050">
              <a:solidFill>
                <a:srgbClr val="00C3FF"/>
              </a:solidFill>
            </a:ln>
          </p:spPr>
          <p:txBody>
            <a:bodyPr wrap="square" lIns="0" tIns="0" rIns="0" bIns="0" rtlCol="0"/>
            <a:lstStyle/>
            <a:p>
              <a:endParaRPr/>
            </a:p>
          </p:txBody>
        </p:sp>
      </p:grpSp>
      <p:sp>
        <p:nvSpPr>
          <p:cNvPr id="17" name="object 17"/>
          <p:cNvSpPr txBox="1"/>
          <p:nvPr/>
        </p:nvSpPr>
        <p:spPr>
          <a:xfrm>
            <a:off x="5419471" y="2185238"/>
            <a:ext cx="982344"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25" dirty="0">
                <a:solidFill>
                  <a:srgbClr val="00C3FF"/>
                </a:solidFill>
                <a:latin typeface="Trebuchet MS"/>
                <a:cs typeface="Trebuchet MS"/>
              </a:rPr>
              <a:t>Y</a:t>
            </a:r>
            <a:r>
              <a:rPr sz="1600" b="1" spc="-30" dirty="0">
                <a:solidFill>
                  <a:srgbClr val="00C3FF"/>
                </a:solidFill>
                <a:latin typeface="Trebuchet MS"/>
                <a:cs typeface="Trebuchet MS"/>
              </a:rPr>
              <a:t>S</a:t>
            </a:r>
            <a:r>
              <a:rPr sz="1600" b="1" spc="35" dirty="0">
                <a:solidFill>
                  <a:srgbClr val="00C3FF"/>
                </a:solidFill>
                <a:latin typeface="Trebuchet MS"/>
                <a:cs typeface="Trebuchet MS"/>
              </a:rPr>
              <a:t>ADM</a:t>
            </a:r>
            <a:r>
              <a:rPr sz="1600" b="1" spc="25" dirty="0">
                <a:solidFill>
                  <a:srgbClr val="00C3FF"/>
                </a:solidFill>
                <a:latin typeface="Trebuchet MS"/>
                <a:cs typeface="Trebuchet MS"/>
              </a:rPr>
              <a:t>IN</a:t>
            </a:r>
            <a:endParaRPr sz="1600">
              <a:latin typeface="Trebuchet MS"/>
              <a:cs typeface="Trebuchet MS"/>
            </a:endParaRPr>
          </a:p>
        </p:txBody>
      </p:sp>
      <p:grpSp>
        <p:nvGrpSpPr>
          <p:cNvPr id="18" name="object 18"/>
          <p:cNvGrpSpPr/>
          <p:nvPr/>
        </p:nvGrpSpPr>
        <p:grpSpPr>
          <a:xfrm>
            <a:off x="1819655" y="1551432"/>
            <a:ext cx="4025265" cy="2149475"/>
            <a:chOff x="1819655" y="1551432"/>
            <a:chExt cx="4025265" cy="2149475"/>
          </a:xfrm>
        </p:grpSpPr>
        <p:sp>
          <p:nvSpPr>
            <p:cNvPr id="19" name="object 19"/>
            <p:cNvSpPr/>
            <p:nvPr/>
          </p:nvSpPr>
          <p:spPr>
            <a:xfrm>
              <a:off x="3113278" y="1551431"/>
              <a:ext cx="2731770" cy="546735"/>
            </a:xfrm>
            <a:custGeom>
              <a:avLst/>
              <a:gdLst/>
              <a:ahLst/>
              <a:cxnLst/>
              <a:rect l="l" t="t" r="r" b="b"/>
              <a:pathLst>
                <a:path w="2731770" h="546735">
                  <a:moveTo>
                    <a:pt x="391668" y="38100"/>
                  </a:moveTo>
                  <a:lnTo>
                    <a:pt x="378968" y="31750"/>
                  </a:lnTo>
                  <a:lnTo>
                    <a:pt x="315468" y="0"/>
                  </a:lnTo>
                  <a:lnTo>
                    <a:pt x="315468" y="31750"/>
                  </a:lnTo>
                  <a:lnTo>
                    <a:pt x="2794" y="31750"/>
                  </a:lnTo>
                  <a:lnTo>
                    <a:pt x="0" y="34544"/>
                  </a:lnTo>
                  <a:lnTo>
                    <a:pt x="0" y="546481"/>
                  </a:lnTo>
                  <a:lnTo>
                    <a:pt x="12700" y="546481"/>
                  </a:lnTo>
                  <a:lnTo>
                    <a:pt x="12700" y="44450"/>
                  </a:lnTo>
                  <a:lnTo>
                    <a:pt x="315468" y="44450"/>
                  </a:lnTo>
                  <a:lnTo>
                    <a:pt x="315468" y="76200"/>
                  </a:lnTo>
                  <a:lnTo>
                    <a:pt x="378968" y="44450"/>
                  </a:lnTo>
                  <a:lnTo>
                    <a:pt x="391668" y="38100"/>
                  </a:lnTo>
                  <a:close/>
                </a:path>
                <a:path w="2731770" h="546735">
                  <a:moveTo>
                    <a:pt x="2731262" y="34544"/>
                  </a:moveTo>
                  <a:lnTo>
                    <a:pt x="2728341" y="31750"/>
                  </a:lnTo>
                  <a:lnTo>
                    <a:pt x="2415794" y="31750"/>
                  </a:lnTo>
                  <a:lnTo>
                    <a:pt x="2415794" y="0"/>
                  </a:lnTo>
                  <a:lnTo>
                    <a:pt x="2339594" y="38100"/>
                  </a:lnTo>
                  <a:lnTo>
                    <a:pt x="2415794" y="76200"/>
                  </a:lnTo>
                  <a:lnTo>
                    <a:pt x="2415794" y="44450"/>
                  </a:lnTo>
                  <a:lnTo>
                    <a:pt x="2718562" y="44450"/>
                  </a:lnTo>
                  <a:lnTo>
                    <a:pt x="2718562" y="546481"/>
                  </a:lnTo>
                  <a:lnTo>
                    <a:pt x="2731262" y="546481"/>
                  </a:lnTo>
                  <a:lnTo>
                    <a:pt x="2731262" y="44450"/>
                  </a:lnTo>
                  <a:lnTo>
                    <a:pt x="2731262" y="38100"/>
                  </a:lnTo>
                  <a:lnTo>
                    <a:pt x="2731262" y="34544"/>
                  </a:lnTo>
                  <a:close/>
                </a:path>
              </a:pathLst>
            </a:custGeom>
            <a:solidFill>
              <a:srgbClr val="00C2FF"/>
            </a:solidFill>
          </p:spPr>
          <p:txBody>
            <a:bodyPr wrap="square" lIns="0" tIns="0" rIns="0" bIns="0" rtlCol="0"/>
            <a:lstStyle/>
            <a:p>
              <a:endParaRPr/>
            </a:p>
          </p:txBody>
        </p:sp>
        <p:pic>
          <p:nvPicPr>
            <p:cNvPr id="20" name="object 20"/>
            <p:cNvPicPr/>
            <p:nvPr/>
          </p:nvPicPr>
          <p:blipFill>
            <a:blip r:embed="rId4" cstate="print"/>
            <a:stretch>
              <a:fillRect/>
            </a:stretch>
          </p:blipFill>
          <p:spPr>
            <a:xfrm>
              <a:off x="1819655" y="2595397"/>
              <a:ext cx="2580767" cy="1105382"/>
            </a:xfrm>
            <a:prstGeom prst="rect">
              <a:avLst/>
            </a:prstGeom>
          </p:spPr>
        </p:pic>
        <p:pic>
          <p:nvPicPr>
            <p:cNvPr id="21" name="object 21"/>
            <p:cNvPicPr/>
            <p:nvPr/>
          </p:nvPicPr>
          <p:blipFill>
            <a:blip r:embed="rId8" cstate="print"/>
            <a:stretch>
              <a:fillRect/>
            </a:stretch>
          </p:blipFill>
          <p:spPr>
            <a:xfrm>
              <a:off x="2146553" y="2750058"/>
              <a:ext cx="1947671" cy="473964"/>
            </a:xfrm>
            <a:prstGeom prst="rect">
              <a:avLst/>
            </a:prstGeom>
          </p:spPr>
        </p:pic>
        <p:sp>
          <p:nvSpPr>
            <p:cNvPr id="22" name="object 22"/>
            <p:cNvSpPr/>
            <p:nvPr/>
          </p:nvSpPr>
          <p:spPr>
            <a:xfrm>
              <a:off x="2146553" y="2750058"/>
              <a:ext cx="1948180" cy="474345"/>
            </a:xfrm>
            <a:custGeom>
              <a:avLst/>
              <a:gdLst/>
              <a:ahLst/>
              <a:cxnLst/>
              <a:rect l="l" t="t" r="r" b="b"/>
              <a:pathLst>
                <a:path w="1948179" h="474344">
                  <a:moveTo>
                    <a:pt x="0" y="236981"/>
                  </a:moveTo>
                  <a:lnTo>
                    <a:pt x="118490" y="0"/>
                  </a:lnTo>
                  <a:lnTo>
                    <a:pt x="1829181" y="0"/>
                  </a:lnTo>
                  <a:lnTo>
                    <a:pt x="1947671" y="236981"/>
                  </a:lnTo>
                  <a:lnTo>
                    <a:pt x="1829181" y="473964"/>
                  </a:lnTo>
                  <a:lnTo>
                    <a:pt x="118490" y="473964"/>
                  </a:lnTo>
                  <a:lnTo>
                    <a:pt x="0" y="236981"/>
                  </a:lnTo>
                  <a:close/>
                </a:path>
              </a:pathLst>
            </a:custGeom>
            <a:ln w="19050">
              <a:solidFill>
                <a:srgbClr val="00C3FF"/>
              </a:solidFill>
            </a:ln>
          </p:spPr>
          <p:txBody>
            <a:bodyPr wrap="square" lIns="0" tIns="0" rIns="0" bIns="0" rtlCol="0"/>
            <a:lstStyle/>
            <a:p>
              <a:endParaRPr/>
            </a:p>
          </p:txBody>
        </p:sp>
      </p:grpSp>
      <p:sp>
        <p:nvSpPr>
          <p:cNvPr id="23" name="object 23"/>
          <p:cNvSpPr txBox="1"/>
          <p:nvPr/>
        </p:nvSpPr>
        <p:spPr>
          <a:xfrm>
            <a:off x="2565273" y="2837433"/>
            <a:ext cx="112966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USE</a:t>
            </a:r>
            <a:r>
              <a:rPr sz="1600" b="1" spc="-15" dirty="0">
                <a:solidFill>
                  <a:srgbClr val="00C3FF"/>
                </a:solidFill>
                <a:latin typeface="Trebuchet MS"/>
                <a:cs typeface="Trebuchet MS"/>
              </a:rPr>
              <a:t>R</a:t>
            </a:r>
            <a:r>
              <a:rPr sz="1600" b="1" spc="30" dirty="0">
                <a:solidFill>
                  <a:srgbClr val="00C3FF"/>
                </a:solidFill>
                <a:latin typeface="Trebuchet MS"/>
                <a:cs typeface="Trebuchet MS"/>
              </a:rPr>
              <a:t>ADMIN</a:t>
            </a:r>
            <a:endParaRPr sz="1600">
              <a:latin typeface="Trebuchet MS"/>
              <a:cs typeface="Trebuchet MS"/>
            </a:endParaRPr>
          </a:p>
        </p:txBody>
      </p:sp>
      <p:grpSp>
        <p:nvGrpSpPr>
          <p:cNvPr id="24" name="object 24"/>
          <p:cNvGrpSpPr/>
          <p:nvPr/>
        </p:nvGrpSpPr>
        <p:grpSpPr>
          <a:xfrm>
            <a:off x="3179064" y="3713988"/>
            <a:ext cx="2581275" cy="1104265"/>
            <a:chOff x="3179064" y="3713988"/>
            <a:chExt cx="2581275" cy="1104265"/>
          </a:xfrm>
        </p:grpSpPr>
        <p:pic>
          <p:nvPicPr>
            <p:cNvPr id="25" name="object 25"/>
            <p:cNvPicPr/>
            <p:nvPr/>
          </p:nvPicPr>
          <p:blipFill>
            <a:blip r:embed="rId2" cstate="print"/>
            <a:stretch>
              <a:fillRect/>
            </a:stretch>
          </p:blipFill>
          <p:spPr>
            <a:xfrm>
              <a:off x="3179064" y="3713988"/>
              <a:ext cx="2580766" cy="1103884"/>
            </a:xfrm>
            <a:prstGeom prst="rect">
              <a:avLst/>
            </a:prstGeom>
          </p:spPr>
        </p:pic>
        <p:pic>
          <p:nvPicPr>
            <p:cNvPr id="26" name="object 26"/>
            <p:cNvPicPr/>
            <p:nvPr/>
          </p:nvPicPr>
          <p:blipFill>
            <a:blip r:embed="rId3" cstate="print"/>
            <a:stretch>
              <a:fillRect/>
            </a:stretch>
          </p:blipFill>
          <p:spPr>
            <a:xfrm>
              <a:off x="3505962" y="3868674"/>
              <a:ext cx="1947672" cy="472439"/>
            </a:xfrm>
            <a:prstGeom prst="rect">
              <a:avLst/>
            </a:prstGeom>
          </p:spPr>
        </p:pic>
        <p:sp>
          <p:nvSpPr>
            <p:cNvPr id="27" name="object 27"/>
            <p:cNvSpPr/>
            <p:nvPr/>
          </p:nvSpPr>
          <p:spPr>
            <a:xfrm>
              <a:off x="3505962" y="3868674"/>
              <a:ext cx="1948180" cy="472440"/>
            </a:xfrm>
            <a:custGeom>
              <a:avLst/>
              <a:gdLst/>
              <a:ahLst/>
              <a:cxnLst/>
              <a:rect l="l" t="t" r="r" b="b"/>
              <a:pathLst>
                <a:path w="1948179" h="472439">
                  <a:moveTo>
                    <a:pt x="0" y="236219"/>
                  </a:moveTo>
                  <a:lnTo>
                    <a:pt x="118110" y="0"/>
                  </a:lnTo>
                  <a:lnTo>
                    <a:pt x="1829562" y="0"/>
                  </a:lnTo>
                  <a:lnTo>
                    <a:pt x="1947672" y="236219"/>
                  </a:lnTo>
                  <a:lnTo>
                    <a:pt x="1829562" y="472439"/>
                  </a:lnTo>
                  <a:lnTo>
                    <a:pt x="118110" y="472439"/>
                  </a:lnTo>
                  <a:lnTo>
                    <a:pt x="0" y="236219"/>
                  </a:lnTo>
                  <a:close/>
                </a:path>
              </a:pathLst>
            </a:custGeom>
            <a:ln w="19050">
              <a:solidFill>
                <a:srgbClr val="00C3FF"/>
              </a:solidFill>
            </a:ln>
          </p:spPr>
          <p:txBody>
            <a:bodyPr wrap="square" lIns="0" tIns="0" rIns="0" bIns="0" rtlCol="0"/>
            <a:lstStyle/>
            <a:p>
              <a:endParaRPr/>
            </a:p>
          </p:txBody>
        </p:sp>
      </p:grpSp>
      <p:sp>
        <p:nvSpPr>
          <p:cNvPr id="28" name="object 28"/>
          <p:cNvSpPr txBox="1"/>
          <p:nvPr/>
        </p:nvSpPr>
        <p:spPr>
          <a:xfrm>
            <a:off x="4156709" y="3955491"/>
            <a:ext cx="66484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PUBLIC</a:t>
            </a:r>
            <a:endParaRPr sz="1600">
              <a:latin typeface="Trebuchet MS"/>
              <a:cs typeface="Trebuchet MS"/>
            </a:endParaRPr>
          </a:p>
        </p:txBody>
      </p:sp>
      <p:grpSp>
        <p:nvGrpSpPr>
          <p:cNvPr id="29" name="object 29"/>
          <p:cNvGrpSpPr/>
          <p:nvPr/>
        </p:nvGrpSpPr>
        <p:grpSpPr>
          <a:xfrm>
            <a:off x="3086100" y="2572511"/>
            <a:ext cx="4082415" cy="1539240"/>
            <a:chOff x="3086100" y="2572511"/>
            <a:chExt cx="4082415" cy="1539240"/>
          </a:xfrm>
        </p:grpSpPr>
        <p:sp>
          <p:nvSpPr>
            <p:cNvPr id="30" name="object 30"/>
            <p:cNvSpPr/>
            <p:nvPr/>
          </p:nvSpPr>
          <p:spPr>
            <a:xfrm>
              <a:off x="3090672" y="3334511"/>
              <a:ext cx="414655" cy="777240"/>
            </a:xfrm>
            <a:custGeom>
              <a:avLst/>
              <a:gdLst/>
              <a:ahLst/>
              <a:cxnLst/>
              <a:rect l="l" t="t" r="r" b="b"/>
              <a:pathLst>
                <a:path w="414654" h="777239">
                  <a:moveTo>
                    <a:pt x="44450" y="63500"/>
                  </a:moveTo>
                  <a:lnTo>
                    <a:pt x="31750" y="63500"/>
                  </a:lnTo>
                  <a:lnTo>
                    <a:pt x="31750" y="773823"/>
                  </a:lnTo>
                  <a:lnTo>
                    <a:pt x="34543" y="776668"/>
                  </a:lnTo>
                  <a:lnTo>
                    <a:pt x="414274" y="776668"/>
                  </a:lnTo>
                  <a:lnTo>
                    <a:pt x="414274" y="770318"/>
                  </a:lnTo>
                  <a:lnTo>
                    <a:pt x="44450" y="770318"/>
                  </a:lnTo>
                  <a:lnTo>
                    <a:pt x="38100" y="763968"/>
                  </a:lnTo>
                  <a:lnTo>
                    <a:pt x="44450" y="763968"/>
                  </a:lnTo>
                  <a:lnTo>
                    <a:pt x="44450" y="63500"/>
                  </a:lnTo>
                  <a:close/>
                </a:path>
                <a:path w="414654" h="777239">
                  <a:moveTo>
                    <a:pt x="44450" y="763968"/>
                  </a:moveTo>
                  <a:lnTo>
                    <a:pt x="38100" y="763968"/>
                  </a:lnTo>
                  <a:lnTo>
                    <a:pt x="44450" y="770318"/>
                  </a:lnTo>
                  <a:lnTo>
                    <a:pt x="44450" y="763968"/>
                  </a:lnTo>
                  <a:close/>
                </a:path>
                <a:path w="414654" h="777239">
                  <a:moveTo>
                    <a:pt x="414274" y="763968"/>
                  </a:moveTo>
                  <a:lnTo>
                    <a:pt x="44450" y="763968"/>
                  </a:lnTo>
                  <a:lnTo>
                    <a:pt x="44450" y="770318"/>
                  </a:lnTo>
                  <a:lnTo>
                    <a:pt x="414274" y="770318"/>
                  </a:lnTo>
                  <a:lnTo>
                    <a:pt x="414274" y="763968"/>
                  </a:lnTo>
                  <a:close/>
                </a:path>
                <a:path w="414654" h="777239">
                  <a:moveTo>
                    <a:pt x="38100" y="0"/>
                  </a:moveTo>
                  <a:lnTo>
                    <a:pt x="0" y="76200"/>
                  </a:lnTo>
                  <a:lnTo>
                    <a:pt x="31750" y="76200"/>
                  </a:lnTo>
                  <a:lnTo>
                    <a:pt x="31750" y="63500"/>
                  </a:lnTo>
                  <a:lnTo>
                    <a:pt x="69850" y="63500"/>
                  </a:lnTo>
                  <a:lnTo>
                    <a:pt x="38100" y="0"/>
                  </a:lnTo>
                  <a:close/>
                </a:path>
                <a:path w="414654" h="777239">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31" name="object 31"/>
            <p:cNvPicPr/>
            <p:nvPr/>
          </p:nvPicPr>
          <p:blipFill>
            <a:blip r:embed="rId9" cstate="print"/>
            <a:stretch>
              <a:fillRect/>
            </a:stretch>
          </p:blipFill>
          <p:spPr>
            <a:xfrm>
              <a:off x="3086100" y="2572511"/>
              <a:ext cx="76200" cy="177800"/>
            </a:xfrm>
            <a:prstGeom prst="rect">
              <a:avLst/>
            </a:prstGeom>
          </p:spPr>
        </p:pic>
        <p:pic>
          <p:nvPicPr>
            <p:cNvPr id="32" name="object 32"/>
            <p:cNvPicPr/>
            <p:nvPr/>
          </p:nvPicPr>
          <p:blipFill>
            <a:blip r:embed="rId10" cstate="print"/>
            <a:stretch>
              <a:fillRect/>
            </a:stretch>
          </p:blipFill>
          <p:spPr>
            <a:xfrm>
              <a:off x="5160264" y="2724950"/>
              <a:ext cx="2007742" cy="968463"/>
            </a:xfrm>
            <a:prstGeom prst="rect">
              <a:avLst/>
            </a:prstGeom>
          </p:spPr>
        </p:pic>
        <p:sp>
          <p:nvSpPr>
            <p:cNvPr id="33" name="object 33"/>
            <p:cNvSpPr/>
            <p:nvPr/>
          </p:nvSpPr>
          <p:spPr>
            <a:xfrm>
              <a:off x="5487161" y="2879597"/>
              <a:ext cx="1374775" cy="337185"/>
            </a:xfrm>
            <a:custGeom>
              <a:avLst/>
              <a:gdLst/>
              <a:ahLst/>
              <a:cxnLst/>
              <a:rect l="l" t="t" r="r" b="b"/>
              <a:pathLst>
                <a:path w="1374775" h="337185">
                  <a:moveTo>
                    <a:pt x="1290446" y="0"/>
                  </a:moveTo>
                  <a:lnTo>
                    <a:pt x="84200" y="0"/>
                  </a:lnTo>
                  <a:lnTo>
                    <a:pt x="0" y="168401"/>
                  </a:lnTo>
                  <a:lnTo>
                    <a:pt x="84200" y="336803"/>
                  </a:lnTo>
                  <a:lnTo>
                    <a:pt x="1290446" y="336803"/>
                  </a:lnTo>
                  <a:lnTo>
                    <a:pt x="1374647" y="168401"/>
                  </a:lnTo>
                  <a:lnTo>
                    <a:pt x="1290446" y="0"/>
                  </a:lnTo>
                  <a:close/>
                </a:path>
              </a:pathLst>
            </a:custGeom>
            <a:solidFill>
              <a:srgbClr val="BCBCBC"/>
            </a:solidFill>
          </p:spPr>
          <p:txBody>
            <a:bodyPr wrap="square" lIns="0" tIns="0" rIns="0" bIns="0" rtlCol="0"/>
            <a:lstStyle/>
            <a:p>
              <a:endParaRPr/>
            </a:p>
          </p:txBody>
        </p:sp>
        <p:sp>
          <p:nvSpPr>
            <p:cNvPr id="34" name="object 34"/>
            <p:cNvSpPr/>
            <p:nvPr/>
          </p:nvSpPr>
          <p:spPr>
            <a:xfrm>
              <a:off x="5487161" y="2879597"/>
              <a:ext cx="1374775" cy="337185"/>
            </a:xfrm>
            <a:custGeom>
              <a:avLst/>
              <a:gdLst/>
              <a:ahLst/>
              <a:cxnLst/>
              <a:rect l="l" t="t" r="r" b="b"/>
              <a:pathLst>
                <a:path w="1374775" h="337185">
                  <a:moveTo>
                    <a:pt x="0" y="168401"/>
                  </a:moveTo>
                  <a:lnTo>
                    <a:pt x="84200" y="0"/>
                  </a:lnTo>
                  <a:lnTo>
                    <a:pt x="1290446" y="0"/>
                  </a:lnTo>
                  <a:lnTo>
                    <a:pt x="1374647" y="168401"/>
                  </a:lnTo>
                  <a:lnTo>
                    <a:pt x="1290446" y="336803"/>
                  </a:lnTo>
                  <a:lnTo>
                    <a:pt x="84200" y="336803"/>
                  </a:lnTo>
                  <a:lnTo>
                    <a:pt x="0" y="168401"/>
                  </a:lnTo>
                  <a:close/>
                </a:path>
              </a:pathLst>
            </a:custGeom>
            <a:ln w="19050">
              <a:solidFill>
                <a:srgbClr val="00497E"/>
              </a:solidFill>
            </a:ln>
          </p:spPr>
          <p:txBody>
            <a:bodyPr wrap="square" lIns="0" tIns="0" rIns="0" bIns="0" rtlCol="0"/>
            <a:lstStyle/>
            <a:p>
              <a:endParaRPr/>
            </a:p>
          </p:txBody>
        </p:sp>
      </p:grpSp>
      <p:sp>
        <p:nvSpPr>
          <p:cNvPr id="35" name="object 35"/>
          <p:cNvSpPr txBox="1"/>
          <p:nvPr/>
        </p:nvSpPr>
        <p:spPr>
          <a:xfrm>
            <a:off x="5685535" y="2940811"/>
            <a:ext cx="959485" cy="208279"/>
          </a:xfrm>
          <a:prstGeom prst="rect">
            <a:avLst/>
          </a:prstGeom>
        </p:spPr>
        <p:txBody>
          <a:bodyPr vert="horz" wrap="square" lIns="0" tIns="12700" rIns="0" bIns="0" rtlCol="0">
            <a:spAutoFit/>
          </a:bodyPr>
          <a:lstStyle/>
          <a:p>
            <a:pPr marL="12700">
              <a:lnSpc>
                <a:spcPct val="100000"/>
              </a:lnSpc>
              <a:spcBef>
                <a:spcPts val="100"/>
              </a:spcBef>
            </a:pPr>
            <a:r>
              <a:rPr sz="1200" spc="-185" dirty="0">
                <a:solidFill>
                  <a:srgbClr val="00607E"/>
                </a:solidFill>
                <a:latin typeface="Lucida Sans Unicode"/>
                <a:cs typeface="Lucida Sans Unicode"/>
              </a:rPr>
              <a:t>C</a:t>
            </a:r>
            <a:r>
              <a:rPr sz="1200" spc="-85" dirty="0">
                <a:solidFill>
                  <a:srgbClr val="00607E"/>
                </a:solidFill>
                <a:latin typeface="Lucida Sans Unicode"/>
                <a:cs typeface="Lucida Sans Unicode"/>
              </a:rPr>
              <a:t>ustom</a:t>
            </a:r>
            <a:r>
              <a:rPr sz="1200" spc="-114"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r>
              <a:rPr sz="1200" spc="-135" dirty="0">
                <a:solidFill>
                  <a:srgbClr val="00607E"/>
                </a:solidFill>
                <a:latin typeface="Lucida Sans Unicode"/>
                <a:cs typeface="Lucida Sans Unicode"/>
              </a:rPr>
              <a:t> </a:t>
            </a:r>
            <a:r>
              <a:rPr sz="1200" spc="-90" dirty="0">
                <a:solidFill>
                  <a:srgbClr val="00607E"/>
                </a:solidFill>
                <a:latin typeface="Lucida Sans Unicode"/>
                <a:cs typeface="Lucida Sans Unicode"/>
              </a:rPr>
              <a:t>1</a:t>
            </a:r>
            <a:endParaRPr sz="1200">
              <a:latin typeface="Lucida Sans Unicode"/>
              <a:cs typeface="Lucida Sans Unicode"/>
            </a:endParaRPr>
          </a:p>
        </p:txBody>
      </p:sp>
      <p:grpSp>
        <p:nvGrpSpPr>
          <p:cNvPr id="36" name="object 36"/>
          <p:cNvGrpSpPr/>
          <p:nvPr/>
        </p:nvGrpSpPr>
        <p:grpSpPr>
          <a:xfrm>
            <a:off x="5829300" y="2572511"/>
            <a:ext cx="2814320" cy="1121410"/>
            <a:chOff x="5829300" y="2572511"/>
            <a:chExt cx="2814320" cy="1121410"/>
          </a:xfrm>
        </p:grpSpPr>
        <p:sp>
          <p:nvSpPr>
            <p:cNvPr id="37" name="object 37"/>
            <p:cNvSpPr/>
            <p:nvPr/>
          </p:nvSpPr>
          <p:spPr>
            <a:xfrm>
              <a:off x="5829300" y="2572511"/>
              <a:ext cx="76200" cy="310515"/>
            </a:xfrm>
            <a:custGeom>
              <a:avLst/>
              <a:gdLst/>
              <a:ahLst/>
              <a:cxnLst/>
              <a:rect l="l" t="t" r="r" b="b"/>
              <a:pathLst>
                <a:path w="76200" h="310514">
                  <a:moveTo>
                    <a:pt x="44450" y="63500"/>
                  </a:moveTo>
                  <a:lnTo>
                    <a:pt x="31750" y="63500"/>
                  </a:lnTo>
                  <a:lnTo>
                    <a:pt x="31750" y="310261"/>
                  </a:lnTo>
                  <a:lnTo>
                    <a:pt x="44450" y="310261"/>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pic>
          <p:nvPicPr>
            <p:cNvPr id="38" name="object 38"/>
            <p:cNvPicPr/>
            <p:nvPr/>
          </p:nvPicPr>
          <p:blipFill>
            <a:blip r:embed="rId11" cstate="print"/>
            <a:stretch>
              <a:fillRect/>
            </a:stretch>
          </p:blipFill>
          <p:spPr>
            <a:xfrm>
              <a:off x="6637019" y="2724950"/>
              <a:ext cx="2006219" cy="968463"/>
            </a:xfrm>
            <a:prstGeom prst="rect">
              <a:avLst/>
            </a:prstGeom>
          </p:spPr>
        </p:pic>
        <p:sp>
          <p:nvSpPr>
            <p:cNvPr id="39" name="object 39"/>
            <p:cNvSpPr/>
            <p:nvPr/>
          </p:nvSpPr>
          <p:spPr>
            <a:xfrm>
              <a:off x="6963917" y="2879597"/>
              <a:ext cx="1373505" cy="337185"/>
            </a:xfrm>
            <a:custGeom>
              <a:avLst/>
              <a:gdLst/>
              <a:ahLst/>
              <a:cxnLst/>
              <a:rect l="l" t="t" r="r" b="b"/>
              <a:pathLst>
                <a:path w="1373504" h="337185">
                  <a:moveTo>
                    <a:pt x="1288923" y="0"/>
                  </a:moveTo>
                  <a:lnTo>
                    <a:pt x="84200" y="0"/>
                  </a:lnTo>
                  <a:lnTo>
                    <a:pt x="0" y="168401"/>
                  </a:lnTo>
                  <a:lnTo>
                    <a:pt x="84200" y="336803"/>
                  </a:lnTo>
                  <a:lnTo>
                    <a:pt x="1288923" y="336803"/>
                  </a:lnTo>
                  <a:lnTo>
                    <a:pt x="1373124" y="168401"/>
                  </a:lnTo>
                  <a:lnTo>
                    <a:pt x="1288923" y="0"/>
                  </a:lnTo>
                  <a:close/>
                </a:path>
              </a:pathLst>
            </a:custGeom>
            <a:solidFill>
              <a:srgbClr val="BCBCBC"/>
            </a:solidFill>
          </p:spPr>
          <p:txBody>
            <a:bodyPr wrap="square" lIns="0" tIns="0" rIns="0" bIns="0" rtlCol="0"/>
            <a:lstStyle/>
            <a:p>
              <a:endParaRPr/>
            </a:p>
          </p:txBody>
        </p:sp>
        <p:sp>
          <p:nvSpPr>
            <p:cNvPr id="40" name="object 40"/>
            <p:cNvSpPr/>
            <p:nvPr/>
          </p:nvSpPr>
          <p:spPr>
            <a:xfrm>
              <a:off x="6963917" y="2879597"/>
              <a:ext cx="1373505" cy="337185"/>
            </a:xfrm>
            <a:custGeom>
              <a:avLst/>
              <a:gdLst/>
              <a:ahLst/>
              <a:cxnLst/>
              <a:rect l="l" t="t" r="r" b="b"/>
              <a:pathLst>
                <a:path w="1373504" h="337185">
                  <a:moveTo>
                    <a:pt x="0" y="168401"/>
                  </a:moveTo>
                  <a:lnTo>
                    <a:pt x="84200" y="0"/>
                  </a:lnTo>
                  <a:lnTo>
                    <a:pt x="1288923" y="0"/>
                  </a:lnTo>
                  <a:lnTo>
                    <a:pt x="1373124" y="168401"/>
                  </a:lnTo>
                  <a:lnTo>
                    <a:pt x="1288923" y="336803"/>
                  </a:lnTo>
                  <a:lnTo>
                    <a:pt x="84200" y="336803"/>
                  </a:lnTo>
                  <a:lnTo>
                    <a:pt x="0" y="168401"/>
                  </a:lnTo>
                  <a:close/>
                </a:path>
              </a:pathLst>
            </a:custGeom>
            <a:ln w="19050">
              <a:solidFill>
                <a:srgbClr val="00497E"/>
              </a:solidFill>
            </a:ln>
          </p:spPr>
          <p:txBody>
            <a:bodyPr wrap="square" lIns="0" tIns="0" rIns="0" bIns="0" rtlCol="0"/>
            <a:lstStyle/>
            <a:p>
              <a:endParaRPr/>
            </a:p>
          </p:txBody>
        </p:sp>
      </p:grpSp>
      <p:sp>
        <p:nvSpPr>
          <p:cNvPr id="41" name="object 41"/>
          <p:cNvSpPr txBox="1"/>
          <p:nvPr/>
        </p:nvSpPr>
        <p:spPr>
          <a:xfrm>
            <a:off x="7161656" y="2940811"/>
            <a:ext cx="959485" cy="208279"/>
          </a:xfrm>
          <a:prstGeom prst="rect">
            <a:avLst/>
          </a:prstGeom>
        </p:spPr>
        <p:txBody>
          <a:bodyPr vert="horz" wrap="square" lIns="0" tIns="12700" rIns="0" bIns="0" rtlCol="0">
            <a:spAutoFit/>
          </a:bodyPr>
          <a:lstStyle/>
          <a:p>
            <a:pPr marL="12700">
              <a:lnSpc>
                <a:spcPct val="100000"/>
              </a:lnSpc>
              <a:spcBef>
                <a:spcPts val="100"/>
              </a:spcBef>
            </a:pPr>
            <a:r>
              <a:rPr sz="1200" spc="-185" dirty="0">
                <a:solidFill>
                  <a:srgbClr val="00607E"/>
                </a:solidFill>
                <a:latin typeface="Lucida Sans Unicode"/>
                <a:cs typeface="Lucida Sans Unicode"/>
              </a:rPr>
              <a:t>C</a:t>
            </a:r>
            <a:r>
              <a:rPr sz="1200" spc="-85" dirty="0">
                <a:solidFill>
                  <a:srgbClr val="00607E"/>
                </a:solidFill>
                <a:latin typeface="Lucida Sans Unicode"/>
                <a:cs typeface="Lucida Sans Unicode"/>
              </a:rPr>
              <a:t>ustom</a:t>
            </a:r>
            <a:r>
              <a:rPr sz="1200" spc="-114"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r>
              <a:rPr sz="1200" spc="-135" dirty="0">
                <a:solidFill>
                  <a:srgbClr val="00607E"/>
                </a:solidFill>
                <a:latin typeface="Lucida Sans Unicode"/>
                <a:cs typeface="Lucida Sans Unicode"/>
              </a:rPr>
              <a:t> </a:t>
            </a:r>
            <a:r>
              <a:rPr sz="1200" spc="-90" dirty="0">
                <a:solidFill>
                  <a:srgbClr val="00607E"/>
                </a:solidFill>
                <a:latin typeface="Lucida Sans Unicode"/>
                <a:cs typeface="Lucida Sans Unicode"/>
              </a:rPr>
              <a:t>2</a:t>
            </a:r>
            <a:endParaRPr sz="1200">
              <a:latin typeface="Lucida Sans Unicode"/>
              <a:cs typeface="Lucida Sans Unicode"/>
            </a:endParaRPr>
          </a:p>
        </p:txBody>
      </p:sp>
      <p:grpSp>
        <p:nvGrpSpPr>
          <p:cNvPr id="42" name="object 42"/>
          <p:cNvGrpSpPr/>
          <p:nvPr/>
        </p:nvGrpSpPr>
        <p:grpSpPr>
          <a:xfrm>
            <a:off x="6681216" y="2279904"/>
            <a:ext cx="2007870" cy="2047875"/>
            <a:chOff x="6681216" y="2279904"/>
            <a:chExt cx="2007870" cy="2047875"/>
          </a:xfrm>
        </p:grpSpPr>
        <p:sp>
          <p:nvSpPr>
            <p:cNvPr id="43" name="object 43"/>
            <p:cNvSpPr/>
            <p:nvPr/>
          </p:nvSpPr>
          <p:spPr>
            <a:xfrm>
              <a:off x="6897624" y="2279904"/>
              <a:ext cx="749300" cy="598805"/>
            </a:xfrm>
            <a:custGeom>
              <a:avLst/>
              <a:gdLst/>
              <a:ahLst/>
              <a:cxnLst/>
              <a:rect l="l" t="t" r="r" b="b"/>
              <a:pathLst>
                <a:path w="749300" h="598805">
                  <a:moveTo>
                    <a:pt x="736092" y="38100"/>
                  </a:moveTo>
                  <a:lnTo>
                    <a:pt x="736092" y="598677"/>
                  </a:lnTo>
                  <a:lnTo>
                    <a:pt x="748792" y="598677"/>
                  </a:lnTo>
                  <a:lnTo>
                    <a:pt x="748792" y="44450"/>
                  </a:lnTo>
                  <a:lnTo>
                    <a:pt x="742442" y="44450"/>
                  </a:lnTo>
                  <a:lnTo>
                    <a:pt x="736092" y="38100"/>
                  </a:lnTo>
                  <a:close/>
                </a:path>
                <a:path w="749300" h="598805">
                  <a:moveTo>
                    <a:pt x="76200" y="0"/>
                  </a:moveTo>
                  <a:lnTo>
                    <a:pt x="0" y="38100"/>
                  </a:lnTo>
                  <a:lnTo>
                    <a:pt x="76200" y="76200"/>
                  </a:lnTo>
                  <a:lnTo>
                    <a:pt x="76200" y="44450"/>
                  </a:lnTo>
                  <a:lnTo>
                    <a:pt x="63500" y="44450"/>
                  </a:lnTo>
                  <a:lnTo>
                    <a:pt x="63500" y="31750"/>
                  </a:lnTo>
                  <a:lnTo>
                    <a:pt x="76200" y="31750"/>
                  </a:lnTo>
                  <a:lnTo>
                    <a:pt x="76200" y="0"/>
                  </a:lnTo>
                  <a:close/>
                </a:path>
                <a:path w="749300" h="598805">
                  <a:moveTo>
                    <a:pt x="76200" y="31750"/>
                  </a:moveTo>
                  <a:lnTo>
                    <a:pt x="63500" y="31750"/>
                  </a:lnTo>
                  <a:lnTo>
                    <a:pt x="63500" y="44450"/>
                  </a:lnTo>
                  <a:lnTo>
                    <a:pt x="76200" y="44450"/>
                  </a:lnTo>
                  <a:lnTo>
                    <a:pt x="76200" y="31750"/>
                  </a:lnTo>
                  <a:close/>
                </a:path>
                <a:path w="749300" h="598805">
                  <a:moveTo>
                    <a:pt x="745998" y="31750"/>
                  </a:moveTo>
                  <a:lnTo>
                    <a:pt x="76200" y="31750"/>
                  </a:lnTo>
                  <a:lnTo>
                    <a:pt x="76200" y="44450"/>
                  </a:lnTo>
                  <a:lnTo>
                    <a:pt x="736092" y="44450"/>
                  </a:lnTo>
                  <a:lnTo>
                    <a:pt x="736092" y="38100"/>
                  </a:lnTo>
                  <a:lnTo>
                    <a:pt x="748792" y="38100"/>
                  </a:lnTo>
                  <a:lnTo>
                    <a:pt x="748792" y="34543"/>
                  </a:lnTo>
                  <a:lnTo>
                    <a:pt x="745998" y="31750"/>
                  </a:lnTo>
                  <a:close/>
                </a:path>
                <a:path w="749300" h="598805">
                  <a:moveTo>
                    <a:pt x="748792" y="38100"/>
                  </a:moveTo>
                  <a:lnTo>
                    <a:pt x="736092" y="38100"/>
                  </a:lnTo>
                  <a:lnTo>
                    <a:pt x="742442" y="44450"/>
                  </a:lnTo>
                  <a:lnTo>
                    <a:pt x="748792" y="44450"/>
                  </a:lnTo>
                  <a:lnTo>
                    <a:pt x="748792" y="38100"/>
                  </a:lnTo>
                  <a:close/>
                </a:path>
              </a:pathLst>
            </a:custGeom>
            <a:solidFill>
              <a:srgbClr val="00C2FF"/>
            </a:solidFill>
          </p:spPr>
          <p:txBody>
            <a:bodyPr wrap="square" lIns="0" tIns="0" rIns="0" bIns="0" rtlCol="0"/>
            <a:lstStyle/>
            <a:p>
              <a:endParaRPr/>
            </a:p>
          </p:txBody>
        </p:sp>
        <p:pic>
          <p:nvPicPr>
            <p:cNvPr id="44" name="object 44"/>
            <p:cNvPicPr/>
            <p:nvPr/>
          </p:nvPicPr>
          <p:blipFill>
            <a:blip r:embed="rId12" cstate="print"/>
            <a:stretch>
              <a:fillRect/>
            </a:stretch>
          </p:blipFill>
          <p:spPr>
            <a:xfrm>
              <a:off x="6681216" y="3357372"/>
              <a:ext cx="2007743" cy="969962"/>
            </a:xfrm>
            <a:prstGeom prst="rect">
              <a:avLst/>
            </a:prstGeom>
          </p:spPr>
        </p:pic>
        <p:sp>
          <p:nvSpPr>
            <p:cNvPr id="45" name="object 45"/>
            <p:cNvSpPr/>
            <p:nvPr/>
          </p:nvSpPr>
          <p:spPr>
            <a:xfrm>
              <a:off x="7008114" y="3512058"/>
              <a:ext cx="1374775" cy="338455"/>
            </a:xfrm>
            <a:custGeom>
              <a:avLst/>
              <a:gdLst/>
              <a:ahLst/>
              <a:cxnLst/>
              <a:rect l="l" t="t" r="r" b="b"/>
              <a:pathLst>
                <a:path w="1374775" h="338454">
                  <a:moveTo>
                    <a:pt x="1290065" y="0"/>
                  </a:moveTo>
                  <a:lnTo>
                    <a:pt x="84581" y="0"/>
                  </a:lnTo>
                  <a:lnTo>
                    <a:pt x="0" y="169164"/>
                  </a:lnTo>
                  <a:lnTo>
                    <a:pt x="84581" y="338328"/>
                  </a:lnTo>
                  <a:lnTo>
                    <a:pt x="1290065" y="338328"/>
                  </a:lnTo>
                  <a:lnTo>
                    <a:pt x="1374647" y="169164"/>
                  </a:lnTo>
                  <a:lnTo>
                    <a:pt x="1290065" y="0"/>
                  </a:lnTo>
                  <a:close/>
                </a:path>
              </a:pathLst>
            </a:custGeom>
            <a:solidFill>
              <a:srgbClr val="BCBCBC"/>
            </a:solidFill>
          </p:spPr>
          <p:txBody>
            <a:bodyPr wrap="square" lIns="0" tIns="0" rIns="0" bIns="0" rtlCol="0"/>
            <a:lstStyle/>
            <a:p>
              <a:endParaRPr/>
            </a:p>
          </p:txBody>
        </p:sp>
        <p:sp>
          <p:nvSpPr>
            <p:cNvPr id="46" name="object 46"/>
            <p:cNvSpPr/>
            <p:nvPr/>
          </p:nvSpPr>
          <p:spPr>
            <a:xfrm>
              <a:off x="7008114" y="3512058"/>
              <a:ext cx="1374775" cy="338455"/>
            </a:xfrm>
            <a:custGeom>
              <a:avLst/>
              <a:gdLst/>
              <a:ahLst/>
              <a:cxnLst/>
              <a:rect l="l" t="t" r="r" b="b"/>
              <a:pathLst>
                <a:path w="1374775" h="338454">
                  <a:moveTo>
                    <a:pt x="0" y="169164"/>
                  </a:moveTo>
                  <a:lnTo>
                    <a:pt x="84581" y="0"/>
                  </a:lnTo>
                  <a:lnTo>
                    <a:pt x="1290065" y="0"/>
                  </a:lnTo>
                  <a:lnTo>
                    <a:pt x="1374647" y="169164"/>
                  </a:lnTo>
                  <a:lnTo>
                    <a:pt x="1290065" y="338328"/>
                  </a:lnTo>
                  <a:lnTo>
                    <a:pt x="84581" y="338328"/>
                  </a:lnTo>
                  <a:lnTo>
                    <a:pt x="0" y="169164"/>
                  </a:lnTo>
                  <a:close/>
                </a:path>
              </a:pathLst>
            </a:custGeom>
            <a:ln w="19049">
              <a:solidFill>
                <a:srgbClr val="00497E"/>
              </a:solidFill>
            </a:ln>
          </p:spPr>
          <p:txBody>
            <a:bodyPr wrap="square" lIns="0" tIns="0" rIns="0" bIns="0" rtlCol="0"/>
            <a:lstStyle/>
            <a:p>
              <a:endParaRPr/>
            </a:p>
          </p:txBody>
        </p:sp>
        <p:sp>
          <p:nvSpPr>
            <p:cNvPr id="47" name="object 47"/>
            <p:cNvSpPr/>
            <p:nvPr/>
          </p:nvSpPr>
          <p:spPr>
            <a:xfrm>
              <a:off x="7581900" y="3204972"/>
              <a:ext cx="76200" cy="310515"/>
            </a:xfrm>
            <a:custGeom>
              <a:avLst/>
              <a:gdLst/>
              <a:ahLst/>
              <a:cxnLst/>
              <a:rect l="l" t="t" r="r" b="b"/>
              <a:pathLst>
                <a:path w="76200" h="310514">
                  <a:moveTo>
                    <a:pt x="44450" y="63500"/>
                  </a:moveTo>
                  <a:lnTo>
                    <a:pt x="31750" y="63500"/>
                  </a:lnTo>
                  <a:lnTo>
                    <a:pt x="31750" y="310260"/>
                  </a:lnTo>
                  <a:lnTo>
                    <a:pt x="44450" y="310260"/>
                  </a:lnTo>
                  <a:lnTo>
                    <a:pt x="44450" y="63500"/>
                  </a:lnTo>
                  <a:close/>
                </a:path>
                <a:path w="76200" h="310514">
                  <a:moveTo>
                    <a:pt x="38100" y="0"/>
                  </a:moveTo>
                  <a:lnTo>
                    <a:pt x="0" y="76200"/>
                  </a:lnTo>
                  <a:lnTo>
                    <a:pt x="31750" y="76200"/>
                  </a:lnTo>
                  <a:lnTo>
                    <a:pt x="31750" y="63500"/>
                  </a:lnTo>
                  <a:lnTo>
                    <a:pt x="69850" y="63500"/>
                  </a:lnTo>
                  <a:lnTo>
                    <a:pt x="38100" y="0"/>
                  </a:lnTo>
                  <a:close/>
                </a:path>
                <a:path w="76200" h="310514">
                  <a:moveTo>
                    <a:pt x="69850" y="63500"/>
                  </a:moveTo>
                  <a:lnTo>
                    <a:pt x="44450" y="63500"/>
                  </a:lnTo>
                  <a:lnTo>
                    <a:pt x="44450" y="76200"/>
                  </a:lnTo>
                  <a:lnTo>
                    <a:pt x="76200" y="76200"/>
                  </a:lnTo>
                  <a:lnTo>
                    <a:pt x="69850" y="63500"/>
                  </a:lnTo>
                  <a:close/>
                </a:path>
              </a:pathLst>
            </a:custGeom>
            <a:solidFill>
              <a:srgbClr val="00C2FF"/>
            </a:solidFill>
          </p:spPr>
          <p:txBody>
            <a:bodyPr wrap="square" lIns="0" tIns="0" rIns="0" bIns="0" rtlCol="0"/>
            <a:lstStyle/>
            <a:p>
              <a:endParaRPr/>
            </a:p>
          </p:txBody>
        </p:sp>
      </p:grpSp>
      <p:sp>
        <p:nvSpPr>
          <p:cNvPr id="48" name="object 48"/>
          <p:cNvSpPr txBox="1"/>
          <p:nvPr/>
        </p:nvSpPr>
        <p:spPr>
          <a:xfrm>
            <a:off x="7215885" y="3562858"/>
            <a:ext cx="959485" cy="208279"/>
          </a:xfrm>
          <a:prstGeom prst="rect">
            <a:avLst/>
          </a:prstGeom>
        </p:spPr>
        <p:txBody>
          <a:bodyPr vert="horz" wrap="square" lIns="0" tIns="12700" rIns="0" bIns="0" rtlCol="0">
            <a:spAutoFit/>
          </a:bodyPr>
          <a:lstStyle/>
          <a:p>
            <a:pPr marL="12700">
              <a:lnSpc>
                <a:spcPct val="100000"/>
              </a:lnSpc>
              <a:spcBef>
                <a:spcPts val="100"/>
              </a:spcBef>
            </a:pPr>
            <a:r>
              <a:rPr sz="1200" spc="-185" dirty="0">
                <a:solidFill>
                  <a:srgbClr val="00607E"/>
                </a:solidFill>
                <a:latin typeface="Lucida Sans Unicode"/>
                <a:cs typeface="Lucida Sans Unicode"/>
              </a:rPr>
              <a:t>C</a:t>
            </a:r>
            <a:r>
              <a:rPr sz="1200" spc="-85" dirty="0">
                <a:solidFill>
                  <a:srgbClr val="00607E"/>
                </a:solidFill>
                <a:latin typeface="Lucida Sans Unicode"/>
                <a:cs typeface="Lucida Sans Unicode"/>
              </a:rPr>
              <a:t>ustom</a:t>
            </a:r>
            <a:r>
              <a:rPr sz="1200" spc="-114" dirty="0">
                <a:solidFill>
                  <a:srgbClr val="00607E"/>
                </a:solidFill>
                <a:latin typeface="Lucida Sans Unicode"/>
                <a:cs typeface="Lucida Sans Unicode"/>
              </a:rPr>
              <a:t> </a:t>
            </a:r>
            <a:r>
              <a:rPr sz="1200" spc="-20" dirty="0">
                <a:solidFill>
                  <a:srgbClr val="00607E"/>
                </a:solidFill>
                <a:latin typeface="Lucida Sans Unicode"/>
                <a:cs typeface="Lucida Sans Unicode"/>
              </a:rPr>
              <a:t>R</a:t>
            </a:r>
            <a:r>
              <a:rPr sz="1200" spc="-80" dirty="0">
                <a:solidFill>
                  <a:srgbClr val="00607E"/>
                </a:solidFill>
                <a:latin typeface="Lucida Sans Unicode"/>
                <a:cs typeface="Lucida Sans Unicode"/>
              </a:rPr>
              <a:t>ole</a:t>
            </a:r>
            <a:r>
              <a:rPr sz="1200" spc="-135" dirty="0">
                <a:solidFill>
                  <a:srgbClr val="00607E"/>
                </a:solidFill>
                <a:latin typeface="Lucida Sans Unicode"/>
                <a:cs typeface="Lucida Sans Unicode"/>
              </a:rPr>
              <a:t> </a:t>
            </a:r>
            <a:r>
              <a:rPr sz="1200" spc="-90" dirty="0">
                <a:solidFill>
                  <a:srgbClr val="00607E"/>
                </a:solidFill>
                <a:latin typeface="Lucida Sans Unicode"/>
                <a:cs typeface="Lucida Sans Unicode"/>
              </a:rPr>
              <a:t>3</a:t>
            </a:r>
            <a:endParaRPr sz="1200">
              <a:latin typeface="Lucida Sans Unicode"/>
              <a:cs typeface="Lucida Sans Unicode"/>
            </a:endParaRPr>
          </a:p>
        </p:txBody>
      </p:sp>
      <p:pic>
        <p:nvPicPr>
          <p:cNvPr id="1026" name="Picture 2" descr="Snowflake Roles - Framework to Access Control in Snowflake Roles"/>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155575" y="-1385888"/>
            <a:ext cx="8077200" cy="289560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2862" y="514350"/>
            <a:ext cx="8580867" cy="4552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descr="Snowflake Roles - Framework to Access Control in Snowflake Roles"/>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5575" y="-1385888"/>
            <a:ext cx="8077200" cy="2895601"/>
          </a:xfrm>
          <a:prstGeom prst="rect">
            <a:avLst/>
          </a:prstGeom>
          <a:noFill/>
          <a:extLst>
            <a:ext uri="{909E8E84-426E-40DD-AFC4-6F175D3DCCD1}">
              <a14:hiddenFill xmlns:a14="http://schemas.microsoft.com/office/drawing/2010/main" xmlns="">
                <a:solidFill>
                  <a:srgbClr val="FFFFFF"/>
                </a:solidFill>
              </a14:hiddenFill>
            </a:ext>
          </a:extLst>
        </p:spPr>
      </p:pic>
      <p:pic>
        <p:nvPicPr>
          <p:cNvPr id="2055" name="Picture 7" descr="Snowflake Roles - Framework to Access Control in Snowflake Roles"/>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7975" y="-1233488"/>
            <a:ext cx="8077200" cy="28956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1288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03625"/>
            <a:ext cx="8520600" cy="572700"/>
          </a:xfrm>
          <a:prstGeom prst="rect">
            <a:avLst/>
          </a:prstGeom>
        </p:spPr>
        <p:txBody>
          <a:bodyPr spcFirstLastPara="1" wrap="square" lIns="91425" tIns="91425" rIns="91425" bIns="91425" anchor="t" anchorCtr="0">
            <a:normAutofit fontScale="90000"/>
          </a:bodyPr>
          <a:lstStyle/>
          <a:p>
            <a:pPr marL="1371600" lvl="0" indent="457200" algn="l" rtl="0">
              <a:spcBef>
                <a:spcPts val="0"/>
              </a:spcBef>
              <a:spcAft>
                <a:spcPts val="0"/>
              </a:spcAft>
              <a:buNone/>
            </a:pPr>
            <a:r>
              <a:rPr lang="en">
                <a:latin typeface="Lora"/>
                <a:ea typeface="Lora"/>
                <a:cs typeface="Lora"/>
                <a:sym typeface="Lora"/>
              </a:rPr>
              <a:t>Shared Nothing Architecture </a:t>
            </a:r>
            <a:endParaRPr>
              <a:latin typeface="Lora"/>
              <a:ea typeface="Lora"/>
              <a:cs typeface="Lora"/>
              <a:sym typeface="Lora"/>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62" name="Google Shape;62;p14"/>
          <p:cNvPicPr preferRelativeResize="0"/>
          <p:nvPr/>
        </p:nvPicPr>
        <p:blipFill>
          <a:blip r:embed="rId3">
            <a:alphaModFix/>
          </a:blip>
          <a:stretch>
            <a:fillRect/>
          </a:stretch>
        </p:blipFill>
        <p:spPr>
          <a:xfrm>
            <a:off x="761700" y="994525"/>
            <a:ext cx="7356899" cy="3935425"/>
          </a:xfrm>
          <a:prstGeom prst="rect">
            <a:avLst/>
          </a:prstGeom>
          <a:noFill/>
          <a:ln>
            <a:noFill/>
          </a:ln>
        </p:spPr>
      </p:pic>
    </p:spTree>
    <p:extLst>
      <p:ext uri="{BB962C8B-B14F-4D97-AF65-F5344CB8AC3E}">
        <p14:creationId xmlns:p14="http://schemas.microsoft.com/office/powerpoint/2010/main" xmlns="" val="40602493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5385" y="418338"/>
            <a:ext cx="2709545" cy="513715"/>
          </a:xfrm>
          <a:prstGeom prst="rect">
            <a:avLst/>
          </a:prstGeom>
        </p:spPr>
        <p:txBody>
          <a:bodyPr vert="horz" wrap="square" lIns="0" tIns="13335" rIns="0" bIns="0" rtlCol="0">
            <a:spAutoFit/>
          </a:bodyPr>
          <a:lstStyle/>
          <a:p>
            <a:pPr marL="12700">
              <a:lnSpc>
                <a:spcPct val="100000"/>
              </a:lnSpc>
              <a:spcBef>
                <a:spcPts val="105"/>
              </a:spcBef>
            </a:pPr>
            <a:r>
              <a:rPr spc="-5" dirty="0"/>
              <a:t>Snowflake</a:t>
            </a:r>
            <a:r>
              <a:rPr spc="-75" dirty="0"/>
              <a:t> </a:t>
            </a:r>
            <a:r>
              <a:rPr dirty="0"/>
              <a:t>Roles</a:t>
            </a:r>
          </a:p>
        </p:txBody>
      </p:sp>
      <p:grpSp>
        <p:nvGrpSpPr>
          <p:cNvPr id="3" name="object 3"/>
          <p:cNvGrpSpPr/>
          <p:nvPr/>
        </p:nvGrpSpPr>
        <p:grpSpPr>
          <a:xfrm>
            <a:off x="17402" y="1126219"/>
            <a:ext cx="2245995" cy="1104265"/>
            <a:chOff x="0" y="1199388"/>
            <a:chExt cx="2245995" cy="1104265"/>
          </a:xfrm>
        </p:grpSpPr>
        <p:pic>
          <p:nvPicPr>
            <p:cNvPr id="4" name="object 4"/>
            <p:cNvPicPr/>
            <p:nvPr/>
          </p:nvPicPr>
          <p:blipFill>
            <a:blip r:embed="rId2" cstate="print"/>
            <a:stretch>
              <a:fillRect/>
            </a:stretch>
          </p:blipFill>
          <p:spPr>
            <a:xfrm>
              <a:off x="0" y="1199388"/>
              <a:ext cx="2245613" cy="1103884"/>
            </a:xfrm>
            <a:prstGeom prst="rect">
              <a:avLst/>
            </a:prstGeom>
          </p:spPr>
        </p:pic>
        <p:pic>
          <p:nvPicPr>
            <p:cNvPr id="5" name="object 5"/>
            <p:cNvPicPr/>
            <p:nvPr/>
          </p:nvPicPr>
          <p:blipFill>
            <a:blip r:embed="rId3" cstate="print"/>
            <a:stretch>
              <a:fillRect/>
            </a:stretch>
          </p:blipFill>
          <p:spPr>
            <a:xfrm>
              <a:off x="247650" y="1354074"/>
              <a:ext cx="1691639" cy="472439"/>
            </a:xfrm>
            <a:prstGeom prst="rect">
              <a:avLst/>
            </a:prstGeom>
          </p:spPr>
        </p:pic>
        <p:sp>
          <p:nvSpPr>
            <p:cNvPr id="6" name="object 6"/>
            <p:cNvSpPr/>
            <p:nvPr/>
          </p:nvSpPr>
          <p:spPr>
            <a:xfrm>
              <a:off x="247650" y="1354074"/>
              <a:ext cx="1691639" cy="472440"/>
            </a:xfrm>
            <a:custGeom>
              <a:avLst/>
              <a:gdLst/>
              <a:ahLst/>
              <a:cxnLst/>
              <a:rect l="l" t="t" r="r" b="b"/>
              <a:pathLst>
                <a:path w="1691639" h="472439">
                  <a:moveTo>
                    <a:pt x="0" y="236220"/>
                  </a:moveTo>
                  <a:lnTo>
                    <a:pt x="118110" y="0"/>
                  </a:lnTo>
                  <a:lnTo>
                    <a:pt x="1573530" y="0"/>
                  </a:lnTo>
                  <a:lnTo>
                    <a:pt x="1691639" y="236220"/>
                  </a:lnTo>
                  <a:lnTo>
                    <a:pt x="1573530" y="472439"/>
                  </a:lnTo>
                  <a:lnTo>
                    <a:pt x="118110" y="472439"/>
                  </a:lnTo>
                  <a:lnTo>
                    <a:pt x="0" y="236220"/>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340868" y="1439925"/>
            <a:ext cx="150241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AC</a:t>
            </a:r>
            <a:r>
              <a:rPr sz="1600" b="1" spc="-105" dirty="0">
                <a:solidFill>
                  <a:srgbClr val="00C3FF"/>
                </a:solidFill>
                <a:latin typeface="Trebuchet MS"/>
                <a:cs typeface="Trebuchet MS"/>
              </a:rPr>
              <a:t>C</a:t>
            </a:r>
            <a:r>
              <a:rPr sz="1600" b="1" spc="-10" dirty="0">
                <a:solidFill>
                  <a:srgbClr val="00C3FF"/>
                </a:solidFill>
                <a:latin typeface="Trebuchet MS"/>
                <a:cs typeface="Trebuchet MS"/>
              </a:rPr>
              <a:t>OUNTADMIN</a:t>
            </a:r>
            <a:endParaRPr sz="1600" dirty="0">
              <a:latin typeface="Trebuchet MS"/>
              <a:cs typeface="Trebuchet MS"/>
            </a:endParaRPr>
          </a:p>
        </p:txBody>
      </p:sp>
      <p:grpSp>
        <p:nvGrpSpPr>
          <p:cNvPr id="8" name="object 8"/>
          <p:cNvGrpSpPr/>
          <p:nvPr/>
        </p:nvGrpSpPr>
        <p:grpSpPr>
          <a:xfrm>
            <a:off x="1673351" y="1199388"/>
            <a:ext cx="2325370" cy="1104265"/>
            <a:chOff x="1673351" y="1199388"/>
            <a:chExt cx="2325370" cy="1104265"/>
          </a:xfrm>
        </p:grpSpPr>
        <p:pic>
          <p:nvPicPr>
            <p:cNvPr id="9" name="object 9"/>
            <p:cNvPicPr/>
            <p:nvPr/>
          </p:nvPicPr>
          <p:blipFill>
            <a:blip r:embed="rId4" cstate="print"/>
            <a:stretch>
              <a:fillRect/>
            </a:stretch>
          </p:blipFill>
          <p:spPr>
            <a:xfrm>
              <a:off x="1673351" y="1199388"/>
              <a:ext cx="2324862" cy="1103884"/>
            </a:xfrm>
            <a:prstGeom prst="rect">
              <a:avLst/>
            </a:prstGeom>
          </p:spPr>
        </p:pic>
        <p:pic>
          <p:nvPicPr>
            <p:cNvPr id="10" name="object 10"/>
            <p:cNvPicPr/>
            <p:nvPr/>
          </p:nvPicPr>
          <p:blipFill>
            <a:blip r:embed="rId5" cstate="print"/>
            <a:stretch>
              <a:fillRect/>
            </a:stretch>
          </p:blipFill>
          <p:spPr>
            <a:xfrm>
              <a:off x="2000249" y="1354074"/>
              <a:ext cx="1691639" cy="472439"/>
            </a:xfrm>
            <a:prstGeom prst="rect">
              <a:avLst/>
            </a:prstGeom>
          </p:spPr>
        </p:pic>
        <p:sp>
          <p:nvSpPr>
            <p:cNvPr id="11" name="object 11"/>
            <p:cNvSpPr/>
            <p:nvPr/>
          </p:nvSpPr>
          <p:spPr>
            <a:xfrm>
              <a:off x="2000249" y="1354074"/>
              <a:ext cx="1691639" cy="472440"/>
            </a:xfrm>
            <a:custGeom>
              <a:avLst/>
              <a:gdLst/>
              <a:ahLst/>
              <a:cxnLst/>
              <a:rect l="l" t="t" r="r" b="b"/>
              <a:pathLst>
                <a:path w="1691639" h="472439">
                  <a:moveTo>
                    <a:pt x="0" y="236220"/>
                  </a:moveTo>
                  <a:lnTo>
                    <a:pt x="118110" y="0"/>
                  </a:lnTo>
                  <a:lnTo>
                    <a:pt x="1573529" y="0"/>
                  </a:lnTo>
                  <a:lnTo>
                    <a:pt x="1691639" y="236220"/>
                  </a:lnTo>
                  <a:lnTo>
                    <a:pt x="1573529" y="472439"/>
                  </a:lnTo>
                  <a:lnTo>
                    <a:pt x="118110" y="472439"/>
                  </a:lnTo>
                  <a:lnTo>
                    <a:pt x="0" y="236220"/>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2088642" y="1439925"/>
            <a:ext cx="151701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C3FF"/>
                </a:solidFill>
                <a:latin typeface="Trebuchet MS"/>
                <a:cs typeface="Trebuchet MS"/>
              </a:rPr>
              <a:t>SECU</a:t>
            </a:r>
            <a:r>
              <a:rPr sz="1600" b="1" spc="-35" dirty="0">
                <a:solidFill>
                  <a:srgbClr val="00C3FF"/>
                </a:solidFill>
                <a:latin typeface="Trebuchet MS"/>
                <a:cs typeface="Trebuchet MS"/>
              </a:rPr>
              <a:t>R</a:t>
            </a:r>
            <a:r>
              <a:rPr sz="1600" b="1" spc="-10" dirty="0">
                <a:solidFill>
                  <a:srgbClr val="00C3FF"/>
                </a:solidFill>
                <a:latin typeface="Trebuchet MS"/>
                <a:cs typeface="Trebuchet MS"/>
              </a:rPr>
              <a:t>ITYADMIN</a:t>
            </a:r>
            <a:endParaRPr sz="1600">
              <a:latin typeface="Trebuchet MS"/>
              <a:cs typeface="Trebuchet MS"/>
            </a:endParaRPr>
          </a:p>
        </p:txBody>
      </p:sp>
      <p:grpSp>
        <p:nvGrpSpPr>
          <p:cNvPr id="13" name="object 13"/>
          <p:cNvGrpSpPr/>
          <p:nvPr/>
        </p:nvGrpSpPr>
        <p:grpSpPr>
          <a:xfrm>
            <a:off x="3427476" y="1203985"/>
            <a:ext cx="2090420" cy="1105535"/>
            <a:chOff x="3427476" y="1203985"/>
            <a:chExt cx="2090420" cy="1105535"/>
          </a:xfrm>
        </p:grpSpPr>
        <p:pic>
          <p:nvPicPr>
            <p:cNvPr id="14" name="object 14"/>
            <p:cNvPicPr/>
            <p:nvPr/>
          </p:nvPicPr>
          <p:blipFill>
            <a:blip r:embed="rId6" cstate="print"/>
            <a:stretch>
              <a:fillRect/>
            </a:stretch>
          </p:blipFill>
          <p:spPr>
            <a:xfrm>
              <a:off x="3427476" y="1203985"/>
              <a:ext cx="2090039" cy="1105382"/>
            </a:xfrm>
            <a:prstGeom prst="rect">
              <a:avLst/>
            </a:prstGeom>
          </p:spPr>
        </p:pic>
        <p:pic>
          <p:nvPicPr>
            <p:cNvPr id="15" name="object 15"/>
            <p:cNvPicPr/>
            <p:nvPr/>
          </p:nvPicPr>
          <p:blipFill>
            <a:blip r:embed="rId7" cstate="print"/>
            <a:stretch>
              <a:fillRect/>
            </a:stretch>
          </p:blipFill>
          <p:spPr>
            <a:xfrm>
              <a:off x="3754374" y="1358646"/>
              <a:ext cx="1456943" cy="473963"/>
            </a:xfrm>
            <a:prstGeom prst="rect">
              <a:avLst/>
            </a:prstGeom>
          </p:spPr>
        </p:pic>
        <p:sp>
          <p:nvSpPr>
            <p:cNvPr id="16" name="object 16"/>
            <p:cNvSpPr/>
            <p:nvPr/>
          </p:nvSpPr>
          <p:spPr>
            <a:xfrm>
              <a:off x="3754374" y="1358646"/>
              <a:ext cx="1457325" cy="474345"/>
            </a:xfrm>
            <a:custGeom>
              <a:avLst/>
              <a:gdLst/>
              <a:ahLst/>
              <a:cxnLst/>
              <a:rect l="l" t="t" r="r" b="b"/>
              <a:pathLst>
                <a:path w="1457325" h="474344">
                  <a:moveTo>
                    <a:pt x="0" y="236981"/>
                  </a:moveTo>
                  <a:lnTo>
                    <a:pt x="118490" y="0"/>
                  </a:lnTo>
                  <a:lnTo>
                    <a:pt x="1338452" y="0"/>
                  </a:lnTo>
                  <a:lnTo>
                    <a:pt x="1456943" y="236981"/>
                  </a:lnTo>
                  <a:lnTo>
                    <a:pt x="1338452" y="473963"/>
                  </a:lnTo>
                  <a:lnTo>
                    <a:pt x="118490" y="473963"/>
                  </a:lnTo>
                  <a:lnTo>
                    <a:pt x="0" y="236981"/>
                  </a:lnTo>
                  <a:close/>
                </a:path>
              </a:pathLst>
            </a:custGeom>
            <a:ln w="19050">
              <a:solidFill>
                <a:srgbClr val="00C3FF"/>
              </a:solidFill>
            </a:ln>
          </p:spPr>
          <p:txBody>
            <a:bodyPr wrap="square" lIns="0" tIns="0" rIns="0" bIns="0" rtlCol="0"/>
            <a:lstStyle/>
            <a:p>
              <a:endParaRPr/>
            </a:p>
          </p:txBody>
        </p:sp>
      </p:grpSp>
      <p:sp>
        <p:nvSpPr>
          <p:cNvPr id="17" name="object 17"/>
          <p:cNvSpPr txBox="1"/>
          <p:nvPr/>
        </p:nvSpPr>
        <p:spPr>
          <a:xfrm>
            <a:off x="4013072" y="1444828"/>
            <a:ext cx="982344"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S</a:t>
            </a:r>
            <a:r>
              <a:rPr sz="1600" b="1" spc="-25" dirty="0">
                <a:solidFill>
                  <a:srgbClr val="00C3FF"/>
                </a:solidFill>
                <a:latin typeface="Trebuchet MS"/>
                <a:cs typeface="Trebuchet MS"/>
              </a:rPr>
              <a:t>Y</a:t>
            </a:r>
            <a:r>
              <a:rPr sz="1600" b="1" spc="-30" dirty="0">
                <a:solidFill>
                  <a:srgbClr val="00C3FF"/>
                </a:solidFill>
                <a:latin typeface="Trebuchet MS"/>
                <a:cs typeface="Trebuchet MS"/>
              </a:rPr>
              <a:t>S</a:t>
            </a:r>
            <a:r>
              <a:rPr sz="1600" b="1" spc="35" dirty="0">
                <a:solidFill>
                  <a:srgbClr val="00C3FF"/>
                </a:solidFill>
                <a:latin typeface="Trebuchet MS"/>
                <a:cs typeface="Trebuchet MS"/>
              </a:rPr>
              <a:t>ADM</a:t>
            </a:r>
            <a:r>
              <a:rPr sz="1600" b="1" spc="25" dirty="0">
                <a:solidFill>
                  <a:srgbClr val="00C3FF"/>
                </a:solidFill>
                <a:latin typeface="Trebuchet MS"/>
                <a:cs typeface="Trebuchet MS"/>
              </a:rPr>
              <a:t>IN</a:t>
            </a:r>
            <a:endParaRPr sz="1600">
              <a:latin typeface="Trebuchet MS"/>
              <a:cs typeface="Trebuchet MS"/>
            </a:endParaRPr>
          </a:p>
        </p:txBody>
      </p:sp>
      <p:grpSp>
        <p:nvGrpSpPr>
          <p:cNvPr id="18" name="object 18"/>
          <p:cNvGrpSpPr/>
          <p:nvPr/>
        </p:nvGrpSpPr>
        <p:grpSpPr>
          <a:xfrm>
            <a:off x="4946903" y="1199388"/>
            <a:ext cx="2325370" cy="1104265"/>
            <a:chOff x="4946903" y="1199388"/>
            <a:chExt cx="2325370" cy="1104265"/>
          </a:xfrm>
        </p:grpSpPr>
        <p:pic>
          <p:nvPicPr>
            <p:cNvPr id="19" name="object 19"/>
            <p:cNvPicPr/>
            <p:nvPr/>
          </p:nvPicPr>
          <p:blipFill>
            <a:blip r:embed="rId4" cstate="print"/>
            <a:stretch>
              <a:fillRect/>
            </a:stretch>
          </p:blipFill>
          <p:spPr>
            <a:xfrm>
              <a:off x="4946903" y="1199388"/>
              <a:ext cx="2324861" cy="1103884"/>
            </a:xfrm>
            <a:prstGeom prst="rect">
              <a:avLst/>
            </a:prstGeom>
          </p:spPr>
        </p:pic>
        <p:pic>
          <p:nvPicPr>
            <p:cNvPr id="20" name="object 20"/>
            <p:cNvPicPr/>
            <p:nvPr/>
          </p:nvPicPr>
          <p:blipFill>
            <a:blip r:embed="rId8" cstate="print"/>
            <a:stretch>
              <a:fillRect/>
            </a:stretch>
          </p:blipFill>
          <p:spPr>
            <a:xfrm>
              <a:off x="5273801" y="1354074"/>
              <a:ext cx="1691640" cy="472439"/>
            </a:xfrm>
            <a:prstGeom prst="rect">
              <a:avLst/>
            </a:prstGeom>
          </p:spPr>
        </p:pic>
        <p:sp>
          <p:nvSpPr>
            <p:cNvPr id="21" name="object 21"/>
            <p:cNvSpPr/>
            <p:nvPr/>
          </p:nvSpPr>
          <p:spPr>
            <a:xfrm>
              <a:off x="5273801" y="1354074"/>
              <a:ext cx="1691639" cy="472440"/>
            </a:xfrm>
            <a:custGeom>
              <a:avLst/>
              <a:gdLst/>
              <a:ahLst/>
              <a:cxnLst/>
              <a:rect l="l" t="t" r="r" b="b"/>
              <a:pathLst>
                <a:path w="1691640" h="472439">
                  <a:moveTo>
                    <a:pt x="0" y="236220"/>
                  </a:moveTo>
                  <a:lnTo>
                    <a:pt x="118110" y="0"/>
                  </a:lnTo>
                  <a:lnTo>
                    <a:pt x="1573529" y="0"/>
                  </a:lnTo>
                  <a:lnTo>
                    <a:pt x="1691640" y="236220"/>
                  </a:lnTo>
                  <a:lnTo>
                    <a:pt x="1573529" y="472439"/>
                  </a:lnTo>
                  <a:lnTo>
                    <a:pt x="118110" y="472439"/>
                  </a:lnTo>
                  <a:lnTo>
                    <a:pt x="0" y="236220"/>
                  </a:lnTo>
                  <a:close/>
                </a:path>
              </a:pathLst>
            </a:custGeom>
            <a:ln w="19049">
              <a:solidFill>
                <a:srgbClr val="00C3FF"/>
              </a:solidFill>
            </a:ln>
          </p:spPr>
          <p:txBody>
            <a:bodyPr wrap="square" lIns="0" tIns="0" rIns="0" bIns="0" rtlCol="0"/>
            <a:lstStyle/>
            <a:p>
              <a:endParaRPr/>
            </a:p>
          </p:txBody>
        </p:sp>
      </p:grpSp>
      <p:sp>
        <p:nvSpPr>
          <p:cNvPr id="22" name="object 22"/>
          <p:cNvSpPr txBox="1"/>
          <p:nvPr/>
        </p:nvSpPr>
        <p:spPr>
          <a:xfrm>
            <a:off x="5555996" y="1439925"/>
            <a:ext cx="112966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C3FF"/>
                </a:solidFill>
                <a:latin typeface="Trebuchet MS"/>
                <a:cs typeface="Trebuchet MS"/>
              </a:rPr>
              <a:t>USE</a:t>
            </a:r>
            <a:r>
              <a:rPr sz="1600" b="1" spc="-15" dirty="0">
                <a:solidFill>
                  <a:srgbClr val="00C3FF"/>
                </a:solidFill>
                <a:latin typeface="Trebuchet MS"/>
                <a:cs typeface="Trebuchet MS"/>
              </a:rPr>
              <a:t>R</a:t>
            </a:r>
            <a:r>
              <a:rPr sz="1600" b="1" spc="30" dirty="0">
                <a:solidFill>
                  <a:srgbClr val="00C3FF"/>
                </a:solidFill>
                <a:latin typeface="Trebuchet MS"/>
                <a:cs typeface="Trebuchet MS"/>
              </a:rPr>
              <a:t>ADMIN</a:t>
            </a:r>
            <a:endParaRPr sz="1600">
              <a:latin typeface="Trebuchet MS"/>
              <a:cs typeface="Trebuchet MS"/>
            </a:endParaRPr>
          </a:p>
        </p:txBody>
      </p:sp>
      <p:grpSp>
        <p:nvGrpSpPr>
          <p:cNvPr id="23" name="object 23"/>
          <p:cNvGrpSpPr/>
          <p:nvPr/>
        </p:nvGrpSpPr>
        <p:grpSpPr>
          <a:xfrm>
            <a:off x="6701028" y="1199388"/>
            <a:ext cx="2090420" cy="1104265"/>
            <a:chOff x="6701028" y="1199388"/>
            <a:chExt cx="2090420" cy="1104265"/>
          </a:xfrm>
        </p:grpSpPr>
        <p:pic>
          <p:nvPicPr>
            <p:cNvPr id="24" name="object 24"/>
            <p:cNvPicPr/>
            <p:nvPr/>
          </p:nvPicPr>
          <p:blipFill>
            <a:blip r:embed="rId9" cstate="print"/>
            <a:stretch>
              <a:fillRect/>
            </a:stretch>
          </p:blipFill>
          <p:spPr>
            <a:xfrm>
              <a:off x="6701028" y="1199388"/>
              <a:ext cx="2090039" cy="1103884"/>
            </a:xfrm>
            <a:prstGeom prst="rect">
              <a:avLst/>
            </a:prstGeom>
          </p:spPr>
        </p:pic>
        <p:pic>
          <p:nvPicPr>
            <p:cNvPr id="25" name="object 25"/>
            <p:cNvPicPr/>
            <p:nvPr/>
          </p:nvPicPr>
          <p:blipFill>
            <a:blip r:embed="rId10" cstate="print"/>
            <a:stretch>
              <a:fillRect/>
            </a:stretch>
          </p:blipFill>
          <p:spPr>
            <a:xfrm>
              <a:off x="7027926" y="1354074"/>
              <a:ext cx="1456944" cy="472439"/>
            </a:xfrm>
            <a:prstGeom prst="rect">
              <a:avLst/>
            </a:prstGeom>
          </p:spPr>
        </p:pic>
        <p:sp>
          <p:nvSpPr>
            <p:cNvPr id="26" name="object 26"/>
            <p:cNvSpPr/>
            <p:nvPr/>
          </p:nvSpPr>
          <p:spPr>
            <a:xfrm>
              <a:off x="7027926" y="1354074"/>
              <a:ext cx="1457325" cy="472440"/>
            </a:xfrm>
            <a:custGeom>
              <a:avLst/>
              <a:gdLst/>
              <a:ahLst/>
              <a:cxnLst/>
              <a:rect l="l" t="t" r="r" b="b"/>
              <a:pathLst>
                <a:path w="1457325" h="472439">
                  <a:moveTo>
                    <a:pt x="0" y="236220"/>
                  </a:moveTo>
                  <a:lnTo>
                    <a:pt x="118109" y="0"/>
                  </a:lnTo>
                  <a:lnTo>
                    <a:pt x="1338833" y="0"/>
                  </a:lnTo>
                  <a:lnTo>
                    <a:pt x="1456944" y="236220"/>
                  </a:lnTo>
                  <a:lnTo>
                    <a:pt x="1338833" y="472439"/>
                  </a:lnTo>
                  <a:lnTo>
                    <a:pt x="118109" y="472439"/>
                  </a:lnTo>
                  <a:lnTo>
                    <a:pt x="0" y="236220"/>
                  </a:lnTo>
                  <a:close/>
                </a:path>
              </a:pathLst>
            </a:custGeom>
            <a:ln w="19050">
              <a:solidFill>
                <a:srgbClr val="00C3FF"/>
              </a:solidFill>
            </a:ln>
          </p:spPr>
          <p:txBody>
            <a:bodyPr wrap="square" lIns="0" tIns="0" rIns="0" bIns="0" rtlCol="0"/>
            <a:lstStyle/>
            <a:p>
              <a:endParaRPr/>
            </a:p>
          </p:txBody>
        </p:sp>
      </p:grpSp>
      <p:sp>
        <p:nvSpPr>
          <p:cNvPr id="27" name="object 27"/>
          <p:cNvSpPr txBox="1"/>
          <p:nvPr/>
        </p:nvSpPr>
        <p:spPr>
          <a:xfrm>
            <a:off x="7462773" y="1441449"/>
            <a:ext cx="664845" cy="269240"/>
          </a:xfrm>
          <a:prstGeom prst="rect">
            <a:avLst/>
          </a:prstGeom>
        </p:spPr>
        <p:txBody>
          <a:bodyPr vert="horz" wrap="square" lIns="0" tIns="12065" rIns="0" bIns="0" rtlCol="0">
            <a:spAutoFit/>
          </a:bodyPr>
          <a:lstStyle/>
          <a:p>
            <a:pPr marL="12700">
              <a:lnSpc>
                <a:spcPct val="100000"/>
              </a:lnSpc>
              <a:spcBef>
                <a:spcPts val="95"/>
              </a:spcBef>
            </a:pPr>
            <a:r>
              <a:rPr sz="1600" b="1" spc="-45" dirty="0">
                <a:solidFill>
                  <a:srgbClr val="00C3FF"/>
                </a:solidFill>
                <a:latin typeface="Trebuchet MS"/>
                <a:cs typeface="Trebuchet MS"/>
              </a:rPr>
              <a:t>PUBLIC</a:t>
            </a:r>
            <a:endParaRPr sz="1600">
              <a:latin typeface="Trebuchet MS"/>
              <a:cs typeface="Trebuchet MS"/>
            </a:endParaRPr>
          </a:p>
        </p:txBody>
      </p:sp>
      <p:sp>
        <p:nvSpPr>
          <p:cNvPr id="28" name="object 28"/>
          <p:cNvSpPr txBox="1"/>
          <p:nvPr/>
        </p:nvSpPr>
        <p:spPr>
          <a:xfrm>
            <a:off x="325627" y="2188565"/>
            <a:ext cx="1695450" cy="2308324"/>
          </a:xfrm>
          <a:prstGeom prst="rect">
            <a:avLst/>
          </a:prstGeom>
        </p:spPr>
        <p:txBody>
          <a:bodyPr vert="horz" wrap="square" lIns="0" tIns="12700" rIns="0" bIns="0" rtlCol="0">
            <a:spAutoFit/>
          </a:bodyPr>
          <a:lstStyle/>
          <a:p>
            <a:pPr marL="299085" marR="357505" indent="-287020">
              <a:lnSpc>
                <a:spcPct val="150000"/>
              </a:lnSpc>
              <a:spcBef>
                <a:spcPts val="100"/>
              </a:spcBef>
              <a:buClr>
                <a:srgbClr val="99D3FF"/>
              </a:buClr>
              <a:buFont typeface="Wingdings"/>
              <a:buChar char=""/>
              <a:tabLst>
                <a:tab pos="299085" algn="l"/>
                <a:tab pos="299720" algn="l"/>
              </a:tabLst>
            </a:pPr>
            <a:r>
              <a:rPr sz="1100" b="1" spc="-10" dirty="0">
                <a:solidFill>
                  <a:srgbClr val="D9D9D9"/>
                </a:solidFill>
                <a:latin typeface="Trebuchet MS"/>
                <a:cs typeface="Trebuchet MS"/>
              </a:rPr>
              <a:t>S</a:t>
            </a:r>
            <a:r>
              <a:rPr sz="1100" b="1" spc="-20" dirty="0">
                <a:solidFill>
                  <a:srgbClr val="D9D9D9"/>
                </a:solidFill>
                <a:latin typeface="Trebuchet MS"/>
                <a:cs typeface="Trebuchet MS"/>
              </a:rPr>
              <a:t>Y</a:t>
            </a:r>
            <a:r>
              <a:rPr sz="1100" b="1" dirty="0">
                <a:solidFill>
                  <a:srgbClr val="D9D9D9"/>
                </a:solidFill>
                <a:latin typeface="Trebuchet MS"/>
                <a:cs typeface="Trebuchet MS"/>
              </a:rPr>
              <a:t>S</a:t>
            </a:r>
            <a:r>
              <a:rPr sz="1100" b="1" spc="-10" dirty="0">
                <a:solidFill>
                  <a:srgbClr val="D9D9D9"/>
                </a:solidFill>
                <a:latin typeface="Trebuchet MS"/>
                <a:cs typeface="Trebuchet MS"/>
              </a:rPr>
              <a:t>A</a:t>
            </a:r>
            <a:r>
              <a:rPr sz="1100" b="1" spc="-5" dirty="0">
                <a:solidFill>
                  <a:srgbClr val="D9D9D9"/>
                </a:solidFill>
                <a:latin typeface="Trebuchet MS"/>
                <a:cs typeface="Trebuchet MS"/>
              </a:rPr>
              <a:t>D</a:t>
            </a:r>
            <a:r>
              <a:rPr sz="1100" b="1" spc="55" dirty="0">
                <a:solidFill>
                  <a:srgbClr val="D9D9D9"/>
                </a:solidFill>
                <a:latin typeface="Trebuchet MS"/>
                <a:cs typeface="Trebuchet MS"/>
              </a:rPr>
              <a:t>MIN</a:t>
            </a:r>
            <a:r>
              <a:rPr sz="1100" b="1" spc="-105" dirty="0">
                <a:solidFill>
                  <a:srgbClr val="D9D9D9"/>
                </a:solidFill>
                <a:latin typeface="Trebuchet MS"/>
                <a:cs typeface="Trebuchet MS"/>
              </a:rPr>
              <a:t> </a:t>
            </a:r>
            <a:r>
              <a:rPr sz="1100" b="1" spc="-30" dirty="0">
                <a:solidFill>
                  <a:srgbClr val="D9D9D9"/>
                </a:solidFill>
                <a:latin typeface="Trebuchet MS"/>
                <a:cs typeface="Trebuchet MS"/>
              </a:rPr>
              <a:t>and  </a:t>
            </a:r>
            <a:r>
              <a:rPr sz="1100" b="1" spc="-10" dirty="0">
                <a:solidFill>
                  <a:srgbClr val="D9D9D9"/>
                </a:solidFill>
                <a:latin typeface="Trebuchet MS"/>
                <a:cs typeface="Trebuchet MS"/>
              </a:rPr>
              <a:t>SECUR</a:t>
            </a:r>
            <a:r>
              <a:rPr sz="1100" b="1" spc="-15" dirty="0">
                <a:solidFill>
                  <a:srgbClr val="D9D9D9"/>
                </a:solidFill>
                <a:latin typeface="Trebuchet MS"/>
                <a:cs typeface="Trebuchet MS"/>
              </a:rPr>
              <a:t>I</a:t>
            </a:r>
            <a:r>
              <a:rPr sz="1100" b="1" spc="-100" dirty="0">
                <a:solidFill>
                  <a:srgbClr val="D9D9D9"/>
                </a:solidFill>
                <a:latin typeface="Trebuchet MS"/>
                <a:cs typeface="Trebuchet MS"/>
              </a:rPr>
              <a:t>T</a:t>
            </a:r>
            <a:r>
              <a:rPr sz="1100" b="1" spc="-50" dirty="0">
                <a:solidFill>
                  <a:srgbClr val="D9D9D9"/>
                </a:solidFill>
                <a:latin typeface="Trebuchet MS"/>
                <a:cs typeface="Trebuchet MS"/>
              </a:rPr>
              <a:t>Y</a:t>
            </a:r>
            <a:r>
              <a:rPr sz="1100" b="1" spc="-60" dirty="0">
                <a:solidFill>
                  <a:srgbClr val="D9D9D9"/>
                </a:solidFill>
                <a:latin typeface="Trebuchet MS"/>
                <a:cs typeface="Trebuchet MS"/>
              </a:rPr>
              <a:t>A</a:t>
            </a:r>
            <a:r>
              <a:rPr sz="1100" b="1" spc="-5" dirty="0">
                <a:solidFill>
                  <a:srgbClr val="D9D9D9"/>
                </a:solidFill>
                <a:latin typeface="Trebuchet MS"/>
                <a:cs typeface="Trebuchet MS"/>
              </a:rPr>
              <a:t>D</a:t>
            </a:r>
            <a:r>
              <a:rPr sz="1100" b="1" spc="55" dirty="0">
                <a:solidFill>
                  <a:srgbClr val="D9D9D9"/>
                </a:solidFill>
                <a:latin typeface="Trebuchet MS"/>
                <a:cs typeface="Trebuchet MS"/>
              </a:rPr>
              <a:t>MIN</a:t>
            </a:r>
            <a:endParaRPr sz="1100" dirty="0">
              <a:latin typeface="Trebuchet MS"/>
              <a:cs typeface="Trebuchet MS"/>
            </a:endParaRPr>
          </a:p>
          <a:p>
            <a:pPr marL="299085" indent="-287020">
              <a:lnSpc>
                <a:spcPct val="100000"/>
              </a:lnSpc>
              <a:spcBef>
                <a:spcPts val="660"/>
              </a:spcBef>
              <a:buClr>
                <a:srgbClr val="99D3FF"/>
              </a:buClr>
              <a:buFont typeface="Wingdings"/>
              <a:buChar char=""/>
              <a:tabLst>
                <a:tab pos="299085" algn="l"/>
                <a:tab pos="299720" algn="l"/>
              </a:tabLst>
            </a:pPr>
            <a:r>
              <a:rPr sz="1100" b="1" spc="-45" dirty="0">
                <a:solidFill>
                  <a:srgbClr val="D9D9D9"/>
                </a:solidFill>
                <a:latin typeface="Trebuchet MS"/>
                <a:cs typeface="Trebuchet MS"/>
              </a:rPr>
              <a:t>t</a:t>
            </a:r>
            <a:r>
              <a:rPr sz="1100" b="1" spc="-40" dirty="0">
                <a:solidFill>
                  <a:srgbClr val="D9D9D9"/>
                </a:solidFill>
                <a:latin typeface="Trebuchet MS"/>
                <a:cs typeface="Trebuchet MS"/>
              </a:rPr>
              <a:t>o</a:t>
            </a:r>
            <a:r>
              <a:rPr sz="1100" b="1" spc="-45" dirty="0">
                <a:solidFill>
                  <a:srgbClr val="D9D9D9"/>
                </a:solidFill>
                <a:latin typeface="Trebuchet MS"/>
                <a:cs typeface="Trebuchet MS"/>
              </a:rPr>
              <a:t>p</a:t>
            </a:r>
            <a:r>
              <a:rPr sz="1100" b="1" spc="50" dirty="0">
                <a:solidFill>
                  <a:srgbClr val="D9D9D9"/>
                </a:solidFill>
                <a:latin typeface="Trebuchet MS"/>
                <a:cs typeface="Trebuchet MS"/>
              </a:rPr>
              <a:t>-</a:t>
            </a:r>
            <a:r>
              <a:rPr sz="1100" b="1" spc="-45" dirty="0">
                <a:solidFill>
                  <a:srgbClr val="D9D9D9"/>
                </a:solidFill>
                <a:latin typeface="Trebuchet MS"/>
                <a:cs typeface="Trebuchet MS"/>
              </a:rPr>
              <a:t>lev</a:t>
            </a:r>
            <a:r>
              <a:rPr sz="1100" b="1" spc="-50" dirty="0">
                <a:solidFill>
                  <a:srgbClr val="D9D9D9"/>
                </a:solidFill>
                <a:latin typeface="Trebuchet MS"/>
                <a:cs typeface="Trebuchet MS"/>
              </a:rPr>
              <a:t>el</a:t>
            </a:r>
            <a:r>
              <a:rPr sz="1100" b="1" spc="-105" dirty="0">
                <a:solidFill>
                  <a:srgbClr val="D9D9D9"/>
                </a:solidFill>
                <a:latin typeface="Trebuchet MS"/>
                <a:cs typeface="Trebuchet MS"/>
              </a:rPr>
              <a:t> </a:t>
            </a:r>
            <a:r>
              <a:rPr sz="1100" b="1" spc="-50" dirty="0">
                <a:solidFill>
                  <a:srgbClr val="D9D9D9"/>
                </a:solidFill>
                <a:latin typeface="Trebuchet MS"/>
                <a:cs typeface="Trebuchet MS"/>
              </a:rPr>
              <a:t>role</a:t>
            </a:r>
            <a:r>
              <a:rPr sz="1100" b="1" spc="-90" dirty="0">
                <a:solidFill>
                  <a:srgbClr val="D9D9D9"/>
                </a:solidFill>
                <a:latin typeface="Trebuchet MS"/>
                <a:cs typeface="Trebuchet MS"/>
              </a:rPr>
              <a:t> </a:t>
            </a:r>
            <a:r>
              <a:rPr sz="1100" b="1" spc="-45" dirty="0">
                <a:solidFill>
                  <a:srgbClr val="D9D9D9"/>
                </a:solidFill>
                <a:latin typeface="Trebuchet MS"/>
                <a:cs typeface="Trebuchet MS"/>
              </a:rPr>
              <a:t>in</a:t>
            </a:r>
            <a:r>
              <a:rPr sz="1100" b="1" spc="-90" dirty="0">
                <a:solidFill>
                  <a:srgbClr val="D9D9D9"/>
                </a:solidFill>
                <a:latin typeface="Trebuchet MS"/>
                <a:cs typeface="Trebuchet MS"/>
              </a:rPr>
              <a:t> </a:t>
            </a:r>
            <a:r>
              <a:rPr sz="1100" b="1" spc="-45" dirty="0">
                <a:solidFill>
                  <a:srgbClr val="D9D9D9"/>
                </a:solidFill>
                <a:latin typeface="Trebuchet MS"/>
                <a:cs typeface="Trebuchet MS"/>
              </a:rPr>
              <a:t>t</a:t>
            </a:r>
            <a:r>
              <a:rPr sz="1100" b="1" spc="-60" dirty="0">
                <a:solidFill>
                  <a:srgbClr val="D9D9D9"/>
                </a:solidFill>
                <a:latin typeface="Trebuchet MS"/>
                <a:cs typeface="Trebuchet MS"/>
              </a:rPr>
              <a:t>he</a:t>
            </a:r>
            <a:endParaRPr sz="1100" dirty="0">
              <a:latin typeface="Trebuchet MS"/>
              <a:cs typeface="Trebuchet MS"/>
            </a:endParaRPr>
          </a:p>
          <a:p>
            <a:pPr marL="299085">
              <a:lnSpc>
                <a:spcPct val="100000"/>
              </a:lnSpc>
              <a:spcBef>
                <a:spcPts val="660"/>
              </a:spcBef>
            </a:pPr>
            <a:r>
              <a:rPr sz="1100" b="1" spc="-15" dirty="0">
                <a:solidFill>
                  <a:srgbClr val="D9D9D9"/>
                </a:solidFill>
                <a:latin typeface="Trebuchet MS"/>
                <a:cs typeface="Trebuchet MS"/>
              </a:rPr>
              <a:t>system</a:t>
            </a:r>
            <a:endParaRPr sz="1100" dirty="0">
              <a:latin typeface="Trebuchet MS"/>
              <a:cs typeface="Trebuchet MS"/>
            </a:endParaRPr>
          </a:p>
          <a:p>
            <a:pPr marL="299085" marR="5080" indent="-287020" algn="just">
              <a:lnSpc>
                <a:spcPct val="150000"/>
              </a:lnSpc>
              <a:buClr>
                <a:srgbClr val="99D3FF"/>
              </a:buClr>
              <a:buFont typeface="Wingdings"/>
              <a:buChar char=""/>
              <a:tabLst>
                <a:tab pos="299720" algn="l"/>
              </a:tabLst>
            </a:pPr>
            <a:r>
              <a:rPr sz="1100" b="1" spc="35" dirty="0">
                <a:solidFill>
                  <a:srgbClr val="D9D9D9"/>
                </a:solidFill>
                <a:latin typeface="Trebuchet MS"/>
                <a:cs typeface="Trebuchet MS"/>
              </a:rPr>
              <a:t>s</a:t>
            </a:r>
            <a:r>
              <a:rPr sz="1100" b="1" spc="-40" dirty="0">
                <a:solidFill>
                  <a:srgbClr val="D9D9D9"/>
                </a:solidFill>
                <a:latin typeface="Trebuchet MS"/>
                <a:cs typeface="Trebuchet MS"/>
              </a:rPr>
              <a:t>hou</a:t>
            </a:r>
            <a:r>
              <a:rPr sz="1100" b="1" spc="-30" dirty="0">
                <a:solidFill>
                  <a:srgbClr val="D9D9D9"/>
                </a:solidFill>
                <a:latin typeface="Trebuchet MS"/>
                <a:cs typeface="Trebuchet MS"/>
              </a:rPr>
              <a:t>ld</a:t>
            </a:r>
            <a:r>
              <a:rPr sz="1100" b="1" spc="-85" dirty="0">
                <a:solidFill>
                  <a:srgbClr val="D9D9D9"/>
                </a:solidFill>
                <a:latin typeface="Trebuchet MS"/>
                <a:cs typeface="Trebuchet MS"/>
              </a:rPr>
              <a:t> </a:t>
            </a:r>
            <a:r>
              <a:rPr sz="1100" b="1" spc="-45" dirty="0">
                <a:solidFill>
                  <a:srgbClr val="D9D9D9"/>
                </a:solidFill>
                <a:latin typeface="Trebuchet MS"/>
                <a:cs typeface="Trebuchet MS"/>
              </a:rPr>
              <a:t>b</a:t>
            </a:r>
            <a:r>
              <a:rPr sz="1100" b="1" spc="-70" dirty="0">
                <a:solidFill>
                  <a:srgbClr val="D9D9D9"/>
                </a:solidFill>
                <a:latin typeface="Trebuchet MS"/>
                <a:cs typeface="Trebuchet MS"/>
              </a:rPr>
              <a:t>e</a:t>
            </a:r>
            <a:r>
              <a:rPr sz="1100" b="1" spc="-105" dirty="0">
                <a:solidFill>
                  <a:srgbClr val="D9D9D9"/>
                </a:solidFill>
                <a:latin typeface="Trebuchet MS"/>
                <a:cs typeface="Trebuchet MS"/>
              </a:rPr>
              <a:t> </a:t>
            </a:r>
            <a:r>
              <a:rPr sz="1100" b="1" spc="-15" dirty="0">
                <a:solidFill>
                  <a:srgbClr val="D9D9D9"/>
                </a:solidFill>
                <a:latin typeface="Trebuchet MS"/>
                <a:cs typeface="Trebuchet MS"/>
              </a:rPr>
              <a:t>g</a:t>
            </a:r>
            <a:r>
              <a:rPr sz="1100" b="1" spc="-20" dirty="0">
                <a:solidFill>
                  <a:srgbClr val="D9D9D9"/>
                </a:solidFill>
                <a:latin typeface="Trebuchet MS"/>
                <a:cs typeface="Trebuchet MS"/>
              </a:rPr>
              <a:t>r</a:t>
            </a:r>
            <a:r>
              <a:rPr sz="1100" b="1" spc="-40" dirty="0">
                <a:solidFill>
                  <a:srgbClr val="D9D9D9"/>
                </a:solidFill>
                <a:latin typeface="Trebuchet MS"/>
                <a:cs typeface="Trebuchet MS"/>
              </a:rPr>
              <a:t>an</a:t>
            </a:r>
            <a:r>
              <a:rPr sz="1100" b="1" spc="-30" dirty="0">
                <a:solidFill>
                  <a:srgbClr val="D9D9D9"/>
                </a:solidFill>
                <a:latin typeface="Trebuchet MS"/>
                <a:cs typeface="Trebuchet MS"/>
              </a:rPr>
              <a:t>t</a:t>
            </a:r>
            <a:r>
              <a:rPr sz="1100" b="1" spc="-55" dirty="0">
                <a:solidFill>
                  <a:srgbClr val="D9D9D9"/>
                </a:solidFill>
                <a:latin typeface="Trebuchet MS"/>
                <a:cs typeface="Trebuchet MS"/>
              </a:rPr>
              <a:t>ed</a:t>
            </a:r>
            <a:r>
              <a:rPr sz="1100" b="1" spc="-100" dirty="0">
                <a:solidFill>
                  <a:srgbClr val="D9D9D9"/>
                </a:solidFill>
                <a:latin typeface="Trebuchet MS"/>
                <a:cs typeface="Trebuchet MS"/>
              </a:rPr>
              <a:t> </a:t>
            </a:r>
            <a:r>
              <a:rPr sz="1100" b="1" spc="-35" dirty="0">
                <a:solidFill>
                  <a:srgbClr val="D9D9D9"/>
                </a:solidFill>
                <a:latin typeface="Trebuchet MS"/>
                <a:cs typeface="Trebuchet MS"/>
              </a:rPr>
              <a:t>onl</a:t>
            </a:r>
            <a:r>
              <a:rPr sz="1100" b="1" spc="-25" dirty="0">
                <a:solidFill>
                  <a:srgbClr val="D9D9D9"/>
                </a:solidFill>
                <a:latin typeface="Trebuchet MS"/>
                <a:cs typeface="Trebuchet MS"/>
              </a:rPr>
              <a:t>y  </a:t>
            </a:r>
            <a:r>
              <a:rPr sz="1100" b="1" spc="-45" dirty="0">
                <a:solidFill>
                  <a:srgbClr val="D9D9D9"/>
                </a:solidFill>
                <a:latin typeface="Trebuchet MS"/>
                <a:cs typeface="Trebuchet MS"/>
              </a:rPr>
              <a:t>t</a:t>
            </a:r>
            <a:r>
              <a:rPr sz="1100" b="1" spc="-40" dirty="0">
                <a:solidFill>
                  <a:srgbClr val="D9D9D9"/>
                </a:solidFill>
                <a:latin typeface="Trebuchet MS"/>
                <a:cs typeface="Trebuchet MS"/>
              </a:rPr>
              <a:t>o</a:t>
            </a:r>
            <a:r>
              <a:rPr sz="1100" b="1" spc="-90" dirty="0">
                <a:solidFill>
                  <a:srgbClr val="D9D9D9"/>
                </a:solidFill>
                <a:latin typeface="Trebuchet MS"/>
                <a:cs typeface="Trebuchet MS"/>
              </a:rPr>
              <a:t> </a:t>
            </a:r>
            <a:r>
              <a:rPr sz="1100" b="1" spc="-25" dirty="0">
                <a:solidFill>
                  <a:srgbClr val="D9D9D9"/>
                </a:solidFill>
                <a:latin typeface="Trebuchet MS"/>
                <a:cs typeface="Trebuchet MS"/>
              </a:rPr>
              <a:t>a</a:t>
            </a:r>
            <a:r>
              <a:rPr sz="1100" b="1" spc="-95" dirty="0">
                <a:solidFill>
                  <a:srgbClr val="D9D9D9"/>
                </a:solidFill>
                <a:latin typeface="Trebuchet MS"/>
                <a:cs typeface="Trebuchet MS"/>
              </a:rPr>
              <a:t> </a:t>
            </a:r>
            <a:r>
              <a:rPr sz="1100" b="1" spc="-35" dirty="0">
                <a:solidFill>
                  <a:srgbClr val="D9D9D9"/>
                </a:solidFill>
                <a:latin typeface="Trebuchet MS"/>
                <a:cs typeface="Trebuchet MS"/>
              </a:rPr>
              <a:t>li</a:t>
            </a:r>
            <a:r>
              <a:rPr sz="1100" b="1" spc="-40" dirty="0">
                <a:solidFill>
                  <a:srgbClr val="D9D9D9"/>
                </a:solidFill>
                <a:latin typeface="Trebuchet MS"/>
                <a:cs typeface="Trebuchet MS"/>
              </a:rPr>
              <a:t>mi</a:t>
            </a:r>
            <a:r>
              <a:rPr sz="1100" b="1" spc="-30" dirty="0">
                <a:solidFill>
                  <a:srgbClr val="D9D9D9"/>
                </a:solidFill>
                <a:latin typeface="Trebuchet MS"/>
                <a:cs typeface="Trebuchet MS"/>
              </a:rPr>
              <a:t>t</a:t>
            </a:r>
            <a:r>
              <a:rPr sz="1100" b="1" spc="-55" dirty="0">
                <a:solidFill>
                  <a:srgbClr val="D9D9D9"/>
                </a:solidFill>
                <a:latin typeface="Trebuchet MS"/>
                <a:cs typeface="Trebuchet MS"/>
              </a:rPr>
              <a:t>ed</a:t>
            </a:r>
            <a:r>
              <a:rPr sz="1100" b="1" spc="-100" dirty="0">
                <a:solidFill>
                  <a:srgbClr val="D9D9D9"/>
                </a:solidFill>
                <a:latin typeface="Trebuchet MS"/>
                <a:cs typeface="Trebuchet MS"/>
              </a:rPr>
              <a:t> </a:t>
            </a:r>
            <a:r>
              <a:rPr sz="1100" b="1" spc="-45" dirty="0">
                <a:solidFill>
                  <a:srgbClr val="D9D9D9"/>
                </a:solidFill>
                <a:latin typeface="Trebuchet MS"/>
                <a:cs typeface="Trebuchet MS"/>
              </a:rPr>
              <a:t>number</a:t>
            </a:r>
            <a:r>
              <a:rPr sz="1100" b="1" spc="-95" dirty="0">
                <a:solidFill>
                  <a:srgbClr val="D9D9D9"/>
                </a:solidFill>
                <a:latin typeface="Trebuchet MS"/>
                <a:cs typeface="Trebuchet MS"/>
              </a:rPr>
              <a:t> </a:t>
            </a:r>
            <a:r>
              <a:rPr sz="1100" b="1" spc="-20" dirty="0">
                <a:solidFill>
                  <a:srgbClr val="D9D9D9"/>
                </a:solidFill>
                <a:latin typeface="Trebuchet MS"/>
                <a:cs typeface="Trebuchet MS"/>
              </a:rPr>
              <a:t>of  </a:t>
            </a:r>
            <a:r>
              <a:rPr sz="1100" b="1" spc="-20" dirty="0" smtClean="0">
                <a:solidFill>
                  <a:srgbClr val="D9D9D9"/>
                </a:solidFill>
                <a:latin typeface="Trebuchet MS"/>
                <a:cs typeface="Trebuchet MS"/>
              </a:rPr>
              <a:t>users</a:t>
            </a:r>
            <a:endParaRPr lang="en-IN" sz="1100" b="1" spc="-20" dirty="0" smtClean="0">
              <a:solidFill>
                <a:srgbClr val="D9D9D9"/>
              </a:solidFill>
              <a:latin typeface="Trebuchet MS"/>
              <a:cs typeface="Trebuchet MS"/>
            </a:endParaRPr>
          </a:p>
          <a:p>
            <a:pPr marL="299085" marR="5080" indent="-287020" algn="just">
              <a:lnSpc>
                <a:spcPct val="150000"/>
              </a:lnSpc>
              <a:buClr>
                <a:srgbClr val="99D3FF"/>
              </a:buClr>
              <a:buFont typeface="Wingdings"/>
              <a:buChar char=""/>
              <a:tabLst>
                <a:tab pos="299720" algn="l"/>
              </a:tabLst>
            </a:pPr>
            <a:r>
              <a:rPr lang="en-IN" sz="1100" b="1" spc="-20" dirty="0" smtClean="0">
                <a:solidFill>
                  <a:srgbClr val="D9D9D9"/>
                </a:solidFill>
                <a:latin typeface="Trebuchet MS"/>
                <a:cs typeface="Trebuchet MS"/>
              </a:rPr>
              <a:t>Extra </a:t>
            </a:r>
            <a:r>
              <a:rPr lang="en-IN" sz="1100" b="1" spc="-20" dirty="0" smtClean="0">
                <a:solidFill>
                  <a:srgbClr val="D9D9D9"/>
                </a:solidFill>
                <a:latin typeface="Trebuchet MS"/>
                <a:cs typeface="Trebuchet MS"/>
              </a:rPr>
              <a:t>privileges</a:t>
            </a:r>
            <a:endParaRPr lang="en-IN" sz="1100" b="1" spc="-20" dirty="0">
              <a:solidFill>
                <a:srgbClr val="D9D9D9"/>
              </a:solidFill>
              <a:latin typeface="Trebuchet MS"/>
              <a:cs typeface="Trebuchet MS"/>
            </a:endParaRPr>
          </a:p>
          <a:p>
            <a:pPr marL="299085" marR="5080" indent="-287020" algn="just">
              <a:lnSpc>
                <a:spcPct val="150000"/>
              </a:lnSpc>
              <a:buClr>
                <a:srgbClr val="99D3FF"/>
              </a:buClr>
              <a:buFont typeface="Wingdings"/>
              <a:buChar char=""/>
              <a:tabLst>
                <a:tab pos="299720" algn="l"/>
              </a:tabLst>
            </a:pPr>
            <a:endParaRPr sz="1100" dirty="0">
              <a:latin typeface="Trebuchet MS"/>
              <a:cs typeface="Trebuchet MS"/>
            </a:endParaRPr>
          </a:p>
        </p:txBody>
      </p:sp>
      <p:sp>
        <p:nvSpPr>
          <p:cNvPr id="29" name="object 29"/>
          <p:cNvSpPr txBox="1"/>
          <p:nvPr/>
        </p:nvSpPr>
        <p:spPr>
          <a:xfrm>
            <a:off x="2078482" y="2213688"/>
            <a:ext cx="1552575" cy="2589812"/>
          </a:xfrm>
          <a:prstGeom prst="rect">
            <a:avLst/>
          </a:prstGeom>
        </p:spPr>
        <p:txBody>
          <a:bodyPr vert="horz" wrap="square" lIns="0" tIns="12065" rIns="0" bIns="0" rtlCol="0">
            <a:spAutoFit/>
          </a:bodyPr>
          <a:lstStyle/>
          <a:p>
            <a:pPr marL="299085" marR="81915" indent="-287020">
              <a:lnSpc>
                <a:spcPct val="150100"/>
              </a:lnSpc>
              <a:spcBef>
                <a:spcPts val="95"/>
              </a:spcBef>
              <a:buClr>
                <a:srgbClr val="99D3FF"/>
              </a:buClr>
              <a:buFont typeface="Wingdings"/>
              <a:buChar char=""/>
              <a:tabLst>
                <a:tab pos="299085" algn="l"/>
                <a:tab pos="299720" algn="l"/>
              </a:tabLst>
            </a:pPr>
            <a:r>
              <a:rPr sz="1100" b="1" spc="-5" dirty="0">
                <a:solidFill>
                  <a:srgbClr val="D9D9D9"/>
                </a:solidFill>
                <a:latin typeface="Trebuchet MS"/>
                <a:cs typeface="Trebuchet MS"/>
              </a:rPr>
              <a:t>USER</a:t>
            </a:r>
            <a:r>
              <a:rPr sz="1100" b="1" spc="-15" dirty="0">
                <a:solidFill>
                  <a:srgbClr val="D9D9D9"/>
                </a:solidFill>
                <a:latin typeface="Trebuchet MS"/>
                <a:cs typeface="Trebuchet MS"/>
              </a:rPr>
              <a:t>A</a:t>
            </a:r>
            <a:r>
              <a:rPr sz="1100" b="1" spc="-5" dirty="0">
                <a:solidFill>
                  <a:srgbClr val="D9D9D9"/>
                </a:solidFill>
                <a:latin typeface="Trebuchet MS"/>
                <a:cs typeface="Trebuchet MS"/>
              </a:rPr>
              <a:t>D</a:t>
            </a:r>
            <a:r>
              <a:rPr sz="1100" b="1" spc="55" dirty="0">
                <a:solidFill>
                  <a:srgbClr val="D9D9D9"/>
                </a:solidFill>
                <a:latin typeface="Trebuchet MS"/>
                <a:cs typeface="Trebuchet MS"/>
              </a:rPr>
              <a:t>MIN</a:t>
            </a:r>
            <a:r>
              <a:rPr sz="1100" b="1" spc="-90" dirty="0">
                <a:solidFill>
                  <a:srgbClr val="D9D9D9"/>
                </a:solidFill>
                <a:latin typeface="Trebuchet MS"/>
                <a:cs typeface="Trebuchet MS"/>
              </a:rPr>
              <a:t> </a:t>
            </a:r>
            <a:r>
              <a:rPr sz="1100" b="1" spc="-70" dirty="0">
                <a:solidFill>
                  <a:srgbClr val="D9D9D9"/>
                </a:solidFill>
                <a:latin typeface="Trebuchet MS"/>
                <a:cs typeface="Trebuchet MS"/>
              </a:rPr>
              <a:t>r</a:t>
            </a:r>
            <a:r>
              <a:rPr sz="1100" b="1" spc="-45" dirty="0">
                <a:solidFill>
                  <a:srgbClr val="D9D9D9"/>
                </a:solidFill>
                <a:latin typeface="Trebuchet MS"/>
                <a:cs typeface="Trebuchet MS"/>
              </a:rPr>
              <a:t>ole</a:t>
            </a:r>
            <a:r>
              <a:rPr sz="1100" b="1" spc="-90" dirty="0">
                <a:solidFill>
                  <a:srgbClr val="D9D9D9"/>
                </a:solidFill>
                <a:latin typeface="Trebuchet MS"/>
                <a:cs typeface="Trebuchet MS"/>
              </a:rPr>
              <a:t> </a:t>
            </a:r>
            <a:r>
              <a:rPr sz="1100" b="1" dirty="0">
                <a:solidFill>
                  <a:srgbClr val="D9D9D9"/>
                </a:solidFill>
                <a:latin typeface="Trebuchet MS"/>
                <a:cs typeface="Trebuchet MS"/>
              </a:rPr>
              <a:t>is  </a:t>
            </a:r>
            <a:r>
              <a:rPr sz="1100" b="1" spc="-15" dirty="0">
                <a:solidFill>
                  <a:srgbClr val="D9D9D9"/>
                </a:solidFill>
                <a:latin typeface="Trebuchet MS"/>
                <a:cs typeface="Trebuchet MS"/>
              </a:rPr>
              <a:t>g</a:t>
            </a:r>
            <a:r>
              <a:rPr sz="1100" b="1" spc="-20" dirty="0">
                <a:solidFill>
                  <a:srgbClr val="D9D9D9"/>
                </a:solidFill>
                <a:latin typeface="Trebuchet MS"/>
                <a:cs typeface="Trebuchet MS"/>
              </a:rPr>
              <a:t>r</a:t>
            </a:r>
            <a:r>
              <a:rPr sz="1100" b="1" spc="-35" dirty="0">
                <a:solidFill>
                  <a:srgbClr val="D9D9D9"/>
                </a:solidFill>
                <a:latin typeface="Trebuchet MS"/>
                <a:cs typeface="Trebuchet MS"/>
              </a:rPr>
              <a:t>ant</a:t>
            </a:r>
            <a:r>
              <a:rPr sz="1100" b="1" spc="-50" dirty="0">
                <a:solidFill>
                  <a:srgbClr val="D9D9D9"/>
                </a:solidFill>
                <a:latin typeface="Trebuchet MS"/>
                <a:cs typeface="Trebuchet MS"/>
              </a:rPr>
              <a:t>ed</a:t>
            </a:r>
            <a:r>
              <a:rPr sz="1100" b="1" spc="-105" dirty="0">
                <a:solidFill>
                  <a:srgbClr val="D9D9D9"/>
                </a:solidFill>
                <a:latin typeface="Trebuchet MS"/>
                <a:cs typeface="Trebuchet MS"/>
              </a:rPr>
              <a:t> </a:t>
            </a:r>
            <a:r>
              <a:rPr sz="1100" b="1" spc="-45" dirty="0">
                <a:solidFill>
                  <a:srgbClr val="D9D9D9"/>
                </a:solidFill>
                <a:latin typeface="Trebuchet MS"/>
                <a:cs typeface="Trebuchet MS"/>
              </a:rPr>
              <a:t>t</a:t>
            </a:r>
            <a:r>
              <a:rPr sz="1100" b="1" spc="-25" dirty="0">
                <a:solidFill>
                  <a:srgbClr val="D9D9D9"/>
                </a:solidFill>
                <a:latin typeface="Trebuchet MS"/>
                <a:cs typeface="Trebuchet MS"/>
              </a:rPr>
              <a:t>o  </a:t>
            </a:r>
            <a:r>
              <a:rPr sz="1100" b="1" spc="-10" dirty="0">
                <a:solidFill>
                  <a:srgbClr val="D9D9D9"/>
                </a:solidFill>
                <a:latin typeface="Trebuchet MS"/>
                <a:cs typeface="Trebuchet MS"/>
              </a:rPr>
              <a:t>SECURITYADMIN</a:t>
            </a:r>
            <a:endParaRPr sz="1100" dirty="0">
              <a:latin typeface="Trebuchet MS"/>
              <a:cs typeface="Trebuchet MS"/>
            </a:endParaRPr>
          </a:p>
          <a:p>
            <a:pPr marL="299085" marR="142240" indent="-287020">
              <a:lnSpc>
                <a:spcPct val="150000"/>
              </a:lnSpc>
              <a:buClr>
                <a:srgbClr val="99D3FF"/>
              </a:buClr>
              <a:buFont typeface="Wingdings"/>
              <a:buChar char=""/>
              <a:tabLst>
                <a:tab pos="299085" algn="l"/>
                <a:tab pos="299720" algn="l"/>
              </a:tabLst>
            </a:pPr>
            <a:r>
              <a:rPr sz="1100" b="1" spc="-45" dirty="0">
                <a:solidFill>
                  <a:srgbClr val="D9D9D9"/>
                </a:solidFill>
                <a:latin typeface="Trebuchet MS"/>
                <a:cs typeface="Trebuchet MS"/>
              </a:rPr>
              <a:t>Can</a:t>
            </a:r>
            <a:r>
              <a:rPr sz="1100" b="1" spc="-90" dirty="0">
                <a:solidFill>
                  <a:srgbClr val="D9D9D9"/>
                </a:solidFill>
                <a:latin typeface="Trebuchet MS"/>
                <a:cs typeface="Trebuchet MS"/>
              </a:rPr>
              <a:t> </a:t>
            </a:r>
            <a:r>
              <a:rPr sz="1100" b="1" spc="-30" dirty="0">
                <a:solidFill>
                  <a:srgbClr val="D9D9D9"/>
                </a:solidFill>
                <a:latin typeface="Trebuchet MS"/>
                <a:cs typeface="Trebuchet MS"/>
              </a:rPr>
              <a:t>m</a:t>
            </a:r>
            <a:r>
              <a:rPr sz="1100" b="1" spc="-25" dirty="0">
                <a:solidFill>
                  <a:srgbClr val="D9D9D9"/>
                </a:solidFill>
                <a:latin typeface="Trebuchet MS"/>
                <a:cs typeface="Trebuchet MS"/>
              </a:rPr>
              <a:t>anage</a:t>
            </a:r>
            <a:r>
              <a:rPr sz="1100" b="1" spc="-105" dirty="0">
                <a:solidFill>
                  <a:srgbClr val="D9D9D9"/>
                </a:solidFill>
                <a:latin typeface="Trebuchet MS"/>
                <a:cs typeface="Trebuchet MS"/>
              </a:rPr>
              <a:t> </a:t>
            </a:r>
            <a:r>
              <a:rPr sz="1100" b="1" dirty="0">
                <a:solidFill>
                  <a:srgbClr val="D9D9D9"/>
                </a:solidFill>
                <a:latin typeface="Trebuchet MS"/>
                <a:cs typeface="Trebuchet MS"/>
              </a:rPr>
              <a:t>u</a:t>
            </a:r>
            <a:r>
              <a:rPr sz="1100" b="1" spc="-5" dirty="0">
                <a:solidFill>
                  <a:srgbClr val="D9D9D9"/>
                </a:solidFill>
                <a:latin typeface="Trebuchet MS"/>
                <a:cs typeface="Trebuchet MS"/>
              </a:rPr>
              <a:t>s</a:t>
            </a:r>
            <a:r>
              <a:rPr sz="1100" b="1" spc="-25" dirty="0">
                <a:solidFill>
                  <a:srgbClr val="D9D9D9"/>
                </a:solidFill>
                <a:latin typeface="Trebuchet MS"/>
                <a:cs typeface="Trebuchet MS"/>
              </a:rPr>
              <a:t>ers  </a:t>
            </a:r>
            <a:r>
              <a:rPr sz="1100" b="1" spc="-35" dirty="0">
                <a:solidFill>
                  <a:srgbClr val="D9D9D9"/>
                </a:solidFill>
                <a:latin typeface="Trebuchet MS"/>
                <a:cs typeface="Trebuchet MS"/>
              </a:rPr>
              <a:t>and</a:t>
            </a:r>
            <a:r>
              <a:rPr sz="1100" b="1" spc="-100" dirty="0">
                <a:solidFill>
                  <a:srgbClr val="D9D9D9"/>
                </a:solidFill>
                <a:latin typeface="Trebuchet MS"/>
                <a:cs typeface="Trebuchet MS"/>
              </a:rPr>
              <a:t> </a:t>
            </a:r>
            <a:r>
              <a:rPr sz="1100" b="1" spc="-30" dirty="0">
                <a:solidFill>
                  <a:srgbClr val="D9D9D9"/>
                </a:solidFill>
                <a:latin typeface="Trebuchet MS"/>
                <a:cs typeface="Trebuchet MS"/>
              </a:rPr>
              <a:t>roles</a:t>
            </a:r>
            <a:endParaRPr sz="1100" dirty="0">
              <a:latin typeface="Trebuchet MS"/>
              <a:cs typeface="Trebuchet MS"/>
            </a:endParaRPr>
          </a:p>
          <a:p>
            <a:pPr marL="299085" marR="5080" indent="-287020">
              <a:lnSpc>
                <a:spcPts val="1989"/>
              </a:lnSpc>
              <a:spcBef>
                <a:spcPts val="95"/>
              </a:spcBef>
              <a:buClr>
                <a:srgbClr val="99D3FF"/>
              </a:buClr>
              <a:buFont typeface="Wingdings"/>
              <a:buChar char=""/>
              <a:tabLst>
                <a:tab pos="299085" algn="l"/>
                <a:tab pos="299720" algn="l"/>
              </a:tabLst>
            </a:pPr>
            <a:r>
              <a:rPr sz="1100" b="1" spc="-45" dirty="0">
                <a:solidFill>
                  <a:srgbClr val="D9D9D9"/>
                </a:solidFill>
                <a:latin typeface="Trebuchet MS"/>
                <a:cs typeface="Trebuchet MS"/>
              </a:rPr>
              <a:t>Can</a:t>
            </a:r>
            <a:r>
              <a:rPr sz="1100" b="1" spc="-90" dirty="0">
                <a:solidFill>
                  <a:srgbClr val="D9D9D9"/>
                </a:solidFill>
                <a:latin typeface="Trebuchet MS"/>
                <a:cs typeface="Trebuchet MS"/>
              </a:rPr>
              <a:t> </a:t>
            </a:r>
            <a:r>
              <a:rPr sz="1100" b="1" spc="-30" dirty="0">
                <a:solidFill>
                  <a:srgbClr val="D9D9D9"/>
                </a:solidFill>
                <a:latin typeface="Trebuchet MS"/>
                <a:cs typeface="Trebuchet MS"/>
              </a:rPr>
              <a:t>m</a:t>
            </a:r>
            <a:r>
              <a:rPr sz="1100" b="1" spc="-25" dirty="0">
                <a:solidFill>
                  <a:srgbClr val="D9D9D9"/>
                </a:solidFill>
                <a:latin typeface="Trebuchet MS"/>
                <a:cs typeface="Trebuchet MS"/>
              </a:rPr>
              <a:t>anage</a:t>
            </a:r>
            <a:r>
              <a:rPr sz="1100" b="1" spc="-105" dirty="0">
                <a:solidFill>
                  <a:srgbClr val="D9D9D9"/>
                </a:solidFill>
                <a:latin typeface="Trebuchet MS"/>
                <a:cs typeface="Trebuchet MS"/>
              </a:rPr>
              <a:t> </a:t>
            </a:r>
            <a:r>
              <a:rPr sz="1100" b="1" spc="-30" dirty="0">
                <a:solidFill>
                  <a:srgbClr val="D9D9D9"/>
                </a:solidFill>
                <a:latin typeface="Trebuchet MS"/>
                <a:cs typeface="Trebuchet MS"/>
              </a:rPr>
              <a:t>any  </a:t>
            </a:r>
            <a:r>
              <a:rPr sz="1100" b="1" spc="-65" dirty="0">
                <a:solidFill>
                  <a:srgbClr val="D9D9D9"/>
                </a:solidFill>
                <a:latin typeface="Trebuchet MS"/>
                <a:cs typeface="Trebuchet MS"/>
              </a:rPr>
              <a:t>object</a:t>
            </a:r>
            <a:r>
              <a:rPr sz="1100" b="1" spc="-95" dirty="0">
                <a:solidFill>
                  <a:srgbClr val="D9D9D9"/>
                </a:solidFill>
                <a:latin typeface="Trebuchet MS"/>
                <a:cs typeface="Trebuchet MS"/>
              </a:rPr>
              <a:t> </a:t>
            </a:r>
            <a:r>
              <a:rPr sz="1100" b="1" spc="-15" dirty="0">
                <a:solidFill>
                  <a:srgbClr val="D9D9D9"/>
                </a:solidFill>
                <a:latin typeface="Trebuchet MS"/>
                <a:cs typeface="Trebuchet MS"/>
              </a:rPr>
              <a:t>g</a:t>
            </a:r>
            <a:r>
              <a:rPr sz="1100" b="1" spc="-20" dirty="0">
                <a:solidFill>
                  <a:srgbClr val="D9D9D9"/>
                </a:solidFill>
                <a:latin typeface="Trebuchet MS"/>
                <a:cs typeface="Trebuchet MS"/>
              </a:rPr>
              <a:t>r</a:t>
            </a:r>
            <a:r>
              <a:rPr sz="1100" b="1" spc="-35" dirty="0">
                <a:solidFill>
                  <a:srgbClr val="D9D9D9"/>
                </a:solidFill>
                <a:latin typeface="Trebuchet MS"/>
                <a:cs typeface="Trebuchet MS"/>
              </a:rPr>
              <a:t>ant</a:t>
            </a:r>
            <a:r>
              <a:rPr sz="1100" b="1" spc="-95" dirty="0">
                <a:solidFill>
                  <a:srgbClr val="D9D9D9"/>
                </a:solidFill>
                <a:latin typeface="Trebuchet MS"/>
                <a:cs typeface="Trebuchet MS"/>
              </a:rPr>
              <a:t> </a:t>
            </a:r>
            <a:r>
              <a:rPr sz="1100" b="1" spc="30" dirty="0" smtClean="0">
                <a:solidFill>
                  <a:srgbClr val="D9D9D9"/>
                </a:solidFill>
                <a:latin typeface="Trebuchet MS"/>
                <a:cs typeface="Trebuchet MS"/>
              </a:rPr>
              <a:t>g</a:t>
            </a:r>
            <a:r>
              <a:rPr sz="1100" b="1" spc="-30" dirty="0" smtClean="0">
                <a:solidFill>
                  <a:srgbClr val="D9D9D9"/>
                </a:solidFill>
                <a:latin typeface="Trebuchet MS"/>
                <a:cs typeface="Trebuchet MS"/>
              </a:rPr>
              <a:t>lobal</a:t>
            </a:r>
            <a:r>
              <a:rPr sz="1100" b="1" spc="-35" dirty="0" smtClean="0">
                <a:solidFill>
                  <a:srgbClr val="D9D9D9"/>
                </a:solidFill>
                <a:latin typeface="Trebuchet MS"/>
                <a:cs typeface="Trebuchet MS"/>
              </a:rPr>
              <a:t>ly</a:t>
            </a:r>
            <a:endParaRPr lang="en-IN" sz="1100" b="1" spc="-35" dirty="0" smtClean="0">
              <a:solidFill>
                <a:srgbClr val="D9D9D9"/>
              </a:solidFill>
              <a:latin typeface="Trebuchet MS"/>
              <a:cs typeface="Trebuchet MS"/>
            </a:endParaRPr>
          </a:p>
          <a:p>
            <a:pPr marL="299085" marR="5080" indent="-287020">
              <a:lnSpc>
                <a:spcPts val="1989"/>
              </a:lnSpc>
              <a:spcBef>
                <a:spcPts val="95"/>
              </a:spcBef>
              <a:buClr>
                <a:srgbClr val="99D3FF"/>
              </a:buClr>
              <a:buFont typeface="Wingdings"/>
              <a:buChar char=""/>
              <a:tabLst>
                <a:tab pos="299085" algn="l"/>
                <a:tab pos="299720" algn="l"/>
              </a:tabLst>
            </a:pPr>
            <a:r>
              <a:rPr lang="en-IN" sz="1100" b="1" spc="-35" dirty="0">
                <a:solidFill>
                  <a:srgbClr val="D9D9D9"/>
                </a:solidFill>
                <a:latin typeface="Trebuchet MS"/>
                <a:cs typeface="Trebuchet MS"/>
              </a:rPr>
              <a:t> </a:t>
            </a:r>
            <a:r>
              <a:rPr lang="en-IN" sz="1100" b="1" spc="-35" dirty="0" smtClean="0">
                <a:solidFill>
                  <a:srgbClr val="D9D9D9"/>
                </a:solidFill>
                <a:latin typeface="Trebuchet MS"/>
                <a:cs typeface="Trebuchet MS"/>
              </a:rPr>
              <a:t>  user creation, Custom Creations and grant command</a:t>
            </a:r>
            <a:endParaRPr sz="1100" dirty="0">
              <a:latin typeface="Trebuchet MS"/>
              <a:cs typeface="Trebuchet MS"/>
            </a:endParaRPr>
          </a:p>
        </p:txBody>
      </p:sp>
      <p:sp>
        <p:nvSpPr>
          <p:cNvPr id="30" name="object 30"/>
          <p:cNvSpPr txBox="1"/>
          <p:nvPr/>
        </p:nvSpPr>
        <p:spPr>
          <a:xfrm>
            <a:off x="3715258" y="2218029"/>
            <a:ext cx="1497965" cy="2308324"/>
          </a:xfrm>
          <a:prstGeom prst="rect">
            <a:avLst/>
          </a:prstGeom>
        </p:spPr>
        <p:txBody>
          <a:bodyPr vert="horz" wrap="square" lIns="0" tIns="12700" rIns="0" bIns="0" rtlCol="0">
            <a:spAutoFit/>
          </a:bodyPr>
          <a:lstStyle/>
          <a:p>
            <a:pPr marL="299085" marR="13335" indent="-287020" algn="just">
              <a:lnSpc>
                <a:spcPct val="150100"/>
              </a:lnSpc>
              <a:spcBef>
                <a:spcPts val="100"/>
              </a:spcBef>
              <a:buClr>
                <a:srgbClr val="99D3FF"/>
              </a:buClr>
              <a:buFont typeface="Wingdings"/>
              <a:buChar char=""/>
              <a:tabLst>
                <a:tab pos="299720" algn="l"/>
              </a:tabLst>
            </a:pPr>
            <a:r>
              <a:rPr sz="1100" b="1" spc="-55" dirty="0">
                <a:solidFill>
                  <a:srgbClr val="D9D9D9"/>
                </a:solidFill>
                <a:latin typeface="Trebuchet MS"/>
                <a:cs typeface="Trebuchet MS"/>
              </a:rPr>
              <a:t>Creat</a:t>
            </a:r>
            <a:r>
              <a:rPr sz="1100" b="1" spc="-70" dirty="0">
                <a:solidFill>
                  <a:srgbClr val="D9D9D9"/>
                </a:solidFill>
                <a:latin typeface="Trebuchet MS"/>
                <a:cs typeface="Trebuchet MS"/>
              </a:rPr>
              <a:t>e</a:t>
            </a:r>
            <a:r>
              <a:rPr sz="1100" b="1" spc="-90" dirty="0">
                <a:solidFill>
                  <a:srgbClr val="D9D9D9"/>
                </a:solidFill>
                <a:latin typeface="Trebuchet MS"/>
                <a:cs typeface="Trebuchet MS"/>
              </a:rPr>
              <a:t> </a:t>
            </a:r>
            <a:r>
              <a:rPr sz="1100" b="1" spc="-35" dirty="0">
                <a:solidFill>
                  <a:srgbClr val="D9D9D9"/>
                </a:solidFill>
                <a:latin typeface="Trebuchet MS"/>
                <a:cs typeface="Trebuchet MS"/>
              </a:rPr>
              <a:t>war</a:t>
            </a:r>
            <a:r>
              <a:rPr sz="1100" b="1" spc="-50" dirty="0">
                <a:solidFill>
                  <a:srgbClr val="D9D9D9"/>
                </a:solidFill>
                <a:latin typeface="Trebuchet MS"/>
                <a:cs typeface="Trebuchet MS"/>
              </a:rPr>
              <a:t>ehou</a:t>
            </a:r>
            <a:r>
              <a:rPr sz="1100" b="1" spc="35" dirty="0">
                <a:solidFill>
                  <a:srgbClr val="D9D9D9"/>
                </a:solidFill>
                <a:latin typeface="Trebuchet MS"/>
                <a:cs typeface="Trebuchet MS"/>
              </a:rPr>
              <a:t>s</a:t>
            </a:r>
            <a:r>
              <a:rPr sz="1100" b="1" spc="-10" dirty="0">
                <a:solidFill>
                  <a:srgbClr val="D9D9D9"/>
                </a:solidFill>
                <a:latin typeface="Trebuchet MS"/>
                <a:cs typeface="Trebuchet MS"/>
              </a:rPr>
              <a:t>es  </a:t>
            </a:r>
            <a:r>
              <a:rPr lang="en-IN" sz="1100" b="1" spc="-10" dirty="0" err="1" smtClean="0">
                <a:solidFill>
                  <a:srgbClr val="D9D9D9"/>
                </a:solidFill>
                <a:latin typeface="Trebuchet MS"/>
                <a:cs typeface="Trebuchet MS"/>
              </a:rPr>
              <a:t>schemas,Virtual</a:t>
            </a:r>
            <a:r>
              <a:rPr lang="en-IN" sz="1100" b="1" spc="-10" dirty="0" smtClean="0">
                <a:solidFill>
                  <a:srgbClr val="D9D9D9"/>
                </a:solidFill>
                <a:latin typeface="Trebuchet MS"/>
                <a:cs typeface="Trebuchet MS"/>
              </a:rPr>
              <a:t> Machines </a:t>
            </a:r>
            <a:r>
              <a:rPr sz="1100" b="1" spc="-35" dirty="0" smtClean="0">
                <a:solidFill>
                  <a:srgbClr val="D9D9D9"/>
                </a:solidFill>
                <a:latin typeface="Trebuchet MS"/>
                <a:cs typeface="Trebuchet MS"/>
              </a:rPr>
              <a:t>and</a:t>
            </a:r>
            <a:r>
              <a:rPr sz="1100" b="1" spc="-100" dirty="0" smtClean="0">
                <a:solidFill>
                  <a:srgbClr val="D9D9D9"/>
                </a:solidFill>
                <a:latin typeface="Trebuchet MS"/>
                <a:cs typeface="Trebuchet MS"/>
              </a:rPr>
              <a:t> </a:t>
            </a:r>
            <a:r>
              <a:rPr sz="1100" b="1" spc="-35" dirty="0">
                <a:solidFill>
                  <a:srgbClr val="D9D9D9"/>
                </a:solidFill>
                <a:latin typeface="Trebuchet MS"/>
                <a:cs typeface="Trebuchet MS"/>
              </a:rPr>
              <a:t>dat</a:t>
            </a:r>
            <a:r>
              <a:rPr sz="1100" b="1" spc="-10" dirty="0">
                <a:solidFill>
                  <a:srgbClr val="D9D9D9"/>
                </a:solidFill>
                <a:latin typeface="Trebuchet MS"/>
                <a:cs typeface="Trebuchet MS"/>
              </a:rPr>
              <a:t>aba</a:t>
            </a:r>
            <a:r>
              <a:rPr sz="1100" b="1" spc="-20" dirty="0">
                <a:solidFill>
                  <a:srgbClr val="D9D9D9"/>
                </a:solidFill>
                <a:latin typeface="Trebuchet MS"/>
                <a:cs typeface="Trebuchet MS"/>
              </a:rPr>
              <a:t>s</a:t>
            </a:r>
            <a:r>
              <a:rPr sz="1100" b="1" spc="-15" dirty="0">
                <a:solidFill>
                  <a:srgbClr val="D9D9D9"/>
                </a:solidFill>
                <a:latin typeface="Trebuchet MS"/>
                <a:cs typeface="Trebuchet MS"/>
              </a:rPr>
              <a:t>es</a:t>
            </a:r>
            <a:r>
              <a:rPr sz="1100" b="1" spc="-95" dirty="0">
                <a:solidFill>
                  <a:srgbClr val="D9D9D9"/>
                </a:solidFill>
                <a:latin typeface="Trebuchet MS"/>
                <a:cs typeface="Trebuchet MS"/>
              </a:rPr>
              <a:t> </a:t>
            </a:r>
            <a:r>
              <a:rPr sz="1100" b="1" spc="-75" dirty="0">
                <a:solidFill>
                  <a:srgbClr val="D9D9D9"/>
                </a:solidFill>
                <a:latin typeface="Trebuchet MS"/>
                <a:cs typeface="Trebuchet MS"/>
              </a:rPr>
              <a:t>(</a:t>
            </a:r>
            <a:r>
              <a:rPr sz="1100" b="1" spc="-30" dirty="0">
                <a:solidFill>
                  <a:srgbClr val="D9D9D9"/>
                </a:solidFill>
                <a:latin typeface="Trebuchet MS"/>
                <a:cs typeface="Trebuchet MS"/>
              </a:rPr>
              <a:t>and  </a:t>
            </a:r>
            <a:r>
              <a:rPr sz="1100" b="1" spc="-45" dirty="0">
                <a:solidFill>
                  <a:srgbClr val="D9D9D9"/>
                </a:solidFill>
                <a:latin typeface="Trebuchet MS"/>
                <a:cs typeface="Trebuchet MS"/>
              </a:rPr>
              <a:t>mo</a:t>
            </a:r>
            <a:r>
              <a:rPr sz="1100" b="1" spc="-35" dirty="0">
                <a:solidFill>
                  <a:srgbClr val="D9D9D9"/>
                </a:solidFill>
                <a:latin typeface="Trebuchet MS"/>
                <a:cs typeface="Trebuchet MS"/>
              </a:rPr>
              <a:t>r</a:t>
            </a:r>
            <a:r>
              <a:rPr sz="1100" b="1" spc="-70" dirty="0">
                <a:solidFill>
                  <a:srgbClr val="D9D9D9"/>
                </a:solidFill>
                <a:latin typeface="Trebuchet MS"/>
                <a:cs typeface="Trebuchet MS"/>
              </a:rPr>
              <a:t>e</a:t>
            </a:r>
            <a:r>
              <a:rPr sz="1100" b="1" spc="-90" dirty="0">
                <a:solidFill>
                  <a:srgbClr val="D9D9D9"/>
                </a:solidFill>
                <a:latin typeface="Trebuchet MS"/>
                <a:cs typeface="Trebuchet MS"/>
              </a:rPr>
              <a:t> </a:t>
            </a:r>
            <a:r>
              <a:rPr sz="1100" b="1" spc="-65" dirty="0">
                <a:solidFill>
                  <a:srgbClr val="D9D9D9"/>
                </a:solidFill>
                <a:latin typeface="Trebuchet MS"/>
                <a:cs typeface="Trebuchet MS"/>
              </a:rPr>
              <a:t>objec</a:t>
            </a:r>
            <a:r>
              <a:rPr sz="1100" b="1" spc="-60" dirty="0">
                <a:solidFill>
                  <a:srgbClr val="D9D9D9"/>
                </a:solidFill>
                <a:latin typeface="Trebuchet MS"/>
                <a:cs typeface="Trebuchet MS"/>
              </a:rPr>
              <a:t>t</a:t>
            </a:r>
            <a:r>
              <a:rPr sz="1100" b="1" spc="35" dirty="0">
                <a:solidFill>
                  <a:srgbClr val="D9D9D9"/>
                </a:solidFill>
                <a:latin typeface="Trebuchet MS"/>
                <a:cs typeface="Trebuchet MS"/>
              </a:rPr>
              <a:t>s</a:t>
            </a:r>
            <a:r>
              <a:rPr sz="1100" b="1" spc="-65" dirty="0">
                <a:solidFill>
                  <a:srgbClr val="D9D9D9"/>
                </a:solidFill>
                <a:latin typeface="Trebuchet MS"/>
                <a:cs typeface="Trebuchet MS"/>
              </a:rPr>
              <a:t>)</a:t>
            </a:r>
            <a:endParaRPr sz="1100" dirty="0">
              <a:latin typeface="Trebuchet MS"/>
              <a:cs typeface="Trebuchet MS"/>
            </a:endParaRPr>
          </a:p>
          <a:p>
            <a:pPr marL="299085" marR="5080" indent="-287020" algn="just">
              <a:lnSpc>
                <a:spcPct val="150000"/>
              </a:lnSpc>
              <a:buClr>
                <a:srgbClr val="99D3FF"/>
              </a:buClr>
              <a:buFont typeface="Wingdings"/>
              <a:buChar char=""/>
              <a:tabLst>
                <a:tab pos="299720" algn="l"/>
              </a:tabLst>
            </a:pPr>
            <a:r>
              <a:rPr sz="1100" b="1" spc="-35" dirty="0">
                <a:solidFill>
                  <a:srgbClr val="D9D9D9"/>
                </a:solidFill>
                <a:latin typeface="Trebuchet MS"/>
                <a:cs typeface="Trebuchet MS"/>
              </a:rPr>
              <a:t>Recom</a:t>
            </a:r>
            <a:r>
              <a:rPr sz="1100" b="1" spc="-50" dirty="0">
                <a:solidFill>
                  <a:srgbClr val="D9D9D9"/>
                </a:solidFill>
                <a:latin typeface="Trebuchet MS"/>
                <a:cs typeface="Trebuchet MS"/>
              </a:rPr>
              <a:t>men</a:t>
            </a:r>
            <a:r>
              <a:rPr sz="1100" b="1" spc="-45" dirty="0">
                <a:solidFill>
                  <a:srgbClr val="D9D9D9"/>
                </a:solidFill>
                <a:latin typeface="Trebuchet MS"/>
                <a:cs typeface="Trebuchet MS"/>
              </a:rPr>
              <a:t>d</a:t>
            </a:r>
            <a:r>
              <a:rPr sz="1100" b="1" spc="-55" dirty="0">
                <a:solidFill>
                  <a:srgbClr val="D9D9D9"/>
                </a:solidFill>
                <a:latin typeface="Trebuchet MS"/>
                <a:cs typeface="Trebuchet MS"/>
              </a:rPr>
              <a:t>ed</a:t>
            </a:r>
            <a:r>
              <a:rPr sz="1100" b="1" spc="-125" dirty="0">
                <a:solidFill>
                  <a:srgbClr val="D9D9D9"/>
                </a:solidFill>
                <a:latin typeface="Trebuchet MS"/>
                <a:cs typeface="Trebuchet MS"/>
              </a:rPr>
              <a:t> </a:t>
            </a:r>
            <a:r>
              <a:rPr sz="1100" b="1" spc="-45" dirty="0">
                <a:solidFill>
                  <a:srgbClr val="D9D9D9"/>
                </a:solidFill>
                <a:latin typeface="Trebuchet MS"/>
                <a:cs typeface="Trebuchet MS"/>
              </a:rPr>
              <a:t>t</a:t>
            </a:r>
            <a:r>
              <a:rPr sz="1100" b="1" spc="-30" dirty="0">
                <a:solidFill>
                  <a:srgbClr val="D9D9D9"/>
                </a:solidFill>
                <a:latin typeface="Trebuchet MS"/>
                <a:cs typeface="Trebuchet MS"/>
              </a:rPr>
              <a:t>hat  </a:t>
            </a:r>
            <a:r>
              <a:rPr sz="1100" b="1" spc="-25" dirty="0">
                <a:solidFill>
                  <a:srgbClr val="D9D9D9"/>
                </a:solidFill>
                <a:latin typeface="Trebuchet MS"/>
                <a:cs typeface="Trebuchet MS"/>
              </a:rPr>
              <a:t>all</a:t>
            </a:r>
            <a:r>
              <a:rPr sz="1100" b="1" spc="-90" dirty="0">
                <a:solidFill>
                  <a:srgbClr val="D9D9D9"/>
                </a:solidFill>
                <a:latin typeface="Trebuchet MS"/>
                <a:cs typeface="Trebuchet MS"/>
              </a:rPr>
              <a:t> </a:t>
            </a:r>
            <a:r>
              <a:rPr sz="1100" b="1" spc="-25" dirty="0">
                <a:solidFill>
                  <a:srgbClr val="D9D9D9"/>
                </a:solidFill>
                <a:latin typeface="Trebuchet MS"/>
                <a:cs typeface="Trebuchet MS"/>
              </a:rPr>
              <a:t>cu</a:t>
            </a:r>
            <a:r>
              <a:rPr sz="1100" b="1" spc="-30" dirty="0">
                <a:solidFill>
                  <a:srgbClr val="D9D9D9"/>
                </a:solidFill>
                <a:latin typeface="Trebuchet MS"/>
                <a:cs typeface="Trebuchet MS"/>
              </a:rPr>
              <a:t>s</a:t>
            </a:r>
            <a:r>
              <a:rPr sz="1100" b="1" spc="-45" dirty="0">
                <a:solidFill>
                  <a:srgbClr val="D9D9D9"/>
                </a:solidFill>
                <a:latin typeface="Trebuchet MS"/>
                <a:cs typeface="Trebuchet MS"/>
              </a:rPr>
              <a:t>t</a:t>
            </a:r>
            <a:r>
              <a:rPr sz="1100" b="1" spc="-30" dirty="0">
                <a:solidFill>
                  <a:srgbClr val="D9D9D9"/>
                </a:solidFill>
                <a:latin typeface="Trebuchet MS"/>
                <a:cs typeface="Trebuchet MS"/>
              </a:rPr>
              <a:t>om</a:t>
            </a:r>
            <a:r>
              <a:rPr sz="1100" b="1" spc="-95" dirty="0">
                <a:solidFill>
                  <a:srgbClr val="D9D9D9"/>
                </a:solidFill>
                <a:latin typeface="Trebuchet MS"/>
                <a:cs typeface="Trebuchet MS"/>
              </a:rPr>
              <a:t> </a:t>
            </a:r>
            <a:r>
              <a:rPr sz="1100" b="1" spc="-30" dirty="0">
                <a:solidFill>
                  <a:srgbClr val="D9D9D9"/>
                </a:solidFill>
                <a:latin typeface="Trebuchet MS"/>
                <a:cs typeface="Trebuchet MS"/>
              </a:rPr>
              <a:t>roles</a:t>
            </a:r>
            <a:r>
              <a:rPr sz="1100" b="1" spc="-90" dirty="0">
                <a:solidFill>
                  <a:srgbClr val="D9D9D9"/>
                </a:solidFill>
                <a:latin typeface="Trebuchet MS"/>
                <a:cs typeface="Trebuchet MS"/>
              </a:rPr>
              <a:t> </a:t>
            </a:r>
            <a:r>
              <a:rPr sz="1100" b="1" spc="-55" dirty="0">
                <a:solidFill>
                  <a:srgbClr val="D9D9D9"/>
                </a:solidFill>
                <a:latin typeface="Trebuchet MS"/>
                <a:cs typeface="Trebuchet MS"/>
              </a:rPr>
              <a:t>are</a:t>
            </a:r>
            <a:endParaRPr sz="1100" dirty="0">
              <a:latin typeface="Trebuchet MS"/>
              <a:cs typeface="Trebuchet MS"/>
            </a:endParaRPr>
          </a:p>
          <a:p>
            <a:pPr marL="299085">
              <a:lnSpc>
                <a:spcPct val="100000"/>
              </a:lnSpc>
              <a:spcBef>
                <a:spcPts val="670"/>
              </a:spcBef>
            </a:pPr>
            <a:r>
              <a:rPr lang="en-IN" sz="1100" b="1" spc="-15" dirty="0" smtClean="0">
                <a:solidFill>
                  <a:srgbClr val="D9D9D9"/>
                </a:solidFill>
                <a:latin typeface="Trebuchet MS"/>
                <a:cs typeface="Trebuchet MS"/>
              </a:rPr>
              <a:t>A</a:t>
            </a:r>
            <a:r>
              <a:rPr sz="1100" b="1" spc="-15" dirty="0" err="1" smtClean="0">
                <a:solidFill>
                  <a:srgbClr val="D9D9D9"/>
                </a:solidFill>
                <a:latin typeface="Trebuchet MS"/>
                <a:cs typeface="Trebuchet MS"/>
              </a:rPr>
              <a:t>ssigned</a:t>
            </a:r>
            <a:endParaRPr lang="en-IN" sz="1100" b="1" spc="-15" dirty="0" smtClean="0">
              <a:solidFill>
                <a:srgbClr val="D9D9D9"/>
              </a:solidFill>
              <a:latin typeface="Trebuchet MS"/>
              <a:cs typeface="Trebuchet MS"/>
            </a:endParaRPr>
          </a:p>
          <a:p>
            <a:pPr marL="299085">
              <a:lnSpc>
                <a:spcPct val="100000"/>
              </a:lnSpc>
              <a:spcBef>
                <a:spcPts val="670"/>
              </a:spcBef>
            </a:pPr>
            <a:endParaRPr sz="1100" dirty="0">
              <a:latin typeface="Trebuchet MS"/>
              <a:cs typeface="Trebuchet MS"/>
            </a:endParaRPr>
          </a:p>
        </p:txBody>
      </p:sp>
      <p:sp>
        <p:nvSpPr>
          <p:cNvPr id="31" name="object 31"/>
          <p:cNvSpPr txBox="1"/>
          <p:nvPr/>
        </p:nvSpPr>
        <p:spPr>
          <a:xfrm>
            <a:off x="5337428" y="2188565"/>
            <a:ext cx="1569085" cy="1284605"/>
          </a:xfrm>
          <a:prstGeom prst="rect">
            <a:avLst/>
          </a:prstGeom>
        </p:spPr>
        <p:txBody>
          <a:bodyPr vert="horz" wrap="square" lIns="0" tIns="12700" rIns="0" bIns="0" rtlCol="0">
            <a:spAutoFit/>
          </a:bodyPr>
          <a:lstStyle/>
          <a:p>
            <a:pPr marL="299085" marR="168910" indent="-287020">
              <a:lnSpc>
                <a:spcPct val="150000"/>
              </a:lnSpc>
              <a:spcBef>
                <a:spcPts val="100"/>
              </a:spcBef>
              <a:buClr>
                <a:srgbClr val="99D3FF"/>
              </a:buClr>
              <a:buFont typeface="Wingdings"/>
              <a:buChar char=""/>
              <a:tabLst>
                <a:tab pos="299085" algn="l"/>
                <a:tab pos="299720" algn="l"/>
              </a:tabLst>
            </a:pPr>
            <a:r>
              <a:rPr sz="1100" b="1" spc="-5" dirty="0">
                <a:solidFill>
                  <a:srgbClr val="D9D9D9"/>
                </a:solidFill>
                <a:latin typeface="Trebuchet MS"/>
                <a:cs typeface="Trebuchet MS"/>
              </a:rPr>
              <a:t>D</a:t>
            </a:r>
            <a:r>
              <a:rPr sz="1100" b="1" spc="-55" dirty="0">
                <a:solidFill>
                  <a:srgbClr val="D9D9D9"/>
                </a:solidFill>
                <a:latin typeface="Trebuchet MS"/>
                <a:cs typeface="Trebuchet MS"/>
              </a:rPr>
              <a:t>e</a:t>
            </a:r>
            <a:r>
              <a:rPr sz="1100" b="1" spc="-50" dirty="0">
                <a:solidFill>
                  <a:srgbClr val="D9D9D9"/>
                </a:solidFill>
                <a:latin typeface="Trebuchet MS"/>
                <a:cs typeface="Trebuchet MS"/>
              </a:rPr>
              <a:t>dicated</a:t>
            </a:r>
            <a:r>
              <a:rPr sz="1100" b="1" spc="-125" dirty="0">
                <a:solidFill>
                  <a:srgbClr val="D9D9D9"/>
                </a:solidFill>
                <a:latin typeface="Trebuchet MS"/>
                <a:cs typeface="Trebuchet MS"/>
              </a:rPr>
              <a:t> </a:t>
            </a:r>
            <a:r>
              <a:rPr sz="1100" b="1" spc="-45" dirty="0">
                <a:solidFill>
                  <a:srgbClr val="D9D9D9"/>
                </a:solidFill>
                <a:latin typeface="Trebuchet MS"/>
                <a:cs typeface="Trebuchet MS"/>
              </a:rPr>
              <a:t>t</a:t>
            </a:r>
            <a:r>
              <a:rPr sz="1100" b="1" spc="-40" dirty="0">
                <a:solidFill>
                  <a:srgbClr val="D9D9D9"/>
                </a:solidFill>
                <a:latin typeface="Trebuchet MS"/>
                <a:cs typeface="Trebuchet MS"/>
              </a:rPr>
              <a:t>o</a:t>
            </a:r>
            <a:r>
              <a:rPr sz="1100" b="1" spc="-90" dirty="0">
                <a:solidFill>
                  <a:srgbClr val="D9D9D9"/>
                </a:solidFill>
                <a:latin typeface="Trebuchet MS"/>
                <a:cs typeface="Trebuchet MS"/>
              </a:rPr>
              <a:t> </a:t>
            </a:r>
            <a:r>
              <a:rPr sz="1100" b="1" dirty="0">
                <a:solidFill>
                  <a:srgbClr val="D9D9D9"/>
                </a:solidFill>
                <a:latin typeface="Trebuchet MS"/>
                <a:cs typeface="Trebuchet MS"/>
              </a:rPr>
              <a:t>u</a:t>
            </a:r>
            <a:r>
              <a:rPr sz="1100" b="1" spc="-10" dirty="0">
                <a:solidFill>
                  <a:srgbClr val="D9D9D9"/>
                </a:solidFill>
                <a:latin typeface="Trebuchet MS"/>
                <a:cs typeface="Trebuchet MS"/>
              </a:rPr>
              <a:t>s</a:t>
            </a:r>
            <a:r>
              <a:rPr sz="1100" b="1" spc="-55" dirty="0">
                <a:solidFill>
                  <a:srgbClr val="D9D9D9"/>
                </a:solidFill>
                <a:latin typeface="Trebuchet MS"/>
                <a:cs typeface="Trebuchet MS"/>
              </a:rPr>
              <a:t>er  </a:t>
            </a:r>
            <a:r>
              <a:rPr sz="1100" b="1" spc="-35" dirty="0">
                <a:solidFill>
                  <a:srgbClr val="D9D9D9"/>
                </a:solidFill>
                <a:latin typeface="Trebuchet MS"/>
                <a:cs typeface="Trebuchet MS"/>
              </a:rPr>
              <a:t>and</a:t>
            </a:r>
            <a:r>
              <a:rPr sz="1100" b="1" spc="-100" dirty="0">
                <a:solidFill>
                  <a:srgbClr val="D9D9D9"/>
                </a:solidFill>
                <a:latin typeface="Trebuchet MS"/>
                <a:cs typeface="Trebuchet MS"/>
              </a:rPr>
              <a:t> </a:t>
            </a:r>
            <a:r>
              <a:rPr sz="1100" b="1" spc="-45" dirty="0">
                <a:solidFill>
                  <a:srgbClr val="D9D9D9"/>
                </a:solidFill>
                <a:latin typeface="Trebuchet MS"/>
                <a:cs typeface="Trebuchet MS"/>
              </a:rPr>
              <a:t>role  </a:t>
            </a:r>
            <a:r>
              <a:rPr sz="1100" b="1" spc="-25" dirty="0">
                <a:solidFill>
                  <a:srgbClr val="D9D9D9"/>
                </a:solidFill>
                <a:latin typeface="Trebuchet MS"/>
                <a:cs typeface="Trebuchet MS"/>
              </a:rPr>
              <a:t>manage</a:t>
            </a:r>
            <a:r>
              <a:rPr sz="1100" b="1" spc="-35" dirty="0">
                <a:solidFill>
                  <a:srgbClr val="D9D9D9"/>
                </a:solidFill>
                <a:latin typeface="Trebuchet MS"/>
                <a:cs typeface="Trebuchet MS"/>
              </a:rPr>
              <a:t>m</a:t>
            </a:r>
            <a:r>
              <a:rPr sz="1100" b="1" spc="-50" dirty="0">
                <a:solidFill>
                  <a:srgbClr val="D9D9D9"/>
                </a:solidFill>
                <a:latin typeface="Trebuchet MS"/>
                <a:cs typeface="Trebuchet MS"/>
              </a:rPr>
              <a:t>ent</a:t>
            </a:r>
            <a:r>
              <a:rPr sz="1100" b="1" spc="-95" dirty="0">
                <a:solidFill>
                  <a:srgbClr val="D9D9D9"/>
                </a:solidFill>
                <a:latin typeface="Trebuchet MS"/>
                <a:cs typeface="Trebuchet MS"/>
              </a:rPr>
              <a:t> </a:t>
            </a:r>
            <a:r>
              <a:rPr sz="1100" b="1" spc="-35" dirty="0">
                <a:solidFill>
                  <a:srgbClr val="D9D9D9"/>
                </a:solidFill>
                <a:latin typeface="Trebuchet MS"/>
                <a:cs typeface="Trebuchet MS"/>
              </a:rPr>
              <a:t>only</a:t>
            </a:r>
            <a:endParaRPr sz="1100">
              <a:latin typeface="Trebuchet MS"/>
              <a:cs typeface="Trebuchet MS"/>
            </a:endParaRPr>
          </a:p>
          <a:p>
            <a:pPr marL="299085" indent="-287020">
              <a:lnSpc>
                <a:spcPct val="100000"/>
              </a:lnSpc>
              <a:spcBef>
                <a:spcPts val="660"/>
              </a:spcBef>
              <a:buClr>
                <a:srgbClr val="99D3FF"/>
              </a:buClr>
              <a:buFont typeface="Wingdings"/>
              <a:buChar char=""/>
              <a:tabLst>
                <a:tab pos="299085" algn="l"/>
                <a:tab pos="299720" algn="l"/>
              </a:tabLst>
            </a:pPr>
            <a:r>
              <a:rPr sz="1100" b="1" spc="-45" dirty="0">
                <a:solidFill>
                  <a:srgbClr val="D9D9D9"/>
                </a:solidFill>
                <a:latin typeface="Trebuchet MS"/>
                <a:cs typeface="Trebuchet MS"/>
              </a:rPr>
              <a:t>Can</a:t>
            </a:r>
            <a:r>
              <a:rPr sz="1100" b="1" spc="-95" dirty="0">
                <a:solidFill>
                  <a:srgbClr val="D9D9D9"/>
                </a:solidFill>
                <a:latin typeface="Trebuchet MS"/>
                <a:cs typeface="Trebuchet MS"/>
              </a:rPr>
              <a:t> </a:t>
            </a:r>
            <a:r>
              <a:rPr sz="1100" b="1" spc="-70" dirty="0">
                <a:solidFill>
                  <a:srgbClr val="D9D9D9"/>
                </a:solidFill>
                <a:latin typeface="Trebuchet MS"/>
                <a:cs typeface="Trebuchet MS"/>
              </a:rPr>
              <a:t>cr</a:t>
            </a:r>
            <a:r>
              <a:rPr sz="1100" b="1" spc="-45" dirty="0">
                <a:solidFill>
                  <a:srgbClr val="D9D9D9"/>
                </a:solidFill>
                <a:latin typeface="Trebuchet MS"/>
                <a:cs typeface="Trebuchet MS"/>
              </a:rPr>
              <a:t>eat</a:t>
            </a:r>
            <a:r>
              <a:rPr sz="1100" b="1" spc="-70" dirty="0">
                <a:solidFill>
                  <a:srgbClr val="D9D9D9"/>
                </a:solidFill>
                <a:latin typeface="Trebuchet MS"/>
                <a:cs typeface="Trebuchet MS"/>
              </a:rPr>
              <a:t>e</a:t>
            </a:r>
            <a:r>
              <a:rPr sz="1100" b="1" spc="-105" dirty="0">
                <a:solidFill>
                  <a:srgbClr val="D9D9D9"/>
                </a:solidFill>
                <a:latin typeface="Trebuchet MS"/>
                <a:cs typeface="Trebuchet MS"/>
              </a:rPr>
              <a:t> </a:t>
            </a:r>
            <a:r>
              <a:rPr sz="1100" b="1" spc="5" dirty="0">
                <a:solidFill>
                  <a:srgbClr val="D9D9D9"/>
                </a:solidFill>
                <a:latin typeface="Trebuchet MS"/>
                <a:cs typeface="Trebuchet MS"/>
              </a:rPr>
              <a:t>u</a:t>
            </a:r>
            <a:r>
              <a:rPr sz="1100" b="1" spc="-10" dirty="0">
                <a:solidFill>
                  <a:srgbClr val="D9D9D9"/>
                </a:solidFill>
                <a:latin typeface="Trebuchet MS"/>
                <a:cs typeface="Trebuchet MS"/>
              </a:rPr>
              <a:t>s</a:t>
            </a:r>
            <a:r>
              <a:rPr sz="1100" b="1" spc="-75" dirty="0">
                <a:solidFill>
                  <a:srgbClr val="D9D9D9"/>
                </a:solidFill>
                <a:latin typeface="Trebuchet MS"/>
                <a:cs typeface="Trebuchet MS"/>
              </a:rPr>
              <a:t>e</a:t>
            </a:r>
            <a:r>
              <a:rPr sz="1100" b="1" spc="-60" dirty="0">
                <a:solidFill>
                  <a:srgbClr val="D9D9D9"/>
                </a:solidFill>
                <a:latin typeface="Trebuchet MS"/>
                <a:cs typeface="Trebuchet MS"/>
              </a:rPr>
              <a:t>r</a:t>
            </a:r>
            <a:r>
              <a:rPr sz="1100" b="1" spc="45" dirty="0">
                <a:solidFill>
                  <a:srgbClr val="D9D9D9"/>
                </a:solidFill>
                <a:latin typeface="Trebuchet MS"/>
                <a:cs typeface="Trebuchet MS"/>
              </a:rPr>
              <a:t>s</a:t>
            </a:r>
            <a:r>
              <a:rPr sz="1100" b="1" spc="-75" dirty="0">
                <a:solidFill>
                  <a:srgbClr val="D9D9D9"/>
                </a:solidFill>
                <a:latin typeface="Trebuchet MS"/>
                <a:cs typeface="Trebuchet MS"/>
              </a:rPr>
              <a:t> </a:t>
            </a:r>
            <a:r>
              <a:rPr sz="1100" b="1" spc="-30" dirty="0">
                <a:solidFill>
                  <a:srgbClr val="D9D9D9"/>
                </a:solidFill>
                <a:latin typeface="Trebuchet MS"/>
                <a:cs typeface="Trebuchet MS"/>
              </a:rPr>
              <a:t>and</a:t>
            </a:r>
            <a:endParaRPr sz="1100">
              <a:latin typeface="Trebuchet MS"/>
              <a:cs typeface="Trebuchet MS"/>
            </a:endParaRPr>
          </a:p>
          <a:p>
            <a:pPr marL="299085">
              <a:lnSpc>
                <a:spcPct val="100000"/>
              </a:lnSpc>
              <a:spcBef>
                <a:spcPts val="670"/>
              </a:spcBef>
            </a:pPr>
            <a:r>
              <a:rPr sz="1100" b="1" spc="-30" dirty="0">
                <a:solidFill>
                  <a:srgbClr val="D9D9D9"/>
                </a:solidFill>
                <a:latin typeface="Trebuchet MS"/>
                <a:cs typeface="Trebuchet MS"/>
              </a:rPr>
              <a:t>roles</a:t>
            </a:r>
            <a:endParaRPr sz="1100">
              <a:latin typeface="Trebuchet MS"/>
              <a:cs typeface="Trebuchet MS"/>
            </a:endParaRPr>
          </a:p>
        </p:txBody>
      </p:sp>
      <p:sp>
        <p:nvSpPr>
          <p:cNvPr id="32" name="object 32"/>
          <p:cNvSpPr txBox="1"/>
          <p:nvPr/>
        </p:nvSpPr>
        <p:spPr>
          <a:xfrm>
            <a:off x="6974205" y="2206853"/>
            <a:ext cx="1525905" cy="2037714"/>
          </a:xfrm>
          <a:prstGeom prst="rect">
            <a:avLst/>
          </a:prstGeom>
        </p:spPr>
        <p:txBody>
          <a:bodyPr vert="horz" wrap="square" lIns="0" tIns="12700" rIns="0" bIns="0" rtlCol="0">
            <a:spAutoFit/>
          </a:bodyPr>
          <a:lstStyle/>
          <a:p>
            <a:pPr marL="299085" marR="220979" indent="-287020">
              <a:lnSpc>
                <a:spcPct val="150000"/>
              </a:lnSpc>
              <a:spcBef>
                <a:spcPts val="100"/>
              </a:spcBef>
              <a:buClr>
                <a:srgbClr val="99D3FF"/>
              </a:buClr>
              <a:buFont typeface="Wingdings"/>
              <a:buChar char=""/>
              <a:tabLst>
                <a:tab pos="299085" algn="l"/>
                <a:tab pos="299720" algn="l"/>
              </a:tabLst>
            </a:pPr>
            <a:r>
              <a:rPr sz="1100" b="1" spc="-35" dirty="0">
                <a:solidFill>
                  <a:srgbClr val="D9D9D9"/>
                </a:solidFill>
                <a:latin typeface="Trebuchet MS"/>
                <a:cs typeface="Trebuchet MS"/>
              </a:rPr>
              <a:t>Automatically </a:t>
            </a:r>
            <a:r>
              <a:rPr sz="1100" b="1" spc="-30" dirty="0">
                <a:solidFill>
                  <a:srgbClr val="D9D9D9"/>
                </a:solidFill>
                <a:latin typeface="Trebuchet MS"/>
                <a:cs typeface="Trebuchet MS"/>
              </a:rPr>
              <a:t> </a:t>
            </a:r>
            <a:r>
              <a:rPr sz="1100" b="1" spc="-25" dirty="0">
                <a:solidFill>
                  <a:srgbClr val="D9D9D9"/>
                </a:solidFill>
                <a:latin typeface="Trebuchet MS"/>
                <a:cs typeface="Trebuchet MS"/>
              </a:rPr>
              <a:t>gran</a:t>
            </a:r>
            <a:r>
              <a:rPr sz="1100" b="1" spc="-45" dirty="0">
                <a:solidFill>
                  <a:srgbClr val="D9D9D9"/>
                </a:solidFill>
                <a:latin typeface="Trebuchet MS"/>
                <a:cs typeface="Trebuchet MS"/>
              </a:rPr>
              <a:t>t</a:t>
            </a:r>
            <a:r>
              <a:rPr sz="1100" b="1" spc="-70" dirty="0">
                <a:solidFill>
                  <a:srgbClr val="D9D9D9"/>
                </a:solidFill>
                <a:latin typeface="Trebuchet MS"/>
                <a:cs typeface="Trebuchet MS"/>
              </a:rPr>
              <a:t>e</a:t>
            </a:r>
            <a:r>
              <a:rPr sz="1100" b="1" spc="-35" dirty="0">
                <a:solidFill>
                  <a:srgbClr val="D9D9D9"/>
                </a:solidFill>
                <a:latin typeface="Trebuchet MS"/>
                <a:cs typeface="Trebuchet MS"/>
              </a:rPr>
              <a:t>d</a:t>
            </a:r>
            <a:r>
              <a:rPr sz="1100" b="1" spc="-100" dirty="0">
                <a:solidFill>
                  <a:srgbClr val="D9D9D9"/>
                </a:solidFill>
                <a:latin typeface="Trebuchet MS"/>
                <a:cs typeface="Trebuchet MS"/>
              </a:rPr>
              <a:t> </a:t>
            </a:r>
            <a:r>
              <a:rPr sz="1100" b="1" spc="-45" dirty="0">
                <a:solidFill>
                  <a:srgbClr val="D9D9D9"/>
                </a:solidFill>
                <a:latin typeface="Trebuchet MS"/>
                <a:cs typeface="Trebuchet MS"/>
              </a:rPr>
              <a:t>t</a:t>
            </a:r>
            <a:r>
              <a:rPr sz="1100" b="1" spc="-40" dirty="0">
                <a:solidFill>
                  <a:srgbClr val="D9D9D9"/>
                </a:solidFill>
                <a:latin typeface="Trebuchet MS"/>
                <a:cs typeface="Trebuchet MS"/>
              </a:rPr>
              <a:t>o</a:t>
            </a:r>
            <a:r>
              <a:rPr sz="1100" b="1" spc="-90" dirty="0">
                <a:solidFill>
                  <a:srgbClr val="D9D9D9"/>
                </a:solidFill>
                <a:latin typeface="Trebuchet MS"/>
                <a:cs typeface="Trebuchet MS"/>
              </a:rPr>
              <a:t> </a:t>
            </a:r>
            <a:r>
              <a:rPr sz="1100" b="1" spc="-70" dirty="0">
                <a:solidFill>
                  <a:srgbClr val="D9D9D9"/>
                </a:solidFill>
                <a:latin typeface="Trebuchet MS"/>
                <a:cs typeface="Trebuchet MS"/>
              </a:rPr>
              <a:t>e</a:t>
            </a:r>
            <a:r>
              <a:rPr sz="1100" b="1" spc="-35" dirty="0">
                <a:solidFill>
                  <a:srgbClr val="D9D9D9"/>
                </a:solidFill>
                <a:latin typeface="Trebuchet MS"/>
                <a:cs typeface="Trebuchet MS"/>
              </a:rPr>
              <a:t>v</a:t>
            </a:r>
            <a:r>
              <a:rPr sz="1100" b="1" spc="-70" dirty="0">
                <a:solidFill>
                  <a:srgbClr val="D9D9D9"/>
                </a:solidFill>
                <a:latin typeface="Trebuchet MS"/>
                <a:cs typeface="Trebuchet MS"/>
              </a:rPr>
              <a:t>e</a:t>
            </a:r>
            <a:r>
              <a:rPr sz="1100" b="1" spc="-40" dirty="0">
                <a:solidFill>
                  <a:srgbClr val="D9D9D9"/>
                </a:solidFill>
                <a:latin typeface="Trebuchet MS"/>
                <a:cs typeface="Trebuchet MS"/>
              </a:rPr>
              <a:t>ry  </a:t>
            </a:r>
            <a:r>
              <a:rPr sz="1100" b="1" spc="-30" dirty="0">
                <a:solidFill>
                  <a:srgbClr val="D9D9D9"/>
                </a:solidFill>
                <a:latin typeface="Trebuchet MS"/>
                <a:cs typeface="Trebuchet MS"/>
              </a:rPr>
              <a:t>user</a:t>
            </a:r>
            <a:endParaRPr sz="1100">
              <a:latin typeface="Trebuchet MS"/>
              <a:cs typeface="Trebuchet MS"/>
            </a:endParaRPr>
          </a:p>
          <a:p>
            <a:pPr marL="299085" marR="5080" indent="-287020">
              <a:lnSpc>
                <a:spcPct val="150100"/>
              </a:lnSpc>
              <a:buClr>
                <a:srgbClr val="99D3FF"/>
              </a:buClr>
              <a:buFont typeface="Wingdings"/>
              <a:buChar char=""/>
              <a:tabLst>
                <a:tab pos="299085" algn="l"/>
                <a:tab pos="299720" algn="l"/>
              </a:tabLst>
            </a:pPr>
            <a:r>
              <a:rPr sz="1100" b="1" spc="-50" dirty="0">
                <a:solidFill>
                  <a:srgbClr val="D9D9D9"/>
                </a:solidFill>
                <a:latin typeface="Trebuchet MS"/>
                <a:cs typeface="Trebuchet MS"/>
              </a:rPr>
              <a:t>Ca</a:t>
            </a:r>
            <a:r>
              <a:rPr sz="1100" b="1" spc="-40" dirty="0">
                <a:solidFill>
                  <a:srgbClr val="D9D9D9"/>
                </a:solidFill>
                <a:latin typeface="Trebuchet MS"/>
                <a:cs typeface="Trebuchet MS"/>
              </a:rPr>
              <a:t>n</a:t>
            </a:r>
            <a:r>
              <a:rPr sz="1100" b="1" spc="-90" dirty="0">
                <a:solidFill>
                  <a:srgbClr val="D9D9D9"/>
                </a:solidFill>
                <a:latin typeface="Trebuchet MS"/>
                <a:cs typeface="Trebuchet MS"/>
              </a:rPr>
              <a:t> </a:t>
            </a:r>
            <a:r>
              <a:rPr sz="1100" b="1" spc="-75" dirty="0">
                <a:solidFill>
                  <a:srgbClr val="D9D9D9"/>
                </a:solidFill>
                <a:latin typeface="Trebuchet MS"/>
                <a:cs typeface="Trebuchet MS"/>
              </a:rPr>
              <a:t>c</a:t>
            </a:r>
            <a:r>
              <a:rPr sz="1100" b="1" spc="-65" dirty="0">
                <a:solidFill>
                  <a:srgbClr val="D9D9D9"/>
                </a:solidFill>
                <a:latin typeface="Trebuchet MS"/>
                <a:cs typeface="Trebuchet MS"/>
              </a:rPr>
              <a:t>r</a:t>
            </a:r>
            <a:r>
              <a:rPr sz="1100" b="1" spc="-70" dirty="0">
                <a:solidFill>
                  <a:srgbClr val="D9D9D9"/>
                </a:solidFill>
                <a:latin typeface="Trebuchet MS"/>
                <a:cs typeface="Trebuchet MS"/>
              </a:rPr>
              <a:t>e</a:t>
            </a:r>
            <a:r>
              <a:rPr sz="1100" b="1" spc="-35" dirty="0">
                <a:solidFill>
                  <a:srgbClr val="D9D9D9"/>
                </a:solidFill>
                <a:latin typeface="Trebuchet MS"/>
                <a:cs typeface="Trebuchet MS"/>
              </a:rPr>
              <a:t>a</a:t>
            </a:r>
            <a:r>
              <a:rPr sz="1100" b="1" spc="-30" dirty="0">
                <a:solidFill>
                  <a:srgbClr val="D9D9D9"/>
                </a:solidFill>
                <a:latin typeface="Trebuchet MS"/>
                <a:cs typeface="Trebuchet MS"/>
              </a:rPr>
              <a:t>t</a:t>
            </a:r>
            <a:r>
              <a:rPr sz="1100" b="1" spc="-70" dirty="0">
                <a:solidFill>
                  <a:srgbClr val="D9D9D9"/>
                </a:solidFill>
                <a:latin typeface="Trebuchet MS"/>
                <a:cs typeface="Trebuchet MS"/>
              </a:rPr>
              <a:t>e</a:t>
            </a:r>
            <a:r>
              <a:rPr sz="1100" b="1" spc="-105" dirty="0">
                <a:solidFill>
                  <a:srgbClr val="D9D9D9"/>
                </a:solidFill>
                <a:latin typeface="Trebuchet MS"/>
                <a:cs typeface="Trebuchet MS"/>
              </a:rPr>
              <a:t> </a:t>
            </a:r>
            <a:r>
              <a:rPr sz="1100" b="1" spc="-25" dirty="0">
                <a:solidFill>
                  <a:srgbClr val="D9D9D9"/>
                </a:solidFill>
                <a:latin typeface="Trebuchet MS"/>
                <a:cs typeface="Trebuchet MS"/>
              </a:rPr>
              <a:t>ow</a:t>
            </a:r>
            <a:r>
              <a:rPr sz="1100" b="1" spc="-30" dirty="0">
                <a:solidFill>
                  <a:srgbClr val="D9D9D9"/>
                </a:solidFill>
                <a:latin typeface="Trebuchet MS"/>
                <a:cs typeface="Trebuchet MS"/>
              </a:rPr>
              <a:t>n  </a:t>
            </a:r>
            <a:r>
              <a:rPr sz="1100" b="1" spc="-40" dirty="0">
                <a:solidFill>
                  <a:srgbClr val="D9D9D9"/>
                </a:solidFill>
                <a:latin typeface="Trebuchet MS"/>
                <a:cs typeface="Trebuchet MS"/>
              </a:rPr>
              <a:t>ob</a:t>
            </a:r>
            <a:r>
              <a:rPr sz="1100" b="1" spc="-95" dirty="0">
                <a:solidFill>
                  <a:srgbClr val="D9D9D9"/>
                </a:solidFill>
                <a:latin typeface="Trebuchet MS"/>
                <a:cs typeface="Trebuchet MS"/>
              </a:rPr>
              <a:t>je</a:t>
            </a:r>
            <a:r>
              <a:rPr sz="1100" b="1" spc="-60" dirty="0">
                <a:solidFill>
                  <a:srgbClr val="D9D9D9"/>
                </a:solidFill>
                <a:latin typeface="Trebuchet MS"/>
                <a:cs typeface="Trebuchet MS"/>
              </a:rPr>
              <a:t>c</a:t>
            </a:r>
            <a:r>
              <a:rPr sz="1100" b="1" spc="-55" dirty="0">
                <a:solidFill>
                  <a:srgbClr val="D9D9D9"/>
                </a:solidFill>
                <a:latin typeface="Trebuchet MS"/>
                <a:cs typeface="Trebuchet MS"/>
              </a:rPr>
              <a:t>t</a:t>
            </a:r>
            <a:r>
              <a:rPr sz="1100" b="1" spc="45" dirty="0">
                <a:solidFill>
                  <a:srgbClr val="D9D9D9"/>
                </a:solidFill>
                <a:latin typeface="Trebuchet MS"/>
                <a:cs typeface="Trebuchet MS"/>
              </a:rPr>
              <a:t>s</a:t>
            </a:r>
            <a:r>
              <a:rPr sz="1100" b="1" spc="-95" dirty="0">
                <a:solidFill>
                  <a:srgbClr val="D9D9D9"/>
                </a:solidFill>
                <a:latin typeface="Trebuchet MS"/>
                <a:cs typeface="Trebuchet MS"/>
              </a:rPr>
              <a:t> </a:t>
            </a:r>
            <a:r>
              <a:rPr sz="1100" b="1" spc="-35" dirty="0">
                <a:solidFill>
                  <a:srgbClr val="D9D9D9"/>
                </a:solidFill>
                <a:latin typeface="Trebuchet MS"/>
                <a:cs typeface="Trebuchet MS"/>
              </a:rPr>
              <a:t>li</a:t>
            </a:r>
            <a:r>
              <a:rPr sz="1100" b="1" spc="-55" dirty="0">
                <a:solidFill>
                  <a:srgbClr val="D9D9D9"/>
                </a:solidFill>
                <a:latin typeface="Trebuchet MS"/>
                <a:cs typeface="Trebuchet MS"/>
              </a:rPr>
              <a:t>ke</a:t>
            </a:r>
            <a:r>
              <a:rPr sz="1100" b="1" spc="-90" dirty="0">
                <a:solidFill>
                  <a:srgbClr val="D9D9D9"/>
                </a:solidFill>
                <a:latin typeface="Trebuchet MS"/>
                <a:cs typeface="Trebuchet MS"/>
              </a:rPr>
              <a:t> </a:t>
            </a:r>
            <a:r>
              <a:rPr sz="1100" b="1" spc="-55" dirty="0">
                <a:solidFill>
                  <a:srgbClr val="D9D9D9"/>
                </a:solidFill>
                <a:latin typeface="Trebuchet MS"/>
                <a:cs typeface="Trebuchet MS"/>
              </a:rPr>
              <a:t>e</a:t>
            </a:r>
            <a:r>
              <a:rPr sz="1100" b="1" spc="-45" dirty="0">
                <a:solidFill>
                  <a:srgbClr val="D9D9D9"/>
                </a:solidFill>
                <a:latin typeface="Trebuchet MS"/>
                <a:cs typeface="Trebuchet MS"/>
              </a:rPr>
              <a:t>v</a:t>
            </a:r>
            <a:r>
              <a:rPr sz="1100" b="1" spc="-70" dirty="0">
                <a:solidFill>
                  <a:srgbClr val="D9D9D9"/>
                </a:solidFill>
                <a:latin typeface="Trebuchet MS"/>
                <a:cs typeface="Trebuchet MS"/>
              </a:rPr>
              <a:t>e</a:t>
            </a:r>
            <a:r>
              <a:rPr sz="1100" b="1" spc="-40" dirty="0">
                <a:solidFill>
                  <a:srgbClr val="D9D9D9"/>
                </a:solidFill>
                <a:latin typeface="Trebuchet MS"/>
                <a:cs typeface="Trebuchet MS"/>
              </a:rPr>
              <a:t>ry  </a:t>
            </a:r>
            <a:r>
              <a:rPr sz="1100" b="1" spc="-45" dirty="0">
                <a:solidFill>
                  <a:srgbClr val="D9D9D9"/>
                </a:solidFill>
                <a:latin typeface="Trebuchet MS"/>
                <a:cs typeface="Trebuchet MS"/>
              </a:rPr>
              <a:t>othe</a:t>
            </a:r>
            <a:r>
              <a:rPr sz="1100" b="1" spc="-60" dirty="0">
                <a:solidFill>
                  <a:srgbClr val="D9D9D9"/>
                </a:solidFill>
                <a:latin typeface="Trebuchet MS"/>
                <a:cs typeface="Trebuchet MS"/>
              </a:rPr>
              <a:t>r</a:t>
            </a:r>
            <a:r>
              <a:rPr sz="1100" b="1" spc="-95" dirty="0">
                <a:solidFill>
                  <a:srgbClr val="D9D9D9"/>
                </a:solidFill>
                <a:latin typeface="Trebuchet MS"/>
                <a:cs typeface="Trebuchet MS"/>
              </a:rPr>
              <a:t> </a:t>
            </a:r>
            <a:r>
              <a:rPr sz="1100" b="1" spc="-50" dirty="0">
                <a:solidFill>
                  <a:srgbClr val="D9D9D9"/>
                </a:solidFill>
                <a:latin typeface="Trebuchet MS"/>
                <a:cs typeface="Trebuchet MS"/>
              </a:rPr>
              <a:t>role</a:t>
            </a:r>
            <a:r>
              <a:rPr sz="1100" b="1" spc="-85" dirty="0">
                <a:solidFill>
                  <a:srgbClr val="D9D9D9"/>
                </a:solidFill>
                <a:latin typeface="Trebuchet MS"/>
                <a:cs typeface="Trebuchet MS"/>
              </a:rPr>
              <a:t> </a:t>
            </a:r>
            <a:r>
              <a:rPr sz="1100" b="1" spc="-75" dirty="0">
                <a:solidFill>
                  <a:srgbClr val="D9D9D9"/>
                </a:solidFill>
                <a:latin typeface="Trebuchet MS"/>
                <a:cs typeface="Trebuchet MS"/>
              </a:rPr>
              <a:t>(</a:t>
            </a:r>
            <a:r>
              <a:rPr sz="1100" b="1" spc="-30" dirty="0">
                <a:solidFill>
                  <a:srgbClr val="D9D9D9"/>
                </a:solidFill>
                <a:latin typeface="Trebuchet MS"/>
                <a:cs typeface="Trebuchet MS"/>
              </a:rPr>
              <a:t>a</a:t>
            </a:r>
            <a:r>
              <a:rPr sz="1100" b="1" spc="-25" dirty="0">
                <a:solidFill>
                  <a:srgbClr val="D9D9D9"/>
                </a:solidFill>
                <a:latin typeface="Trebuchet MS"/>
                <a:cs typeface="Trebuchet MS"/>
              </a:rPr>
              <a:t>v</a:t>
            </a:r>
            <a:r>
              <a:rPr sz="1100" b="1" spc="-35" dirty="0">
                <a:solidFill>
                  <a:srgbClr val="D9D9D9"/>
                </a:solidFill>
                <a:latin typeface="Trebuchet MS"/>
                <a:cs typeface="Trebuchet MS"/>
              </a:rPr>
              <a:t>ai</a:t>
            </a:r>
            <a:r>
              <a:rPr sz="1100" b="1" spc="-25" dirty="0">
                <a:solidFill>
                  <a:srgbClr val="D9D9D9"/>
                </a:solidFill>
                <a:latin typeface="Trebuchet MS"/>
                <a:cs typeface="Trebuchet MS"/>
              </a:rPr>
              <a:t>la</a:t>
            </a:r>
            <a:r>
              <a:rPr sz="1100" b="1" spc="-35" dirty="0">
                <a:solidFill>
                  <a:srgbClr val="D9D9D9"/>
                </a:solidFill>
                <a:latin typeface="Trebuchet MS"/>
                <a:cs typeface="Trebuchet MS"/>
              </a:rPr>
              <a:t>bl</a:t>
            </a:r>
            <a:r>
              <a:rPr sz="1100" b="1" spc="-50" dirty="0">
                <a:solidFill>
                  <a:srgbClr val="D9D9D9"/>
                </a:solidFill>
                <a:latin typeface="Trebuchet MS"/>
                <a:cs typeface="Trebuchet MS"/>
              </a:rPr>
              <a:t>e  </a:t>
            </a:r>
            <a:r>
              <a:rPr sz="1100" b="1" spc="-45" dirty="0">
                <a:solidFill>
                  <a:srgbClr val="D9D9D9"/>
                </a:solidFill>
                <a:latin typeface="Trebuchet MS"/>
                <a:cs typeface="Trebuchet MS"/>
              </a:rPr>
              <a:t>t</a:t>
            </a:r>
            <a:r>
              <a:rPr sz="1100" b="1" spc="-35" dirty="0">
                <a:solidFill>
                  <a:srgbClr val="D9D9D9"/>
                </a:solidFill>
                <a:latin typeface="Trebuchet MS"/>
                <a:cs typeface="Trebuchet MS"/>
              </a:rPr>
              <a:t>o</a:t>
            </a:r>
            <a:r>
              <a:rPr sz="1100" b="1" spc="-90" dirty="0">
                <a:solidFill>
                  <a:srgbClr val="D9D9D9"/>
                </a:solidFill>
                <a:latin typeface="Trebuchet MS"/>
                <a:cs typeface="Trebuchet MS"/>
              </a:rPr>
              <a:t> </a:t>
            </a:r>
            <a:r>
              <a:rPr sz="1100" b="1" spc="-50" dirty="0">
                <a:solidFill>
                  <a:srgbClr val="D9D9D9"/>
                </a:solidFill>
                <a:latin typeface="Trebuchet MS"/>
                <a:cs typeface="Trebuchet MS"/>
              </a:rPr>
              <a:t>ev</a:t>
            </a:r>
            <a:r>
              <a:rPr sz="1100" b="1" spc="-55" dirty="0">
                <a:solidFill>
                  <a:srgbClr val="D9D9D9"/>
                </a:solidFill>
                <a:latin typeface="Trebuchet MS"/>
                <a:cs typeface="Trebuchet MS"/>
              </a:rPr>
              <a:t>ery</a:t>
            </a:r>
            <a:r>
              <a:rPr sz="1100" b="1" spc="-95" dirty="0">
                <a:solidFill>
                  <a:srgbClr val="D9D9D9"/>
                </a:solidFill>
                <a:latin typeface="Trebuchet MS"/>
                <a:cs typeface="Trebuchet MS"/>
              </a:rPr>
              <a:t> </a:t>
            </a:r>
            <a:r>
              <a:rPr sz="1100" b="1" spc="-40" dirty="0">
                <a:solidFill>
                  <a:srgbClr val="D9D9D9"/>
                </a:solidFill>
                <a:latin typeface="Trebuchet MS"/>
                <a:cs typeface="Trebuchet MS"/>
              </a:rPr>
              <a:t>o</a:t>
            </a:r>
            <a:r>
              <a:rPr sz="1100" b="1" spc="-35" dirty="0">
                <a:solidFill>
                  <a:srgbClr val="D9D9D9"/>
                </a:solidFill>
                <a:latin typeface="Trebuchet MS"/>
                <a:cs typeface="Trebuchet MS"/>
              </a:rPr>
              <a:t>t</a:t>
            </a:r>
            <a:r>
              <a:rPr sz="1100" b="1" spc="-55" dirty="0">
                <a:solidFill>
                  <a:srgbClr val="D9D9D9"/>
                </a:solidFill>
                <a:latin typeface="Trebuchet MS"/>
                <a:cs typeface="Trebuchet MS"/>
              </a:rPr>
              <a:t>he</a:t>
            </a:r>
            <a:r>
              <a:rPr sz="1100" b="1" spc="-50" dirty="0">
                <a:solidFill>
                  <a:srgbClr val="D9D9D9"/>
                </a:solidFill>
                <a:latin typeface="Trebuchet MS"/>
                <a:cs typeface="Trebuchet MS"/>
              </a:rPr>
              <a:t>r  </a:t>
            </a:r>
            <a:r>
              <a:rPr sz="1100" b="1" spc="-25" dirty="0">
                <a:solidFill>
                  <a:srgbClr val="D9D9D9"/>
                </a:solidFill>
                <a:latin typeface="Trebuchet MS"/>
                <a:cs typeface="Trebuchet MS"/>
              </a:rPr>
              <a:t>user/role</a:t>
            </a:r>
            <a:endParaRPr sz="1100">
              <a:latin typeface="Trebuchet MS"/>
              <a:cs typeface="Trebuchet M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742950"/>
            <a:ext cx="6705600" cy="1754326"/>
          </a:xfrm>
          <a:prstGeom prst="rect">
            <a:avLst/>
          </a:prstGeom>
        </p:spPr>
        <p:txBody>
          <a:bodyPr wrap="square">
            <a:spAutoFit/>
          </a:bodyPr>
          <a:lstStyle/>
          <a:p>
            <a:r>
              <a:rPr lang="en-US" dirty="0"/>
              <a:t>CREATE ROLE IF NOT EXISTS TEST_ROLE;</a:t>
            </a:r>
          </a:p>
          <a:p>
            <a:endParaRPr lang="en-US" dirty="0"/>
          </a:p>
          <a:p>
            <a:r>
              <a:rPr lang="en-US" dirty="0"/>
              <a:t>GRANT ALL PRIVILEGES ON DATABASE DEMO_DB TO ROLE TEST_ROLE;</a:t>
            </a:r>
          </a:p>
          <a:p>
            <a:r>
              <a:rPr lang="en-US" dirty="0"/>
              <a:t>GRANT ALL PRIVILEGES ON SCHEMA EMPLOYEE TO ROLE TEST_ROLE;</a:t>
            </a:r>
          </a:p>
          <a:p>
            <a:r>
              <a:rPr lang="en-US" dirty="0"/>
              <a:t>GRANT ALL PRIVILEGES ON TABLE A TO ROLE TEST_ROLE;</a:t>
            </a:r>
          </a:p>
          <a:p>
            <a:r>
              <a:rPr lang="en-US" dirty="0"/>
              <a:t>GRANT ALL PRIVILEGES ON TABLE EMPLOYEE.A TO ROLE TEST_ROLE;</a:t>
            </a:r>
          </a:p>
        </p:txBody>
      </p:sp>
    </p:spTree>
    <p:extLst>
      <p:ext uri="{BB962C8B-B14F-4D97-AF65-F5344CB8AC3E}">
        <p14:creationId xmlns:p14="http://schemas.microsoft.com/office/powerpoint/2010/main" xmlns="" val="595928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5187"/>
            <a:ext cx="8153400" cy="5078313"/>
          </a:xfrm>
          <a:prstGeom prst="rect">
            <a:avLst/>
          </a:prstGeom>
        </p:spPr>
        <p:txBody>
          <a:bodyPr wrap="square">
            <a:spAutoFit/>
          </a:bodyPr>
          <a:lstStyle/>
          <a:p>
            <a:r>
              <a:rPr lang="en-US" dirty="0"/>
              <a:t>USE ROLE TEST_ROLE;</a:t>
            </a:r>
          </a:p>
          <a:p>
            <a:endParaRPr lang="en-US" dirty="0"/>
          </a:p>
          <a:p>
            <a:r>
              <a:rPr lang="en-US" dirty="0"/>
              <a:t>GRANT ROLE TEST_ROLE TO USER VEERENDRA;</a:t>
            </a:r>
          </a:p>
          <a:p>
            <a:endParaRPr lang="en-US" dirty="0"/>
          </a:p>
          <a:p>
            <a:endParaRPr lang="en-US" dirty="0"/>
          </a:p>
          <a:p>
            <a:r>
              <a:rPr lang="en-US" dirty="0"/>
              <a:t>CREATE OR REPLACE USER TEST_USER PASSWORD = 'ABC123' DEFAULT_ROLE = 'PUBLIC' MUST_CHANGE_PASSWORD = TRUE;</a:t>
            </a:r>
          </a:p>
          <a:p>
            <a:endParaRPr lang="en-US" dirty="0"/>
          </a:p>
          <a:p>
            <a:r>
              <a:rPr lang="en-US" dirty="0"/>
              <a:t>// GRANT PRIVILEGES TO ROLE</a:t>
            </a:r>
          </a:p>
          <a:p>
            <a:r>
              <a:rPr lang="en-US" dirty="0"/>
              <a:t>-- Grants one or more access privileges on a securable object to a role. </a:t>
            </a:r>
          </a:p>
          <a:p>
            <a:r>
              <a:rPr lang="en-US" dirty="0"/>
              <a:t>-- The privileges that can be granted are object-specific and are grouped into the following categories:</a:t>
            </a:r>
          </a:p>
          <a:p>
            <a:r>
              <a:rPr lang="en-US" dirty="0"/>
              <a:t>    -- Global privileges</a:t>
            </a:r>
          </a:p>
          <a:p>
            <a:r>
              <a:rPr lang="en-US" dirty="0"/>
              <a:t>    -- Privileges for account objects (resource monitors, virtual warehouses, and databases)</a:t>
            </a:r>
          </a:p>
          <a:p>
            <a:r>
              <a:rPr lang="en-US" dirty="0"/>
              <a:t>    -- Privileges for schemas</a:t>
            </a:r>
          </a:p>
          <a:p>
            <a:r>
              <a:rPr lang="en-US" dirty="0"/>
              <a:t>    -- Privileges for schema objects (tables, views, stages, file formats, UDFs, and sequences)</a:t>
            </a:r>
          </a:p>
        </p:txBody>
      </p:sp>
    </p:spTree>
    <p:extLst>
      <p:ext uri="{BB962C8B-B14F-4D97-AF65-F5344CB8AC3E}">
        <p14:creationId xmlns:p14="http://schemas.microsoft.com/office/powerpoint/2010/main" xmlns="" val="1513294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982122"/>
            <a:ext cx="8305800" cy="2585323"/>
          </a:xfrm>
          <a:prstGeom prst="rect">
            <a:avLst/>
          </a:prstGeom>
        </p:spPr>
        <p:txBody>
          <a:bodyPr wrap="square">
            <a:spAutoFit/>
          </a:bodyPr>
          <a:lstStyle/>
          <a:p>
            <a:r>
              <a:rPr lang="en-US" dirty="0"/>
              <a:t>// GRANT ROLE</a:t>
            </a:r>
          </a:p>
          <a:p>
            <a:r>
              <a:rPr lang="en-US" dirty="0"/>
              <a:t>    -- Assigns a role to a user or another role:</a:t>
            </a:r>
          </a:p>
          <a:p>
            <a:r>
              <a:rPr lang="en-US" dirty="0"/>
              <a:t>    -- Granting a role to another role creates a “parent-child” relationship between the roles (also referred to as a role hierarchy).</a:t>
            </a:r>
          </a:p>
          <a:p>
            <a:r>
              <a:rPr lang="en-US" dirty="0"/>
              <a:t>    -- Granting a role to a user enables the user to perform all operations allowed by the role </a:t>
            </a:r>
          </a:p>
          <a:p>
            <a:r>
              <a:rPr lang="en-US" dirty="0"/>
              <a:t>        -- (through the access privileges granted to the role).</a:t>
            </a:r>
          </a:p>
          <a:p>
            <a:r>
              <a:rPr lang="en-US" dirty="0"/>
              <a:t>        </a:t>
            </a:r>
          </a:p>
          <a:p>
            <a:r>
              <a:rPr lang="en-US" dirty="0"/>
              <a:t>SHOW GRANTS;</a:t>
            </a:r>
          </a:p>
        </p:txBody>
      </p:sp>
    </p:spTree>
    <p:extLst>
      <p:ext uri="{BB962C8B-B14F-4D97-AF65-F5344CB8AC3E}">
        <p14:creationId xmlns:p14="http://schemas.microsoft.com/office/powerpoint/2010/main" xmlns="" val="5807324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8784" y="2339086"/>
            <a:ext cx="2186305" cy="513715"/>
          </a:xfrm>
          <a:prstGeom prst="rect">
            <a:avLst/>
          </a:prstGeom>
        </p:spPr>
        <p:txBody>
          <a:bodyPr vert="horz" wrap="square" lIns="0" tIns="12700" rIns="0" bIns="0" rtlCol="0">
            <a:spAutoFit/>
          </a:bodyPr>
          <a:lstStyle/>
          <a:p>
            <a:pPr marL="12700">
              <a:lnSpc>
                <a:spcPct val="100000"/>
              </a:lnSpc>
              <a:spcBef>
                <a:spcPts val="100"/>
              </a:spcBef>
            </a:pPr>
            <a:r>
              <a:rPr spc="-5" dirty="0"/>
              <a:t>Loading</a:t>
            </a:r>
            <a:r>
              <a:rPr spc="-55" dirty="0"/>
              <a:t> </a:t>
            </a:r>
            <a:r>
              <a:rPr spc="-5" dirty="0"/>
              <a:t>Data</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7514" y="418338"/>
            <a:ext cx="2186305" cy="513715"/>
          </a:xfrm>
          <a:prstGeom prst="rect">
            <a:avLst/>
          </a:prstGeom>
        </p:spPr>
        <p:txBody>
          <a:bodyPr vert="horz" wrap="square" lIns="0" tIns="13335" rIns="0" bIns="0" rtlCol="0">
            <a:spAutoFit/>
          </a:bodyPr>
          <a:lstStyle/>
          <a:p>
            <a:pPr marL="12700">
              <a:lnSpc>
                <a:spcPct val="100000"/>
              </a:lnSpc>
              <a:spcBef>
                <a:spcPts val="105"/>
              </a:spcBef>
            </a:pPr>
            <a:r>
              <a:rPr spc="-5" dirty="0"/>
              <a:t>Loading</a:t>
            </a:r>
            <a:r>
              <a:rPr spc="-55" dirty="0"/>
              <a:t> </a:t>
            </a:r>
            <a:r>
              <a:rPr spc="-5" dirty="0"/>
              <a:t>Data</a:t>
            </a:r>
          </a:p>
        </p:txBody>
      </p:sp>
      <p:grpSp>
        <p:nvGrpSpPr>
          <p:cNvPr id="3" name="object 3"/>
          <p:cNvGrpSpPr/>
          <p:nvPr/>
        </p:nvGrpSpPr>
        <p:grpSpPr>
          <a:xfrm>
            <a:off x="1578863" y="1732788"/>
            <a:ext cx="2581275" cy="1332865"/>
            <a:chOff x="1578863" y="1732788"/>
            <a:chExt cx="2581275" cy="1332865"/>
          </a:xfrm>
        </p:grpSpPr>
        <p:pic>
          <p:nvPicPr>
            <p:cNvPr id="4" name="object 4"/>
            <p:cNvPicPr/>
            <p:nvPr/>
          </p:nvPicPr>
          <p:blipFill>
            <a:blip r:embed="rId2" cstate="print"/>
            <a:stretch>
              <a:fillRect/>
            </a:stretch>
          </p:blipFill>
          <p:spPr>
            <a:xfrm>
              <a:off x="1578863" y="1732788"/>
              <a:ext cx="2580766" cy="1332864"/>
            </a:xfrm>
            <a:prstGeom prst="rect">
              <a:avLst/>
            </a:prstGeom>
          </p:spPr>
        </p:pic>
        <p:pic>
          <p:nvPicPr>
            <p:cNvPr id="5" name="object 5"/>
            <p:cNvPicPr/>
            <p:nvPr/>
          </p:nvPicPr>
          <p:blipFill>
            <a:blip r:embed="rId3" cstate="print"/>
            <a:stretch>
              <a:fillRect/>
            </a:stretch>
          </p:blipFill>
          <p:spPr>
            <a:xfrm>
              <a:off x="1905761" y="1887474"/>
              <a:ext cx="1947672" cy="701039"/>
            </a:xfrm>
            <a:prstGeom prst="rect">
              <a:avLst/>
            </a:prstGeom>
          </p:spPr>
        </p:pic>
        <p:sp>
          <p:nvSpPr>
            <p:cNvPr id="6" name="object 6"/>
            <p:cNvSpPr/>
            <p:nvPr/>
          </p:nvSpPr>
          <p:spPr>
            <a:xfrm>
              <a:off x="1905761" y="1887474"/>
              <a:ext cx="1948180" cy="701040"/>
            </a:xfrm>
            <a:custGeom>
              <a:avLst/>
              <a:gdLst/>
              <a:ahLst/>
              <a:cxnLst/>
              <a:rect l="l" t="t" r="r" b="b"/>
              <a:pathLst>
                <a:path w="1948179" h="701039">
                  <a:moveTo>
                    <a:pt x="0" y="350519"/>
                  </a:moveTo>
                  <a:lnTo>
                    <a:pt x="175260" y="0"/>
                  </a:lnTo>
                  <a:lnTo>
                    <a:pt x="1772412" y="0"/>
                  </a:lnTo>
                  <a:lnTo>
                    <a:pt x="1947672" y="350519"/>
                  </a:lnTo>
                  <a:lnTo>
                    <a:pt x="1772412" y="701039"/>
                  </a:lnTo>
                  <a:lnTo>
                    <a:pt x="175260" y="701039"/>
                  </a:lnTo>
                  <a:lnTo>
                    <a:pt x="0" y="350519"/>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2475357" y="1973706"/>
            <a:ext cx="828040" cy="513080"/>
          </a:xfrm>
          <a:prstGeom prst="rect">
            <a:avLst/>
          </a:prstGeom>
        </p:spPr>
        <p:txBody>
          <a:bodyPr vert="horz" wrap="square" lIns="0" tIns="12065" rIns="0" bIns="0" rtlCol="0">
            <a:spAutoFit/>
          </a:bodyPr>
          <a:lstStyle/>
          <a:p>
            <a:pPr marL="12700" marR="5080" indent="164465">
              <a:lnSpc>
                <a:spcPct val="100000"/>
              </a:lnSpc>
              <a:spcBef>
                <a:spcPts val="95"/>
              </a:spcBef>
            </a:pPr>
            <a:r>
              <a:rPr sz="1600" b="1" spc="-50" dirty="0">
                <a:solidFill>
                  <a:srgbClr val="DEDEDE"/>
                </a:solidFill>
                <a:latin typeface="Trebuchet MS"/>
                <a:cs typeface="Trebuchet MS"/>
              </a:rPr>
              <a:t>BULK </a:t>
            </a:r>
            <a:r>
              <a:rPr sz="1600" b="1" spc="-45" dirty="0">
                <a:solidFill>
                  <a:srgbClr val="DEDEDE"/>
                </a:solidFill>
                <a:latin typeface="Trebuchet MS"/>
                <a:cs typeface="Trebuchet MS"/>
              </a:rPr>
              <a:t> </a:t>
            </a:r>
            <a:r>
              <a:rPr sz="1600" b="1" spc="-110" dirty="0">
                <a:solidFill>
                  <a:srgbClr val="DEDEDE"/>
                </a:solidFill>
                <a:latin typeface="Trebuchet MS"/>
                <a:cs typeface="Trebuchet MS"/>
              </a:rPr>
              <a:t>LO</a:t>
            </a:r>
            <a:r>
              <a:rPr sz="1600" b="1" spc="-25" dirty="0">
                <a:solidFill>
                  <a:srgbClr val="DEDEDE"/>
                </a:solidFill>
                <a:latin typeface="Trebuchet MS"/>
                <a:cs typeface="Trebuchet MS"/>
              </a:rPr>
              <a:t>ADING</a:t>
            </a:r>
            <a:endParaRPr sz="1600">
              <a:latin typeface="Trebuchet MS"/>
              <a:cs typeface="Trebuchet MS"/>
            </a:endParaRPr>
          </a:p>
        </p:txBody>
      </p:sp>
      <p:grpSp>
        <p:nvGrpSpPr>
          <p:cNvPr id="8" name="object 8"/>
          <p:cNvGrpSpPr/>
          <p:nvPr/>
        </p:nvGrpSpPr>
        <p:grpSpPr>
          <a:xfrm>
            <a:off x="4855464" y="1734311"/>
            <a:ext cx="2581275" cy="1331595"/>
            <a:chOff x="4855464" y="1734311"/>
            <a:chExt cx="2581275" cy="1331595"/>
          </a:xfrm>
        </p:grpSpPr>
        <p:pic>
          <p:nvPicPr>
            <p:cNvPr id="9" name="object 9"/>
            <p:cNvPicPr/>
            <p:nvPr/>
          </p:nvPicPr>
          <p:blipFill>
            <a:blip r:embed="rId4" cstate="print"/>
            <a:stretch>
              <a:fillRect/>
            </a:stretch>
          </p:blipFill>
          <p:spPr>
            <a:xfrm>
              <a:off x="4855464" y="1734311"/>
              <a:ext cx="2580766" cy="1331340"/>
            </a:xfrm>
            <a:prstGeom prst="rect">
              <a:avLst/>
            </a:prstGeom>
          </p:spPr>
        </p:pic>
        <p:pic>
          <p:nvPicPr>
            <p:cNvPr id="10" name="object 10"/>
            <p:cNvPicPr/>
            <p:nvPr/>
          </p:nvPicPr>
          <p:blipFill>
            <a:blip r:embed="rId5" cstate="print"/>
            <a:stretch>
              <a:fillRect/>
            </a:stretch>
          </p:blipFill>
          <p:spPr>
            <a:xfrm>
              <a:off x="5182362" y="1888997"/>
              <a:ext cx="1947671" cy="699515"/>
            </a:xfrm>
            <a:prstGeom prst="rect">
              <a:avLst/>
            </a:prstGeom>
          </p:spPr>
        </p:pic>
        <p:sp>
          <p:nvSpPr>
            <p:cNvPr id="11" name="object 11"/>
            <p:cNvSpPr/>
            <p:nvPr/>
          </p:nvSpPr>
          <p:spPr>
            <a:xfrm>
              <a:off x="5182362" y="1888997"/>
              <a:ext cx="1948180" cy="699770"/>
            </a:xfrm>
            <a:custGeom>
              <a:avLst/>
              <a:gdLst/>
              <a:ahLst/>
              <a:cxnLst/>
              <a:rect l="l" t="t" r="r" b="b"/>
              <a:pathLst>
                <a:path w="1948179" h="699769">
                  <a:moveTo>
                    <a:pt x="0" y="349757"/>
                  </a:moveTo>
                  <a:lnTo>
                    <a:pt x="174878" y="0"/>
                  </a:lnTo>
                  <a:lnTo>
                    <a:pt x="1772792" y="0"/>
                  </a:lnTo>
                  <a:lnTo>
                    <a:pt x="1947671" y="349757"/>
                  </a:lnTo>
                  <a:lnTo>
                    <a:pt x="1772792" y="699515"/>
                  </a:lnTo>
                  <a:lnTo>
                    <a:pt x="174878" y="699515"/>
                  </a:lnTo>
                  <a:lnTo>
                    <a:pt x="0" y="349757"/>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5555996" y="1976754"/>
            <a:ext cx="1221105" cy="513080"/>
          </a:xfrm>
          <a:prstGeom prst="rect">
            <a:avLst/>
          </a:prstGeom>
        </p:spPr>
        <p:txBody>
          <a:bodyPr vert="horz" wrap="square" lIns="0" tIns="12065" rIns="0" bIns="0" rtlCol="0">
            <a:spAutoFit/>
          </a:bodyPr>
          <a:lstStyle/>
          <a:p>
            <a:pPr marL="208915" marR="5080" indent="-196850">
              <a:lnSpc>
                <a:spcPct val="100000"/>
              </a:lnSpc>
              <a:spcBef>
                <a:spcPts val="95"/>
              </a:spcBef>
            </a:pPr>
            <a:r>
              <a:rPr sz="1600" b="1" spc="-35" dirty="0">
                <a:solidFill>
                  <a:srgbClr val="DEDEDE"/>
                </a:solidFill>
                <a:latin typeface="Trebuchet MS"/>
                <a:cs typeface="Trebuchet MS"/>
              </a:rPr>
              <a:t>CONTINUOUS  </a:t>
            </a:r>
            <a:r>
              <a:rPr sz="1600" b="1" spc="-50" dirty="0">
                <a:solidFill>
                  <a:srgbClr val="DEDEDE"/>
                </a:solidFill>
                <a:latin typeface="Trebuchet MS"/>
                <a:cs typeface="Trebuchet MS"/>
              </a:rPr>
              <a:t>LOADING</a:t>
            </a:r>
            <a:endParaRPr sz="1600">
              <a:latin typeface="Trebuchet MS"/>
              <a:cs typeface="Trebuchet MS"/>
            </a:endParaRPr>
          </a:p>
        </p:txBody>
      </p:sp>
      <p:sp>
        <p:nvSpPr>
          <p:cNvPr id="13" name="object 13"/>
          <p:cNvSpPr txBox="1"/>
          <p:nvPr/>
        </p:nvSpPr>
        <p:spPr>
          <a:xfrm>
            <a:off x="1831594" y="2712567"/>
            <a:ext cx="2281555" cy="1626235"/>
          </a:xfrm>
          <a:prstGeom prst="rect">
            <a:avLst/>
          </a:prstGeom>
        </p:spPr>
        <p:txBody>
          <a:bodyPr vert="horz" wrap="square" lIns="0" tIns="119380" rIns="0" bIns="0" rtlCol="0">
            <a:spAutoFit/>
          </a:bodyPr>
          <a:lstStyle/>
          <a:p>
            <a:pPr marL="299085" indent="-287020">
              <a:lnSpc>
                <a:spcPct val="100000"/>
              </a:lnSpc>
              <a:spcBef>
                <a:spcPts val="940"/>
              </a:spcBef>
              <a:buClr>
                <a:srgbClr val="99D3FF"/>
              </a:buClr>
              <a:buFont typeface="Wingdings"/>
              <a:buChar char=""/>
              <a:tabLst>
                <a:tab pos="299085" algn="l"/>
                <a:tab pos="299720" algn="l"/>
              </a:tabLst>
            </a:pPr>
            <a:r>
              <a:rPr sz="1400" b="1" spc="155" dirty="0">
                <a:solidFill>
                  <a:srgbClr val="D9D9D9"/>
                </a:solidFill>
                <a:latin typeface="Trebuchet MS"/>
                <a:cs typeface="Trebuchet MS"/>
              </a:rPr>
              <a:t>M</a:t>
            </a:r>
            <a:r>
              <a:rPr sz="1400" b="1" spc="5" dirty="0">
                <a:solidFill>
                  <a:srgbClr val="D9D9D9"/>
                </a:solidFill>
                <a:latin typeface="Trebuchet MS"/>
                <a:cs typeface="Trebuchet MS"/>
              </a:rPr>
              <a:t>o</a:t>
            </a:r>
            <a:r>
              <a:rPr sz="1400" b="1" spc="-5" dirty="0">
                <a:solidFill>
                  <a:srgbClr val="D9D9D9"/>
                </a:solidFill>
                <a:latin typeface="Trebuchet MS"/>
                <a:cs typeface="Trebuchet MS"/>
              </a:rPr>
              <a:t>s</a:t>
            </a:r>
            <a:r>
              <a:rPr sz="1400" b="1" spc="-45" dirty="0">
                <a:solidFill>
                  <a:srgbClr val="D9D9D9"/>
                </a:solidFill>
                <a:latin typeface="Trebuchet MS"/>
                <a:cs typeface="Trebuchet MS"/>
              </a:rPr>
              <a:t>t</a:t>
            </a:r>
            <a:r>
              <a:rPr sz="1400" b="1" spc="-110" dirty="0">
                <a:solidFill>
                  <a:srgbClr val="D9D9D9"/>
                </a:solidFill>
                <a:latin typeface="Trebuchet MS"/>
                <a:cs typeface="Trebuchet MS"/>
              </a:rPr>
              <a:t> </a:t>
            </a:r>
            <a:r>
              <a:rPr sz="1400" b="1" spc="-20" dirty="0">
                <a:solidFill>
                  <a:srgbClr val="D9D9D9"/>
                </a:solidFill>
                <a:latin typeface="Trebuchet MS"/>
                <a:cs typeface="Trebuchet MS"/>
              </a:rPr>
              <a:t>f</a:t>
            </a:r>
            <a:r>
              <a:rPr sz="1400" b="1" spc="-80" dirty="0">
                <a:solidFill>
                  <a:srgbClr val="D9D9D9"/>
                </a:solidFill>
                <a:latin typeface="Trebuchet MS"/>
                <a:cs typeface="Trebuchet MS"/>
              </a:rPr>
              <a:t>r</a:t>
            </a:r>
            <a:r>
              <a:rPr sz="1400" b="1" spc="-75" dirty="0">
                <a:solidFill>
                  <a:srgbClr val="D9D9D9"/>
                </a:solidFill>
                <a:latin typeface="Trebuchet MS"/>
                <a:cs typeface="Trebuchet MS"/>
              </a:rPr>
              <a:t>e</a:t>
            </a:r>
            <a:r>
              <a:rPr sz="1400" b="1" spc="-70" dirty="0">
                <a:solidFill>
                  <a:srgbClr val="D9D9D9"/>
                </a:solidFill>
                <a:latin typeface="Trebuchet MS"/>
                <a:cs typeface="Trebuchet MS"/>
              </a:rPr>
              <a:t>q</a:t>
            </a:r>
            <a:r>
              <a:rPr sz="1400" b="1" spc="-75" dirty="0">
                <a:solidFill>
                  <a:srgbClr val="D9D9D9"/>
                </a:solidFill>
                <a:latin typeface="Trebuchet MS"/>
                <a:cs typeface="Trebuchet MS"/>
              </a:rPr>
              <a:t>u</a:t>
            </a:r>
            <a:r>
              <a:rPr sz="1400" b="1" spc="-65" dirty="0">
                <a:solidFill>
                  <a:srgbClr val="D9D9D9"/>
                </a:solidFill>
                <a:latin typeface="Trebuchet MS"/>
                <a:cs typeface="Trebuchet MS"/>
              </a:rPr>
              <a:t>e</a:t>
            </a:r>
            <a:r>
              <a:rPr sz="1400" b="1" spc="-50" dirty="0">
                <a:solidFill>
                  <a:srgbClr val="D9D9D9"/>
                </a:solidFill>
                <a:latin typeface="Trebuchet MS"/>
                <a:cs typeface="Trebuchet MS"/>
              </a:rPr>
              <a:t>nt</a:t>
            </a:r>
            <a:r>
              <a:rPr sz="1400" b="1" spc="-140" dirty="0">
                <a:solidFill>
                  <a:srgbClr val="D9D9D9"/>
                </a:solidFill>
                <a:latin typeface="Trebuchet MS"/>
                <a:cs typeface="Trebuchet MS"/>
              </a:rPr>
              <a:t> </a:t>
            </a:r>
            <a:r>
              <a:rPr sz="1400" b="1" spc="-65" dirty="0">
                <a:solidFill>
                  <a:srgbClr val="D9D9D9"/>
                </a:solidFill>
                <a:latin typeface="Trebuchet MS"/>
                <a:cs typeface="Trebuchet MS"/>
              </a:rPr>
              <a:t>me</a:t>
            </a:r>
            <a:r>
              <a:rPr sz="1400" b="1" spc="-30" dirty="0">
                <a:solidFill>
                  <a:srgbClr val="D9D9D9"/>
                </a:solidFill>
                <a:latin typeface="Trebuchet MS"/>
                <a:cs typeface="Trebuchet MS"/>
              </a:rPr>
              <a:t>t</a:t>
            </a:r>
            <a:r>
              <a:rPr sz="1400" b="1" spc="-50" dirty="0">
                <a:solidFill>
                  <a:srgbClr val="D9D9D9"/>
                </a:solidFill>
                <a:latin typeface="Trebuchet MS"/>
                <a:cs typeface="Trebuchet MS"/>
              </a:rPr>
              <a:t>hod</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35" dirty="0">
                <a:solidFill>
                  <a:srgbClr val="D9D9D9"/>
                </a:solidFill>
                <a:latin typeface="Trebuchet MS"/>
                <a:cs typeface="Trebuchet MS"/>
              </a:rPr>
              <a:t>U</a:t>
            </a:r>
            <a:r>
              <a:rPr sz="1400" b="1" spc="10" dirty="0">
                <a:solidFill>
                  <a:srgbClr val="D9D9D9"/>
                </a:solidFill>
                <a:latin typeface="Trebuchet MS"/>
                <a:cs typeface="Trebuchet MS"/>
              </a:rPr>
              <a:t>ses</a:t>
            </a:r>
            <a:r>
              <a:rPr sz="1400" b="1" spc="-125" dirty="0">
                <a:solidFill>
                  <a:srgbClr val="D9D9D9"/>
                </a:solidFill>
                <a:latin typeface="Trebuchet MS"/>
                <a:cs typeface="Trebuchet MS"/>
              </a:rPr>
              <a:t> </a:t>
            </a:r>
            <a:r>
              <a:rPr sz="1400" b="1" spc="-40" dirty="0">
                <a:solidFill>
                  <a:srgbClr val="D9D9D9"/>
                </a:solidFill>
                <a:latin typeface="Trebuchet MS"/>
                <a:cs typeface="Trebuchet MS"/>
              </a:rPr>
              <a:t>war</a:t>
            </a:r>
            <a:r>
              <a:rPr sz="1400" b="1" spc="-70" dirty="0">
                <a:solidFill>
                  <a:srgbClr val="D9D9D9"/>
                </a:solidFill>
                <a:latin typeface="Trebuchet MS"/>
                <a:cs typeface="Trebuchet MS"/>
              </a:rPr>
              <a:t>eh</a:t>
            </a:r>
            <a:r>
              <a:rPr sz="1400" b="1" spc="-15" dirty="0">
                <a:solidFill>
                  <a:srgbClr val="D9D9D9"/>
                </a:solidFill>
                <a:latin typeface="Trebuchet MS"/>
                <a:cs typeface="Trebuchet MS"/>
              </a:rPr>
              <a:t>ouses</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80" dirty="0">
                <a:solidFill>
                  <a:srgbClr val="D9D9D9"/>
                </a:solidFill>
                <a:latin typeface="Trebuchet MS"/>
                <a:cs typeface="Trebuchet MS"/>
              </a:rPr>
              <a:t>L</a:t>
            </a:r>
            <a:r>
              <a:rPr sz="1400" b="1" spc="-90" dirty="0">
                <a:solidFill>
                  <a:srgbClr val="D9D9D9"/>
                </a:solidFill>
                <a:latin typeface="Trebuchet MS"/>
                <a:cs typeface="Trebuchet MS"/>
              </a:rPr>
              <a:t>o</a:t>
            </a:r>
            <a:r>
              <a:rPr sz="1400" b="1" spc="-30" dirty="0">
                <a:solidFill>
                  <a:srgbClr val="D9D9D9"/>
                </a:solidFill>
                <a:latin typeface="Trebuchet MS"/>
                <a:cs typeface="Trebuchet MS"/>
              </a:rPr>
              <a:t>ading</a:t>
            </a:r>
            <a:r>
              <a:rPr sz="1400" b="1" spc="-120" dirty="0">
                <a:solidFill>
                  <a:srgbClr val="D9D9D9"/>
                </a:solidFill>
                <a:latin typeface="Trebuchet MS"/>
                <a:cs typeface="Trebuchet MS"/>
              </a:rPr>
              <a:t> </a:t>
            </a:r>
            <a:r>
              <a:rPr sz="1400" b="1" spc="-20" dirty="0">
                <a:solidFill>
                  <a:srgbClr val="D9D9D9"/>
                </a:solidFill>
                <a:latin typeface="Trebuchet MS"/>
                <a:cs typeface="Trebuchet MS"/>
              </a:rPr>
              <a:t>f</a:t>
            </a:r>
            <a:r>
              <a:rPr sz="1400" b="1" spc="-80" dirty="0">
                <a:solidFill>
                  <a:srgbClr val="D9D9D9"/>
                </a:solidFill>
                <a:latin typeface="Trebuchet MS"/>
                <a:cs typeface="Trebuchet MS"/>
              </a:rPr>
              <a:t>r</a:t>
            </a:r>
            <a:r>
              <a:rPr sz="1400" b="1" spc="-40" dirty="0">
                <a:solidFill>
                  <a:srgbClr val="D9D9D9"/>
                </a:solidFill>
                <a:latin typeface="Trebuchet MS"/>
                <a:cs typeface="Trebuchet MS"/>
              </a:rPr>
              <a:t>om</a:t>
            </a:r>
            <a:r>
              <a:rPr sz="1400" b="1" spc="-120" dirty="0">
                <a:solidFill>
                  <a:srgbClr val="D9D9D9"/>
                </a:solidFill>
                <a:latin typeface="Trebuchet MS"/>
                <a:cs typeface="Trebuchet MS"/>
              </a:rPr>
              <a:t> </a:t>
            </a:r>
            <a:r>
              <a:rPr sz="1400" b="1" spc="5" dirty="0">
                <a:solidFill>
                  <a:srgbClr val="D9D9D9"/>
                </a:solidFill>
                <a:latin typeface="Trebuchet MS"/>
                <a:cs typeface="Trebuchet MS"/>
              </a:rPr>
              <a:t>st</a:t>
            </a:r>
            <a:r>
              <a:rPr sz="1400" b="1" spc="-5" dirty="0">
                <a:solidFill>
                  <a:srgbClr val="D9D9D9"/>
                </a:solidFill>
                <a:latin typeface="Trebuchet MS"/>
                <a:cs typeface="Trebuchet MS"/>
              </a:rPr>
              <a:t>ages</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95" dirty="0">
                <a:solidFill>
                  <a:srgbClr val="D9D9D9"/>
                </a:solidFill>
                <a:latin typeface="Trebuchet MS"/>
                <a:cs typeface="Trebuchet MS"/>
              </a:rPr>
              <a:t>C</a:t>
            </a:r>
            <a:r>
              <a:rPr sz="1400" b="1" spc="-50" dirty="0">
                <a:solidFill>
                  <a:srgbClr val="D9D9D9"/>
                </a:solidFill>
                <a:latin typeface="Trebuchet MS"/>
                <a:cs typeface="Trebuchet MS"/>
              </a:rPr>
              <a:t>OPY</a:t>
            </a:r>
            <a:r>
              <a:rPr sz="1400" b="1" spc="-130" dirty="0">
                <a:solidFill>
                  <a:srgbClr val="D9D9D9"/>
                </a:solidFill>
                <a:latin typeface="Trebuchet MS"/>
                <a:cs typeface="Trebuchet MS"/>
              </a:rPr>
              <a:t> </a:t>
            </a:r>
            <a:r>
              <a:rPr sz="1400" b="1" spc="-65" dirty="0">
                <a:solidFill>
                  <a:srgbClr val="D9D9D9"/>
                </a:solidFill>
                <a:latin typeface="Trebuchet MS"/>
                <a:cs typeface="Trebuchet MS"/>
              </a:rPr>
              <a:t>c</a:t>
            </a:r>
            <a:r>
              <a:rPr sz="1400" b="1" spc="-85" dirty="0">
                <a:solidFill>
                  <a:srgbClr val="D9D9D9"/>
                </a:solidFill>
                <a:latin typeface="Trebuchet MS"/>
                <a:cs typeface="Trebuchet MS"/>
              </a:rPr>
              <a:t>o</a:t>
            </a:r>
            <a:r>
              <a:rPr sz="1400" b="1" spc="-35" dirty="0">
                <a:solidFill>
                  <a:srgbClr val="D9D9D9"/>
                </a:solidFill>
                <a:latin typeface="Trebuchet MS"/>
                <a:cs typeface="Trebuchet MS"/>
              </a:rPr>
              <a:t>mmand</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120" dirty="0">
                <a:solidFill>
                  <a:srgbClr val="D9D9D9"/>
                </a:solidFill>
                <a:latin typeface="Trebuchet MS"/>
                <a:cs typeface="Trebuchet MS"/>
              </a:rPr>
              <a:t>T</a:t>
            </a:r>
            <a:r>
              <a:rPr sz="1400" b="1" spc="-75" dirty="0">
                <a:solidFill>
                  <a:srgbClr val="D9D9D9"/>
                </a:solidFill>
                <a:latin typeface="Trebuchet MS"/>
                <a:cs typeface="Trebuchet MS"/>
              </a:rPr>
              <a:t>r</a:t>
            </a:r>
            <a:r>
              <a:rPr sz="1400" b="1" spc="-30" dirty="0">
                <a:solidFill>
                  <a:srgbClr val="D9D9D9"/>
                </a:solidFill>
                <a:latin typeface="Trebuchet MS"/>
                <a:cs typeface="Trebuchet MS"/>
              </a:rPr>
              <a:t>ansformations</a:t>
            </a:r>
            <a:r>
              <a:rPr sz="1400" b="1" spc="-140" dirty="0">
                <a:solidFill>
                  <a:srgbClr val="D9D9D9"/>
                </a:solidFill>
                <a:latin typeface="Trebuchet MS"/>
                <a:cs typeface="Trebuchet MS"/>
              </a:rPr>
              <a:t> </a:t>
            </a:r>
            <a:r>
              <a:rPr sz="1400" b="1" spc="-15" dirty="0">
                <a:solidFill>
                  <a:srgbClr val="D9D9D9"/>
                </a:solidFill>
                <a:latin typeface="Trebuchet MS"/>
                <a:cs typeface="Trebuchet MS"/>
              </a:rPr>
              <a:t>po</a:t>
            </a:r>
            <a:r>
              <a:rPr sz="1400" b="1" spc="-20" dirty="0">
                <a:solidFill>
                  <a:srgbClr val="D9D9D9"/>
                </a:solidFill>
                <a:latin typeface="Trebuchet MS"/>
                <a:cs typeface="Trebuchet MS"/>
              </a:rPr>
              <a:t>s</a:t>
            </a:r>
            <a:r>
              <a:rPr sz="1400" b="1" dirty="0">
                <a:solidFill>
                  <a:srgbClr val="D9D9D9"/>
                </a:solidFill>
                <a:latin typeface="Trebuchet MS"/>
                <a:cs typeface="Trebuchet MS"/>
              </a:rPr>
              <a:t>s</a:t>
            </a:r>
            <a:r>
              <a:rPr sz="1400" b="1" spc="-10" dirty="0">
                <a:solidFill>
                  <a:srgbClr val="D9D9D9"/>
                </a:solidFill>
                <a:latin typeface="Trebuchet MS"/>
                <a:cs typeface="Trebuchet MS"/>
              </a:rPr>
              <a:t>i</a:t>
            </a:r>
            <a:r>
              <a:rPr sz="1400" b="1" spc="-55" dirty="0">
                <a:solidFill>
                  <a:srgbClr val="D9D9D9"/>
                </a:solidFill>
                <a:latin typeface="Trebuchet MS"/>
                <a:cs typeface="Trebuchet MS"/>
              </a:rPr>
              <a:t>b</a:t>
            </a:r>
            <a:r>
              <a:rPr sz="1400" b="1" spc="-25" dirty="0">
                <a:solidFill>
                  <a:srgbClr val="D9D9D9"/>
                </a:solidFill>
                <a:latin typeface="Trebuchet MS"/>
                <a:cs typeface="Trebuchet MS"/>
              </a:rPr>
              <a:t>l</a:t>
            </a:r>
            <a:r>
              <a:rPr sz="1400" b="1" spc="-90" dirty="0">
                <a:solidFill>
                  <a:srgbClr val="D9D9D9"/>
                </a:solidFill>
                <a:latin typeface="Trebuchet MS"/>
                <a:cs typeface="Trebuchet MS"/>
              </a:rPr>
              <a:t>e</a:t>
            </a:r>
            <a:endParaRPr sz="1400">
              <a:latin typeface="Trebuchet MS"/>
              <a:cs typeface="Trebuchet MS"/>
            </a:endParaRPr>
          </a:p>
        </p:txBody>
      </p:sp>
      <p:sp>
        <p:nvSpPr>
          <p:cNvPr id="14" name="object 14"/>
          <p:cNvSpPr txBox="1"/>
          <p:nvPr/>
        </p:nvSpPr>
        <p:spPr>
          <a:xfrm>
            <a:off x="5032628" y="2712567"/>
            <a:ext cx="3714750" cy="1306195"/>
          </a:xfrm>
          <a:prstGeom prst="rect">
            <a:avLst/>
          </a:prstGeom>
        </p:spPr>
        <p:txBody>
          <a:bodyPr vert="horz" wrap="square" lIns="0" tIns="119380" rIns="0" bIns="0" rtlCol="0">
            <a:spAutoFit/>
          </a:bodyPr>
          <a:lstStyle/>
          <a:p>
            <a:pPr marL="299085" indent="-287020">
              <a:lnSpc>
                <a:spcPct val="100000"/>
              </a:lnSpc>
              <a:spcBef>
                <a:spcPts val="940"/>
              </a:spcBef>
              <a:buClr>
                <a:srgbClr val="99D3FF"/>
              </a:buClr>
              <a:buFont typeface="Wingdings"/>
              <a:buChar char=""/>
              <a:tabLst>
                <a:tab pos="299085" algn="l"/>
                <a:tab pos="299720" algn="l"/>
              </a:tabLst>
            </a:pPr>
            <a:r>
              <a:rPr sz="1400" b="1" spc="-5" dirty="0">
                <a:solidFill>
                  <a:srgbClr val="D9D9D9"/>
                </a:solidFill>
                <a:latin typeface="Trebuchet MS"/>
                <a:cs typeface="Trebuchet MS"/>
              </a:rPr>
              <a:t>D</a:t>
            </a:r>
            <a:r>
              <a:rPr sz="1400" b="1" spc="-10" dirty="0">
                <a:solidFill>
                  <a:srgbClr val="D9D9D9"/>
                </a:solidFill>
                <a:latin typeface="Trebuchet MS"/>
                <a:cs typeface="Trebuchet MS"/>
              </a:rPr>
              <a:t>esi</a:t>
            </a:r>
            <a:r>
              <a:rPr sz="1400" b="1" spc="-25" dirty="0">
                <a:solidFill>
                  <a:srgbClr val="D9D9D9"/>
                </a:solidFill>
                <a:latin typeface="Trebuchet MS"/>
                <a:cs typeface="Trebuchet MS"/>
              </a:rPr>
              <a:t>g</a:t>
            </a:r>
            <a:r>
              <a:rPr sz="1400" b="1" spc="-75" dirty="0">
                <a:solidFill>
                  <a:srgbClr val="D9D9D9"/>
                </a:solidFill>
                <a:latin typeface="Trebuchet MS"/>
                <a:cs typeface="Trebuchet MS"/>
              </a:rPr>
              <a:t>n</a:t>
            </a:r>
            <a:r>
              <a:rPr sz="1400" b="1" spc="-65" dirty="0">
                <a:solidFill>
                  <a:srgbClr val="D9D9D9"/>
                </a:solidFill>
                <a:latin typeface="Trebuchet MS"/>
                <a:cs typeface="Trebuchet MS"/>
              </a:rPr>
              <a:t>e</a:t>
            </a:r>
            <a:r>
              <a:rPr sz="1400" b="1" spc="-45" dirty="0">
                <a:solidFill>
                  <a:srgbClr val="D9D9D9"/>
                </a:solidFill>
                <a:latin typeface="Trebuchet MS"/>
                <a:cs typeface="Trebuchet MS"/>
              </a:rPr>
              <a:t>d</a:t>
            </a:r>
            <a:r>
              <a:rPr sz="1400" b="1" spc="-140" dirty="0">
                <a:solidFill>
                  <a:srgbClr val="D9D9D9"/>
                </a:solidFill>
                <a:latin typeface="Trebuchet MS"/>
                <a:cs typeface="Trebuchet MS"/>
              </a:rPr>
              <a:t> </a:t>
            </a:r>
            <a:r>
              <a:rPr sz="1400" b="1" spc="-45" dirty="0">
                <a:solidFill>
                  <a:srgbClr val="D9D9D9"/>
                </a:solidFill>
                <a:latin typeface="Trebuchet MS"/>
                <a:cs typeface="Trebuchet MS"/>
              </a:rPr>
              <a:t>t</a:t>
            </a:r>
            <a:r>
              <a:rPr sz="1400" b="1" spc="-50" dirty="0">
                <a:solidFill>
                  <a:srgbClr val="D9D9D9"/>
                </a:solidFill>
                <a:latin typeface="Trebuchet MS"/>
                <a:cs typeface="Trebuchet MS"/>
              </a:rPr>
              <a:t>o</a:t>
            </a:r>
            <a:r>
              <a:rPr sz="1400" b="1" spc="-114" dirty="0">
                <a:solidFill>
                  <a:srgbClr val="D9D9D9"/>
                </a:solidFill>
                <a:latin typeface="Trebuchet MS"/>
                <a:cs typeface="Trebuchet MS"/>
              </a:rPr>
              <a:t> </a:t>
            </a:r>
            <a:r>
              <a:rPr sz="1400" b="1" spc="-35" dirty="0">
                <a:solidFill>
                  <a:srgbClr val="D9D9D9"/>
                </a:solidFill>
                <a:latin typeface="Trebuchet MS"/>
                <a:cs typeface="Trebuchet MS"/>
              </a:rPr>
              <a:t>l</a:t>
            </a:r>
            <a:r>
              <a:rPr sz="1400" b="1" spc="-40" dirty="0">
                <a:solidFill>
                  <a:srgbClr val="D9D9D9"/>
                </a:solidFill>
                <a:latin typeface="Trebuchet MS"/>
                <a:cs typeface="Trebuchet MS"/>
              </a:rPr>
              <a:t>oad</a:t>
            </a:r>
            <a:r>
              <a:rPr sz="1400" b="1" spc="-130" dirty="0">
                <a:solidFill>
                  <a:srgbClr val="D9D9D9"/>
                </a:solidFill>
                <a:latin typeface="Trebuchet MS"/>
                <a:cs typeface="Trebuchet MS"/>
              </a:rPr>
              <a:t> </a:t>
            </a:r>
            <a:r>
              <a:rPr sz="1400" b="1" spc="10" dirty="0">
                <a:solidFill>
                  <a:srgbClr val="D9D9D9"/>
                </a:solidFill>
                <a:latin typeface="Trebuchet MS"/>
                <a:cs typeface="Trebuchet MS"/>
              </a:rPr>
              <a:t>s</a:t>
            </a:r>
            <a:r>
              <a:rPr sz="1400" b="1" spc="15" dirty="0">
                <a:solidFill>
                  <a:srgbClr val="D9D9D9"/>
                </a:solidFill>
                <a:latin typeface="Trebuchet MS"/>
                <a:cs typeface="Trebuchet MS"/>
              </a:rPr>
              <a:t>m</a:t>
            </a:r>
            <a:r>
              <a:rPr sz="1400" b="1" spc="-40" dirty="0">
                <a:solidFill>
                  <a:srgbClr val="D9D9D9"/>
                </a:solidFill>
                <a:latin typeface="Trebuchet MS"/>
                <a:cs typeface="Trebuchet MS"/>
              </a:rPr>
              <a:t>a</a:t>
            </a:r>
            <a:r>
              <a:rPr sz="1400" b="1" spc="-20" dirty="0">
                <a:solidFill>
                  <a:srgbClr val="D9D9D9"/>
                </a:solidFill>
                <a:latin typeface="Trebuchet MS"/>
                <a:cs typeface="Trebuchet MS"/>
              </a:rPr>
              <a:t>l</a:t>
            </a:r>
            <a:r>
              <a:rPr sz="1400" b="1" spc="-35" dirty="0">
                <a:solidFill>
                  <a:srgbClr val="D9D9D9"/>
                </a:solidFill>
                <a:latin typeface="Trebuchet MS"/>
                <a:cs typeface="Trebuchet MS"/>
              </a:rPr>
              <a:t>l</a:t>
            </a:r>
            <a:r>
              <a:rPr sz="1400" b="1" spc="-130" dirty="0">
                <a:solidFill>
                  <a:srgbClr val="D9D9D9"/>
                </a:solidFill>
                <a:latin typeface="Trebuchet MS"/>
                <a:cs typeface="Trebuchet MS"/>
              </a:rPr>
              <a:t> </a:t>
            </a:r>
            <a:r>
              <a:rPr sz="1400" b="1" spc="-45" dirty="0">
                <a:solidFill>
                  <a:srgbClr val="D9D9D9"/>
                </a:solidFill>
                <a:latin typeface="Trebuchet MS"/>
                <a:cs typeface="Trebuchet MS"/>
              </a:rPr>
              <a:t>v</a:t>
            </a:r>
            <a:r>
              <a:rPr sz="1400" b="1" spc="-55" dirty="0">
                <a:solidFill>
                  <a:srgbClr val="D9D9D9"/>
                </a:solidFill>
                <a:latin typeface="Trebuchet MS"/>
                <a:cs typeface="Trebuchet MS"/>
              </a:rPr>
              <a:t>o</a:t>
            </a:r>
            <a:r>
              <a:rPr sz="1400" b="1" spc="-35" dirty="0">
                <a:solidFill>
                  <a:srgbClr val="D9D9D9"/>
                </a:solidFill>
                <a:latin typeface="Trebuchet MS"/>
                <a:cs typeface="Trebuchet MS"/>
              </a:rPr>
              <a:t>l</a:t>
            </a:r>
            <a:r>
              <a:rPr sz="1400" b="1" spc="-55" dirty="0">
                <a:solidFill>
                  <a:srgbClr val="D9D9D9"/>
                </a:solidFill>
                <a:latin typeface="Trebuchet MS"/>
                <a:cs typeface="Trebuchet MS"/>
              </a:rPr>
              <a:t>ume</a:t>
            </a:r>
            <a:r>
              <a:rPr sz="1400" b="1" spc="55" dirty="0">
                <a:solidFill>
                  <a:srgbClr val="D9D9D9"/>
                </a:solidFill>
                <a:latin typeface="Trebuchet MS"/>
                <a:cs typeface="Trebuchet MS"/>
              </a:rPr>
              <a:t>s</a:t>
            </a:r>
            <a:r>
              <a:rPr sz="1400" b="1" spc="-125" dirty="0">
                <a:solidFill>
                  <a:srgbClr val="D9D9D9"/>
                </a:solidFill>
                <a:latin typeface="Trebuchet MS"/>
                <a:cs typeface="Trebuchet MS"/>
              </a:rPr>
              <a:t> </a:t>
            </a:r>
            <a:r>
              <a:rPr sz="1400" b="1" spc="-35" dirty="0">
                <a:solidFill>
                  <a:srgbClr val="D9D9D9"/>
                </a:solidFill>
                <a:latin typeface="Trebuchet MS"/>
                <a:cs typeface="Trebuchet MS"/>
              </a:rPr>
              <a:t>of</a:t>
            </a:r>
            <a:r>
              <a:rPr sz="1400" b="1" spc="-114" dirty="0">
                <a:solidFill>
                  <a:srgbClr val="D9D9D9"/>
                </a:solidFill>
                <a:latin typeface="Trebuchet MS"/>
                <a:cs typeface="Trebuchet MS"/>
              </a:rPr>
              <a:t> </a:t>
            </a:r>
            <a:r>
              <a:rPr sz="1400" b="1" spc="-45" dirty="0">
                <a:solidFill>
                  <a:srgbClr val="D9D9D9"/>
                </a:solidFill>
                <a:latin typeface="Trebuchet MS"/>
                <a:cs typeface="Trebuchet MS"/>
              </a:rPr>
              <a:t>da</a:t>
            </a:r>
            <a:r>
              <a:rPr sz="1400" b="1" spc="-25" dirty="0">
                <a:solidFill>
                  <a:srgbClr val="D9D9D9"/>
                </a:solidFill>
                <a:latin typeface="Trebuchet MS"/>
                <a:cs typeface="Trebuchet MS"/>
              </a:rPr>
              <a:t>t</a:t>
            </a:r>
            <a:r>
              <a:rPr sz="1400" b="1" spc="-30" dirty="0">
                <a:solidFill>
                  <a:srgbClr val="D9D9D9"/>
                </a:solidFill>
                <a:latin typeface="Trebuchet MS"/>
                <a:cs typeface="Trebuchet MS"/>
              </a:rPr>
              <a:t>a</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55" dirty="0">
                <a:solidFill>
                  <a:srgbClr val="D9D9D9"/>
                </a:solidFill>
                <a:latin typeface="Trebuchet MS"/>
                <a:cs typeface="Trebuchet MS"/>
              </a:rPr>
              <a:t>A</a:t>
            </a:r>
            <a:r>
              <a:rPr sz="1400" b="1" spc="-60" dirty="0">
                <a:solidFill>
                  <a:srgbClr val="D9D9D9"/>
                </a:solidFill>
                <a:latin typeface="Trebuchet MS"/>
                <a:cs typeface="Trebuchet MS"/>
              </a:rPr>
              <a:t>u</a:t>
            </a:r>
            <a:r>
              <a:rPr sz="1400" b="1" spc="-35" dirty="0">
                <a:solidFill>
                  <a:srgbClr val="D9D9D9"/>
                </a:solidFill>
                <a:latin typeface="Trebuchet MS"/>
                <a:cs typeface="Trebuchet MS"/>
              </a:rPr>
              <a:t>t</a:t>
            </a:r>
            <a:r>
              <a:rPr sz="1400" b="1" spc="-30" dirty="0">
                <a:solidFill>
                  <a:srgbClr val="D9D9D9"/>
                </a:solidFill>
                <a:latin typeface="Trebuchet MS"/>
                <a:cs typeface="Trebuchet MS"/>
              </a:rPr>
              <a:t>o</a:t>
            </a:r>
            <a:r>
              <a:rPr sz="1400" b="1" spc="-50" dirty="0">
                <a:solidFill>
                  <a:srgbClr val="D9D9D9"/>
                </a:solidFill>
                <a:latin typeface="Trebuchet MS"/>
                <a:cs typeface="Trebuchet MS"/>
              </a:rPr>
              <a:t>m</a:t>
            </a:r>
            <a:r>
              <a:rPr sz="1400" b="1" spc="-45" dirty="0">
                <a:solidFill>
                  <a:srgbClr val="D9D9D9"/>
                </a:solidFill>
                <a:latin typeface="Trebuchet MS"/>
                <a:cs typeface="Trebuchet MS"/>
              </a:rPr>
              <a:t>a</a:t>
            </a:r>
            <a:r>
              <a:rPr sz="1400" b="1" spc="-30" dirty="0">
                <a:solidFill>
                  <a:srgbClr val="D9D9D9"/>
                </a:solidFill>
                <a:latin typeface="Trebuchet MS"/>
                <a:cs typeface="Trebuchet MS"/>
              </a:rPr>
              <a:t>t</a:t>
            </a:r>
            <a:r>
              <a:rPr sz="1400" b="1" spc="-55" dirty="0">
                <a:solidFill>
                  <a:srgbClr val="D9D9D9"/>
                </a:solidFill>
                <a:latin typeface="Trebuchet MS"/>
                <a:cs typeface="Trebuchet MS"/>
              </a:rPr>
              <a:t>i</a:t>
            </a:r>
            <a:r>
              <a:rPr sz="1400" b="1" spc="-100" dirty="0">
                <a:solidFill>
                  <a:srgbClr val="D9D9D9"/>
                </a:solidFill>
                <a:latin typeface="Trebuchet MS"/>
                <a:cs typeface="Trebuchet MS"/>
              </a:rPr>
              <a:t>c</a:t>
            </a:r>
            <a:r>
              <a:rPr sz="1400" b="1" spc="-40" dirty="0">
                <a:solidFill>
                  <a:srgbClr val="D9D9D9"/>
                </a:solidFill>
                <a:latin typeface="Trebuchet MS"/>
                <a:cs typeface="Trebuchet MS"/>
              </a:rPr>
              <a:t>a</a:t>
            </a:r>
            <a:r>
              <a:rPr sz="1400" b="1" spc="-20" dirty="0">
                <a:solidFill>
                  <a:srgbClr val="D9D9D9"/>
                </a:solidFill>
                <a:latin typeface="Trebuchet MS"/>
                <a:cs typeface="Trebuchet MS"/>
              </a:rPr>
              <a:t>l</a:t>
            </a:r>
            <a:r>
              <a:rPr sz="1400" b="1" spc="-35" dirty="0">
                <a:solidFill>
                  <a:srgbClr val="D9D9D9"/>
                </a:solidFill>
                <a:latin typeface="Trebuchet MS"/>
                <a:cs typeface="Trebuchet MS"/>
              </a:rPr>
              <a:t>l</a:t>
            </a:r>
            <a:r>
              <a:rPr sz="1400" b="1" spc="-50" dirty="0">
                <a:solidFill>
                  <a:srgbClr val="D9D9D9"/>
                </a:solidFill>
                <a:latin typeface="Trebuchet MS"/>
                <a:cs typeface="Trebuchet MS"/>
              </a:rPr>
              <a:t>y</a:t>
            </a:r>
            <a:r>
              <a:rPr sz="1400" b="1" spc="-155" dirty="0">
                <a:solidFill>
                  <a:srgbClr val="D9D9D9"/>
                </a:solidFill>
                <a:latin typeface="Trebuchet MS"/>
                <a:cs typeface="Trebuchet MS"/>
              </a:rPr>
              <a:t> </a:t>
            </a:r>
            <a:r>
              <a:rPr sz="1400" b="1" spc="-70" dirty="0">
                <a:solidFill>
                  <a:srgbClr val="D9D9D9"/>
                </a:solidFill>
                <a:latin typeface="Trebuchet MS"/>
                <a:cs typeface="Trebuchet MS"/>
              </a:rPr>
              <a:t>once</a:t>
            </a:r>
            <a:r>
              <a:rPr sz="1400" b="1" spc="-110" dirty="0">
                <a:solidFill>
                  <a:srgbClr val="D9D9D9"/>
                </a:solidFill>
                <a:latin typeface="Trebuchet MS"/>
                <a:cs typeface="Trebuchet MS"/>
              </a:rPr>
              <a:t> </a:t>
            </a:r>
            <a:r>
              <a:rPr sz="1400" b="1" spc="-45" dirty="0">
                <a:solidFill>
                  <a:srgbClr val="D9D9D9"/>
                </a:solidFill>
                <a:latin typeface="Trebuchet MS"/>
                <a:cs typeface="Trebuchet MS"/>
              </a:rPr>
              <a:t>t</a:t>
            </a:r>
            <a:r>
              <a:rPr sz="1400" b="1" spc="-75" dirty="0">
                <a:solidFill>
                  <a:srgbClr val="D9D9D9"/>
                </a:solidFill>
                <a:latin typeface="Trebuchet MS"/>
                <a:cs typeface="Trebuchet MS"/>
              </a:rPr>
              <a:t>h</a:t>
            </a:r>
            <a:r>
              <a:rPr sz="1400" b="1" spc="-65" dirty="0">
                <a:solidFill>
                  <a:srgbClr val="D9D9D9"/>
                </a:solidFill>
                <a:latin typeface="Trebuchet MS"/>
                <a:cs typeface="Trebuchet MS"/>
              </a:rPr>
              <a:t>e</a:t>
            </a:r>
            <a:r>
              <a:rPr sz="1400" b="1" spc="-50" dirty="0">
                <a:solidFill>
                  <a:srgbClr val="D9D9D9"/>
                </a:solidFill>
                <a:latin typeface="Trebuchet MS"/>
                <a:cs typeface="Trebuchet MS"/>
              </a:rPr>
              <a:t>y</a:t>
            </a:r>
            <a:r>
              <a:rPr sz="1400" b="1" spc="-130" dirty="0">
                <a:solidFill>
                  <a:srgbClr val="D9D9D9"/>
                </a:solidFill>
                <a:latin typeface="Trebuchet MS"/>
                <a:cs typeface="Trebuchet MS"/>
              </a:rPr>
              <a:t> </a:t>
            </a:r>
            <a:r>
              <a:rPr sz="1400" b="1" spc="-60" dirty="0">
                <a:solidFill>
                  <a:srgbClr val="D9D9D9"/>
                </a:solidFill>
                <a:latin typeface="Trebuchet MS"/>
                <a:cs typeface="Trebuchet MS"/>
              </a:rPr>
              <a:t>a</a:t>
            </a:r>
            <a:r>
              <a:rPr sz="1400" b="1" spc="-45" dirty="0">
                <a:solidFill>
                  <a:srgbClr val="D9D9D9"/>
                </a:solidFill>
                <a:latin typeface="Trebuchet MS"/>
                <a:cs typeface="Trebuchet MS"/>
              </a:rPr>
              <a:t>r</a:t>
            </a:r>
            <a:r>
              <a:rPr sz="1400" b="1" spc="-90" dirty="0">
                <a:solidFill>
                  <a:srgbClr val="D9D9D9"/>
                </a:solidFill>
                <a:latin typeface="Trebuchet MS"/>
                <a:cs typeface="Trebuchet MS"/>
              </a:rPr>
              <a:t>e</a:t>
            </a:r>
            <a:r>
              <a:rPr sz="1400" b="1" spc="-130" dirty="0">
                <a:solidFill>
                  <a:srgbClr val="D9D9D9"/>
                </a:solidFill>
                <a:latin typeface="Trebuchet MS"/>
                <a:cs typeface="Trebuchet MS"/>
              </a:rPr>
              <a:t> </a:t>
            </a:r>
            <a:r>
              <a:rPr sz="1400" b="1" spc="-50" dirty="0">
                <a:solidFill>
                  <a:srgbClr val="D9D9D9"/>
                </a:solidFill>
                <a:latin typeface="Trebuchet MS"/>
                <a:cs typeface="Trebuchet MS"/>
              </a:rPr>
              <a:t>added</a:t>
            </a:r>
            <a:r>
              <a:rPr sz="1400" b="1" spc="-140" dirty="0">
                <a:solidFill>
                  <a:srgbClr val="D9D9D9"/>
                </a:solidFill>
                <a:latin typeface="Trebuchet MS"/>
                <a:cs typeface="Trebuchet MS"/>
              </a:rPr>
              <a:t> </a:t>
            </a:r>
            <a:r>
              <a:rPr sz="1400" b="1" spc="-45" dirty="0">
                <a:solidFill>
                  <a:srgbClr val="D9D9D9"/>
                </a:solidFill>
                <a:latin typeface="Trebuchet MS"/>
                <a:cs typeface="Trebuchet MS"/>
              </a:rPr>
              <a:t>t</a:t>
            </a:r>
            <a:r>
              <a:rPr sz="1400" b="1" spc="-50" dirty="0">
                <a:solidFill>
                  <a:srgbClr val="D9D9D9"/>
                </a:solidFill>
                <a:latin typeface="Trebuchet MS"/>
                <a:cs typeface="Trebuchet MS"/>
              </a:rPr>
              <a:t>o</a:t>
            </a:r>
            <a:r>
              <a:rPr sz="1400" b="1" spc="-114" dirty="0">
                <a:solidFill>
                  <a:srgbClr val="D9D9D9"/>
                </a:solidFill>
                <a:latin typeface="Trebuchet MS"/>
                <a:cs typeface="Trebuchet MS"/>
              </a:rPr>
              <a:t> </a:t>
            </a:r>
            <a:r>
              <a:rPr sz="1400" b="1" spc="-5" dirty="0">
                <a:solidFill>
                  <a:srgbClr val="D9D9D9"/>
                </a:solidFill>
                <a:latin typeface="Trebuchet MS"/>
                <a:cs typeface="Trebuchet MS"/>
              </a:rPr>
              <a:t>sta</a:t>
            </a:r>
            <a:r>
              <a:rPr sz="1400" b="1" spc="35" dirty="0">
                <a:solidFill>
                  <a:srgbClr val="D9D9D9"/>
                </a:solidFill>
                <a:latin typeface="Trebuchet MS"/>
                <a:cs typeface="Trebuchet MS"/>
              </a:rPr>
              <a:t>g</a:t>
            </a:r>
            <a:r>
              <a:rPr sz="1400" b="1" spc="-15" dirty="0">
                <a:solidFill>
                  <a:srgbClr val="D9D9D9"/>
                </a:solidFill>
                <a:latin typeface="Trebuchet MS"/>
                <a:cs typeface="Trebuchet MS"/>
              </a:rPr>
              <a:t>es</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65" dirty="0">
                <a:solidFill>
                  <a:srgbClr val="D9D9D9"/>
                </a:solidFill>
                <a:latin typeface="Trebuchet MS"/>
                <a:cs typeface="Trebuchet MS"/>
              </a:rPr>
              <a:t>Lat</a:t>
            </a:r>
            <a:r>
              <a:rPr sz="1400" b="1" spc="-15" dirty="0">
                <a:solidFill>
                  <a:srgbClr val="D9D9D9"/>
                </a:solidFill>
                <a:latin typeface="Trebuchet MS"/>
                <a:cs typeface="Trebuchet MS"/>
              </a:rPr>
              <a:t>es</a:t>
            </a:r>
            <a:r>
              <a:rPr sz="1400" b="1" spc="-120" dirty="0">
                <a:solidFill>
                  <a:srgbClr val="D9D9D9"/>
                </a:solidFill>
                <a:latin typeface="Trebuchet MS"/>
                <a:cs typeface="Trebuchet MS"/>
              </a:rPr>
              <a:t> </a:t>
            </a:r>
            <a:r>
              <a:rPr sz="1400" b="1" spc="-80" dirty="0">
                <a:solidFill>
                  <a:srgbClr val="D9D9D9"/>
                </a:solidFill>
                <a:latin typeface="Trebuchet MS"/>
                <a:cs typeface="Trebuchet MS"/>
              </a:rPr>
              <a:t>r</a:t>
            </a:r>
            <a:r>
              <a:rPr sz="1400" b="1" spc="-30" dirty="0">
                <a:solidFill>
                  <a:srgbClr val="D9D9D9"/>
                </a:solidFill>
                <a:latin typeface="Trebuchet MS"/>
                <a:cs typeface="Trebuchet MS"/>
              </a:rPr>
              <a:t>esu</a:t>
            </a:r>
            <a:r>
              <a:rPr sz="1400" b="1" spc="-35" dirty="0">
                <a:solidFill>
                  <a:srgbClr val="D9D9D9"/>
                </a:solidFill>
                <a:latin typeface="Trebuchet MS"/>
                <a:cs typeface="Trebuchet MS"/>
              </a:rPr>
              <a:t>l</a:t>
            </a:r>
            <a:r>
              <a:rPr sz="1400" b="1" spc="-45" dirty="0">
                <a:solidFill>
                  <a:srgbClr val="D9D9D9"/>
                </a:solidFill>
                <a:latin typeface="Trebuchet MS"/>
                <a:cs typeface="Trebuchet MS"/>
              </a:rPr>
              <a:t>t</a:t>
            </a:r>
            <a:r>
              <a:rPr sz="1400" b="1" spc="55" dirty="0">
                <a:solidFill>
                  <a:srgbClr val="D9D9D9"/>
                </a:solidFill>
                <a:latin typeface="Trebuchet MS"/>
                <a:cs typeface="Trebuchet MS"/>
              </a:rPr>
              <a:t>s</a:t>
            </a:r>
            <a:r>
              <a:rPr sz="1400" b="1" spc="-140" dirty="0">
                <a:solidFill>
                  <a:srgbClr val="D9D9D9"/>
                </a:solidFill>
                <a:latin typeface="Trebuchet MS"/>
                <a:cs typeface="Trebuchet MS"/>
              </a:rPr>
              <a:t> </a:t>
            </a:r>
            <a:r>
              <a:rPr sz="1400" b="1" spc="-50" dirty="0">
                <a:solidFill>
                  <a:srgbClr val="D9D9D9"/>
                </a:solidFill>
                <a:latin typeface="Trebuchet MS"/>
                <a:cs typeface="Trebuchet MS"/>
              </a:rPr>
              <a:t>for</a:t>
            </a:r>
            <a:r>
              <a:rPr sz="1400" b="1" spc="-110" dirty="0">
                <a:solidFill>
                  <a:srgbClr val="D9D9D9"/>
                </a:solidFill>
                <a:latin typeface="Trebuchet MS"/>
                <a:cs typeface="Trebuchet MS"/>
              </a:rPr>
              <a:t> </a:t>
            </a:r>
            <a:r>
              <a:rPr sz="1400" b="1" spc="-30" dirty="0">
                <a:solidFill>
                  <a:srgbClr val="D9D9D9"/>
                </a:solidFill>
                <a:latin typeface="Trebuchet MS"/>
                <a:cs typeface="Trebuchet MS"/>
              </a:rPr>
              <a:t>a</a:t>
            </a:r>
            <a:r>
              <a:rPr sz="1400" b="1" spc="-40" dirty="0">
                <a:solidFill>
                  <a:srgbClr val="D9D9D9"/>
                </a:solidFill>
                <a:latin typeface="Trebuchet MS"/>
                <a:cs typeface="Trebuchet MS"/>
              </a:rPr>
              <a:t>na</a:t>
            </a:r>
            <a:r>
              <a:rPr sz="1400" b="1" spc="-35" dirty="0">
                <a:solidFill>
                  <a:srgbClr val="D9D9D9"/>
                </a:solidFill>
                <a:latin typeface="Trebuchet MS"/>
                <a:cs typeface="Trebuchet MS"/>
              </a:rPr>
              <a:t>l</a:t>
            </a:r>
            <a:r>
              <a:rPr sz="1400" b="1" spc="-50" dirty="0">
                <a:solidFill>
                  <a:srgbClr val="D9D9D9"/>
                </a:solidFill>
                <a:latin typeface="Trebuchet MS"/>
                <a:cs typeface="Trebuchet MS"/>
              </a:rPr>
              <a:t>y</a:t>
            </a:r>
            <a:r>
              <a:rPr sz="1400" b="1" dirty="0">
                <a:solidFill>
                  <a:srgbClr val="D9D9D9"/>
                </a:solidFill>
                <a:latin typeface="Trebuchet MS"/>
                <a:cs typeface="Trebuchet MS"/>
              </a:rPr>
              <a:t>s</a:t>
            </a:r>
            <a:r>
              <a:rPr sz="1400" b="1" spc="-10" dirty="0">
                <a:solidFill>
                  <a:srgbClr val="D9D9D9"/>
                </a:solidFill>
                <a:latin typeface="Trebuchet MS"/>
                <a:cs typeface="Trebuchet MS"/>
              </a:rPr>
              <a:t>i</a:t>
            </a:r>
            <a:r>
              <a:rPr sz="1400" b="1" spc="55" dirty="0">
                <a:solidFill>
                  <a:srgbClr val="D9D9D9"/>
                </a:solidFill>
                <a:latin typeface="Trebuchet MS"/>
                <a:cs typeface="Trebuchet MS"/>
              </a:rPr>
              <a:t>s</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45" dirty="0">
                <a:solidFill>
                  <a:srgbClr val="D9D9D9"/>
                </a:solidFill>
                <a:latin typeface="Trebuchet MS"/>
                <a:cs typeface="Trebuchet MS"/>
              </a:rPr>
              <a:t>S</a:t>
            </a:r>
            <a:r>
              <a:rPr sz="1400" b="1" spc="-55" dirty="0">
                <a:solidFill>
                  <a:srgbClr val="D9D9D9"/>
                </a:solidFill>
                <a:latin typeface="Trebuchet MS"/>
                <a:cs typeface="Trebuchet MS"/>
              </a:rPr>
              <a:t>nowpipe</a:t>
            </a:r>
            <a:r>
              <a:rPr sz="1400" b="1" spc="-130" dirty="0">
                <a:solidFill>
                  <a:srgbClr val="D9D9D9"/>
                </a:solidFill>
                <a:latin typeface="Trebuchet MS"/>
                <a:cs typeface="Trebuchet MS"/>
              </a:rPr>
              <a:t> </a:t>
            </a:r>
            <a:r>
              <a:rPr sz="1400" b="1" spc="-40" dirty="0">
                <a:solidFill>
                  <a:srgbClr val="D9D9D9"/>
                </a:solidFill>
                <a:latin typeface="Trebuchet MS"/>
                <a:cs typeface="Trebuchet MS"/>
              </a:rPr>
              <a:t>(S</a:t>
            </a:r>
            <a:r>
              <a:rPr sz="1400" b="1" spc="-45" dirty="0">
                <a:solidFill>
                  <a:srgbClr val="D9D9D9"/>
                </a:solidFill>
                <a:latin typeface="Trebuchet MS"/>
                <a:cs typeface="Trebuchet MS"/>
              </a:rPr>
              <a:t>e</a:t>
            </a:r>
            <a:r>
              <a:rPr sz="1400" b="1" spc="-80" dirty="0">
                <a:solidFill>
                  <a:srgbClr val="D9D9D9"/>
                </a:solidFill>
                <a:latin typeface="Trebuchet MS"/>
                <a:cs typeface="Trebuchet MS"/>
              </a:rPr>
              <a:t>r</a:t>
            </a:r>
            <a:r>
              <a:rPr sz="1400" b="1" spc="-75" dirty="0">
                <a:solidFill>
                  <a:srgbClr val="D9D9D9"/>
                </a:solidFill>
                <a:latin typeface="Trebuchet MS"/>
                <a:cs typeface="Trebuchet MS"/>
              </a:rPr>
              <a:t>ve</a:t>
            </a:r>
            <a:r>
              <a:rPr sz="1400" b="1" spc="-55" dirty="0">
                <a:solidFill>
                  <a:srgbClr val="D9D9D9"/>
                </a:solidFill>
                <a:latin typeface="Trebuchet MS"/>
                <a:cs typeface="Trebuchet MS"/>
              </a:rPr>
              <a:t>r</a:t>
            </a:r>
            <a:r>
              <a:rPr sz="1400" b="1" spc="-35" dirty="0">
                <a:solidFill>
                  <a:srgbClr val="D9D9D9"/>
                </a:solidFill>
                <a:latin typeface="Trebuchet MS"/>
                <a:cs typeface="Trebuchet MS"/>
              </a:rPr>
              <a:t>l</a:t>
            </a:r>
            <a:r>
              <a:rPr sz="1400" b="1" spc="-100" dirty="0">
                <a:solidFill>
                  <a:srgbClr val="D9D9D9"/>
                </a:solidFill>
                <a:latin typeface="Trebuchet MS"/>
                <a:cs typeface="Trebuchet MS"/>
              </a:rPr>
              <a:t>e</a:t>
            </a:r>
            <a:r>
              <a:rPr sz="1400" b="1" spc="55" dirty="0">
                <a:solidFill>
                  <a:srgbClr val="D9D9D9"/>
                </a:solidFill>
                <a:latin typeface="Trebuchet MS"/>
                <a:cs typeface="Trebuchet MS"/>
              </a:rPr>
              <a:t>ss</a:t>
            </a:r>
            <a:r>
              <a:rPr sz="1400" b="1" spc="-140" dirty="0">
                <a:solidFill>
                  <a:srgbClr val="D9D9D9"/>
                </a:solidFill>
                <a:latin typeface="Trebuchet MS"/>
                <a:cs typeface="Trebuchet MS"/>
              </a:rPr>
              <a:t> </a:t>
            </a:r>
            <a:r>
              <a:rPr sz="1400" b="1" spc="-45" dirty="0">
                <a:solidFill>
                  <a:srgbClr val="D9D9D9"/>
                </a:solidFill>
                <a:latin typeface="Trebuchet MS"/>
                <a:cs typeface="Trebuchet MS"/>
              </a:rPr>
              <a:t>f</a:t>
            </a:r>
            <a:r>
              <a:rPr sz="1400" b="1" spc="-60" dirty="0">
                <a:solidFill>
                  <a:srgbClr val="D9D9D9"/>
                </a:solidFill>
                <a:latin typeface="Trebuchet MS"/>
                <a:cs typeface="Trebuchet MS"/>
              </a:rPr>
              <a:t>e</a:t>
            </a:r>
            <a:r>
              <a:rPr sz="1400" b="1" spc="-45" dirty="0">
                <a:solidFill>
                  <a:srgbClr val="D9D9D9"/>
                </a:solidFill>
                <a:latin typeface="Trebuchet MS"/>
                <a:cs typeface="Trebuchet MS"/>
              </a:rPr>
              <a:t>a</a:t>
            </a:r>
            <a:r>
              <a:rPr sz="1400" b="1" spc="-30" dirty="0">
                <a:solidFill>
                  <a:srgbClr val="D9D9D9"/>
                </a:solidFill>
                <a:latin typeface="Trebuchet MS"/>
                <a:cs typeface="Trebuchet MS"/>
              </a:rPr>
              <a:t>t</a:t>
            </a:r>
            <a:r>
              <a:rPr sz="1400" b="1" spc="-75" dirty="0">
                <a:solidFill>
                  <a:srgbClr val="D9D9D9"/>
                </a:solidFill>
                <a:latin typeface="Trebuchet MS"/>
                <a:cs typeface="Trebuchet MS"/>
              </a:rPr>
              <a:t>u</a:t>
            </a:r>
            <a:r>
              <a:rPr sz="1400" b="1" spc="-50" dirty="0">
                <a:solidFill>
                  <a:srgbClr val="D9D9D9"/>
                </a:solidFill>
                <a:latin typeface="Trebuchet MS"/>
                <a:cs typeface="Trebuchet MS"/>
              </a:rPr>
              <a:t>r</a:t>
            </a:r>
            <a:r>
              <a:rPr sz="1400" b="1" spc="-100" dirty="0">
                <a:solidFill>
                  <a:srgbClr val="D9D9D9"/>
                </a:solidFill>
                <a:latin typeface="Trebuchet MS"/>
                <a:cs typeface="Trebuchet MS"/>
              </a:rPr>
              <a:t>e</a:t>
            </a:r>
            <a:r>
              <a:rPr sz="1400" b="1" spc="-85" dirty="0">
                <a:solidFill>
                  <a:srgbClr val="D9D9D9"/>
                </a:solidFill>
                <a:latin typeface="Trebuchet MS"/>
                <a:cs typeface="Trebuchet MS"/>
              </a:rPr>
              <a:t>)</a:t>
            </a:r>
            <a:endParaRPr sz="1400">
              <a:latin typeface="Trebuchet MS"/>
              <a:cs typeface="Trebuchet M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1835" y="418338"/>
            <a:ext cx="3640454" cy="513715"/>
          </a:xfrm>
          <a:prstGeom prst="rect">
            <a:avLst/>
          </a:prstGeom>
        </p:spPr>
        <p:txBody>
          <a:bodyPr vert="horz" wrap="square" lIns="0" tIns="13335" rIns="0" bIns="0" rtlCol="0">
            <a:spAutoFit/>
          </a:bodyPr>
          <a:lstStyle/>
          <a:p>
            <a:pPr marL="12700">
              <a:lnSpc>
                <a:spcPct val="100000"/>
              </a:lnSpc>
              <a:spcBef>
                <a:spcPts val="105"/>
              </a:spcBef>
            </a:pPr>
            <a:r>
              <a:rPr spc="-5" dirty="0"/>
              <a:t>Understanding</a:t>
            </a:r>
            <a:r>
              <a:rPr spc="15" dirty="0"/>
              <a:t> </a:t>
            </a:r>
            <a:r>
              <a:rPr spc="-5" dirty="0"/>
              <a:t>Stages</a:t>
            </a:r>
          </a:p>
        </p:txBody>
      </p:sp>
      <p:sp>
        <p:nvSpPr>
          <p:cNvPr id="3" name="object 3"/>
          <p:cNvSpPr txBox="1"/>
          <p:nvPr/>
        </p:nvSpPr>
        <p:spPr>
          <a:xfrm>
            <a:off x="2072894" y="1573148"/>
            <a:ext cx="5527040" cy="765175"/>
          </a:xfrm>
          <a:prstGeom prst="rect">
            <a:avLst/>
          </a:prstGeom>
        </p:spPr>
        <p:txBody>
          <a:bodyPr vert="horz" wrap="square" lIns="0" tIns="12700" rIns="0" bIns="0" rtlCol="0">
            <a:spAutoFit/>
          </a:bodyPr>
          <a:lstStyle/>
          <a:p>
            <a:pPr marL="324485" indent="-287020">
              <a:lnSpc>
                <a:spcPct val="100000"/>
              </a:lnSpc>
              <a:spcBef>
                <a:spcPts val="100"/>
              </a:spcBef>
              <a:buClr>
                <a:srgbClr val="99D3FF"/>
              </a:buClr>
              <a:buFont typeface="Wingdings"/>
              <a:buChar char=""/>
              <a:tabLst>
                <a:tab pos="325120" algn="l"/>
              </a:tabLst>
            </a:pPr>
            <a:r>
              <a:rPr sz="1800" b="1" spc="-25" dirty="0">
                <a:solidFill>
                  <a:srgbClr val="D9D9D9"/>
                </a:solidFill>
                <a:latin typeface="Trebuchet MS"/>
                <a:cs typeface="Trebuchet MS"/>
              </a:rPr>
              <a:t>Not</a:t>
            </a:r>
            <a:r>
              <a:rPr sz="1800" b="1" spc="-145" dirty="0">
                <a:solidFill>
                  <a:srgbClr val="D9D9D9"/>
                </a:solidFill>
                <a:latin typeface="Trebuchet MS"/>
                <a:cs typeface="Trebuchet MS"/>
              </a:rPr>
              <a:t> </a:t>
            </a:r>
            <a:r>
              <a:rPr sz="1800" b="1" spc="-60" dirty="0">
                <a:solidFill>
                  <a:srgbClr val="D9D9D9"/>
                </a:solidFill>
                <a:latin typeface="Trebuchet MS"/>
                <a:cs typeface="Trebuchet MS"/>
              </a:rPr>
              <a:t>to</a:t>
            </a:r>
            <a:r>
              <a:rPr sz="1800" b="1" spc="-145" dirty="0">
                <a:solidFill>
                  <a:srgbClr val="D9D9D9"/>
                </a:solidFill>
                <a:latin typeface="Trebuchet MS"/>
                <a:cs typeface="Trebuchet MS"/>
              </a:rPr>
              <a:t> </a:t>
            </a:r>
            <a:r>
              <a:rPr sz="1800" b="1" spc="-95" dirty="0">
                <a:solidFill>
                  <a:srgbClr val="D9D9D9"/>
                </a:solidFill>
                <a:latin typeface="Trebuchet MS"/>
                <a:cs typeface="Trebuchet MS"/>
              </a:rPr>
              <a:t>be</a:t>
            </a:r>
            <a:r>
              <a:rPr sz="1800" b="1" spc="-160" dirty="0">
                <a:solidFill>
                  <a:srgbClr val="D9D9D9"/>
                </a:solidFill>
                <a:latin typeface="Trebuchet MS"/>
                <a:cs typeface="Trebuchet MS"/>
              </a:rPr>
              <a:t> </a:t>
            </a:r>
            <a:r>
              <a:rPr sz="1800" b="1" spc="-75" dirty="0">
                <a:solidFill>
                  <a:srgbClr val="D9D9D9"/>
                </a:solidFill>
                <a:latin typeface="Trebuchet MS"/>
                <a:cs typeface="Trebuchet MS"/>
              </a:rPr>
              <a:t>con</a:t>
            </a:r>
            <a:r>
              <a:rPr sz="1800" b="1" spc="-45" dirty="0">
                <a:solidFill>
                  <a:srgbClr val="D9D9D9"/>
                </a:solidFill>
                <a:latin typeface="Trebuchet MS"/>
                <a:cs typeface="Trebuchet MS"/>
              </a:rPr>
              <a:t>fused</a:t>
            </a:r>
            <a:r>
              <a:rPr sz="1800" b="1" spc="-155" dirty="0">
                <a:solidFill>
                  <a:srgbClr val="D9D9D9"/>
                </a:solidFill>
                <a:latin typeface="Trebuchet MS"/>
                <a:cs typeface="Trebuchet MS"/>
              </a:rPr>
              <a:t> </a:t>
            </a:r>
            <a:r>
              <a:rPr sz="1800" b="1" spc="-50" dirty="0">
                <a:solidFill>
                  <a:srgbClr val="D9D9D9"/>
                </a:solidFill>
                <a:latin typeface="Trebuchet MS"/>
                <a:cs typeface="Trebuchet MS"/>
              </a:rPr>
              <a:t>wi</a:t>
            </a:r>
            <a:r>
              <a:rPr sz="1800" b="1" spc="-65" dirty="0">
                <a:solidFill>
                  <a:srgbClr val="D9D9D9"/>
                </a:solidFill>
                <a:latin typeface="Trebuchet MS"/>
                <a:cs typeface="Trebuchet MS"/>
              </a:rPr>
              <a:t>th</a:t>
            </a:r>
            <a:r>
              <a:rPr sz="1800" b="1" spc="-160" dirty="0">
                <a:solidFill>
                  <a:srgbClr val="D9D9D9"/>
                </a:solidFill>
                <a:latin typeface="Trebuchet MS"/>
                <a:cs typeface="Trebuchet MS"/>
              </a:rPr>
              <a:t> </a:t>
            </a:r>
            <a:r>
              <a:rPr sz="1800" b="1" spc="-50" dirty="0">
                <a:solidFill>
                  <a:srgbClr val="D9D9D9"/>
                </a:solidFill>
                <a:latin typeface="Trebuchet MS"/>
                <a:cs typeface="Trebuchet MS"/>
              </a:rPr>
              <a:t>data</a:t>
            </a:r>
            <a:r>
              <a:rPr sz="1800" b="1" spc="-40" dirty="0">
                <a:solidFill>
                  <a:srgbClr val="D9D9D9"/>
                </a:solidFill>
                <a:latin typeface="Trebuchet MS"/>
                <a:cs typeface="Trebuchet MS"/>
              </a:rPr>
              <a:t>w</a:t>
            </a:r>
            <a:r>
              <a:rPr sz="1800" b="1" spc="-20" dirty="0">
                <a:solidFill>
                  <a:srgbClr val="D9D9D9"/>
                </a:solidFill>
                <a:latin typeface="Trebuchet MS"/>
                <a:cs typeface="Trebuchet MS"/>
              </a:rPr>
              <a:t>a</a:t>
            </a:r>
            <a:r>
              <a:rPr sz="1800" b="1" spc="-110" dirty="0">
                <a:solidFill>
                  <a:srgbClr val="D9D9D9"/>
                </a:solidFill>
                <a:latin typeface="Trebuchet MS"/>
                <a:cs typeface="Trebuchet MS"/>
              </a:rPr>
              <a:t>re</a:t>
            </a:r>
            <a:r>
              <a:rPr sz="1800" b="1" spc="-150" dirty="0">
                <a:solidFill>
                  <a:srgbClr val="D9D9D9"/>
                </a:solidFill>
                <a:latin typeface="Trebuchet MS"/>
                <a:cs typeface="Trebuchet MS"/>
              </a:rPr>
              <a:t> </a:t>
            </a:r>
            <a:r>
              <a:rPr sz="1800" b="1" spc="-50" dirty="0">
                <a:solidFill>
                  <a:srgbClr val="D9D9D9"/>
                </a:solidFill>
                <a:latin typeface="Trebuchet MS"/>
                <a:cs typeface="Trebuchet MS"/>
              </a:rPr>
              <a:t>house</a:t>
            </a:r>
            <a:endParaRPr sz="1800">
              <a:latin typeface="Trebuchet MS"/>
              <a:cs typeface="Trebuchet MS"/>
            </a:endParaRPr>
          </a:p>
          <a:p>
            <a:pPr marL="324485" indent="-287020">
              <a:lnSpc>
                <a:spcPct val="100000"/>
              </a:lnSpc>
              <a:spcBef>
                <a:spcPts val="1500"/>
              </a:spcBef>
              <a:buClr>
                <a:srgbClr val="99D3FF"/>
              </a:buClr>
              <a:buFont typeface="Wingdings"/>
              <a:buChar char=""/>
              <a:tabLst>
                <a:tab pos="325120" algn="l"/>
              </a:tabLst>
            </a:pPr>
            <a:r>
              <a:rPr sz="2700" b="1" spc="-1170" baseline="12345" dirty="0">
                <a:solidFill>
                  <a:srgbClr val="D9D9D9"/>
                </a:solidFill>
                <a:latin typeface="Trebuchet MS"/>
                <a:cs typeface="Trebuchet MS"/>
              </a:rPr>
              <a:t>s</a:t>
            </a:r>
            <a:r>
              <a:rPr sz="1800" b="1" spc="-150" dirty="0">
                <a:solidFill>
                  <a:srgbClr val="D9D9D9"/>
                </a:solidFill>
                <a:latin typeface="Trebuchet MS"/>
                <a:cs typeface="Trebuchet MS"/>
              </a:rPr>
              <a:t>L</a:t>
            </a:r>
            <a:r>
              <a:rPr sz="1800" b="1" spc="-1025" dirty="0">
                <a:solidFill>
                  <a:srgbClr val="D9D9D9"/>
                </a:solidFill>
                <a:latin typeface="Trebuchet MS"/>
                <a:cs typeface="Trebuchet MS"/>
              </a:rPr>
              <a:t>o</a:t>
            </a:r>
            <a:r>
              <a:rPr sz="2700" b="1" spc="-89" baseline="12345" dirty="0">
                <a:solidFill>
                  <a:srgbClr val="D9D9D9"/>
                </a:solidFill>
                <a:latin typeface="Trebuchet MS"/>
                <a:cs typeface="Trebuchet MS"/>
              </a:rPr>
              <a:t>t</a:t>
            </a:r>
            <a:r>
              <a:rPr sz="2700" b="1" spc="-997" baseline="12345" dirty="0">
                <a:solidFill>
                  <a:srgbClr val="D9D9D9"/>
                </a:solidFill>
                <a:latin typeface="Trebuchet MS"/>
                <a:cs typeface="Trebuchet MS"/>
              </a:rPr>
              <a:t>a</a:t>
            </a:r>
            <a:r>
              <a:rPr sz="1800" b="1" spc="-295" dirty="0">
                <a:solidFill>
                  <a:srgbClr val="D9D9D9"/>
                </a:solidFill>
                <a:latin typeface="Trebuchet MS"/>
                <a:cs typeface="Trebuchet MS"/>
              </a:rPr>
              <a:t>c</a:t>
            </a:r>
            <a:r>
              <a:rPr sz="2700" b="1" spc="-1095" baseline="12345" dirty="0">
                <a:solidFill>
                  <a:srgbClr val="D9D9D9"/>
                </a:solidFill>
                <a:latin typeface="Trebuchet MS"/>
                <a:cs typeface="Trebuchet MS"/>
              </a:rPr>
              <a:t>g</a:t>
            </a:r>
            <a:r>
              <a:rPr sz="1800" b="1" spc="-180" dirty="0">
                <a:solidFill>
                  <a:srgbClr val="D9D9D9"/>
                </a:solidFill>
                <a:latin typeface="Trebuchet MS"/>
                <a:cs typeface="Trebuchet MS"/>
              </a:rPr>
              <a:t>a</a:t>
            </a:r>
            <a:r>
              <a:rPr sz="2700" b="1" spc="-1357" baseline="12345" dirty="0">
                <a:solidFill>
                  <a:srgbClr val="D9D9D9"/>
                </a:solidFill>
                <a:latin typeface="Trebuchet MS"/>
                <a:cs typeface="Trebuchet MS"/>
              </a:rPr>
              <a:t>e</a:t>
            </a:r>
            <a:r>
              <a:rPr sz="1800" b="1" spc="-55" dirty="0">
                <a:solidFill>
                  <a:srgbClr val="D9D9D9"/>
                </a:solidFill>
                <a:latin typeface="Trebuchet MS"/>
                <a:cs typeface="Trebuchet MS"/>
              </a:rPr>
              <a:t>t</a:t>
            </a:r>
            <a:r>
              <a:rPr sz="1800" b="1" spc="-430" dirty="0">
                <a:solidFill>
                  <a:srgbClr val="D9D9D9"/>
                </a:solidFill>
                <a:latin typeface="Trebuchet MS"/>
                <a:cs typeface="Trebuchet MS"/>
              </a:rPr>
              <a:t>i</a:t>
            </a:r>
            <a:r>
              <a:rPr sz="2700" b="1" spc="-637" baseline="12345" dirty="0">
                <a:solidFill>
                  <a:srgbClr val="D9D9D9"/>
                </a:solidFill>
                <a:latin typeface="Trebuchet MS"/>
                <a:cs typeface="Trebuchet MS"/>
              </a:rPr>
              <a:t>s</a:t>
            </a:r>
            <a:r>
              <a:rPr sz="1800" b="1" spc="-65" dirty="0">
                <a:solidFill>
                  <a:srgbClr val="D9D9D9"/>
                </a:solidFill>
                <a:latin typeface="Trebuchet MS"/>
                <a:cs typeface="Trebuchet MS"/>
              </a:rPr>
              <a:t>o</a:t>
            </a:r>
            <a:r>
              <a:rPr sz="1800" b="1" spc="-70" dirty="0">
                <a:solidFill>
                  <a:srgbClr val="D9D9D9"/>
                </a:solidFill>
                <a:latin typeface="Trebuchet MS"/>
                <a:cs typeface="Trebuchet MS"/>
              </a:rPr>
              <a:t>n</a:t>
            </a:r>
            <a:r>
              <a:rPr sz="1800" b="1" spc="-160" dirty="0">
                <a:solidFill>
                  <a:srgbClr val="D9D9D9"/>
                </a:solidFill>
                <a:latin typeface="Trebuchet MS"/>
                <a:cs typeface="Trebuchet MS"/>
              </a:rPr>
              <a:t> </a:t>
            </a:r>
            <a:r>
              <a:rPr sz="1800" b="1" spc="-45" dirty="0">
                <a:solidFill>
                  <a:srgbClr val="D9D9D9"/>
                </a:solidFill>
                <a:latin typeface="Trebuchet MS"/>
                <a:cs typeface="Trebuchet MS"/>
              </a:rPr>
              <a:t>of</a:t>
            </a:r>
            <a:r>
              <a:rPr sz="1800" b="1" spc="-145" dirty="0">
                <a:solidFill>
                  <a:srgbClr val="D9D9D9"/>
                </a:solidFill>
                <a:latin typeface="Trebuchet MS"/>
                <a:cs typeface="Trebuchet MS"/>
              </a:rPr>
              <a:t> </a:t>
            </a:r>
            <a:r>
              <a:rPr sz="1800" b="1" spc="-50" dirty="0">
                <a:solidFill>
                  <a:srgbClr val="D9D9D9"/>
                </a:solidFill>
                <a:latin typeface="Trebuchet MS"/>
                <a:cs typeface="Trebuchet MS"/>
              </a:rPr>
              <a:t>data</a:t>
            </a:r>
            <a:r>
              <a:rPr sz="1800" b="1" spc="-140" dirty="0">
                <a:solidFill>
                  <a:srgbClr val="D9D9D9"/>
                </a:solidFill>
                <a:latin typeface="Trebuchet MS"/>
                <a:cs typeface="Trebuchet MS"/>
              </a:rPr>
              <a:t> </a:t>
            </a:r>
            <a:r>
              <a:rPr sz="1800" b="1" spc="-25" dirty="0">
                <a:solidFill>
                  <a:srgbClr val="D9D9D9"/>
                </a:solidFill>
                <a:latin typeface="Trebuchet MS"/>
                <a:cs typeface="Trebuchet MS"/>
              </a:rPr>
              <a:t>f</a:t>
            </a:r>
            <a:r>
              <a:rPr sz="1800" b="1" spc="-60" dirty="0">
                <a:solidFill>
                  <a:srgbClr val="D9D9D9"/>
                </a:solidFill>
                <a:latin typeface="Trebuchet MS"/>
                <a:cs typeface="Trebuchet MS"/>
              </a:rPr>
              <a:t>il</a:t>
            </a:r>
            <a:r>
              <a:rPr sz="1800" b="1" spc="-130" dirty="0">
                <a:solidFill>
                  <a:srgbClr val="D9D9D9"/>
                </a:solidFill>
                <a:latin typeface="Trebuchet MS"/>
                <a:cs typeface="Trebuchet MS"/>
              </a:rPr>
              <a:t>e</a:t>
            </a:r>
            <a:r>
              <a:rPr sz="1800" b="1" spc="70" dirty="0">
                <a:solidFill>
                  <a:srgbClr val="D9D9D9"/>
                </a:solidFill>
                <a:latin typeface="Trebuchet MS"/>
                <a:cs typeface="Trebuchet MS"/>
              </a:rPr>
              <a:t>s</a:t>
            </a:r>
            <a:r>
              <a:rPr sz="1800" b="1" spc="-150" dirty="0">
                <a:solidFill>
                  <a:srgbClr val="D9D9D9"/>
                </a:solidFill>
                <a:latin typeface="Trebuchet MS"/>
                <a:cs typeface="Trebuchet MS"/>
              </a:rPr>
              <a:t> </a:t>
            </a:r>
            <a:r>
              <a:rPr sz="1800" b="1" spc="-50" dirty="0">
                <a:solidFill>
                  <a:srgbClr val="D9D9D9"/>
                </a:solidFill>
                <a:latin typeface="Trebuchet MS"/>
                <a:cs typeface="Trebuchet MS"/>
              </a:rPr>
              <a:t>wh</a:t>
            </a:r>
            <a:r>
              <a:rPr sz="1800" b="1" spc="-130" dirty="0">
                <a:solidFill>
                  <a:srgbClr val="D9D9D9"/>
                </a:solidFill>
                <a:latin typeface="Trebuchet MS"/>
                <a:cs typeface="Trebuchet MS"/>
              </a:rPr>
              <a:t>e</a:t>
            </a:r>
            <a:r>
              <a:rPr sz="1800" b="1" spc="-110" dirty="0">
                <a:solidFill>
                  <a:srgbClr val="D9D9D9"/>
                </a:solidFill>
                <a:latin typeface="Trebuchet MS"/>
                <a:cs typeface="Trebuchet MS"/>
              </a:rPr>
              <a:t>re</a:t>
            </a:r>
            <a:r>
              <a:rPr sz="1800" b="1" spc="-150" dirty="0">
                <a:solidFill>
                  <a:srgbClr val="D9D9D9"/>
                </a:solidFill>
                <a:latin typeface="Trebuchet MS"/>
                <a:cs typeface="Trebuchet MS"/>
              </a:rPr>
              <a:t> </a:t>
            </a:r>
            <a:r>
              <a:rPr sz="1800" b="1" spc="-70" dirty="0">
                <a:solidFill>
                  <a:srgbClr val="D9D9D9"/>
                </a:solidFill>
                <a:latin typeface="Trebuchet MS"/>
                <a:cs typeface="Trebuchet MS"/>
              </a:rPr>
              <a:t>d</a:t>
            </a:r>
            <a:r>
              <a:rPr sz="1800" b="1" spc="-60" dirty="0">
                <a:solidFill>
                  <a:srgbClr val="D9D9D9"/>
                </a:solidFill>
                <a:latin typeface="Trebuchet MS"/>
                <a:cs typeface="Trebuchet MS"/>
              </a:rPr>
              <a:t>a</a:t>
            </a:r>
            <a:r>
              <a:rPr sz="1800" b="1" spc="-40" dirty="0">
                <a:solidFill>
                  <a:srgbClr val="D9D9D9"/>
                </a:solidFill>
                <a:latin typeface="Trebuchet MS"/>
                <a:cs typeface="Trebuchet MS"/>
              </a:rPr>
              <a:t>ta</a:t>
            </a:r>
            <a:r>
              <a:rPr sz="1800" b="1" spc="-150" dirty="0">
                <a:solidFill>
                  <a:srgbClr val="D9D9D9"/>
                </a:solidFill>
                <a:latin typeface="Trebuchet MS"/>
                <a:cs typeface="Trebuchet MS"/>
              </a:rPr>
              <a:t> </a:t>
            </a:r>
            <a:r>
              <a:rPr sz="1800" b="1" spc="-120" dirty="0">
                <a:solidFill>
                  <a:srgbClr val="D9D9D9"/>
                </a:solidFill>
                <a:latin typeface="Trebuchet MS"/>
                <a:cs typeface="Trebuchet MS"/>
              </a:rPr>
              <a:t>c</a:t>
            </a:r>
            <a:r>
              <a:rPr sz="1800" b="1" spc="-55" dirty="0">
                <a:solidFill>
                  <a:srgbClr val="D9D9D9"/>
                </a:solidFill>
                <a:latin typeface="Trebuchet MS"/>
                <a:cs typeface="Trebuchet MS"/>
              </a:rPr>
              <a:t>an</a:t>
            </a:r>
            <a:r>
              <a:rPr sz="1800" b="1" spc="-135" dirty="0">
                <a:solidFill>
                  <a:srgbClr val="D9D9D9"/>
                </a:solidFill>
                <a:latin typeface="Trebuchet MS"/>
                <a:cs typeface="Trebuchet MS"/>
              </a:rPr>
              <a:t> </a:t>
            </a:r>
            <a:r>
              <a:rPr sz="1800" b="1" spc="-95" dirty="0">
                <a:solidFill>
                  <a:srgbClr val="D9D9D9"/>
                </a:solidFill>
                <a:latin typeface="Trebuchet MS"/>
                <a:cs typeface="Trebuchet MS"/>
              </a:rPr>
              <a:t>be</a:t>
            </a:r>
            <a:r>
              <a:rPr sz="1800" b="1" spc="-160" dirty="0">
                <a:solidFill>
                  <a:srgbClr val="D9D9D9"/>
                </a:solidFill>
                <a:latin typeface="Trebuchet MS"/>
                <a:cs typeface="Trebuchet MS"/>
              </a:rPr>
              <a:t> </a:t>
            </a:r>
            <a:r>
              <a:rPr sz="1800" b="1" spc="-55" dirty="0">
                <a:solidFill>
                  <a:srgbClr val="D9D9D9"/>
                </a:solidFill>
                <a:latin typeface="Trebuchet MS"/>
                <a:cs typeface="Trebuchet MS"/>
              </a:rPr>
              <a:t>lo</a:t>
            </a:r>
            <a:r>
              <a:rPr sz="1800" b="1" spc="-45" dirty="0">
                <a:solidFill>
                  <a:srgbClr val="D9D9D9"/>
                </a:solidFill>
                <a:latin typeface="Trebuchet MS"/>
                <a:cs typeface="Trebuchet MS"/>
              </a:rPr>
              <a:t>a</a:t>
            </a:r>
            <a:r>
              <a:rPr sz="1800" b="1" spc="-90" dirty="0">
                <a:solidFill>
                  <a:srgbClr val="D9D9D9"/>
                </a:solidFill>
                <a:latin typeface="Trebuchet MS"/>
                <a:cs typeface="Trebuchet MS"/>
              </a:rPr>
              <a:t>d</a:t>
            </a:r>
            <a:r>
              <a:rPr sz="1800" b="1" spc="-105" dirty="0">
                <a:solidFill>
                  <a:srgbClr val="D9D9D9"/>
                </a:solidFill>
                <a:latin typeface="Trebuchet MS"/>
                <a:cs typeface="Trebuchet MS"/>
              </a:rPr>
              <a:t>e</a:t>
            </a:r>
            <a:r>
              <a:rPr sz="1800" b="1" spc="-60" dirty="0">
                <a:solidFill>
                  <a:srgbClr val="D9D9D9"/>
                </a:solidFill>
                <a:latin typeface="Trebuchet MS"/>
                <a:cs typeface="Trebuchet MS"/>
              </a:rPr>
              <a:t>d</a:t>
            </a:r>
            <a:r>
              <a:rPr sz="1800" b="1" spc="-130" dirty="0">
                <a:solidFill>
                  <a:srgbClr val="D9D9D9"/>
                </a:solidFill>
                <a:latin typeface="Trebuchet MS"/>
                <a:cs typeface="Trebuchet MS"/>
              </a:rPr>
              <a:t> </a:t>
            </a:r>
            <a:r>
              <a:rPr sz="1800" b="1" spc="-25" dirty="0">
                <a:solidFill>
                  <a:srgbClr val="D9D9D9"/>
                </a:solidFill>
                <a:latin typeface="Trebuchet MS"/>
                <a:cs typeface="Trebuchet MS"/>
              </a:rPr>
              <a:t>f</a:t>
            </a:r>
            <a:r>
              <a:rPr sz="1800" b="1" spc="-70" dirty="0">
                <a:solidFill>
                  <a:srgbClr val="D9D9D9"/>
                </a:solidFill>
                <a:latin typeface="Trebuchet MS"/>
                <a:cs typeface="Trebuchet MS"/>
              </a:rPr>
              <a:t>rom</a:t>
            </a:r>
            <a:endParaRPr sz="1800">
              <a:latin typeface="Trebuchet MS"/>
              <a:cs typeface="Trebuchet MS"/>
            </a:endParaRPr>
          </a:p>
        </p:txBody>
      </p:sp>
      <p:grpSp>
        <p:nvGrpSpPr>
          <p:cNvPr id="4" name="object 4"/>
          <p:cNvGrpSpPr/>
          <p:nvPr/>
        </p:nvGrpSpPr>
        <p:grpSpPr>
          <a:xfrm>
            <a:off x="1502663" y="2758490"/>
            <a:ext cx="2581275" cy="1334770"/>
            <a:chOff x="1502663" y="2758490"/>
            <a:chExt cx="2581275" cy="1334770"/>
          </a:xfrm>
        </p:grpSpPr>
        <p:pic>
          <p:nvPicPr>
            <p:cNvPr id="5" name="object 5"/>
            <p:cNvPicPr/>
            <p:nvPr/>
          </p:nvPicPr>
          <p:blipFill>
            <a:blip r:embed="rId2" cstate="print"/>
            <a:stretch>
              <a:fillRect/>
            </a:stretch>
          </p:blipFill>
          <p:spPr>
            <a:xfrm>
              <a:off x="1502663" y="2758490"/>
              <a:ext cx="2580766" cy="1334261"/>
            </a:xfrm>
            <a:prstGeom prst="rect">
              <a:avLst/>
            </a:prstGeom>
          </p:spPr>
        </p:pic>
        <p:pic>
          <p:nvPicPr>
            <p:cNvPr id="6" name="object 6"/>
            <p:cNvPicPr/>
            <p:nvPr/>
          </p:nvPicPr>
          <p:blipFill>
            <a:blip r:embed="rId3" cstate="print"/>
            <a:stretch>
              <a:fillRect/>
            </a:stretch>
          </p:blipFill>
          <p:spPr>
            <a:xfrm>
              <a:off x="1829561" y="2913125"/>
              <a:ext cx="1947672" cy="702564"/>
            </a:xfrm>
            <a:prstGeom prst="rect">
              <a:avLst/>
            </a:prstGeom>
          </p:spPr>
        </p:pic>
        <p:sp>
          <p:nvSpPr>
            <p:cNvPr id="7" name="object 7"/>
            <p:cNvSpPr/>
            <p:nvPr/>
          </p:nvSpPr>
          <p:spPr>
            <a:xfrm>
              <a:off x="1829561" y="2913125"/>
              <a:ext cx="1948180" cy="702945"/>
            </a:xfrm>
            <a:custGeom>
              <a:avLst/>
              <a:gdLst/>
              <a:ahLst/>
              <a:cxnLst/>
              <a:rect l="l" t="t" r="r" b="b"/>
              <a:pathLst>
                <a:path w="1948179" h="702945">
                  <a:moveTo>
                    <a:pt x="0" y="351281"/>
                  </a:moveTo>
                  <a:lnTo>
                    <a:pt x="175640" y="0"/>
                  </a:lnTo>
                  <a:lnTo>
                    <a:pt x="1772030" y="0"/>
                  </a:lnTo>
                  <a:lnTo>
                    <a:pt x="1947672" y="351281"/>
                  </a:lnTo>
                  <a:lnTo>
                    <a:pt x="1772030" y="702564"/>
                  </a:lnTo>
                  <a:lnTo>
                    <a:pt x="175640" y="702564"/>
                  </a:lnTo>
                  <a:lnTo>
                    <a:pt x="0" y="351281"/>
                  </a:lnTo>
                  <a:close/>
                </a:path>
              </a:pathLst>
            </a:custGeom>
            <a:ln w="19050">
              <a:solidFill>
                <a:srgbClr val="00C3FF"/>
              </a:solidFill>
            </a:ln>
          </p:spPr>
          <p:txBody>
            <a:bodyPr wrap="square" lIns="0" tIns="0" rIns="0" bIns="0" rtlCol="0"/>
            <a:lstStyle/>
            <a:p>
              <a:endParaRPr/>
            </a:p>
          </p:txBody>
        </p:sp>
      </p:grpSp>
      <p:sp>
        <p:nvSpPr>
          <p:cNvPr id="8" name="object 8"/>
          <p:cNvSpPr txBox="1"/>
          <p:nvPr/>
        </p:nvSpPr>
        <p:spPr>
          <a:xfrm>
            <a:off x="2434208" y="3000501"/>
            <a:ext cx="756920" cy="513080"/>
          </a:xfrm>
          <a:prstGeom prst="rect">
            <a:avLst/>
          </a:prstGeom>
        </p:spPr>
        <p:txBody>
          <a:bodyPr vert="horz" wrap="square" lIns="0" tIns="12065" rIns="0" bIns="0" rtlCol="0">
            <a:spAutoFit/>
          </a:bodyPr>
          <a:lstStyle/>
          <a:p>
            <a:pPr marL="12700">
              <a:lnSpc>
                <a:spcPct val="100000"/>
              </a:lnSpc>
              <a:spcBef>
                <a:spcPts val="95"/>
              </a:spcBef>
            </a:pPr>
            <a:r>
              <a:rPr sz="1600" b="1" spc="-85" dirty="0">
                <a:solidFill>
                  <a:srgbClr val="DEDEDE"/>
                </a:solidFill>
                <a:latin typeface="Trebuchet MS"/>
                <a:cs typeface="Trebuchet MS"/>
              </a:rPr>
              <a:t>Exte</a:t>
            </a:r>
            <a:r>
              <a:rPr sz="1600" b="1" spc="-75" dirty="0">
                <a:solidFill>
                  <a:srgbClr val="DEDEDE"/>
                </a:solidFill>
                <a:latin typeface="Trebuchet MS"/>
                <a:cs typeface="Trebuchet MS"/>
              </a:rPr>
              <a:t>r</a:t>
            </a:r>
            <a:r>
              <a:rPr sz="1600" b="1" spc="-65" dirty="0">
                <a:solidFill>
                  <a:srgbClr val="DEDEDE"/>
                </a:solidFill>
                <a:latin typeface="Trebuchet MS"/>
                <a:cs typeface="Trebuchet MS"/>
              </a:rPr>
              <a:t>n</a:t>
            </a:r>
            <a:r>
              <a:rPr sz="1600" b="1" spc="-40" dirty="0">
                <a:solidFill>
                  <a:srgbClr val="DEDEDE"/>
                </a:solidFill>
                <a:latin typeface="Trebuchet MS"/>
                <a:cs typeface="Trebuchet MS"/>
              </a:rPr>
              <a:t>al</a:t>
            </a:r>
            <a:endParaRPr sz="1600">
              <a:latin typeface="Trebuchet MS"/>
              <a:cs typeface="Trebuchet MS"/>
            </a:endParaRPr>
          </a:p>
          <a:p>
            <a:pPr marL="128270">
              <a:lnSpc>
                <a:spcPct val="100000"/>
              </a:lnSpc>
            </a:pPr>
            <a:r>
              <a:rPr sz="1600" b="1" spc="-25" dirty="0">
                <a:solidFill>
                  <a:srgbClr val="DEDEDE"/>
                </a:solidFill>
                <a:latin typeface="Trebuchet MS"/>
                <a:cs typeface="Trebuchet MS"/>
              </a:rPr>
              <a:t>Stage</a:t>
            </a:r>
            <a:endParaRPr sz="1600">
              <a:latin typeface="Trebuchet MS"/>
              <a:cs typeface="Trebuchet MS"/>
            </a:endParaRPr>
          </a:p>
        </p:txBody>
      </p:sp>
      <p:grpSp>
        <p:nvGrpSpPr>
          <p:cNvPr id="9" name="object 9"/>
          <p:cNvGrpSpPr/>
          <p:nvPr/>
        </p:nvGrpSpPr>
        <p:grpSpPr>
          <a:xfrm>
            <a:off x="4779264" y="2761449"/>
            <a:ext cx="2581275" cy="1331595"/>
            <a:chOff x="4779264" y="2761449"/>
            <a:chExt cx="2581275" cy="1331595"/>
          </a:xfrm>
        </p:grpSpPr>
        <p:pic>
          <p:nvPicPr>
            <p:cNvPr id="10" name="object 10"/>
            <p:cNvPicPr/>
            <p:nvPr/>
          </p:nvPicPr>
          <p:blipFill>
            <a:blip r:embed="rId4" cstate="print"/>
            <a:stretch>
              <a:fillRect/>
            </a:stretch>
          </p:blipFill>
          <p:spPr>
            <a:xfrm>
              <a:off x="4779264" y="2761449"/>
              <a:ext cx="2580766" cy="1331340"/>
            </a:xfrm>
            <a:prstGeom prst="rect">
              <a:avLst/>
            </a:prstGeom>
          </p:spPr>
        </p:pic>
        <p:pic>
          <p:nvPicPr>
            <p:cNvPr id="11" name="object 11"/>
            <p:cNvPicPr/>
            <p:nvPr/>
          </p:nvPicPr>
          <p:blipFill>
            <a:blip r:embed="rId5" cstate="print"/>
            <a:stretch>
              <a:fillRect/>
            </a:stretch>
          </p:blipFill>
          <p:spPr>
            <a:xfrm>
              <a:off x="5106162" y="2916173"/>
              <a:ext cx="1947671" cy="699516"/>
            </a:xfrm>
            <a:prstGeom prst="rect">
              <a:avLst/>
            </a:prstGeom>
          </p:spPr>
        </p:pic>
        <p:sp>
          <p:nvSpPr>
            <p:cNvPr id="12" name="object 12"/>
            <p:cNvSpPr/>
            <p:nvPr/>
          </p:nvSpPr>
          <p:spPr>
            <a:xfrm>
              <a:off x="5106162" y="2916173"/>
              <a:ext cx="1948180" cy="699770"/>
            </a:xfrm>
            <a:custGeom>
              <a:avLst/>
              <a:gdLst/>
              <a:ahLst/>
              <a:cxnLst/>
              <a:rect l="l" t="t" r="r" b="b"/>
              <a:pathLst>
                <a:path w="1948179" h="699770">
                  <a:moveTo>
                    <a:pt x="0" y="349757"/>
                  </a:moveTo>
                  <a:lnTo>
                    <a:pt x="174878" y="0"/>
                  </a:lnTo>
                  <a:lnTo>
                    <a:pt x="1772792" y="0"/>
                  </a:lnTo>
                  <a:lnTo>
                    <a:pt x="1947671" y="349757"/>
                  </a:lnTo>
                  <a:lnTo>
                    <a:pt x="1772792" y="699516"/>
                  </a:lnTo>
                  <a:lnTo>
                    <a:pt x="174878" y="699516"/>
                  </a:lnTo>
                  <a:lnTo>
                    <a:pt x="0" y="349757"/>
                  </a:lnTo>
                  <a:close/>
                </a:path>
              </a:pathLst>
            </a:custGeom>
            <a:ln w="19050">
              <a:solidFill>
                <a:srgbClr val="00C3FF"/>
              </a:solidFill>
            </a:ln>
          </p:spPr>
          <p:txBody>
            <a:bodyPr wrap="square" lIns="0" tIns="0" rIns="0" bIns="0" rtlCol="0"/>
            <a:lstStyle/>
            <a:p>
              <a:endParaRPr/>
            </a:p>
          </p:txBody>
        </p:sp>
      </p:grpSp>
      <p:sp>
        <p:nvSpPr>
          <p:cNvPr id="13" name="object 13"/>
          <p:cNvSpPr txBox="1"/>
          <p:nvPr/>
        </p:nvSpPr>
        <p:spPr>
          <a:xfrm>
            <a:off x="5729732" y="3003550"/>
            <a:ext cx="718820" cy="513080"/>
          </a:xfrm>
          <a:prstGeom prst="rect">
            <a:avLst/>
          </a:prstGeom>
        </p:spPr>
        <p:txBody>
          <a:bodyPr vert="horz" wrap="square" lIns="0" tIns="12065" rIns="0" bIns="0" rtlCol="0">
            <a:spAutoFit/>
          </a:bodyPr>
          <a:lstStyle/>
          <a:p>
            <a:pPr marL="109855" marR="5080" indent="-97790">
              <a:lnSpc>
                <a:spcPct val="100000"/>
              </a:lnSpc>
              <a:spcBef>
                <a:spcPts val="95"/>
              </a:spcBef>
            </a:pPr>
            <a:r>
              <a:rPr sz="1600" b="1" spc="-30" dirty="0">
                <a:solidFill>
                  <a:srgbClr val="DEDEDE"/>
                </a:solidFill>
                <a:latin typeface="Trebuchet MS"/>
                <a:cs typeface="Trebuchet MS"/>
              </a:rPr>
              <a:t>In</a:t>
            </a:r>
            <a:r>
              <a:rPr sz="1600" b="1" spc="-60" dirty="0">
                <a:solidFill>
                  <a:srgbClr val="DEDEDE"/>
                </a:solidFill>
                <a:latin typeface="Trebuchet MS"/>
                <a:cs typeface="Trebuchet MS"/>
              </a:rPr>
              <a:t>ternal  </a:t>
            </a:r>
            <a:r>
              <a:rPr sz="1600" b="1" spc="-25" dirty="0">
                <a:solidFill>
                  <a:srgbClr val="DEDEDE"/>
                </a:solidFill>
                <a:latin typeface="Trebuchet MS"/>
                <a:cs typeface="Trebuchet MS"/>
              </a:rPr>
              <a:t>Stage</a:t>
            </a:r>
            <a:endParaRPr sz="1600">
              <a:latin typeface="Trebuchet MS"/>
              <a:cs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1835" y="418338"/>
            <a:ext cx="3640454" cy="513715"/>
          </a:xfrm>
          <a:prstGeom prst="rect">
            <a:avLst/>
          </a:prstGeom>
        </p:spPr>
        <p:txBody>
          <a:bodyPr vert="horz" wrap="square" lIns="0" tIns="13335" rIns="0" bIns="0" rtlCol="0">
            <a:spAutoFit/>
          </a:bodyPr>
          <a:lstStyle/>
          <a:p>
            <a:pPr marL="12700">
              <a:lnSpc>
                <a:spcPct val="100000"/>
              </a:lnSpc>
              <a:spcBef>
                <a:spcPts val="105"/>
              </a:spcBef>
            </a:pPr>
            <a:r>
              <a:rPr spc="-5" dirty="0"/>
              <a:t>Understanding</a:t>
            </a:r>
            <a:r>
              <a:rPr spc="15" dirty="0"/>
              <a:t> </a:t>
            </a:r>
            <a:r>
              <a:rPr spc="-5" dirty="0"/>
              <a:t>Stages</a:t>
            </a:r>
          </a:p>
        </p:txBody>
      </p:sp>
      <p:grpSp>
        <p:nvGrpSpPr>
          <p:cNvPr id="3" name="object 3"/>
          <p:cNvGrpSpPr/>
          <p:nvPr/>
        </p:nvGrpSpPr>
        <p:grpSpPr>
          <a:xfrm>
            <a:off x="1502663" y="1199388"/>
            <a:ext cx="2581275" cy="1332865"/>
            <a:chOff x="1502663" y="1199388"/>
            <a:chExt cx="2581275" cy="1332865"/>
          </a:xfrm>
        </p:grpSpPr>
        <p:pic>
          <p:nvPicPr>
            <p:cNvPr id="4" name="object 4"/>
            <p:cNvPicPr/>
            <p:nvPr/>
          </p:nvPicPr>
          <p:blipFill>
            <a:blip r:embed="rId2" cstate="print"/>
            <a:stretch>
              <a:fillRect/>
            </a:stretch>
          </p:blipFill>
          <p:spPr>
            <a:xfrm>
              <a:off x="1502663" y="1199388"/>
              <a:ext cx="2580766" cy="1332864"/>
            </a:xfrm>
            <a:prstGeom prst="rect">
              <a:avLst/>
            </a:prstGeom>
          </p:spPr>
        </p:pic>
        <p:pic>
          <p:nvPicPr>
            <p:cNvPr id="5" name="object 5"/>
            <p:cNvPicPr/>
            <p:nvPr/>
          </p:nvPicPr>
          <p:blipFill>
            <a:blip r:embed="rId3" cstate="print"/>
            <a:stretch>
              <a:fillRect/>
            </a:stretch>
          </p:blipFill>
          <p:spPr>
            <a:xfrm>
              <a:off x="1829561" y="1354074"/>
              <a:ext cx="1947672" cy="701039"/>
            </a:xfrm>
            <a:prstGeom prst="rect">
              <a:avLst/>
            </a:prstGeom>
          </p:spPr>
        </p:pic>
        <p:sp>
          <p:nvSpPr>
            <p:cNvPr id="6" name="object 6"/>
            <p:cNvSpPr/>
            <p:nvPr/>
          </p:nvSpPr>
          <p:spPr>
            <a:xfrm>
              <a:off x="1829561" y="1354074"/>
              <a:ext cx="1948180" cy="701040"/>
            </a:xfrm>
            <a:custGeom>
              <a:avLst/>
              <a:gdLst/>
              <a:ahLst/>
              <a:cxnLst/>
              <a:rect l="l" t="t" r="r" b="b"/>
              <a:pathLst>
                <a:path w="1948179" h="701039">
                  <a:moveTo>
                    <a:pt x="0" y="350520"/>
                  </a:moveTo>
                  <a:lnTo>
                    <a:pt x="175260" y="0"/>
                  </a:lnTo>
                  <a:lnTo>
                    <a:pt x="1772412" y="0"/>
                  </a:lnTo>
                  <a:lnTo>
                    <a:pt x="1947672" y="350520"/>
                  </a:lnTo>
                  <a:lnTo>
                    <a:pt x="1772412" y="701039"/>
                  </a:lnTo>
                  <a:lnTo>
                    <a:pt x="175260" y="701039"/>
                  </a:lnTo>
                  <a:lnTo>
                    <a:pt x="0" y="350520"/>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2434208" y="1439925"/>
            <a:ext cx="756920" cy="513080"/>
          </a:xfrm>
          <a:prstGeom prst="rect">
            <a:avLst/>
          </a:prstGeom>
        </p:spPr>
        <p:txBody>
          <a:bodyPr vert="horz" wrap="square" lIns="0" tIns="12065" rIns="0" bIns="0" rtlCol="0">
            <a:spAutoFit/>
          </a:bodyPr>
          <a:lstStyle/>
          <a:p>
            <a:pPr marL="128270" marR="5080" indent="-116205">
              <a:lnSpc>
                <a:spcPct val="100000"/>
              </a:lnSpc>
              <a:spcBef>
                <a:spcPts val="95"/>
              </a:spcBef>
            </a:pPr>
            <a:r>
              <a:rPr sz="1600" b="1" spc="-85" dirty="0">
                <a:solidFill>
                  <a:srgbClr val="DEDEDE"/>
                </a:solidFill>
                <a:latin typeface="Trebuchet MS"/>
                <a:cs typeface="Trebuchet MS"/>
              </a:rPr>
              <a:t>Exte</a:t>
            </a:r>
            <a:r>
              <a:rPr sz="1600" b="1" spc="-75" dirty="0">
                <a:solidFill>
                  <a:srgbClr val="DEDEDE"/>
                </a:solidFill>
                <a:latin typeface="Trebuchet MS"/>
                <a:cs typeface="Trebuchet MS"/>
              </a:rPr>
              <a:t>r</a:t>
            </a:r>
            <a:r>
              <a:rPr sz="1600" b="1" spc="-65" dirty="0">
                <a:solidFill>
                  <a:srgbClr val="DEDEDE"/>
                </a:solidFill>
                <a:latin typeface="Trebuchet MS"/>
                <a:cs typeface="Trebuchet MS"/>
              </a:rPr>
              <a:t>n</a:t>
            </a:r>
            <a:r>
              <a:rPr sz="1600" b="1" spc="-35" dirty="0">
                <a:solidFill>
                  <a:srgbClr val="DEDEDE"/>
                </a:solidFill>
                <a:latin typeface="Trebuchet MS"/>
                <a:cs typeface="Trebuchet MS"/>
              </a:rPr>
              <a:t>al  </a:t>
            </a:r>
            <a:r>
              <a:rPr sz="1600" b="1" spc="-25" dirty="0">
                <a:solidFill>
                  <a:srgbClr val="DEDEDE"/>
                </a:solidFill>
                <a:latin typeface="Trebuchet MS"/>
                <a:cs typeface="Trebuchet MS"/>
              </a:rPr>
              <a:t>Stage</a:t>
            </a:r>
            <a:endParaRPr sz="1600">
              <a:latin typeface="Trebuchet MS"/>
              <a:cs typeface="Trebuchet MS"/>
            </a:endParaRPr>
          </a:p>
        </p:txBody>
      </p:sp>
      <p:grpSp>
        <p:nvGrpSpPr>
          <p:cNvPr id="8" name="object 8"/>
          <p:cNvGrpSpPr/>
          <p:nvPr/>
        </p:nvGrpSpPr>
        <p:grpSpPr>
          <a:xfrm>
            <a:off x="4779264" y="1200911"/>
            <a:ext cx="2581275" cy="1331595"/>
            <a:chOff x="4779264" y="1200911"/>
            <a:chExt cx="2581275" cy="1331595"/>
          </a:xfrm>
        </p:grpSpPr>
        <p:pic>
          <p:nvPicPr>
            <p:cNvPr id="9" name="object 9"/>
            <p:cNvPicPr/>
            <p:nvPr/>
          </p:nvPicPr>
          <p:blipFill>
            <a:blip r:embed="rId4" cstate="print"/>
            <a:stretch>
              <a:fillRect/>
            </a:stretch>
          </p:blipFill>
          <p:spPr>
            <a:xfrm>
              <a:off x="4779264" y="1200911"/>
              <a:ext cx="2580766" cy="1331340"/>
            </a:xfrm>
            <a:prstGeom prst="rect">
              <a:avLst/>
            </a:prstGeom>
          </p:spPr>
        </p:pic>
        <p:pic>
          <p:nvPicPr>
            <p:cNvPr id="10" name="object 10"/>
            <p:cNvPicPr/>
            <p:nvPr/>
          </p:nvPicPr>
          <p:blipFill>
            <a:blip r:embed="rId5" cstate="print"/>
            <a:stretch>
              <a:fillRect/>
            </a:stretch>
          </p:blipFill>
          <p:spPr>
            <a:xfrm>
              <a:off x="5106162" y="1355597"/>
              <a:ext cx="1947671" cy="699515"/>
            </a:xfrm>
            <a:prstGeom prst="rect">
              <a:avLst/>
            </a:prstGeom>
          </p:spPr>
        </p:pic>
        <p:sp>
          <p:nvSpPr>
            <p:cNvPr id="11" name="object 11"/>
            <p:cNvSpPr/>
            <p:nvPr/>
          </p:nvSpPr>
          <p:spPr>
            <a:xfrm>
              <a:off x="5106162" y="1355597"/>
              <a:ext cx="1948180" cy="699770"/>
            </a:xfrm>
            <a:custGeom>
              <a:avLst/>
              <a:gdLst/>
              <a:ahLst/>
              <a:cxnLst/>
              <a:rect l="l" t="t" r="r" b="b"/>
              <a:pathLst>
                <a:path w="1948179" h="699769">
                  <a:moveTo>
                    <a:pt x="0" y="349757"/>
                  </a:moveTo>
                  <a:lnTo>
                    <a:pt x="174878" y="0"/>
                  </a:lnTo>
                  <a:lnTo>
                    <a:pt x="1772792" y="0"/>
                  </a:lnTo>
                  <a:lnTo>
                    <a:pt x="1947671" y="349757"/>
                  </a:lnTo>
                  <a:lnTo>
                    <a:pt x="1772792" y="699515"/>
                  </a:lnTo>
                  <a:lnTo>
                    <a:pt x="174878" y="699515"/>
                  </a:lnTo>
                  <a:lnTo>
                    <a:pt x="0" y="349757"/>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5729732" y="1442973"/>
            <a:ext cx="718820" cy="513080"/>
          </a:xfrm>
          <a:prstGeom prst="rect">
            <a:avLst/>
          </a:prstGeom>
        </p:spPr>
        <p:txBody>
          <a:bodyPr vert="horz" wrap="square" lIns="0" tIns="12065" rIns="0" bIns="0" rtlCol="0">
            <a:spAutoFit/>
          </a:bodyPr>
          <a:lstStyle/>
          <a:p>
            <a:pPr marL="12700">
              <a:lnSpc>
                <a:spcPct val="100000"/>
              </a:lnSpc>
              <a:spcBef>
                <a:spcPts val="95"/>
              </a:spcBef>
            </a:pPr>
            <a:r>
              <a:rPr sz="1600" b="1" spc="-60" dirty="0">
                <a:solidFill>
                  <a:srgbClr val="DEDEDE"/>
                </a:solidFill>
                <a:latin typeface="Trebuchet MS"/>
                <a:cs typeface="Trebuchet MS"/>
              </a:rPr>
              <a:t>Internal</a:t>
            </a:r>
            <a:endParaRPr sz="1600">
              <a:latin typeface="Trebuchet MS"/>
              <a:cs typeface="Trebuchet MS"/>
            </a:endParaRPr>
          </a:p>
          <a:p>
            <a:pPr marL="109855">
              <a:lnSpc>
                <a:spcPct val="100000"/>
              </a:lnSpc>
            </a:pPr>
            <a:r>
              <a:rPr sz="1600" b="1" spc="-25" dirty="0">
                <a:solidFill>
                  <a:srgbClr val="DEDEDE"/>
                </a:solidFill>
                <a:latin typeface="Trebuchet MS"/>
                <a:cs typeface="Trebuchet MS"/>
              </a:rPr>
              <a:t>Stage</a:t>
            </a:r>
            <a:endParaRPr sz="1600">
              <a:latin typeface="Trebuchet MS"/>
              <a:cs typeface="Trebuchet MS"/>
            </a:endParaRPr>
          </a:p>
        </p:txBody>
      </p:sp>
      <p:sp>
        <p:nvSpPr>
          <p:cNvPr id="13" name="object 13"/>
          <p:cNvSpPr txBox="1"/>
          <p:nvPr/>
        </p:nvSpPr>
        <p:spPr>
          <a:xfrm>
            <a:off x="1455800" y="2225096"/>
            <a:ext cx="3177540" cy="2045335"/>
          </a:xfrm>
          <a:prstGeom prst="rect">
            <a:avLst/>
          </a:prstGeom>
        </p:spPr>
        <p:txBody>
          <a:bodyPr vert="horz" wrap="square" lIns="0" tIns="120015" rIns="0" bIns="0" rtlCol="0">
            <a:spAutoFit/>
          </a:bodyPr>
          <a:lstStyle/>
          <a:p>
            <a:pPr marL="299085" indent="-287020">
              <a:lnSpc>
                <a:spcPct val="100000"/>
              </a:lnSpc>
              <a:spcBef>
                <a:spcPts val="945"/>
              </a:spcBef>
              <a:buClr>
                <a:srgbClr val="99D3FF"/>
              </a:buClr>
              <a:buFont typeface="Wingdings"/>
              <a:buChar char=""/>
              <a:tabLst>
                <a:tab pos="299085" algn="l"/>
                <a:tab pos="299720" algn="l"/>
              </a:tabLst>
            </a:pPr>
            <a:r>
              <a:rPr sz="1400" b="1" spc="-65" dirty="0">
                <a:solidFill>
                  <a:srgbClr val="D9D9D9"/>
                </a:solidFill>
                <a:latin typeface="Trebuchet MS"/>
                <a:cs typeface="Trebuchet MS"/>
              </a:rPr>
              <a:t>E</a:t>
            </a:r>
            <a:r>
              <a:rPr sz="1400" b="1" spc="-75" dirty="0">
                <a:solidFill>
                  <a:srgbClr val="D9D9D9"/>
                </a:solidFill>
                <a:latin typeface="Trebuchet MS"/>
                <a:cs typeface="Trebuchet MS"/>
              </a:rPr>
              <a:t>x</a:t>
            </a:r>
            <a:r>
              <a:rPr sz="1400" b="1" spc="-55" dirty="0">
                <a:solidFill>
                  <a:srgbClr val="D9D9D9"/>
                </a:solidFill>
                <a:latin typeface="Trebuchet MS"/>
                <a:cs typeface="Trebuchet MS"/>
              </a:rPr>
              <a:t>t</a:t>
            </a:r>
            <a:r>
              <a:rPr sz="1400" b="1" spc="-75" dirty="0">
                <a:solidFill>
                  <a:srgbClr val="D9D9D9"/>
                </a:solidFill>
                <a:latin typeface="Trebuchet MS"/>
                <a:cs typeface="Trebuchet MS"/>
              </a:rPr>
              <a:t>er</a:t>
            </a:r>
            <a:r>
              <a:rPr sz="1400" b="1" spc="-40" dirty="0">
                <a:solidFill>
                  <a:srgbClr val="D9D9D9"/>
                </a:solidFill>
                <a:latin typeface="Trebuchet MS"/>
                <a:cs typeface="Trebuchet MS"/>
              </a:rPr>
              <a:t>nal</a:t>
            </a:r>
            <a:r>
              <a:rPr sz="1400" b="1" spc="-140" dirty="0">
                <a:solidFill>
                  <a:srgbClr val="D9D9D9"/>
                </a:solidFill>
                <a:latin typeface="Trebuchet MS"/>
                <a:cs typeface="Trebuchet MS"/>
              </a:rPr>
              <a:t> </a:t>
            </a:r>
            <a:r>
              <a:rPr sz="1400" b="1" spc="-55" dirty="0">
                <a:solidFill>
                  <a:srgbClr val="D9D9D9"/>
                </a:solidFill>
                <a:latin typeface="Trebuchet MS"/>
                <a:cs typeface="Trebuchet MS"/>
              </a:rPr>
              <a:t>cloud</a:t>
            </a:r>
            <a:r>
              <a:rPr sz="1400" b="1" spc="-130" dirty="0">
                <a:solidFill>
                  <a:srgbClr val="D9D9D9"/>
                </a:solidFill>
                <a:latin typeface="Trebuchet MS"/>
                <a:cs typeface="Trebuchet MS"/>
              </a:rPr>
              <a:t> </a:t>
            </a:r>
            <a:r>
              <a:rPr sz="1400" b="1" spc="-75" dirty="0">
                <a:solidFill>
                  <a:srgbClr val="D9D9D9"/>
                </a:solidFill>
                <a:latin typeface="Trebuchet MS"/>
                <a:cs typeface="Trebuchet MS"/>
              </a:rPr>
              <a:t>p</a:t>
            </a:r>
            <a:r>
              <a:rPr sz="1400" b="1" spc="-50" dirty="0">
                <a:solidFill>
                  <a:srgbClr val="D9D9D9"/>
                </a:solidFill>
                <a:latin typeface="Trebuchet MS"/>
                <a:cs typeface="Trebuchet MS"/>
              </a:rPr>
              <a:t>r</a:t>
            </a:r>
            <a:r>
              <a:rPr sz="1400" b="1" spc="-45" dirty="0">
                <a:solidFill>
                  <a:srgbClr val="D9D9D9"/>
                </a:solidFill>
                <a:latin typeface="Trebuchet MS"/>
                <a:cs typeface="Trebuchet MS"/>
              </a:rPr>
              <a:t>o</a:t>
            </a:r>
            <a:r>
              <a:rPr sz="1400" b="1" spc="-50" dirty="0">
                <a:solidFill>
                  <a:srgbClr val="D9D9D9"/>
                </a:solidFill>
                <a:latin typeface="Trebuchet MS"/>
                <a:cs typeface="Trebuchet MS"/>
              </a:rPr>
              <a:t>v</a:t>
            </a:r>
            <a:r>
              <a:rPr sz="1400" b="1" spc="-35" dirty="0">
                <a:solidFill>
                  <a:srgbClr val="D9D9D9"/>
                </a:solidFill>
                <a:latin typeface="Trebuchet MS"/>
                <a:cs typeface="Trebuchet MS"/>
              </a:rPr>
              <a:t>i</a:t>
            </a:r>
            <a:r>
              <a:rPr sz="1400" b="1" spc="-75" dirty="0">
                <a:solidFill>
                  <a:srgbClr val="D9D9D9"/>
                </a:solidFill>
                <a:latin typeface="Trebuchet MS"/>
                <a:cs typeface="Trebuchet MS"/>
              </a:rPr>
              <a:t>d</a:t>
            </a:r>
            <a:r>
              <a:rPr sz="1400" b="1" spc="-85" dirty="0">
                <a:solidFill>
                  <a:srgbClr val="D9D9D9"/>
                </a:solidFill>
                <a:latin typeface="Trebuchet MS"/>
                <a:cs typeface="Trebuchet MS"/>
              </a:rPr>
              <a:t>er</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5" dirty="0">
                <a:solidFill>
                  <a:srgbClr val="D9D9D9"/>
                </a:solidFill>
                <a:latin typeface="Trebuchet MS"/>
                <a:cs typeface="Trebuchet MS"/>
              </a:rPr>
              <a:t>S3</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95" dirty="0">
                <a:solidFill>
                  <a:srgbClr val="D9D9D9"/>
                </a:solidFill>
                <a:latin typeface="Trebuchet MS"/>
                <a:cs typeface="Trebuchet MS"/>
              </a:rPr>
              <a:t>G</a:t>
            </a:r>
            <a:r>
              <a:rPr sz="1400" b="1" spc="-50" dirty="0">
                <a:solidFill>
                  <a:srgbClr val="D9D9D9"/>
                </a:solidFill>
                <a:latin typeface="Trebuchet MS"/>
                <a:cs typeface="Trebuchet MS"/>
              </a:rPr>
              <a:t>o</a:t>
            </a:r>
            <a:r>
              <a:rPr sz="1400" b="1" spc="-60" dirty="0">
                <a:solidFill>
                  <a:srgbClr val="D9D9D9"/>
                </a:solidFill>
                <a:latin typeface="Trebuchet MS"/>
                <a:cs typeface="Trebuchet MS"/>
              </a:rPr>
              <a:t>o</a:t>
            </a:r>
            <a:r>
              <a:rPr sz="1400" b="1" spc="35" dirty="0">
                <a:solidFill>
                  <a:srgbClr val="D9D9D9"/>
                </a:solidFill>
                <a:latin typeface="Trebuchet MS"/>
                <a:cs typeface="Trebuchet MS"/>
              </a:rPr>
              <a:t>g</a:t>
            </a:r>
            <a:r>
              <a:rPr sz="1400" b="1" spc="-35" dirty="0">
                <a:solidFill>
                  <a:srgbClr val="D9D9D9"/>
                </a:solidFill>
                <a:latin typeface="Trebuchet MS"/>
                <a:cs typeface="Trebuchet MS"/>
              </a:rPr>
              <a:t>l</a:t>
            </a:r>
            <a:r>
              <a:rPr sz="1400" b="1" spc="-90" dirty="0">
                <a:solidFill>
                  <a:srgbClr val="D9D9D9"/>
                </a:solidFill>
                <a:latin typeface="Trebuchet MS"/>
                <a:cs typeface="Trebuchet MS"/>
              </a:rPr>
              <a:t>e</a:t>
            </a:r>
            <a:r>
              <a:rPr sz="1400" b="1" spc="-110" dirty="0">
                <a:solidFill>
                  <a:srgbClr val="D9D9D9"/>
                </a:solidFill>
                <a:latin typeface="Trebuchet MS"/>
                <a:cs typeface="Trebuchet MS"/>
              </a:rPr>
              <a:t> </a:t>
            </a:r>
            <a:r>
              <a:rPr sz="1400" b="1" spc="-95" dirty="0">
                <a:solidFill>
                  <a:srgbClr val="D9D9D9"/>
                </a:solidFill>
                <a:latin typeface="Trebuchet MS"/>
                <a:cs typeface="Trebuchet MS"/>
              </a:rPr>
              <a:t>C</a:t>
            </a:r>
            <a:r>
              <a:rPr sz="1400" b="1" spc="-35" dirty="0">
                <a:solidFill>
                  <a:srgbClr val="D9D9D9"/>
                </a:solidFill>
                <a:latin typeface="Trebuchet MS"/>
                <a:cs typeface="Trebuchet MS"/>
              </a:rPr>
              <a:t>l</a:t>
            </a:r>
            <a:r>
              <a:rPr sz="1400" b="1" spc="-50" dirty="0">
                <a:solidFill>
                  <a:srgbClr val="D9D9D9"/>
                </a:solidFill>
                <a:latin typeface="Trebuchet MS"/>
                <a:cs typeface="Trebuchet MS"/>
              </a:rPr>
              <a:t>oud</a:t>
            </a:r>
            <a:r>
              <a:rPr sz="1400" b="1" spc="-140" dirty="0">
                <a:solidFill>
                  <a:srgbClr val="D9D9D9"/>
                </a:solidFill>
                <a:latin typeface="Trebuchet MS"/>
                <a:cs typeface="Trebuchet MS"/>
              </a:rPr>
              <a:t> </a:t>
            </a:r>
            <a:r>
              <a:rPr sz="1400" b="1" spc="-15" dirty="0">
                <a:solidFill>
                  <a:srgbClr val="D9D9D9"/>
                </a:solidFill>
                <a:latin typeface="Trebuchet MS"/>
                <a:cs typeface="Trebuchet MS"/>
              </a:rPr>
              <a:t>Pl</a:t>
            </a:r>
            <a:r>
              <a:rPr sz="1400" b="1" spc="-45" dirty="0">
                <a:solidFill>
                  <a:srgbClr val="D9D9D9"/>
                </a:solidFill>
                <a:latin typeface="Trebuchet MS"/>
                <a:cs typeface="Trebuchet MS"/>
              </a:rPr>
              <a:t>a</a:t>
            </a:r>
            <a:r>
              <a:rPr sz="1400" b="1" spc="-30" dirty="0">
                <a:solidFill>
                  <a:srgbClr val="D9D9D9"/>
                </a:solidFill>
                <a:latin typeface="Trebuchet MS"/>
                <a:cs typeface="Trebuchet MS"/>
              </a:rPr>
              <a:t>t</a:t>
            </a:r>
            <a:r>
              <a:rPr sz="1400" b="1" spc="-45" dirty="0">
                <a:solidFill>
                  <a:srgbClr val="D9D9D9"/>
                </a:solidFill>
                <a:latin typeface="Trebuchet MS"/>
                <a:cs typeface="Trebuchet MS"/>
              </a:rPr>
              <a:t>t</a:t>
            </a:r>
            <a:r>
              <a:rPr sz="1400" b="1" spc="-50" dirty="0">
                <a:solidFill>
                  <a:srgbClr val="D9D9D9"/>
                </a:solidFill>
                <a:latin typeface="Trebuchet MS"/>
                <a:cs typeface="Trebuchet MS"/>
              </a:rPr>
              <a:t>for</a:t>
            </a:r>
            <a:r>
              <a:rPr sz="1400" b="1" spc="-30" dirty="0">
                <a:solidFill>
                  <a:srgbClr val="D9D9D9"/>
                </a:solidFill>
                <a:latin typeface="Trebuchet MS"/>
                <a:cs typeface="Trebuchet MS"/>
              </a:rPr>
              <a:t>m</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155" dirty="0">
                <a:solidFill>
                  <a:srgbClr val="D9D9D9"/>
                </a:solidFill>
                <a:latin typeface="Trebuchet MS"/>
                <a:cs typeface="Trebuchet MS"/>
              </a:rPr>
              <a:t>M</a:t>
            </a:r>
            <a:r>
              <a:rPr sz="1400" b="1" spc="-55" dirty="0">
                <a:solidFill>
                  <a:srgbClr val="D9D9D9"/>
                </a:solidFill>
                <a:latin typeface="Trebuchet MS"/>
                <a:cs typeface="Trebuchet MS"/>
              </a:rPr>
              <a:t>i</a:t>
            </a:r>
            <a:r>
              <a:rPr sz="1400" b="1" spc="-100" dirty="0">
                <a:solidFill>
                  <a:srgbClr val="D9D9D9"/>
                </a:solidFill>
                <a:latin typeface="Trebuchet MS"/>
                <a:cs typeface="Trebuchet MS"/>
              </a:rPr>
              <a:t>c</a:t>
            </a:r>
            <a:r>
              <a:rPr sz="1400" b="1" spc="-80" dirty="0">
                <a:solidFill>
                  <a:srgbClr val="D9D9D9"/>
                </a:solidFill>
                <a:latin typeface="Trebuchet MS"/>
                <a:cs typeface="Trebuchet MS"/>
              </a:rPr>
              <a:t>r</a:t>
            </a:r>
            <a:r>
              <a:rPr sz="1400" b="1" spc="5" dirty="0">
                <a:solidFill>
                  <a:srgbClr val="D9D9D9"/>
                </a:solidFill>
                <a:latin typeface="Trebuchet MS"/>
                <a:cs typeface="Trebuchet MS"/>
              </a:rPr>
              <a:t>o</a:t>
            </a:r>
            <a:r>
              <a:rPr sz="1400" b="1" spc="-5" dirty="0">
                <a:solidFill>
                  <a:srgbClr val="D9D9D9"/>
                </a:solidFill>
                <a:latin typeface="Trebuchet MS"/>
                <a:cs typeface="Trebuchet MS"/>
              </a:rPr>
              <a:t>s</a:t>
            </a:r>
            <a:r>
              <a:rPr sz="1400" b="1" spc="-40" dirty="0">
                <a:solidFill>
                  <a:srgbClr val="D9D9D9"/>
                </a:solidFill>
                <a:latin typeface="Trebuchet MS"/>
                <a:cs typeface="Trebuchet MS"/>
              </a:rPr>
              <a:t>oft</a:t>
            </a:r>
            <a:r>
              <a:rPr sz="1400" b="1" spc="-100" dirty="0">
                <a:solidFill>
                  <a:srgbClr val="D9D9D9"/>
                </a:solidFill>
                <a:latin typeface="Trebuchet MS"/>
                <a:cs typeface="Trebuchet MS"/>
              </a:rPr>
              <a:t> </a:t>
            </a:r>
            <a:r>
              <a:rPr sz="1400" b="1" spc="-55" dirty="0">
                <a:solidFill>
                  <a:srgbClr val="D9D9D9"/>
                </a:solidFill>
                <a:latin typeface="Trebuchet MS"/>
                <a:cs typeface="Trebuchet MS"/>
              </a:rPr>
              <a:t>A</a:t>
            </a:r>
            <a:r>
              <a:rPr sz="1400" b="1" spc="-85" dirty="0">
                <a:solidFill>
                  <a:srgbClr val="D9D9D9"/>
                </a:solidFill>
                <a:latin typeface="Trebuchet MS"/>
                <a:cs typeface="Trebuchet MS"/>
              </a:rPr>
              <a:t>zu</a:t>
            </a:r>
            <a:r>
              <a:rPr sz="1400" b="1" spc="-60" dirty="0">
                <a:solidFill>
                  <a:srgbClr val="D9D9D9"/>
                </a:solidFill>
                <a:latin typeface="Trebuchet MS"/>
                <a:cs typeface="Trebuchet MS"/>
              </a:rPr>
              <a:t>r</a:t>
            </a:r>
            <a:r>
              <a:rPr sz="1400" b="1" spc="-90" dirty="0">
                <a:solidFill>
                  <a:srgbClr val="D9D9D9"/>
                </a:solidFill>
                <a:latin typeface="Trebuchet MS"/>
                <a:cs typeface="Trebuchet MS"/>
              </a:rPr>
              <a:t>e</a:t>
            </a:r>
            <a:endParaRPr sz="1400">
              <a:latin typeface="Trebuchet MS"/>
              <a:cs typeface="Trebuchet MS"/>
            </a:endParaRPr>
          </a:p>
          <a:p>
            <a:pPr marL="299085" indent="-287020">
              <a:lnSpc>
                <a:spcPct val="100000"/>
              </a:lnSpc>
              <a:spcBef>
                <a:spcPts val="1615"/>
              </a:spcBef>
              <a:buClr>
                <a:srgbClr val="99D3FF"/>
              </a:buClr>
              <a:buFont typeface="Wingdings"/>
              <a:buChar char=""/>
              <a:tabLst>
                <a:tab pos="299085" algn="l"/>
                <a:tab pos="299720" algn="l"/>
              </a:tabLst>
            </a:pPr>
            <a:r>
              <a:rPr sz="1400" b="1" spc="-30" dirty="0">
                <a:solidFill>
                  <a:srgbClr val="D9D9D9"/>
                </a:solidFill>
                <a:latin typeface="Trebuchet MS"/>
                <a:cs typeface="Trebuchet MS"/>
              </a:rPr>
              <a:t>Da</a:t>
            </a:r>
            <a:r>
              <a:rPr sz="1400" b="1" spc="-15" dirty="0">
                <a:solidFill>
                  <a:srgbClr val="D9D9D9"/>
                </a:solidFill>
                <a:latin typeface="Trebuchet MS"/>
                <a:cs typeface="Trebuchet MS"/>
              </a:rPr>
              <a:t>t</a:t>
            </a:r>
            <a:r>
              <a:rPr sz="1400" b="1" spc="-40" dirty="0">
                <a:solidFill>
                  <a:srgbClr val="D9D9D9"/>
                </a:solidFill>
                <a:latin typeface="Trebuchet MS"/>
                <a:cs typeface="Trebuchet MS"/>
              </a:rPr>
              <a:t>ab</a:t>
            </a:r>
            <a:r>
              <a:rPr sz="1400" b="1" spc="-45" dirty="0">
                <a:solidFill>
                  <a:srgbClr val="D9D9D9"/>
                </a:solidFill>
                <a:latin typeface="Trebuchet MS"/>
                <a:cs typeface="Trebuchet MS"/>
              </a:rPr>
              <a:t>a</a:t>
            </a:r>
            <a:r>
              <a:rPr sz="1400" b="1" spc="-15" dirty="0">
                <a:solidFill>
                  <a:srgbClr val="D9D9D9"/>
                </a:solidFill>
                <a:latin typeface="Trebuchet MS"/>
                <a:cs typeface="Trebuchet MS"/>
              </a:rPr>
              <a:t>se</a:t>
            </a:r>
            <a:r>
              <a:rPr sz="1400" b="1" spc="-150" dirty="0">
                <a:solidFill>
                  <a:srgbClr val="D9D9D9"/>
                </a:solidFill>
                <a:latin typeface="Trebuchet MS"/>
                <a:cs typeface="Trebuchet MS"/>
              </a:rPr>
              <a:t> </a:t>
            </a:r>
            <a:r>
              <a:rPr sz="1400" b="1" spc="-95" dirty="0">
                <a:solidFill>
                  <a:srgbClr val="D9D9D9"/>
                </a:solidFill>
                <a:latin typeface="Trebuchet MS"/>
                <a:cs typeface="Trebuchet MS"/>
              </a:rPr>
              <a:t>ob</a:t>
            </a:r>
            <a:r>
              <a:rPr sz="1400" b="1" spc="-70" dirty="0">
                <a:solidFill>
                  <a:srgbClr val="D9D9D9"/>
                </a:solidFill>
                <a:latin typeface="Trebuchet MS"/>
                <a:cs typeface="Trebuchet MS"/>
              </a:rPr>
              <a:t>j</a:t>
            </a:r>
            <a:r>
              <a:rPr sz="1400" b="1" spc="-75" dirty="0">
                <a:solidFill>
                  <a:srgbClr val="D9D9D9"/>
                </a:solidFill>
                <a:latin typeface="Trebuchet MS"/>
                <a:cs typeface="Trebuchet MS"/>
              </a:rPr>
              <a:t>ect</a:t>
            </a:r>
            <a:r>
              <a:rPr sz="1400" b="1" spc="-120" dirty="0">
                <a:solidFill>
                  <a:srgbClr val="D9D9D9"/>
                </a:solidFill>
                <a:latin typeface="Trebuchet MS"/>
                <a:cs typeface="Trebuchet MS"/>
              </a:rPr>
              <a:t> </a:t>
            </a:r>
            <a:r>
              <a:rPr sz="1400" b="1" spc="-85" dirty="0">
                <a:solidFill>
                  <a:srgbClr val="D9D9D9"/>
                </a:solidFill>
                <a:latin typeface="Trebuchet MS"/>
                <a:cs typeface="Trebuchet MS"/>
              </a:rPr>
              <a:t>cre</a:t>
            </a:r>
            <a:r>
              <a:rPr sz="1400" b="1" spc="-40" dirty="0">
                <a:solidFill>
                  <a:srgbClr val="D9D9D9"/>
                </a:solidFill>
                <a:latin typeface="Trebuchet MS"/>
                <a:cs typeface="Trebuchet MS"/>
              </a:rPr>
              <a:t>at</a:t>
            </a:r>
            <a:r>
              <a:rPr sz="1400" b="1" spc="-65" dirty="0">
                <a:solidFill>
                  <a:srgbClr val="D9D9D9"/>
                </a:solidFill>
                <a:latin typeface="Trebuchet MS"/>
                <a:cs typeface="Trebuchet MS"/>
              </a:rPr>
              <a:t>ed</a:t>
            </a:r>
            <a:r>
              <a:rPr sz="1400" b="1" spc="-135" dirty="0">
                <a:solidFill>
                  <a:srgbClr val="D9D9D9"/>
                </a:solidFill>
                <a:latin typeface="Trebuchet MS"/>
                <a:cs typeface="Trebuchet MS"/>
              </a:rPr>
              <a:t> </a:t>
            </a:r>
            <a:r>
              <a:rPr sz="1400" b="1" spc="-55" dirty="0">
                <a:solidFill>
                  <a:srgbClr val="D9D9D9"/>
                </a:solidFill>
                <a:latin typeface="Trebuchet MS"/>
                <a:cs typeface="Trebuchet MS"/>
              </a:rPr>
              <a:t>in</a:t>
            </a:r>
            <a:r>
              <a:rPr sz="1400" b="1" spc="-114" dirty="0">
                <a:solidFill>
                  <a:srgbClr val="D9D9D9"/>
                </a:solidFill>
                <a:latin typeface="Trebuchet MS"/>
                <a:cs typeface="Trebuchet MS"/>
              </a:rPr>
              <a:t> </a:t>
            </a:r>
            <a:r>
              <a:rPr sz="1400" b="1" spc="45" dirty="0">
                <a:solidFill>
                  <a:srgbClr val="D9D9D9"/>
                </a:solidFill>
                <a:latin typeface="Trebuchet MS"/>
                <a:cs typeface="Trebuchet MS"/>
              </a:rPr>
              <a:t>S</a:t>
            </a:r>
            <a:r>
              <a:rPr sz="1400" b="1" spc="-60" dirty="0">
                <a:solidFill>
                  <a:srgbClr val="D9D9D9"/>
                </a:solidFill>
                <a:latin typeface="Trebuchet MS"/>
                <a:cs typeface="Trebuchet MS"/>
              </a:rPr>
              <a:t>chema</a:t>
            </a:r>
            <a:endParaRPr sz="1400">
              <a:latin typeface="Trebuchet MS"/>
              <a:cs typeface="Trebuchet MS"/>
            </a:endParaRPr>
          </a:p>
          <a:p>
            <a:pPr marL="299085" indent="-287020">
              <a:lnSpc>
                <a:spcPct val="100000"/>
              </a:lnSpc>
              <a:spcBef>
                <a:spcPts val="840"/>
              </a:spcBef>
              <a:buClr>
                <a:srgbClr val="99D3FF"/>
              </a:buClr>
              <a:buFont typeface="Wingdings"/>
              <a:buChar char=""/>
              <a:tabLst>
                <a:tab pos="299085" algn="l"/>
                <a:tab pos="299720" algn="l"/>
              </a:tabLst>
            </a:pPr>
            <a:r>
              <a:rPr sz="1400" b="1" spc="-95" dirty="0">
                <a:solidFill>
                  <a:srgbClr val="D9D9D9"/>
                </a:solidFill>
                <a:latin typeface="Trebuchet MS"/>
                <a:cs typeface="Trebuchet MS"/>
              </a:rPr>
              <a:t>C</a:t>
            </a:r>
            <a:r>
              <a:rPr sz="1400" b="1" spc="15" dirty="0">
                <a:solidFill>
                  <a:srgbClr val="D9D9D9"/>
                </a:solidFill>
                <a:latin typeface="Trebuchet MS"/>
                <a:cs typeface="Trebuchet MS"/>
              </a:rPr>
              <a:t>R</a:t>
            </a:r>
            <a:r>
              <a:rPr sz="1400" b="1" spc="-50" dirty="0">
                <a:solidFill>
                  <a:srgbClr val="D9D9D9"/>
                </a:solidFill>
                <a:latin typeface="Trebuchet MS"/>
                <a:cs typeface="Trebuchet MS"/>
              </a:rPr>
              <a:t>EATE</a:t>
            </a:r>
            <a:r>
              <a:rPr sz="1400" b="1" spc="-145" dirty="0">
                <a:solidFill>
                  <a:srgbClr val="D9D9D9"/>
                </a:solidFill>
                <a:latin typeface="Trebuchet MS"/>
                <a:cs typeface="Trebuchet MS"/>
              </a:rPr>
              <a:t> </a:t>
            </a:r>
            <a:r>
              <a:rPr sz="1400" b="1" spc="45" dirty="0">
                <a:solidFill>
                  <a:srgbClr val="D9D9D9"/>
                </a:solidFill>
                <a:latin typeface="Trebuchet MS"/>
                <a:cs typeface="Trebuchet MS"/>
              </a:rPr>
              <a:t>S</a:t>
            </a:r>
            <a:r>
              <a:rPr sz="1400" b="1" spc="-120" dirty="0">
                <a:solidFill>
                  <a:srgbClr val="D9D9D9"/>
                </a:solidFill>
                <a:latin typeface="Trebuchet MS"/>
                <a:cs typeface="Trebuchet MS"/>
              </a:rPr>
              <a:t>T</a:t>
            </a:r>
            <a:r>
              <a:rPr sz="1400" b="1" spc="-55" dirty="0">
                <a:solidFill>
                  <a:srgbClr val="D9D9D9"/>
                </a:solidFill>
                <a:latin typeface="Trebuchet MS"/>
                <a:cs typeface="Trebuchet MS"/>
              </a:rPr>
              <a:t>A</a:t>
            </a:r>
            <a:r>
              <a:rPr sz="1400" b="1" spc="-95" dirty="0">
                <a:solidFill>
                  <a:srgbClr val="D9D9D9"/>
                </a:solidFill>
                <a:latin typeface="Trebuchet MS"/>
                <a:cs typeface="Trebuchet MS"/>
              </a:rPr>
              <a:t>G</a:t>
            </a:r>
            <a:r>
              <a:rPr sz="1400" b="1" spc="-20" dirty="0">
                <a:solidFill>
                  <a:srgbClr val="D9D9D9"/>
                </a:solidFill>
                <a:latin typeface="Trebuchet MS"/>
                <a:cs typeface="Trebuchet MS"/>
              </a:rPr>
              <a:t>E</a:t>
            </a:r>
            <a:r>
              <a:rPr sz="1400" b="1" spc="-135" dirty="0">
                <a:solidFill>
                  <a:srgbClr val="D9D9D9"/>
                </a:solidFill>
                <a:latin typeface="Trebuchet MS"/>
                <a:cs typeface="Trebuchet MS"/>
              </a:rPr>
              <a:t> </a:t>
            </a:r>
            <a:r>
              <a:rPr sz="1400" b="1" spc="-60" dirty="0">
                <a:solidFill>
                  <a:srgbClr val="D9D9D9"/>
                </a:solidFill>
                <a:latin typeface="Trebuchet MS"/>
                <a:cs typeface="Trebuchet MS"/>
              </a:rPr>
              <a:t>(U</a:t>
            </a:r>
            <a:r>
              <a:rPr sz="1400" b="1" spc="15" dirty="0">
                <a:solidFill>
                  <a:srgbClr val="D9D9D9"/>
                </a:solidFill>
                <a:latin typeface="Trebuchet MS"/>
                <a:cs typeface="Trebuchet MS"/>
              </a:rPr>
              <a:t>R</a:t>
            </a:r>
            <a:r>
              <a:rPr sz="1400" b="1" spc="-130" dirty="0">
                <a:solidFill>
                  <a:srgbClr val="D9D9D9"/>
                </a:solidFill>
                <a:latin typeface="Trebuchet MS"/>
                <a:cs typeface="Trebuchet MS"/>
              </a:rPr>
              <a:t>L,</a:t>
            </a:r>
            <a:r>
              <a:rPr sz="1400" b="1" spc="-150" dirty="0">
                <a:solidFill>
                  <a:srgbClr val="D9D9D9"/>
                </a:solidFill>
                <a:latin typeface="Trebuchet MS"/>
                <a:cs typeface="Trebuchet MS"/>
              </a:rPr>
              <a:t> </a:t>
            </a:r>
            <a:r>
              <a:rPr sz="1400" b="1" spc="-30" dirty="0">
                <a:solidFill>
                  <a:srgbClr val="D9D9D9"/>
                </a:solidFill>
                <a:latin typeface="Trebuchet MS"/>
                <a:cs typeface="Trebuchet MS"/>
              </a:rPr>
              <a:t>access</a:t>
            </a:r>
            <a:r>
              <a:rPr sz="1400" b="1" spc="-130" dirty="0">
                <a:solidFill>
                  <a:srgbClr val="D9D9D9"/>
                </a:solidFill>
                <a:latin typeface="Trebuchet MS"/>
                <a:cs typeface="Trebuchet MS"/>
              </a:rPr>
              <a:t> </a:t>
            </a:r>
            <a:r>
              <a:rPr sz="1400" b="1" spc="-25" dirty="0">
                <a:solidFill>
                  <a:srgbClr val="D9D9D9"/>
                </a:solidFill>
                <a:latin typeface="Trebuchet MS"/>
                <a:cs typeface="Trebuchet MS"/>
              </a:rPr>
              <a:t>set</a:t>
            </a:r>
            <a:r>
              <a:rPr sz="1400" b="1" spc="-45" dirty="0">
                <a:solidFill>
                  <a:srgbClr val="D9D9D9"/>
                </a:solidFill>
                <a:latin typeface="Trebuchet MS"/>
                <a:cs typeface="Trebuchet MS"/>
              </a:rPr>
              <a:t>t</a:t>
            </a:r>
            <a:r>
              <a:rPr sz="1400" b="1" spc="-20" dirty="0">
                <a:solidFill>
                  <a:srgbClr val="D9D9D9"/>
                </a:solidFill>
                <a:latin typeface="Trebuchet MS"/>
                <a:cs typeface="Trebuchet MS"/>
              </a:rPr>
              <a:t>in</a:t>
            </a:r>
            <a:r>
              <a:rPr sz="1400" b="1" spc="-30" dirty="0">
                <a:solidFill>
                  <a:srgbClr val="D9D9D9"/>
                </a:solidFill>
                <a:latin typeface="Trebuchet MS"/>
                <a:cs typeface="Trebuchet MS"/>
              </a:rPr>
              <a:t>g</a:t>
            </a:r>
            <a:r>
              <a:rPr sz="1400" b="1" spc="-15" dirty="0">
                <a:solidFill>
                  <a:srgbClr val="D9D9D9"/>
                </a:solidFill>
                <a:latin typeface="Trebuchet MS"/>
                <a:cs typeface="Trebuchet MS"/>
              </a:rPr>
              <a:t>s)</a:t>
            </a:r>
            <a:endParaRPr sz="1400">
              <a:latin typeface="Trebuchet MS"/>
              <a:cs typeface="Trebuchet MS"/>
            </a:endParaRPr>
          </a:p>
        </p:txBody>
      </p:sp>
      <p:sp>
        <p:nvSpPr>
          <p:cNvPr id="14" name="object 14"/>
          <p:cNvSpPr txBox="1"/>
          <p:nvPr/>
        </p:nvSpPr>
        <p:spPr>
          <a:xfrm>
            <a:off x="2037588" y="4320540"/>
            <a:ext cx="2153920" cy="574675"/>
          </a:xfrm>
          <a:prstGeom prst="rect">
            <a:avLst/>
          </a:prstGeom>
          <a:solidFill>
            <a:srgbClr val="585858"/>
          </a:solidFill>
        </p:spPr>
        <p:txBody>
          <a:bodyPr vert="horz" wrap="square" lIns="0" tIns="10795" rIns="0" bIns="0" rtlCol="0">
            <a:spAutoFit/>
          </a:bodyPr>
          <a:lstStyle/>
          <a:p>
            <a:pPr marL="424180" marR="69850" indent="-332740">
              <a:lnSpc>
                <a:spcPct val="150000"/>
              </a:lnSpc>
              <a:spcBef>
                <a:spcPts val="85"/>
              </a:spcBef>
            </a:pPr>
            <a:r>
              <a:rPr sz="1100" b="1" spc="-5" dirty="0">
                <a:solidFill>
                  <a:srgbClr val="D9D9D9"/>
                </a:solidFill>
                <a:latin typeface="Trebuchet MS"/>
                <a:cs typeface="Trebuchet MS"/>
              </a:rPr>
              <a:t>No</a:t>
            </a:r>
            <a:r>
              <a:rPr sz="1100" b="1" spc="-45" dirty="0">
                <a:solidFill>
                  <a:srgbClr val="D9D9D9"/>
                </a:solidFill>
                <a:latin typeface="Trebuchet MS"/>
                <a:cs typeface="Trebuchet MS"/>
              </a:rPr>
              <a:t>t</a:t>
            </a:r>
            <a:r>
              <a:rPr sz="1100" b="1" spc="-100" dirty="0">
                <a:solidFill>
                  <a:srgbClr val="D9D9D9"/>
                </a:solidFill>
                <a:latin typeface="Trebuchet MS"/>
                <a:cs typeface="Trebuchet MS"/>
              </a:rPr>
              <a:t>e: </a:t>
            </a:r>
            <a:r>
              <a:rPr sz="1100" b="1" spc="-40" dirty="0">
                <a:solidFill>
                  <a:srgbClr val="D9D9D9"/>
                </a:solidFill>
                <a:latin typeface="Trebuchet MS"/>
                <a:cs typeface="Trebuchet MS"/>
              </a:rPr>
              <a:t>A</a:t>
            </a:r>
            <a:r>
              <a:rPr sz="1100" b="1" spc="-35" dirty="0">
                <a:solidFill>
                  <a:srgbClr val="D9D9D9"/>
                </a:solidFill>
                <a:latin typeface="Trebuchet MS"/>
                <a:cs typeface="Trebuchet MS"/>
              </a:rPr>
              <a:t>dditional</a:t>
            </a:r>
            <a:r>
              <a:rPr sz="1100" b="1" spc="-100" dirty="0">
                <a:solidFill>
                  <a:srgbClr val="D9D9D9"/>
                </a:solidFill>
                <a:latin typeface="Trebuchet MS"/>
                <a:cs typeface="Trebuchet MS"/>
              </a:rPr>
              <a:t> </a:t>
            </a:r>
            <a:r>
              <a:rPr sz="1100" b="1" spc="-25" dirty="0">
                <a:solidFill>
                  <a:srgbClr val="D9D9D9"/>
                </a:solidFill>
                <a:latin typeface="Trebuchet MS"/>
                <a:cs typeface="Trebuchet MS"/>
              </a:rPr>
              <a:t>cos</a:t>
            </a:r>
            <a:r>
              <a:rPr sz="1100" b="1" spc="-45" dirty="0">
                <a:solidFill>
                  <a:srgbClr val="D9D9D9"/>
                </a:solidFill>
                <a:latin typeface="Trebuchet MS"/>
                <a:cs typeface="Trebuchet MS"/>
              </a:rPr>
              <a:t>t</a:t>
            </a:r>
            <a:r>
              <a:rPr sz="1100" b="1" spc="45" dirty="0">
                <a:solidFill>
                  <a:srgbClr val="D9D9D9"/>
                </a:solidFill>
                <a:latin typeface="Trebuchet MS"/>
                <a:cs typeface="Trebuchet MS"/>
              </a:rPr>
              <a:t>s</a:t>
            </a:r>
            <a:r>
              <a:rPr sz="1100" b="1" spc="-90" dirty="0">
                <a:solidFill>
                  <a:srgbClr val="D9D9D9"/>
                </a:solidFill>
                <a:latin typeface="Trebuchet MS"/>
                <a:cs typeface="Trebuchet MS"/>
              </a:rPr>
              <a:t> </a:t>
            </a:r>
            <a:r>
              <a:rPr sz="1100" b="1" spc="-30" dirty="0">
                <a:solidFill>
                  <a:srgbClr val="D9D9D9"/>
                </a:solidFill>
                <a:latin typeface="Trebuchet MS"/>
                <a:cs typeface="Trebuchet MS"/>
              </a:rPr>
              <a:t>may</a:t>
            </a:r>
            <a:r>
              <a:rPr sz="1100" b="1" spc="-110" dirty="0">
                <a:solidFill>
                  <a:srgbClr val="D9D9D9"/>
                </a:solidFill>
                <a:latin typeface="Trebuchet MS"/>
                <a:cs typeface="Trebuchet MS"/>
              </a:rPr>
              <a:t> </a:t>
            </a:r>
            <a:r>
              <a:rPr sz="1100" b="1" spc="-30" dirty="0">
                <a:solidFill>
                  <a:srgbClr val="D9D9D9"/>
                </a:solidFill>
                <a:latin typeface="Trebuchet MS"/>
                <a:cs typeface="Trebuchet MS"/>
              </a:rPr>
              <a:t>apply  if</a:t>
            </a:r>
            <a:r>
              <a:rPr sz="1100" b="1" spc="-100" dirty="0">
                <a:solidFill>
                  <a:srgbClr val="D9D9D9"/>
                </a:solidFill>
                <a:latin typeface="Trebuchet MS"/>
                <a:cs typeface="Trebuchet MS"/>
              </a:rPr>
              <a:t> </a:t>
            </a:r>
            <a:r>
              <a:rPr sz="1100" b="1" spc="-30" dirty="0">
                <a:solidFill>
                  <a:srgbClr val="D9D9D9"/>
                </a:solidFill>
                <a:latin typeface="Trebuchet MS"/>
                <a:cs typeface="Trebuchet MS"/>
              </a:rPr>
              <a:t>region/platform</a:t>
            </a:r>
            <a:r>
              <a:rPr sz="1100" b="1" spc="-110" dirty="0">
                <a:solidFill>
                  <a:srgbClr val="D9D9D9"/>
                </a:solidFill>
                <a:latin typeface="Trebuchet MS"/>
                <a:cs typeface="Trebuchet MS"/>
              </a:rPr>
              <a:t> </a:t>
            </a:r>
            <a:r>
              <a:rPr sz="1100" b="1" spc="-30" dirty="0">
                <a:solidFill>
                  <a:srgbClr val="D9D9D9"/>
                </a:solidFill>
                <a:latin typeface="Trebuchet MS"/>
                <a:cs typeface="Trebuchet MS"/>
              </a:rPr>
              <a:t>differs</a:t>
            </a:r>
            <a:endParaRPr sz="1100">
              <a:latin typeface="Trebuchet MS"/>
              <a:cs typeface="Trebuchet MS"/>
            </a:endParaRPr>
          </a:p>
        </p:txBody>
      </p:sp>
      <p:sp>
        <p:nvSpPr>
          <p:cNvPr id="15" name="object 15"/>
          <p:cNvSpPr txBox="1"/>
          <p:nvPr/>
        </p:nvSpPr>
        <p:spPr>
          <a:xfrm>
            <a:off x="5032628" y="2225096"/>
            <a:ext cx="2252345" cy="666750"/>
          </a:xfrm>
          <a:prstGeom prst="rect">
            <a:avLst/>
          </a:prstGeom>
        </p:spPr>
        <p:txBody>
          <a:bodyPr vert="horz" wrap="square" lIns="0" tIns="120015" rIns="0" bIns="0" rtlCol="0">
            <a:spAutoFit/>
          </a:bodyPr>
          <a:lstStyle/>
          <a:p>
            <a:pPr marL="299085" indent="-287020">
              <a:lnSpc>
                <a:spcPct val="100000"/>
              </a:lnSpc>
              <a:spcBef>
                <a:spcPts val="945"/>
              </a:spcBef>
              <a:buClr>
                <a:srgbClr val="99D3FF"/>
              </a:buClr>
              <a:buFont typeface="Wingdings"/>
              <a:buChar char=""/>
              <a:tabLst>
                <a:tab pos="299085" algn="l"/>
                <a:tab pos="299720" algn="l"/>
              </a:tabLst>
            </a:pPr>
            <a:r>
              <a:rPr sz="1400" b="1" spc="-80" dirty="0">
                <a:solidFill>
                  <a:srgbClr val="D9D9D9"/>
                </a:solidFill>
                <a:latin typeface="Trebuchet MS"/>
                <a:cs typeface="Trebuchet MS"/>
              </a:rPr>
              <a:t>L</a:t>
            </a:r>
            <a:r>
              <a:rPr sz="1400" b="1" spc="-90" dirty="0">
                <a:solidFill>
                  <a:srgbClr val="D9D9D9"/>
                </a:solidFill>
                <a:latin typeface="Trebuchet MS"/>
                <a:cs typeface="Trebuchet MS"/>
              </a:rPr>
              <a:t>o</a:t>
            </a:r>
            <a:r>
              <a:rPr sz="1400" b="1" spc="-50" dirty="0">
                <a:solidFill>
                  <a:srgbClr val="D9D9D9"/>
                </a:solidFill>
                <a:latin typeface="Trebuchet MS"/>
                <a:cs typeface="Trebuchet MS"/>
              </a:rPr>
              <a:t>cal</a:t>
            </a:r>
            <a:r>
              <a:rPr sz="1400" b="1" spc="-120" dirty="0">
                <a:solidFill>
                  <a:srgbClr val="D9D9D9"/>
                </a:solidFill>
                <a:latin typeface="Trebuchet MS"/>
                <a:cs typeface="Trebuchet MS"/>
              </a:rPr>
              <a:t> </a:t>
            </a:r>
            <a:r>
              <a:rPr sz="1400" b="1" spc="-15" dirty="0">
                <a:solidFill>
                  <a:srgbClr val="D9D9D9"/>
                </a:solidFill>
                <a:latin typeface="Trebuchet MS"/>
                <a:cs typeface="Trebuchet MS"/>
              </a:rPr>
              <a:t>stora</a:t>
            </a:r>
            <a:r>
              <a:rPr sz="1400" b="1" spc="-20" dirty="0">
                <a:solidFill>
                  <a:srgbClr val="D9D9D9"/>
                </a:solidFill>
                <a:latin typeface="Trebuchet MS"/>
                <a:cs typeface="Trebuchet MS"/>
              </a:rPr>
              <a:t>g</a:t>
            </a:r>
            <a:r>
              <a:rPr sz="1400" b="1" spc="-90" dirty="0">
                <a:solidFill>
                  <a:srgbClr val="D9D9D9"/>
                </a:solidFill>
                <a:latin typeface="Trebuchet MS"/>
                <a:cs typeface="Trebuchet MS"/>
              </a:rPr>
              <a:t>e</a:t>
            </a:r>
            <a:r>
              <a:rPr sz="1400" b="1" spc="-110" dirty="0">
                <a:solidFill>
                  <a:srgbClr val="D9D9D9"/>
                </a:solidFill>
                <a:latin typeface="Trebuchet MS"/>
                <a:cs typeface="Trebuchet MS"/>
              </a:rPr>
              <a:t> </a:t>
            </a:r>
            <a:r>
              <a:rPr sz="1400" b="1" spc="-45" dirty="0">
                <a:solidFill>
                  <a:srgbClr val="D9D9D9"/>
                </a:solidFill>
                <a:latin typeface="Trebuchet MS"/>
                <a:cs typeface="Trebuchet MS"/>
              </a:rPr>
              <a:t>ma</a:t>
            </a:r>
            <a:r>
              <a:rPr sz="1400" b="1" spc="-30" dirty="0">
                <a:solidFill>
                  <a:srgbClr val="D9D9D9"/>
                </a:solidFill>
                <a:latin typeface="Trebuchet MS"/>
                <a:cs typeface="Trebuchet MS"/>
              </a:rPr>
              <a:t>i</a:t>
            </a:r>
            <a:r>
              <a:rPr sz="1400" b="1" spc="-55" dirty="0">
                <a:solidFill>
                  <a:srgbClr val="D9D9D9"/>
                </a:solidFill>
                <a:latin typeface="Trebuchet MS"/>
                <a:cs typeface="Trebuchet MS"/>
              </a:rPr>
              <a:t>n</a:t>
            </a:r>
            <a:r>
              <a:rPr sz="1400" b="1" spc="-35" dirty="0">
                <a:solidFill>
                  <a:srgbClr val="D9D9D9"/>
                </a:solidFill>
                <a:latin typeface="Trebuchet MS"/>
                <a:cs typeface="Trebuchet MS"/>
              </a:rPr>
              <a:t>t</a:t>
            </a:r>
            <a:r>
              <a:rPr sz="1400" b="1" spc="-55" dirty="0">
                <a:solidFill>
                  <a:srgbClr val="D9D9D9"/>
                </a:solidFill>
                <a:latin typeface="Trebuchet MS"/>
                <a:cs typeface="Trebuchet MS"/>
              </a:rPr>
              <a:t>ained</a:t>
            </a:r>
            <a:endParaRPr sz="1400">
              <a:latin typeface="Trebuchet MS"/>
              <a:cs typeface="Trebuchet MS"/>
            </a:endParaRPr>
          </a:p>
          <a:p>
            <a:pPr marL="299085">
              <a:lnSpc>
                <a:spcPct val="100000"/>
              </a:lnSpc>
              <a:spcBef>
                <a:spcPts val="840"/>
              </a:spcBef>
            </a:pPr>
            <a:r>
              <a:rPr sz="1400" b="1" spc="-55" dirty="0">
                <a:solidFill>
                  <a:srgbClr val="D9D9D9"/>
                </a:solidFill>
                <a:latin typeface="Trebuchet MS"/>
                <a:cs typeface="Trebuchet MS"/>
              </a:rPr>
              <a:t>b</a:t>
            </a:r>
            <a:r>
              <a:rPr sz="1400" b="1" spc="-50" dirty="0">
                <a:solidFill>
                  <a:srgbClr val="D9D9D9"/>
                </a:solidFill>
                <a:latin typeface="Trebuchet MS"/>
                <a:cs typeface="Trebuchet MS"/>
              </a:rPr>
              <a:t>y</a:t>
            </a:r>
            <a:r>
              <a:rPr sz="1400" b="1" spc="-120" dirty="0">
                <a:solidFill>
                  <a:srgbClr val="D9D9D9"/>
                </a:solidFill>
                <a:latin typeface="Trebuchet MS"/>
                <a:cs typeface="Trebuchet MS"/>
              </a:rPr>
              <a:t> </a:t>
            </a:r>
            <a:r>
              <a:rPr sz="1400" b="1" spc="45" dirty="0">
                <a:solidFill>
                  <a:srgbClr val="D9D9D9"/>
                </a:solidFill>
                <a:latin typeface="Trebuchet MS"/>
                <a:cs typeface="Trebuchet MS"/>
              </a:rPr>
              <a:t>S</a:t>
            </a:r>
            <a:r>
              <a:rPr sz="1400" b="1" spc="-35" dirty="0">
                <a:solidFill>
                  <a:srgbClr val="D9D9D9"/>
                </a:solidFill>
                <a:latin typeface="Trebuchet MS"/>
                <a:cs typeface="Trebuchet MS"/>
              </a:rPr>
              <a:t>nowfl</a:t>
            </a:r>
            <a:r>
              <a:rPr sz="1400" b="1" spc="-55" dirty="0">
                <a:solidFill>
                  <a:srgbClr val="D9D9D9"/>
                </a:solidFill>
                <a:latin typeface="Trebuchet MS"/>
                <a:cs typeface="Trebuchet MS"/>
              </a:rPr>
              <a:t>ake</a:t>
            </a:r>
            <a:endParaRPr sz="1400">
              <a:latin typeface="Trebuchet MS"/>
              <a:cs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sp>
        <p:nvSpPr>
          <p:cNvPr id="3" name="object 3"/>
          <p:cNvSpPr txBox="1"/>
          <p:nvPr/>
        </p:nvSpPr>
        <p:spPr>
          <a:xfrm>
            <a:off x="2514600" y="1886711"/>
            <a:ext cx="42672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marR="296545">
              <a:lnSpc>
                <a:spcPct val="100000"/>
              </a:lnSpc>
              <a:spcBef>
                <a:spcPts val="5"/>
              </a:spcBef>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spcBef>
                <a:spcPts val="20"/>
              </a:spcBef>
            </a:pPr>
            <a:r>
              <a:rPr sz="1000" b="1" spc="-5" dirty="0">
                <a:solidFill>
                  <a:srgbClr val="0F5680"/>
                </a:solidFill>
                <a:latin typeface="Courier New"/>
                <a:cs typeface="Courier New"/>
              </a:rPr>
              <a:t>copyOptions</a:t>
            </a:r>
            <a:endParaRPr sz="1000">
              <a:latin typeface="Courier New"/>
              <a:cs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sp>
        <p:nvSpPr>
          <p:cNvPr id="3" name="object 3"/>
          <p:cNvSpPr txBox="1"/>
          <p:nvPr/>
        </p:nvSpPr>
        <p:spPr>
          <a:xfrm>
            <a:off x="2514600" y="1886711"/>
            <a:ext cx="42672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marR="296545">
              <a:lnSpc>
                <a:spcPct val="100000"/>
              </a:lnSpc>
              <a:spcBef>
                <a:spcPts val="5"/>
              </a:spcBef>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spcBef>
                <a:spcPts val="20"/>
              </a:spcBef>
            </a:pPr>
            <a:r>
              <a:rPr sz="1000" spc="-5" dirty="0">
                <a:latin typeface="Courier New"/>
                <a:cs typeface="Courier New"/>
              </a:rPr>
              <a:t>ON_ERROR</a:t>
            </a:r>
            <a:r>
              <a:rPr sz="1000" spc="-25" dirty="0">
                <a:latin typeface="Courier New"/>
                <a:cs typeface="Courier New"/>
              </a:rPr>
              <a:t> </a:t>
            </a:r>
            <a:r>
              <a:rPr sz="1000" spc="-5" dirty="0">
                <a:latin typeface="Courier New"/>
                <a:cs typeface="Courier New"/>
              </a:rPr>
              <a:t>=</a:t>
            </a:r>
            <a:r>
              <a:rPr sz="1000" spc="-20" dirty="0">
                <a:latin typeface="Courier New"/>
                <a:cs typeface="Courier New"/>
              </a:rPr>
              <a:t> </a:t>
            </a:r>
            <a:r>
              <a:rPr sz="1000" spc="-5" dirty="0">
                <a:latin typeface="Courier New"/>
                <a:cs typeface="Courier New"/>
              </a:rPr>
              <a:t>CONTINUE</a:t>
            </a:r>
            <a:endParaRPr sz="1000">
              <a:latin typeface="Courier New"/>
              <a:cs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03625"/>
            <a:ext cx="8520600" cy="572700"/>
          </a:xfrm>
          <a:prstGeom prst="rect">
            <a:avLst/>
          </a:prstGeom>
        </p:spPr>
        <p:txBody>
          <a:bodyPr spcFirstLastPara="1" wrap="square" lIns="91425" tIns="91425" rIns="91425" bIns="91425" anchor="t" anchorCtr="0">
            <a:normAutofit fontScale="90000"/>
          </a:bodyPr>
          <a:lstStyle/>
          <a:p>
            <a:pPr marL="1371600" lvl="0" indent="457200" algn="l" rtl="0">
              <a:spcBef>
                <a:spcPts val="0"/>
              </a:spcBef>
              <a:spcAft>
                <a:spcPts val="0"/>
              </a:spcAft>
              <a:buNone/>
            </a:pPr>
            <a:r>
              <a:rPr lang="en">
                <a:latin typeface="Lora"/>
                <a:ea typeface="Lora"/>
                <a:cs typeface="Lora"/>
                <a:sym typeface="Lora"/>
              </a:rPr>
              <a:t>Shared Disk Architecture </a:t>
            </a:r>
            <a:endParaRPr>
              <a:latin typeface="Lora"/>
              <a:ea typeface="Lora"/>
              <a:cs typeface="Lora"/>
              <a:sym typeface="Lora"/>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				</a:t>
            </a:r>
            <a:endParaRPr dirty="0"/>
          </a:p>
        </p:txBody>
      </p:sp>
      <p:pic>
        <p:nvPicPr>
          <p:cNvPr id="69" name="Google Shape;69;p15"/>
          <p:cNvPicPr preferRelativeResize="0"/>
          <p:nvPr/>
        </p:nvPicPr>
        <p:blipFill>
          <a:blip r:embed="rId3">
            <a:alphaModFix/>
          </a:blip>
          <a:stretch>
            <a:fillRect/>
          </a:stretch>
        </p:blipFill>
        <p:spPr>
          <a:xfrm>
            <a:off x="1447800" y="776325"/>
            <a:ext cx="5523725" cy="2333675"/>
          </a:xfrm>
          <a:prstGeom prst="rect">
            <a:avLst/>
          </a:prstGeom>
          <a:noFill/>
          <a:ln>
            <a:noFill/>
          </a:ln>
        </p:spPr>
      </p:pic>
      <p:sp>
        <p:nvSpPr>
          <p:cNvPr id="2" name="Rectangle 1"/>
          <p:cNvSpPr/>
          <p:nvPr/>
        </p:nvSpPr>
        <p:spPr>
          <a:xfrm>
            <a:off x="1371600" y="3275361"/>
            <a:ext cx="6553200" cy="1128514"/>
          </a:xfrm>
          <a:prstGeom prst="rect">
            <a:avLst/>
          </a:prstGeom>
        </p:spPr>
        <p:txBody>
          <a:bodyPr wrap="square">
            <a:spAutoFit/>
          </a:bodyPr>
          <a:lstStyle/>
          <a:p>
            <a:pPr marL="241300" indent="-228600">
              <a:lnSpc>
                <a:spcPct val="100000"/>
              </a:lnSpc>
              <a:spcBef>
                <a:spcPts val="890"/>
              </a:spcBef>
              <a:buFont typeface="Arial MT"/>
              <a:buChar char="•"/>
              <a:tabLst>
                <a:tab pos="240665" algn="l"/>
                <a:tab pos="241300" algn="l"/>
              </a:tabLst>
            </a:pPr>
            <a:r>
              <a:rPr lang="en-US" spc="-5" dirty="0">
                <a:solidFill>
                  <a:schemeClr val="bg1"/>
                </a:solidFill>
                <a:cs typeface="Calibri"/>
              </a:rPr>
              <a:t>Scalability</a:t>
            </a:r>
            <a:r>
              <a:rPr lang="en-US" spc="-25" dirty="0">
                <a:solidFill>
                  <a:schemeClr val="bg1"/>
                </a:solidFill>
                <a:cs typeface="Calibri"/>
              </a:rPr>
              <a:t> </a:t>
            </a:r>
            <a:r>
              <a:rPr lang="en-US" dirty="0">
                <a:solidFill>
                  <a:schemeClr val="bg1"/>
                </a:solidFill>
                <a:cs typeface="Calibri"/>
              </a:rPr>
              <a:t>is</a:t>
            </a:r>
            <a:r>
              <a:rPr lang="en-US" spc="-15" dirty="0">
                <a:solidFill>
                  <a:schemeClr val="bg1"/>
                </a:solidFill>
                <a:cs typeface="Calibri"/>
              </a:rPr>
              <a:t> </a:t>
            </a:r>
            <a:r>
              <a:rPr lang="en-US" spc="-5" dirty="0">
                <a:solidFill>
                  <a:schemeClr val="bg1"/>
                </a:solidFill>
                <a:cs typeface="Calibri"/>
              </a:rPr>
              <a:t>limited.</a:t>
            </a:r>
            <a:endParaRPr lang="en-US" dirty="0">
              <a:solidFill>
                <a:schemeClr val="bg1"/>
              </a:solidFill>
              <a:cs typeface="Calibri"/>
            </a:endParaRPr>
          </a:p>
          <a:p>
            <a:pPr marL="241300" indent="-228600">
              <a:lnSpc>
                <a:spcPct val="100000"/>
              </a:lnSpc>
              <a:spcBef>
                <a:spcPts val="790"/>
              </a:spcBef>
              <a:buFont typeface="Arial MT"/>
              <a:buChar char="•"/>
              <a:tabLst>
                <a:tab pos="240665" algn="l"/>
                <a:tab pos="241300" algn="l"/>
              </a:tabLst>
            </a:pPr>
            <a:r>
              <a:rPr lang="en-US" spc="-10" dirty="0">
                <a:solidFill>
                  <a:schemeClr val="bg1"/>
                </a:solidFill>
                <a:cs typeface="Calibri"/>
              </a:rPr>
              <a:t>Hard to </a:t>
            </a:r>
            <a:r>
              <a:rPr lang="en-US" spc="-5" dirty="0">
                <a:solidFill>
                  <a:schemeClr val="bg1"/>
                </a:solidFill>
                <a:cs typeface="Calibri"/>
              </a:rPr>
              <a:t>maintain </a:t>
            </a:r>
            <a:r>
              <a:rPr lang="en-US" spc="-10" dirty="0">
                <a:solidFill>
                  <a:schemeClr val="bg1"/>
                </a:solidFill>
                <a:cs typeface="Calibri"/>
              </a:rPr>
              <a:t>data</a:t>
            </a:r>
            <a:r>
              <a:rPr lang="en-US" dirty="0">
                <a:solidFill>
                  <a:schemeClr val="bg1"/>
                </a:solidFill>
                <a:cs typeface="Calibri"/>
              </a:rPr>
              <a:t> </a:t>
            </a:r>
            <a:r>
              <a:rPr lang="en-US" spc="-10" dirty="0">
                <a:solidFill>
                  <a:schemeClr val="bg1"/>
                </a:solidFill>
                <a:cs typeface="Calibri"/>
              </a:rPr>
              <a:t>consistency </a:t>
            </a:r>
            <a:r>
              <a:rPr lang="en-US" spc="-5" dirty="0">
                <a:solidFill>
                  <a:schemeClr val="bg1"/>
                </a:solidFill>
                <a:cs typeface="Calibri"/>
              </a:rPr>
              <a:t>across</a:t>
            </a:r>
            <a:r>
              <a:rPr lang="en-US" dirty="0">
                <a:solidFill>
                  <a:schemeClr val="bg1"/>
                </a:solidFill>
                <a:cs typeface="Calibri"/>
              </a:rPr>
              <a:t> the </a:t>
            </a:r>
            <a:r>
              <a:rPr lang="en-US" spc="-35" dirty="0">
                <a:solidFill>
                  <a:schemeClr val="bg1"/>
                </a:solidFill>
                <a:cs typeface="Calibri"/>
              </a:rPr>
              <a:t>cluster.</a:t>
            </a:r>
            <a:endParaRPr lang="en-US" dirty="0">
              <a:solidFill>
                <a:schemeClr val="bg1"/>
              </a:solidFill>
              <a:cs typeface="Calibri"/>
            </a:endParaRPr>
          </a:p>
          <a:p>
            <a:pPr marL="241300" indent="-228600">
              <a:lnSpc>
                <a:spcPct val="100000"/>
              </a:lnSpc>
              <a:spcBef>
                <a:spcPts val="795"/>
              </a:spcBef>
              <a:buFont typeface="Arial MT"/>
              <a:buChar char="•"/>
              <a:tabLst>
                <a:tab pos="240665" algn="l"/>
                <a:tab pos="241300" algn="l"/>
              </a:tabLst>
            </a:pPr>
            <a:r>
              <a:rPr lang="en-US" spc="-5" dirty="0">
                <a:solidFill>
                  <a:schemeClr val="bg1"/>
                </a:solidFill>
                <a:cs typeface="Calibri"/>
              </a:rPr>
              <a:t>Bottle</a:t>
            </a:r>
            <a:r>
              <a:rPr lang="en-US" spc="-10" dirty="0">
                <a:solidFill>
                  <a:schemeClr val="bg1"/>
                </a:solidFill>
                <a:cs typeface="Calibri"/>
              </a:rPr>
              <a:t> </a:t>
            </a:r>
            <a:r>
              <a:rPr lang="en-US" spc="-5" dirty="0">
                <a:solidFill>
                  <a:schemeClr val="bg1"/>
                </a:solidFill>
                <a:cs typeface="Calibri"/>
              </a:rPr>
              <a:t>neck</a:t>
            </a:r>
            <a:r>
              <a:rPr lang="en-US" spc="-10" dirty="0">
                <a:solidFill>
                  <a:schemeClr val="bg1"/>
                </a:solidFill>
                <a:cs typeface="Calibri"/>
              </a:rPr>
              <a:t> </a:t>
            </a:r>
            <a:r>
              <a:rPr lang="en-US" spc="-5" dirty="0">
                <a:solidFill>
                  <a:schemeClr val="bg1"/>
                </a:solidFill>
                <a:cs typeface="Calibri"/>
              </a:rPr>
              <a:t>of</a:t>
            </a:r>
            <a:r>
              <a:rPr lang="en-US" spc="-10" dirty="0">
                <a:solidFill>
                  <a:schemeClr val="bg1"/>
                </a:solidFill>
                <a:cs typeface="Calibri"/>
              </a:rPr>
              <a:t> </a:t>
            </a:r>
            <a:r>
              <a:rPr lang="en-US" spc="-5" dirty="0">
                <a:solidFill>
                  <a:schemeClr val="bg1"/>
                </a:solidFill>
                <a:cs typeface="Calibri"/>
              </a:rPr>
              <a:t>communication</a:t>
            </a:r>
            <a:r>
              <a:rPr lang="en-US" spc="-15" dirty="0">
                <a:solidFill>
                  <a:schemeClr val="bg1"/>
                </a:solidFill>
                <a:cs typeface="Calibri"/>
              </a:rPr>
              <a:t> </a:t>
            </a:r>
            <a:r>
              <a:rPr lang="en-US" dirty="0">
                <a:solidFill>
                  <a:schemeClr val="bg1"/>
                </a:solidFill>
                <a:cs typeface="Calibri"/>
              </a:rPr>
              <a:t>with</a:t>
            </a:r>
            <a:r>
              <a:rPr lang="en-US" spc="-15" dirty="0">
                <a:solidFill>
                  <a:schemeClr val="bg1"/>
                </a:solidFill>
                <a:cs typeface="Calibri"/>
              </a:rPr>
              <a:t> </a:t>
            </a:r>
            <a:r>
              <a:rPr lang="en-US" spc="-5" dirty="0">
                <a:solidFill>
                  <a:schemeClr val="bg1"/>
                </a:solidFill>
                <a:cs typeface="Calibri"/>
              </a:rPr>
              <a:t>shared</a:t>
            </a:r>
            <a:r>
              <a:rPr lang="en-US" spc="-15" dirty="0">
                <a:solidFill>
                  <a:schemeClr val="bg1"/>
                </a:solidFill>
                <a:cs typeface="Calibri"/>
              </a:rPr>
              <a:t> </a:t>
            </a:r>
            <a:r>
              <a:rPr lang="en-US" dirty="0">
                <a:solidFill>
                  <a:schemeClr val="bg1"/>
                </a:solidFill>
                <a:cs typeface="Calibri"/>
              </a:rPr>
              <a:t>disk.</a:t>
            </a:r>
          </a:p>
        </p:txBody>
      </p:sp>
    </p:spTree>
    <p:extLst>
      <p:ext uri="{BB962C8B-B14F-4D97-AF65-F5344CB8AC3E}">
        <p14:creationId xmlns:p14="http://schemas.microsoft.com/office/powerpoint/2010/main" xmlns="" val="974293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grpSp>
        <p:nvGrpSpPr>
          <p:cNvPr id="3" name="object 3"/>
          <p:cNvGrpSpPr/>
          <p:nvPr/>
        </p:nvGrpSpPr>
        <p:grpSpPr>
          <a:xfrm>
            <a:off x="2005583" y="3323831"/>
            <a:ext cx="4105275" cy="398780"/>
            <a:chOff x="2005583" y="3323831"/>
            <a:chExt cx="4105275" cy="398780"/>
          </a:xfrm>
        </p:grpSpPr>
        <p:pic>
          <p:nvPicPr>
            <p:cNvPr id="4" name="object 4"/>
            <p:cNvPicPr/>
            <p:nvPr/>
          </p:nvPicPr>
          <p:blipFill>
            <a:blip r:embed="rId2" cstate="print"/>
            <a:stretch>
              <a:fillRect/>
            </a:stretch>
          </p:blipFill>
          <p:spPr>
            <a:xfrm>
              <a:off x="2005583" y="3326891"/>
              <a:ext cx="363474" cy="372617"/>
            </a:xfrm>
            <a:prstGeom prst="rect">
              <a:avLst/>
            </a:prstGeom>
          </p:spPr>
        </p:pic>
        <p:pic>
          <p:nvPicPr>
            <p:cNvPr id="5" name="object 5"/>
            <p:cNvPicPr/>
            <p:nvPr/>
          </p:nvPicPr>
          <p:blipFill>
            <a:blip r:embed="rId3" cstate="print"/>
            <a:stretch>
              <a:fillRect/>
            </a:stretch>
          </p:blipFill>
          <p:spPr>
            <a:xfrm>
              <a:off x="2324099" y="3323831"/>
              <a:ext cx="1922526" cy="398538"/>
            </a:xfrm>
            <a:prstGeom prst="rect">
              <a:avLst/>
            </a:prstGeom>
          </p:spPr>
        </p:pic>
        <p:pic>
          <p:nvPicPr>
            <p:cNvPr id="6" name="object 6"/>
            <p:cNvPicPr/>
            <p:nvPr/>
          </p:nvPicPr>
          <p:blipFill>
            <a:blip r:embed="rId4" cstate="print"/>
            <a:stretch>
              <a:fillRect/>
            </a:stretch>
          </p:blipFill>
          <p:spPr>
            <a:xfrm>
              <a:off x="4046219" y="3323831"/>
              <a:ext cx="813053" cy="398538"/>
            </a:xfrm>
            <a:prstGeom prst="rect">
              <a:avLst/>
            </a:prstGeom>
          </p:spPr>
        </p:pic>
        <p:pic>
          <p:nvPicPr>
            <p:cNvPr id="7" name="object 7"/>
            <p:cNvPicPr/>
            <p:nvPr/>
          </p:nvPicPr>
          <p:blipFill>
            <a:blip r:embed="rId5" cstate="print"/>
            <a:stretch>
              <a:fillRect/>
            </a:stretch>
          </p:blipFill>
          <p:spPr>
            <a:xfrm>
              <a:off x="4152900" y="3553950"/>
              <a:ext cx="599694" cy="31132"/>
            </a:xfrm>
            <a:prstGeom prst="rect">
              <a:avLst/>
            </a:prstGeom>
          </p:spPr>
        </p:pic>
        <p:pic>
          <p:nvPicPr>
            <p:cNvPr id="8" name="object 8"/>
            <p:cNvPicPr/>
            <p:nvPr/>
          </p:nvPicPr>
          <p:blipFill>
            <a:blip r:embed="rId6" cstate="print"/>
            <a:stretch>
              <a:fillRect/>
            </a:stretch>
          </p:blipFill>
          <p:spPr>
            <a:xfrm>
              <a:off x="4657344" y="3323831"/>
              <a:ext cx="1453134" cy="398538"/>
            </a:xfrm>
            <a:prstGeom prst="rect">
              <a:avLst/>
            </a:prstGeom>
          </p:spPr>
        </p:pic>
      </p:grpSp>
      <p:sp>
        <p:nvSpPr>
          <p:cNvPr id="9" name="object 9"/>
          <p:cNvSpPr txBox="1"/>
          <p:nvPr/>
        </p:nvSpPr>
        <p:spPr>
          <a:xfrm>
            <a:off x="2098294" y="3352546"/>
            <a:ext cx="3899535" cy="239395"/>
          </a:xfrm>
          <a:prstGeom prst="rect">
            <a:avLst/>
          </a:prstGeom>
        </p:spPr>
        <p:txBody>
          <a:bodyPr vert="horz" wrap="square" lIns="0" tIns="12700" rIns="0" bIns="0" rtlCol="0">
            <a:spAutoFit/>
          </a:bodyPr>
          <a:lstStyle/>
          <a:p>
            <a:pPr marL="338455" indent="-326390">
              <a:lnSpc>
                <a:spcPct val="100000"/>
              </a:lnSpc>
              <a:spcBef>
                <a:spcPts val="100"/>
              </a:spcBef>
              <a:buClr>
                <a:srgbClr val="99D3FF"/>
              </a:buClr>
              <a:buFont typeface="Wingdings"/>
              <a:buChar char=""/>
              <a:tabLst>
                <a:tab pos="338455" algn="l"/>
                <a:tab pos="339090" algn="l"/>
              </a:tabLst>
            </a:pPr>
            <a:r>
              <a:rPr sz="1400" b="1" spc="-45" dirty="0">
                <a:solidFill>
                  <a:srgbClr val="D9D9D9"/>
                </a:solidFill>
                <a:latin typeface="Trebuchet MS"/>
                <a:cs typeface="Trebuchet MS"/>
              </a:rPr>
              <a:t>Validate</a:t>
            </a:r>
            <a:r>
              <a:rPr sz="1400" b="1" spc="-145" dirty="0">
                <a:solidFill>
                  <a:srgbClr val="D9D9D9"/>
                </a:solidFill>
                <a:latin typeface="Trebuchet MS"/>
                <a:cs typeface="Trebuchet MS"/>
              </a:rPr>
              <a:t> </a:t>
            </a:r>
            <a:r>
              <a:rPr sz="1400" b="1" spc="-65" dirty="0">
                <a:solidFill>
                  <a:srgbClr val="D9D9D9"/>
                </a:solidFill>
                <a:latin typeface="Trebuchet MS"/>
                <a:cs typeface="Trebuchet MS"/>
              </a:rPr>
              <a:t>the</a:t>
            </a:r>
            <a:r>
              <a:rPr sz="1400" b="1" spc="-130" dirty="0">
                <a:solidFill>
                  <a:srgbClr val="D9D9D9"/>
                </a:solidFill>
                <a:latin typeface="Trebuchet MS"/>
                <a:cs typeface="Trebuchet MS"/>
              </a:rPr>
              <a:t> </a:t>
            </a:r>
            <a:r>
              <a:rPr sz="1400" b="1" spc="-40" dirty="0">
                <a:solidFill>
                  <a:srgbClr val="D9D9D9"/>
                </a:solidFill>
                <a:latin typeface="Trebuchet MS"/>
                <a:cs typeface="Trebuchet MS"/>
              </a:rPr>
              <a:t>data</a:t>
            </a:r>
            <a:r>
              <a:rPr sz="1400" b="1" spc="-135" dirty="0">
                <a:solidFill>
                  <a:srgbClr val="D9D9D9"/>
                </a:solidFill>
                <a:latin typeface="Trebuchet MS"/>
                <a:cs typeface="Trebuchet MS"/>
              </a:rPr>
              <a:t> </a:t>
            </a:r>
            <a:r>
              <a:rPr sz="1400" b="1" spc="-30" dirty="0">
                <a:solidFill>
                  <a:srgbClr val="D9D9D9"/>
                </a:solidFill>
                <a:latin typeface="Trebuchet MS"/>
                <a:cs typeface="Trebuchet MS"/>
              </a:rPr>
              <a:t>files</a:t>
            </a:r>
            <a:r>
              <a:rPr sz="1400" b="1" spc="-110" dirty="0">
                <a:solidFill>
                  <a:srgbClr val="D9D9D9"/>
                </a:solidFill>
                <a:latin typeface="Trebuchet MS"/>
                <a:cs typeface="Trebuchet MS"/>
              </a:rPr>
              <a:t> </a:t>
            </a:r>
            <a:r>
              <a:rPr sz="1400" b="1" u="sng" spc="-35" dirty="0">
                <a:solidFill>
                  <a:srgbClr val="D9D9D9"/>
                </a:solidFill>
                <a:uFill>
                  <a:solidFill>
                    <a:srgbClr val="D9D9D9"/>
                  </a:solidFill>
                </a:uFill>
                <a:latin typeface="Trebuchet MS"/>
                <a:cs typeface="Trebuchet MS"/>
              </a:rPr>
              <a:t>instead</a:t>
            </a:r>
            <a:r>
              <a:rPr sz="1400" b="1" spc="-130" dirty="0">
                <a:solidFill>
                  <a:srgbClr val="D9D9D9"/>
                </a:solidFill>
                <a:latin typeface="Trebuchet MS"/>
                <a:cs typeface="Trebuchet MS"/>
              </a:rPr>
              <a:t> </a:t>
            </a:r>
            <a:r>
              <a:rPr sz="1400" b="1" spc="-35" dirty="0">
                <a:solidFill>
                  <a:srgbClr val="D9D9D9"/>
                </a:solidFill>
                <a:latin typeface="Trebuchet MS"/>
                <a:cs typeface="Trebuchet MS"/>
              </a:rPr>
              <a:t>of</a:t>
            </a:r>
            <a:r>
              <a:rPr sz="1400" b="1" spc="-100" dirty="0">
                <a:solidFill>
                  <a:srgbClr val="D9D9D9"/>
                </a:solidFill>
                <a:latin typeface="Trebuchet MS"/>
                <a:cs typeface="Trebuchet MS"/>
              </a:rPr>
              <a:t> </a:t>
            </a:r>
            <a:r>
              <a:rPr sz="1400" b="1" spc="-35" dirty="0">
                <a:solidFill>
                  <a:srgbClr val="D9D9D9"/>
                </a:solidFill>
                <a:latin typeface="Trebuchet MS"/>
                <a:cs typeface="Trebuchet MS"/>
              </a:rPr>
              <a:t>loading</a:t>
            </a:r>
            <a:r>
              <a:rPr sz="1400" b="1" spc="-125" dirty="0">
                <a:solidFill>
                  <a:srgbClr val="D9D9D9"/>
                </a:solidFill>
                <a:latin typeface="Trebuchet MS"/>
                <a:cs typeface="Trebuchet MS"/>
              </a:rPr>
              <a:t> </a:t>
            </a:r>
            <a:r>
              <a:rPr sz="1400" b="1" spc="-55" dirty="0">
                <a:solidFill>
                  <a:srgbClr val="D9D9D9"/>
                </a:solidFill>
                <a:latin typeface="Trebuchet MS"/>
                <a:cs typeface="Trebuchet MS"/>
              </a:rPr>
              <a:t>them</a:t>
            </a:r>
            <a:endParaRPr sz="1400">
              <a:latin typeface="Trebuchet MS"/>
              <a:cs typeface="Trebuchet MS"/>
            </a:endParaRPr>
          </a:p>
        </p:txBody>
      </p:sp>
      <p:sp>
        <p:nvSpPr>
          <p:cNvPr id="10" name="object 10"/>
          <p:cNvSpPr txBox="1"/>
          <p:nvPr/>
        </p:nvSpPr>
        <p:spPr>
          <a:xfrm>
            <a:off x="1409700" y="1886711"/>
            <a:ext cx="65913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4400">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15"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4400">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4400" marR="2620645">
              <a:lnSpc>
                <a:spcPct val="100000"/>
              </a:lnSpc>
              <a:spcBef>
                <a:spcPts val="5"/>
              </a:spcBef>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spc="5"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spc="5"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4400">
              <a:lnSpc>
                <a:spcPct val="100000"/>
              </a:lnSpc>
              <a:spcBef>
                <a:spcPts val="20"/>
              </a:spcBef>
              <a:tabLst>
                <a:tab pos="2356485" algn="l"/>
              </a:tabLst>
            </a:pPr>
            <a:r>
              <a:rPr sz="1000" spc="-5" dirty="0">
                <a:latin typeface="Courier New"/>
                <a:cs typeface="Courier New"/>
              </a:rPr>
              <a:t>VALIDATION_MODE</a:t>
            </a:r>
            <a:r>
              <a:rPr sz="1000" spc="25" dirty="0">
                <a:latin typeface="Courier New"/>
                <a:cs typeface="Courier New"/>
              </a:rPr>
              <a:t> </a:t>
            </a:r>
            <a:r>
              <a:rPr sz="1000" spc="-5" dirty="0">
                <a:latin typeface="Courier New"/>
                <a:cs typeface="Courier New"/>
              </a:rPr>
              <a:t>=	</a:t>
            </a:r>
            <a:r>
              <a:rPr sz="1000" spc="-5" dirty="0">
                <a:solidFill>
                  <a:srgbClr val="009999"/>
                </a:solidFill>
                <a:latin typeface="Courier New"/>
                <a:cs typeface="Courier New"/>
              </a:rPr>
              <a:t>RETURN_n_ROWS</a:t>
            </a:r>
            <a:r>
              <a:rPr sz="1000" spc="-15" dirty="0">
                <a:solidFill>
                  <a:srgbClr val="009999"/>
                </a:solidFill>
                <a:latin typeface="Courier New"/>
                <a:cs typeface="Courier New"/>
              </a:rPr>
              <a:t> </a:t>
            </a:r>
            <a:r>
              <a:rPr sz="1000" spc="-5" dirty="0">
                <a:solidFill>
                  <a:srgbClr val="009999"/>
                </a:solidFill>
                <a:latin typeface="Courier New"/>
                <a:cs typeface="Courier New"/>
              </a:rPr>
              <a:t>|</a:t>
            </a:r>
            <a:r>
              <a:rPr sz="1000" spc="-10" dirty="0">
                <a:solidFill>
                  <a:srgbClr val="009999"/>
                </a:solidFill>
                <a:latin typeface="Courier New"/>
                <a:cs typeface="Courier New"/>
              </a:rPr>
              <a:t> </a:t>
            </a:r>
            <a:r>
              <a:rPr sz="1000" spc="-5" dirty="0">
                <a:solidFill>
                  <a:srgbClr val="009999"/>
                </a:solidFill>
                <a:latin typeface="Courier New"/>
                <a:cs typeface="Courier New"/>
              </a:rPr>
              <a:t>RETURN_ERRORS</a:t>
            </a:r>
            <a:endParaRPr sz="1000">
              <a:latin typeface="Courier New"/>
              <a:cs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grpSp>
        <p:nvGrpSpPr>
          <p:cNvPr id="3" name="object 3"/>
          <p:cNvGrpSpPr/>
          <p:nvPr/>
        </p:nvGrpSpPr>
        <p:grpSpPr>
          <a:xfrm>
            <a:off x="2095500" y="3899915"/>
            <a:ext cx="4105275" cy="398780"/>
            <a:chOff x="2095500" y="3899915"/>
            <a:chExt cx="4105275" cy="398780"/>
          </a:xfrm>
        </p:grpSpPr>
        <p:pic>
          <p:nvPicPr>
            <p:cNvPr id="4" name="object 4"/>
            <p:cNvPicPr/>
            <p:nvPr/>
          </p:nvPicPr>
          <p:blipFill>
            <a:blip r:embed="rId2" cstate="print"/>
            <a:stretch>
              <a:fillRect/>
            </a:stretch>
          </p:blipFill>
          <p:spPr>
            <a:xfrm>
              <a:off x="2095500" y="3902963"/>
              <a:ext cx="363474" cy="372618"/>
            </a:xfrm>
            <a:prstGeom prst="rect">
              <a:avLst/>
            </a:prstGeom>
          </p:spPr>
        </p:pic>
        <p:pic>
          <p:nvPicPr>
            <p:cNvPr id="5" name="object 5"/>
            <p:cNvPicPr/>
            <p:nvPr/>
          </p:nvPicPr>
          <p:blipFill>
            <a:blip r:embed="rId3" cstate="print"/>
            <a:stretch>
              <a:fillRect/>
            </a:stretch>
          </p:blipFill>
          <p:spPr>
            <a:xfrm>
              <a:off x="2414015" y="3899915"/>
              <a:ext cx="1922526" cy="398538"/>
            </a:xfrm>
            <a:prstGeom prst="rect">
              <a:avLst/>
            </a:prstGeom>
          </p:spPr>
        </p:pic>
        <p:pic>
          <p:nvPicPr>
            <p:cNvPr id="6" name="object 6"/>
            <p:cNvPicPr/>
            <p:nvPr/>
          </p:nvPicPr>
          <p:blipFill>
            <a:blip r:embed="rId4" cstate="print"/>
            <a:stretch>
              <a:fillRect/>
            </a:stretch>
          </p:blipFill>
          <p:spPr>
            <a:xfrm>
              <a:off x="4136135" y="3899915"/>
              <a:ext cx="813053" cy="398538"/>
            </a:xfrm>
            <a:prstGeom prst="rect">
              <a:avLst/>
            </a:prstGeom>
          </p:spPr>
        </p:pic>
        <p:pic>
          <p:nvPicPr>
            <p:cNvPr id="7" name="object 7"/>
            <p:cNvPicPr/>
            <p:nvPr/>
          </p:nvPicPr>
          <p:blipFill>
            <a:blip r:embed="rId5" cstate="print"/>
            <a:stretch>
              <a:fillRect/>
            </a:stretch>
          </p:blipFill>
          <p:spPr>
            <a:xfrm>
              <a:off x="4242816" y="4130034"/>
              <a:ext cx="599693" cy="31132"/>
            </a:xfrm>
            <a:prstGeom prst="rect">
              <a:avLst/>
            </a:prstGeom>
          </p:spPr>
        </p:pic>
        <p:pic>
          <p:nvPicPr>
            <p:cNvPr id="8" name="object 8"/>
            <p:cNvPicPr/>
            <p:nvPr/>
          </p:nvPicPr>
          <p:blipFill>
            <a:blip r:embed="rId6" cstate="print"/>
            <a:stretch>
              <a:fillRect/>
            </a:stretch>
          </p:blipFill>
          <p:spPr>
            <a:xfrm>
              <a:off x="4747260" y="3899915"/>
              <a:ext cx="1453134" cy="398538"/>
            </a:xfrm>
            <a:prstGeom prst="rect">
              <a:avLst/>
            </a:prstGeom>
          </p:spPr>
        </p:pic>
      </p:grpSp>
      <p:sp>
        <p:nvSpPr>
          <p:cNvPr id="9" name="object 9"/>
          <p:cNvSpPr txBox="1"/>
          <p:nvPr/>
        </p:nvSpPr>
        <p:spPr>
          <a:xfrm>
            <a:off x="2187320" y="3928668"/>
            <a:ext cx="3899535" cy="239395"/>
          </a:xfrm>
          <a:prstGeom prst="rect">
            <a:avLst/>
          </a:prstGeom>
        </p:spPr>
        <p:txBody>
          <a:bodyPr vert="horz" wrap="square" lIns="0" tIns="12700" rIns="0" bIns="0" rtlCol="0">
            <a:spAutoFit/>
          </a:bodyPr>
          <a:lstStyle/>
          <a:p>
            <a:pPr marL="338455" indent="-326390">
              <a:lnSpc>
                <a:spcPct val="100000"/>
              </a:lnSpc>
              <a:spcBef>
                <a:spcPts val="100"/>
              </a:spcBef>
              <a:buClr>
                <a:srgbClr val="99D3FF"/>
              </a:buClr>
              <a:buFont typeface="Wingdings"/>
              <a:buChar char=""/>
              <a:tabLst>
                <a:tab pos="338455" algn="l"/>
                <a:tab pos="339090" algn="l"/>
              </a:tabLst>
            </a:pPr>
            <a:r>
              <a:rPr sz="1400" b="1" spc="-45" dirty="0">
                <a:solidFill>
                  <a:srgbClr val="D9D9D9"/>
                </a:solidFill>
                <a:latin typeface="Trebuchet MS"/>
                <a:cs typeface="Trebuchet MS"/>
              </a:rPr>
              <a:t>Validate</a:t>
            </a:r>
            <a:r>
              <a:rPr sz="1400" b="1" spc="-145" dirty="0">
                <a:solidFill>
                  <a:srgbClr val="D9D9D9"/>
                </a:solidFill>
                <a:latin typeface="Trebuchet MS"/>
                <a:cs typeface="Trebuchet MS"/>
              </a:rPr>
              <a:t> </a:t>
            </a:r>
            <a:r>
              <a:rPr sz="1400" b="1" spc="-65" dirty="0">
                <a:solidFill>
                  <a:srgbClr val="D9D9D9"/>
                </a:solidFill>
                <a:latin typeface="Trebuchet MS"/>
                <a:cs typeface="Trebuchet MS"/>
              </a:rPr>
              <a:t>the</a:t>
            </a:r>
            <a:r>
              <a:rPr sz="1400" b="1" spc="-130" dirty="0">
                <a:solidFill>
                  <a:srgbClr val="D9D9D9"/>
                </a:solidFill>
                <a:latin typeface="Trebuchet MS"/>
                <a:cs typeface="Trebuchet MS"/>
              </a:rPr>
              <a:t> </a:t>
            </a:r>
            <a:r>
              <a:rPr sz="1400" b="1" spc="-40" dirty="0">
                <a:solidFill>
                  <a:srgbClr val="D9D9D9"/>
                </a:solidFill>
                <a:latin typeface="Trebuchet MS"/>
                <a:cs typeface="Trebuchet MS"/>
              </a:rPr>
              <a:t>data</a:t>
            </a:r>
            <a:r>
              <a:rPr sz="1400" b="1" spc="-135" dirty="0">
                <a:solidFill>
                  <a:srgbClr val="D9D9D9"/>
                </a:solidFill>
                <a:latin typeface="Trebuchet MS"/>
                <a:cs typeface="Trebuchet MS"/>
              </a:rPr>
              <a:t> </a:t>
            </a:r>
            <a:r>
              <a:rPr sz="1400" b="1" spc="-30" dirty="0">
                <a:solidFill>
                  <a:srgbClr val="D9D9D9"/>
                </a:solidFill>
                <a:latin typeface="Trebuchet MS"/>
                <a:cs typeface="Trebuchet MS"/>
              </a:rPr>
              <a:t>files</a:t>
            </a:r>
            <a:r>
              <a:rPr sz="1400" b="1" spc="-110" dirty="0">
                <a:solidFill>
                  <a:srgbClr val="D9D9D9"/>
                </a:solidFill>
                <a:latin typeface="Trebuchet MS"/>
                <a:cs typeface="Trebuchet MS"/>
              </a:rPr>
              <a:t> </a:t>
            </a:r>
            <a:r>
              <a:rPr sz="1400" b="1" u="sng" spc="-35" dirty="0">
                <a:solidFill>
                  <a:srgbClr val="D9D9D9"/>
                </a:solidFill>
                <a:uFill>
                  <a:solidFill>
                    <a:srgbClr val="D9D9D9"/>
                  </a:solidFill>
                </a:uFill>
                <a:latin typeface="Trebuchet MS"/>
                <a:cs typeface="Trebuchet MS"/>
              </a:rPr>
              <a:t>instead</a:t>
            </a:r>
            <a:r>
              <a:rPr sz="1400" b="1" spc="-130" dirty="0">
                <a:solidFill>
                  <a:srgbClr val="D9D9D9"/>
                </a:solidFill>
                <a:latin typeface="Trebuchet MS"/>
                <a:cs typeface="Trebuchet MS"/>
              </a:rPr>
              <a:t> </a:t>
            </a:r>
            <a:r>
              <a:rPr sz="1400" b="1" spc="-35" dirty="0">
                <a:solidFill>
                  <a:srgbClr val="D9D9D9"/>
                </a:solidFill>
                <a:latin typeface="Trebuchet MS"/>
                <a:cs typeface="Trebuchet MS"/>
              </a:rPr>
              <a:t>of</a:t>
            </a:r>
            <a:r>
              <a:rPr sz="1400" b="1" spc="-100" dirty="0">
                <a:solidFill>
                  <a:srgbClr val="D9D9D9"/>
                </a:solidFill>
                <a:latin typeface="Trebuchet MS"/>
                <a:cs typeface="Trebuchet MS"/>
              </a:rPr>
              <a:t> </a:t>
            </a:r>
            <a:r>
              <a:rPr sz="1400" b="1" spc="-35" dirty="0">
                <a:solidFill>
                  <a:srgbClr val="D9D9D9"/>
                </a:solidFill>
                <a:latin typeface="Trebuchet MS"/>
                <a:cs typeface="Trebuchet MS"/>
              </a:rPr>
              <a:t>loading</a:t>
            </a:r>
            <a:r>
              <a:rPr sz="1400" b="1" spc="-125" dirty="0">
                <a:solidFill>
                  <a:srgbClr val="D9D9D9"/>
                </a:solidFill>
                <a:latin typeface="Trebuchet MS"/>
                <a:cs typeface="Trebuchet MS"/>
              </a:rPr>
              <a:t> </a:t>
            </a:r>
            <a:r>
              <a:rPr sz="1400" b="1" spc="-55" dirty="0">
                <a:solidFill>
                  <a:srgbClr val="D9D9D9"/>
                </a:solidFill>
                <a:latin typeface="Trebuchet MS"/>
                <a:cs typeface="Trebuchet MS"/>
              </a:rPr>
              <a:t>them</a:t>
            </a:r>
            <a:endParaRPr sz="1400">
              <a:latin typeface="Trebuchet MS"/>
              <a:cs typeface="Trebuchet MS"/>
            </a:endParaRPr>
          </a:p>
        </p:txBody>
      </p:sp>
      <p:sp>
        <p:nvSpPr>
          <p:cNvPr id="10" name="object 10"/>
          <p:cNvSpPr txBox="1"/>
          <p:nvPr/>
        </p:nvSpPr>
        <p:spPr>
          <a:xfrm>
            <a:off x="1459991" y="1418844"/>
            <a:ext cx="65913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2235"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a:lnSpc>
                <a:spcPct val="100000"/>
              </a:lnSpc>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a:t>
            </a:r>
            <a:r>
              <a:rPr sz="1000" i="1" dirty="0">
                <a:solidFill>
                  <a:srgbClr val="009999"/>
                </a:solidFill>
                <a:latin typeface="Courier New"/>
                <a:cs typeface="Courier New"/>
              </a:rPr>
              <a: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a:t>
            </a:r>
            <a:endParaRPr sz="1000">
              <a:latin typeface="Courier New"/>
              <a:cs typeface="Courier New"/>
            </a:endParaRPr>
          </a:p>
          <a:p>
            <a:pPr marL="915035">
              <a:lnSpc>
                <a:spcPct val="100000"/>
              </a:lnSpc>
            </a:pPr>
            <a:r>
              <a:rPr sz="1000" spc="-5" dirty="0">
                <a:latin typeface="Courier New"/>
                <a:cs typeface="Courier New"/>
              </a:rPr>
              <a:t>FILE_FORMAT</a:t>
            </a:r>
            <a:r>
              <a:rPr sz="1000" spc="5" dirty="0">
                <a:latin typeface="Courier New"/>
                <a:cs typeface="Courier New"/>
              </a:rPr>
              <a:t> </a:t>
            </a:r>
            <a:r>
              <a:rPr sz="1000" spc="-5" dirty="0">
                <a:latin typeface="Courier New"/>
                <a:cs typeface="Courier New"/>
              </a:rPr>
              <a:t>=</a:t>
            </a:r>
            <a:r>
              <a:rPr sz="1000" spc="1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spcBef>
                <a:spcPts val="25"/>
              </a:spcBef>
            </a:pPr>
            <a:r>
              <a:rPr sz="1000" spc="-5" dirty="0">
                <a:latin typeface="Courier New"/>
                <a:cs typeface="Courier New"/>
              </a:rPr>
              <a:t>VALIDATION_MODE</a:t>
            </a:r>
            <a:r>
              <a:rPr sz="1000" dirty="0">
                <a:latin typeface="Courier New"/>
                <a:cs typeface="Courier New"/>
              </a:rPr>
              <a:t> </a:t>
            </a:r>
            <a:r>
              <a:rPr sz="1000" spc="-5" dirty="0">
                <a:latin typeface="Courier New"/>
                <a:cs typeface="Courier New"/>
              </a:rPr>
              <a:t>=</a:t>
            </a:r>
            <a:r>
              <a:rPr sz="1000" spc="-40" dirty="0">
                <a:latin typeface="Courier New"/>
                <a:cs typeface="Courier New"/>
              </a:rPr>
              <a:t> </a:t>
            </a:r>
            <a:r>
              <a:rPr sz="1000" spc="-5" dirty="0">
                <a:solidFill>
                  <a:srgbClr val="009999"/>
                </a:solidFill>
                <a:latin typeface="Courier New"/>
                <a:cs typeface="Courier New"/>
              </a:rPr>
              <a:t>RETURN_n_ROWS</a:t>
            </a:r>
            <a:r>
              <a:rPr sz="1000" dirty="0">
                <a:solidFill>
                  <a:srgbClr val="009999"/>
                </a:solidFill>
                <a:latin typeface="Courier New"/>
                <a:cs typeface="Courier New"/>
              </a:rPr>
              <a:t> </a:t>
            </a:r>
            <a:r>
              <a:rPr sz="1000" spc="-5" dirty="0">
                <a:solidFill>
                  <a:srgbClr val="009999"/>
                </a:solidFill>
                <a:latin typeface="Courier New"/>
                <a:cs typeface="Courier New"/>
              </a:rPr>
              <a:t>|</a:t>
            </a:r>
            <a:r>
              <a:rPr sz="1000" spc="5" dirty="0">
                <a:solidFill>
                  <a:srgbClr val="009999"/>
                </a:solidFill>
                <a:latin typeface="Courier New"/>
                <a:cs typeface="Courier New"/>
              </a:rPr>
              <a:t> </a:t>
            </a:r>
            <a:r>
              <a:rPr sz="1000" spc="-5" dirty="0">
                <a:solidFill>
                  <a:srgbClr val="009999"/>
                </a:solidFill>
                <a:latin typeface="Courier New"/>
                <a:cs typeface="Courier New"/>
              </a:rPr>
              <a:t>RETURN_ERRORS</a:t>
            </a:r>
            <a:endParaRPr sz="1000">
              <a:latin typeface="Courier New"/>
              <a:cs typeface="Courier New"/>
            </a:endParaRPr>
          </a:p>
        </p:txBody>
      </p:sp>
      <p:graphicFrame>
        <p:nvGraphicFramePr>
          <p:cNvPr id="11" name="object 11"/>
          <p:cNvGraphicFramePr>
            <a:graphicFrameLocks noGrp="1"/>
          </p:cNvGraphicFramePr>
          <p:nvPr/>
        </p:nvGraphicFramePr>
        <p:xfrm>
          <a:off x="958824" y="2794000"/>
          <a:ext cx="7467600" cy="1000759"/>
        </p:xfrm>
        <a:graphic>
          <a:graphicData uri="http://schemas.openxmlformats.org/drawingml/2006/table">
            <a:tbl>
              <a:tblPr firstRow="1" bandRow="1">
                <a:tableStyleId>{2D5ABB26-0587-4C30-8999-92F81FD0307C}</a:tableStyleId>
              </a:tblPr>
              <a:tblGrid>
                <a:gridCol w="3530600"/>
                <a:gridCol w="3937000"/>
              </a:tblGrid>
              <a:tr h="521969">
                <a:tc>
                  <a:txBody>
                    <a:bodyPr/>
                    <a:lstStyle/>
                    <a:p>
                      <a:pPr marL="152400">
                        <a:lnSpc>
                          <a:spcPct val="100000"/>
                        </a:lnSpc>
                        <a:spcBef>
                          <a:spcPts val="409"/>
                        </a:spcBef>
                      </a:pPr>
                      <a:r>
                        <a:rPr sz="1400" dirty="0">
                          <a:latin typeface="Tahoma"/>
                          <a:cs typeface="Tahoma"/>
                        </a:rPr>
                        <a:t>RE</a:t>
                      </a:r>
                      <a:r>
                        <a:rPr sz="1400" spc="-10" dirty="0">
                          <a:latin typeface="Tahoma"/>
                          <a:cs typeface="Tahoma"/>
                        </a:rPr>
                        <a:t>T</a:t>
                      </a:r>
                      <a:r>
                        <a:rPr sz="1400" dirty="0">
                          <a:latin typeface="Tahoma"/>
                          <a:cs typeface="Tahoma"/>
                        </a:rPr>
                        <a:t>UR</a:t>
                      </a:r>
                      <a:r>
                        <a:rPr sz="1400" spc="-10" dirty="0">
                          <a:latin typeface="Tahoma"/>
                          <a:cs typeface="Tahoma"/>
                        </a:rPr>
                        <a:t>N</a:t>
                      </a:r>
                      <a:r>
                        <a:rPr sz="1400" dirty="0">
                          <a:latin typeface="Tahoma"/>
                          <a:cs typeface="Tahoma"/>
                        </a:rPr>
                        <a:t>_N</a:t>
                      </a:r>
                      <a:r>
                        <a:rPr sz="1400" spc="5" dirty="0">
                          <a:latin typeface="Tahoma"/>
                          <a:cs typeface="Tahoma"/>
                        </a:rPr>
                        <a:t>_</a:t>
                      </a:r>
                      <a:r>
                        <a:rPr sz="1400" dirty="0">
                          <a:latin typeface="Tahoma"/>
                          <a:cs typeface="Tahoma"/>
                        </a:rPr>
                        <a:t>ROWS</a:t>
                      </a:r>
                      <a:r>
                        <a:rPr sz="1400" spc="-175" dirty="0">
                          <a:latin typeface="Tahoma"/>
                          <a:cs typeface="Tahoma"/>
                        </a:rPr>
                        <a:t> </a:t>
                      </a:r>
                      <a:r>
                        <a:rPr sz="1400" dirty="0">
                          <a:latin typeface="Tahoma"/>
                          <a:cs typeface="Tahoma"/>
                        </a:rPr>
                        <a:t>(e.</a:t>
                      </a:r>
                      <a:r>
                        <a:rPr sz="1400" cap="small" dirty="0">
                          <a:latin typeface="Tahoma"/>
                          <a:cs typeface="Tahoma"/>
                        </a:rPr>
                        <a:t>g</a:t>
                      </a:r>
                      <a:r>
                        <a:rPr sz="1400" dirty="0">
                          <a:latin typeface="Tahoma"/>
                          <a:cs typeface="Tahoma"/>
                        </a:rPr>
                        <a:t>.</a:t>
                      </a:r>
                      <a:r>
                        <a:rPr sz="1400" spc="-215" dirty="0">
                          <a:latin typeface="Tahoma"/>
                          <a:cs typeface="Tahoma"/>
                        </a:rPr>
                        <a:t> </a:t>
                      </a:r>
                      <a:r>
                        <a:rPr sz="1400" dirty="0">
                          <a:latin typeface="Tahoma"/>
                          <a:cs typeface="Tahoma"/>
                        </a:rPr>
                        <a:t>RE</a:t>
                      </a:r>
                      <a:r>
                        <a:rPr sz="1400" spc="-10" dirty="0">
                          <a:latin typeface="Tahoma"/>
                          <a:cs typeface="Tahoma"/>
                        </a:rPr>
                        <a:t>T</a:t>
                      </a:r>
                      <a:r>
                        <a:rPr sz="1400" dirty="0">
                          <a:latin typeface="Tahoma"/>
                          <a:cs typeface="Tahoma"/>
                        </a:rPr>
                        <a:t>UR</a:t>
                      </a:r>
                      <a:r>
                        <a:rPr sz="1400" spc="-10" dirty="0">
                          <a:latin typeface="Tahoma"/>
                          <a:cs typeface="Tahoma"/>
                        </a:rPr>
                        <a:t>N</a:t>
                      </a:r>
                      <a:r>
                        <a:rPr sz="1400" dirty="0">
                          <a:latin typeface="Tahoma"/>
                          <a:cs typeface="Tahoma"/>
                        </a:rPr>
                        <a:t>_10</a:t>
                      </a:r>
                      <a:r>
                        <a:rPr sz="1400" spc="5" dirty="0">
                          <a:latin typeface="Tahoma"/>
                          <a:cs typeface="Tahoma"/>
                        </a:rPr>
                        <a:t>_</a:t>
                      </a:r>
                      <a:r>
                        <a:rPr sz="1400" dirty="0">
                          <a:latin typeface="Tahoma"/>
                          <a:cs typeface="Tahoma"/>
                        </a:rPr>
                        <a:t>ROW</a:t>
                      </a:r>
                      <a:r>
                        <a:rPr sz="1400" spc="-10" dirty="0">
                          <a:latin typeface="Tahoma"/>
                          <a:cs typeface="Tahoma"/>
                        </a:rPr>
                        <a:t>S</a:t>
                      </a:r>
                      <a:r>
                        <a:rPr sz="1400" dirty="0">
                          <a:latin typeface="Tahoma"/>
                          <a:cs typeface="Tahoma"/>
                        </a:rPr>
                        <a:t>)</a:t>
                      </a:r>
                      <a:endParaRPr sz="1400">
                        <a:latin typeface="Tahoma"/>
                        <a:cs typeface="Tahoma"/>
                      </a:endParaRPr>
                    </a:p>
                  </a:txBody>
                  <a:tcPr marL="0" marR="0" marT="52069" marB="0">
                    <a:lnL w="12700">
                      <a:solidFill>
                        <a:srgbClr val="383838"/>
                      </a:solidFill>
                      <a:prstDash val="solid"/>
                    </a:lnL>
                    <a:lnR w="12700">
                      <a:solidFill>
                        <a:srgbClr val="383838"/>
                      </a:solidFill>
                      <a:prstDash val="solid"/>
                    </a:lnR>
                    <a:lnT w="12700">
                      <a:solidFill>
                        <a:srgbClr val="383838"/>
                      </a:solidFill>
                      <a:prstDash val="solid"/>
                    </a:lnT>
                    <a:lnB w="12700">
                      <a:solidFill>
                        <a:srgbClr val="383838"/>
                      </a:solidFill>
                      <a:prstDash val="solid"/>
                    </a:lnB>
                    <a:solidFill>
                      <a:srgbClr val="E8E8E8"/>
                    </a:solidFill>
                  </a:tcPr>
                </a:tc>
                <a:tc>
                  <a:txBody>
                    <a:bodyPr/>
                    <a:lstStyle/>
                    <a:p>
                      <a:pPr marL="153035" marR="1280160">
                        <a:lnSpc>
                          <a:spcPct val="100000"/>
                        </a:lnSpc>
                        <a:spcBef>
                          <a:spcPts val="409"/>
                        </a:spcBef>
                      </a:pPr>
                      <a:r>
                        <a:rPr sz="1400" dirty="0">
                          <a:latin typeface="Tahoma"/>
                          <a:cs typeface="Tahoma"/>
                        </a:rPr>
                        <a:t>Va</a:t>
                      </a:r>
                      <a:r>
                        <a:rPr sz="1400" cap="small" dirty="0">
                          <a:latin typeface="Tahoma"/>
                          <a:cs typeface="Tahoma"/>
                        </a:rPr>
                        <a:t>li</a:t>
                      </a:r>
                      <a:r>
                        <a:rPr sz="1400" dirty="0">
                          <a:latin typeface="Tahoma"/>
                          <a:cs typeface="Tahoma"/>
                        </a:rPr>
                        <a:t>dates</a:t>
                      </a:r>
                      <a:r>
                        <a:rPr sz="1400" spc="-220" dirty="0">
                          <a:latin typeface="Tahoma"/>
                          <a:cs typeface="Tahoma"/>
                        </a:rPr>
                        <a:t> </a:t>
                      </a:r>
                      <a:r>
                        <a:rPr sz="1400" dirty="0">
                          <a:latin typeface="Tahoma"/>
                          <a:cs typeface="Tahoma"/>
                        </a:rPr>
                        <a:t>&amp;</a:t>
                      </a:r>
                      <a:r>
                        <a:rPr sz="1400" spc="-210" dirty="0">
                          <a:latin typeface="Tahoma"/>
                          <a:cs typeface="Tahoma"/>
                        </a:rPr>
                        <a:t> </a:t>
                      </a:r>
                      <a:r>
                        <a:rPr sz="1400" dirty="0">
                          <a:latin typeface="Tahoma"/>
                          <a:cs typeface="Tahoma"/>
                        </a:rPr>
                        <a:t>returNs</a:t>
                      </a:r>
                      <a:r>
                        <a:rPr sz="1400" spc="-220" dirty="0">
                          <a:latin typeface="Tahoma"/>
                          <a:cs typeface="Tahoma"/>
                        </a:rPr>
                        <a:t> </a:t>
                      </a:r>
                      <a:r>
                        <a:rPr sz="1400" dirty="0">
                          <a:latin typeface="Tahoma"/>
                          <a:cs typeface="Tahoma"/>
                        </a:rPr>
                        <a:t>the</a:t>
                      </a:r>
                      <a:r>
                        <a:rPr sz="1400" spc="-200" dirty="0">
                          <a:latin typeface="Tahoma"/>
                          <a:cs typeface="Tahoma"/>
                        </a:rPr>
                        <a:t> </a:t>
                      </a:r>
                      <a:r>
                        <a:rPr sz="1400" dirty="0">
                          <a:latin typeface="Tahoma"/>
                          <a:cs typeface="Tahoma"/>
                        </a:rPr>
                        <a:t>sPec</a:t>
                      </a:r>
                      <a:r>
                        <a:rPr sz="1400" cap="small" dirty="0">
                          <a:latin typeface="Tahoma"/>
                          <a:cs typeface="Tahoma"/>
                        </a:rPr>
                        <a:t>i</a:t>
                      </a:r>
                      <a:r>
                        <a:rPr sz="1400" dirty="0">
                          <a:latin typeface="Tahoma"/>
                          <a:cs typeface="Tahoma"/>
                        </a:rPr>
                        <a:t>f</a:t>
                      </a:r>
                      <a:r>
                        <a:rPr sz="1400" cap="small" dirty="0">
                          <a:latin typeface="Tahoma"/>
                          <a:cs typeface="Tahoma"/>
                        </a:rPr>
                        <a:t>i</a:t>
                      </a:r>
                      <a:r>
                        <a:rPr sz="1400" dirty="0">
                          <a:latin typeface="Tahoma"/>
                          <a:cs typeface="Tahoma"/>
                        </a:rPr>
                        <a:t>ed</a:t>
                      </a:r>
                      <a:r>
                        <a:rPr sz="1400" spc="-210" dirty="0">
                          <a:latin typeface="Tahoma"/>
                          <a:cs typeface="Tahoma"/>
                        </a:rPr>
                        <a:t> </a:t>
                      </a:r>
                      <a:r>
                        <a:rPr sz="1400" dirty="0">
                          <a:latin typeface="Tahoma"/>
                          <a:cs typeface="Tahoma"/>
                        </a:rPr>
                        <a:t>Num</a:t>
                      </a:r>
                      <a:r>
                        <a:rPr sz="1400" spc="-10" dirty="0">
                          <a:latin typeface="Tahoma"/>
                          <a:cs typeface="Tahoma"/>
                        </a:rPr>
                        <a:t>B</a:t>
                      </a:r>
                      <a:r>
                        <a:rPr sz="1400" dirty="0">
                          <a:latin typeface="Tahoma"/>
                          <a:cs typeface="Tahoma"/>
                        </a:rPr>
                        <a:t>er</a:t>
                      </a:r>
                      <a:r>
                        <a:rPr sz="1400" spc="-210" dirty="0">
                          <a:latin typeface="Tahoma"/>
                          <a:cs typeface="Tahoma"/>
                        </a:rPr>
                        <a:t> </a:t>
                      </a:r>
                      <a:r>
                        <a:rPr sz="1400" spc="-10" dirty="0">
                          <a:latin typeface="Tahoma"/>
                          <a:cs typeface="Tahoma"/>
                        </a:rPr>
                        <a:t>o</a:t>
                      </a:r>
                      <a:r>
                        <a:rPr sz="1400" dirty="0">
                          <a:latin typeface="Tahoma"/>
                          <a:cs typeface="Tahoma"/>
                        </a:rPr>
                        <a:t>f</a:t>
                      </a:r>
                      <a:r>
                        <a:rPr sz="1400" spc="-200" dirty="0">
                          <a:latin typeface="Tahoma"/>
                          <a:cs typeface="Tahoma"/>
                        </a:rPr>
                        <a:t> </a:t>
                      </a:r>
                      <a:r>
                        <a:rPr sz="1400" dirty="0">
                          <a:latin typeface="Tahoma"/>
                          <a:cs typeface="Tahoma"/>
                        </a:rPr>
                        <a:t>rows; f</a:t>
                      </a:r>
                      <a:r>
                        <a:rPr sz="1400" spc="5" dirty="0">
                          <a:latin typeface="Tahoma"/>
                          <a:cs typeface="Tahoma"/>
                        </a:rPr>
                        <a:t>a</a:t>
                      </a:r>
                      <a:r>
                        <a:rPr sz="1400" cap="small" dirty="0">
                          <a:latin typeface="Tahoma"/>
                          <a:cs typeface="Tahoma"/>
                        </a:rPr>
                        <a:t>il</a:t>
                      </a:r>
                      <a:r>
                        <a:rPr sz="1400" dirty="0">
                          <a:latin typeface="Tahoma"/>
                          <a:cs typeface="Tahoma"/>
                        </a:rPr>
                        <a:t>s</a:t>
                      </a:r>
                      <a:r>
                        <a:rPr sz="1400" spc="-210" dirty="0">
                          <a:latin typeface="Tahoma"/>
                          <a:cs typeface="Tahoma"/>
                        </a:rPr>
                        <a:t> </a:t>
                      </a:r>
                      <a:r>
                        <a:rPr sz="1400" dirty="0">
                          <a:latin typeface="Tahoma"/>
                          <a:cs typeface="Tahoma"/>
                        </a:rPr>
                        <a:t>at</a:t>
                      </a:r>
                      <a:r>
                        <a:rPr sz="1400" spc="-210" dirty="0">
                          <a:latin typeface="Tahoma"/>
                          <a:cs typeface="Tahoma"/>
                        </a:rPr>
                        <a:t> </a:t>
                      </a:r>
                      <a:r>
                        <a:rPr sz="1400" dirty="0">
                          <a:latin typeface="Tahoma"/>
                          <a:cs typeface="Tahoma"/>
                        </a:rPr>
                        <a:t>the</a:t>
                      </a:r>
                      <a:r>
                        <a:rPr sz="1400" spc="-210" dirty="0">
                          <a:latin typeface="Tahoma"/>
                          <a:cs typeface="Tahoma"/>
                        </a:rPr>
                        <a:t> </a:t>
                      </a:r>
                      <a:r>
                        <a:rPr sz="1400" dirty="0">
                          <a:latin typeface="Tahoma"/>
                          <a:cs typeface="Tahoma"/>
                        </a:rPr>
                        <a:t>f</a:t>
                      </a:r>
                      <a:r>
                        <a:rPr sz="1400" cap="small" dirty="0">
                          <a:latin typeface="Tahoma"/>
                          <a:cs typeface="Tahoma"/>
                        </a:rPr>
                        <a:t>i</a:t>
                      </a:r>
                      <a:r>
                        <a:rPr sz="1400" dirty="0">
                          <a:latin typeface="Tahoma"/>
                          <a:cs typeface="Tahoma"/>
                        </a:rPr>
                        <a:t>rst</a:t>
                      </a:r>
                      <a:r>
                        <a:rPr sz="1400" spc="-204" dirty="0">
                          <a:latin typeface="Tahoma"/>
                          <a:cs typeface="Tahoma"/>
                        </a:rPr>
                        <a:t> </a:t>
                      </a:r>
                      <a:r>
                        <a:rPr sz="1400" dirty="0">
                          <a:latin typeface="Tahoma"/>
                          <a:cs typeface="Tahoma"/>
                        </a:rPr>
                        <a:t>error</a:t>
                      </a:r>
                      <a:r>
                        <a:rPr sz="1400" spc="-225" dirty="0">
                          <a:latin typeface="Tahoma"/>
                          <a:cs typeface="Tahoma"/>
                        </a:rPr>
                        <a:t> </a:t>
                      </a:r>
                      <a:r>
                        <a:rPr sz="1400" dirty="0">
                          <a:latin typeface="Tahoma"/>
                          <a:cs typeface="Tahoma"/>
                        </a:rPr>
                        <a:t>eNc</a:t>
                      </a:r>
                      <a:r>
                        <a:rPr sz="1400" spc="-10" dirty="0">
                          <a:latin typeface="Tahoma"/>
                          <a:cs typeface="Tahoma"/>
                        </a:rPr>
                        <a:t>o</a:t>
                      </a:r>
                      <a:r>
                        <a:rPr sz="1400" dirty="0">
                          <a:latin typeface="Tahoma"/>
                          <a:cs typeface="Tahoma"/>
                        </a:rPr>
                        <a:t>uNtered</a:t>
                      </a:r>
                      <a:endParaRPr sz="1400">
                        <a:latin typeface="Tahoma"/>
                        <a:cs typeface="Tahoma"/>
                      </a:endParaRPr>
                    </a:p>
                  </a:txBody>
                  <a:tcPr marL="0" marR="0" marT="52069" marB="0">
                    <a:lnL w="12700">
                      <a:solidFill>
                        <a:srgbClr val="383838"/>
                      </a:solidFill>
                      <a:prstDash val="solid"/>
                    </a:lnL>
                    <a:lnR w="12700">
                      <a:solidFill>
                        <a:srgbClr val="383838"/>
                      </a:solidFill>
                      <a:prstDash val="solid"/>
                    </a:lnR>
                    <a:lnT w="12700">
                      <a:solidFill>
                        <a:srgbClr val="383838"/>
                      </a:solidFill>
                      <a:prstDash val="solid"/>
                    </a:lnT>
                    <a:lnB w="12700">
                      <a:solidFill>
                        <a:srgbClr val="383838"/>
                      </a:solidFill>
                      <a:prstDash val="solid"/>
                    </a:lnB>
                    <a:solidFill>
                      <a:srgbClr val="E8E8E8"/>
                    </a:solidFill>
                  </a:tcPr>
                </a:tc>
              </a:tr>
              <a:tr h="308610">
                <a:tc>
                  <a:txBody>
                    <a:bodyPr/>
                    <a:lstStyle/>
                    <a:p>
                      <a:pPr marL="152400">
                        <a:lnSpc>
                          <a:spcPct val="100000"/>
                        </a:lnSpc>
                        <a:spcBef>
                          <a:spcPts val="409"/>
                        </a:spcBef>
                      </a:pPr>
                      <a:r>
                        <a:rPr sz="1400" spc="-425" dirty="0">
                          <a:latin typeface="Tahoma"/>
                          <a:cs typeface="Tahoma"/>
                        </a:rPr>
                        <a:t>RETURN_ERRORS</a:t>
                      </a:r>
                      <a:endParaRPr sz="1400">
                        <a:latin typeface="Tahoma"/>
                        <a:cs typeface="Tahoma"/>
                      </a:endParaRPr>
                    </a:p>
                  </a:txBody>
                  <a:tcPr marL="0" marR="0" marT="52069" marB="0">
                    <a:lnL w="12700">
                      <a:solidFill>
                        <a:srgbClr val="383838"/>
                      </a:solidFill>
                      <a:prstDash val="solid"/>
                    </a:lnL>
                    <a:lnR w="12700">
                      <a:solidFill>
                        <a:srgbClr val="383838"/>
                      </a:solidFill>
                      <a:prstDash val="solid"/>
                    </a:lnR>
                    <a:lnT w="12700">
                      <a:solidFill>
                        <a:srgbClr val="383838"/>
                      </a:solidFill>
                      <a:prstDash val="solid"/>
                    </a:lnT>
                    <a:lnB w="12700">
                      <a:solidFill>
                        <a:srgbClr val="383838"/>
                      </a:solidFill>
                      <a:prstDash val="solid"/>
                    </a:lnB>
                    <a:solidFill>
                      <a:srgbClr val="E8E8E8"/>
                    </a:solidFill>
                  </a:tcPr>
                </a:tc>
                <a:tc>
                  <a:txBody>
                    <a:bodyPr/>
                    <a:lstStyle/>
                    <a:p>
                      <a:pPr marL="153035">
                        <a:lnSpc>
                          <a:spcPct val="100000"/>
                        </a:lnSpc>
                        <a:spcBef>
                          <a:spcPts val="409"/>
                        </a:spcBef>
                      </a:pPr>
                      <a:r>
                        <a:rPr sz="1400" dirty="0">
                          <a:latin typeface="Tahoma"/>
                          <a:cs typeface="Tahoma"/>
                        </a:rPr>
                        <a:t>ReturNs</a:t>
                      </a:r>
                      <a:r>
                        <a:rPr sz="1400" spc="-210" dirty="0">
                          <a:latin typeface="Tahoma"/>
                          <a:cs typeface="Tahoma"/>
                        </a:rPr>
                        <a:t> </a:t>
                      </a:r>
                      <a:r>
                        <a:rPr sz="1400" dirty="0">
                          <a:latin typeface="Tahoma"/>
                          <a:cs typeface="Tahoma"/>
                        </a:rPr>
                        <a:t>a</a:t>
                      </a:r>
                      <a:r>
                        <a:rPr sz="1400" cap="small" dirty="0">
                          <a:latin typeface="Tahoma"/>
                          <a:cs typeface="Tahoma"/>
                        </a:rPr>
                        <a:t>ll</a:t>
                      </a:r>
                      <a:r>
                        <a:rPr sz="1400" spc="-200" dirty="0">
                          <a:latin typeface="Tahoma"/>
                          <a:cs typeface="Tahoma"/>
                        </a:rPr>
                        <a:t> </a:t>
                      </a:r>
                      <a:r>
                        <a:rPr sz="1400" dirty="0">
                          <a:latin typeface="Tahoma"/>
                          <a:cs typeface="Tahoma"/>
                        </a:rPr>
                        <a:t>err</a:t>
                      </a:r>
                      <a:r>
                        <a:rPr sz="1400" spc="-10" dirty="0">
                          <a:latin typeface="Tahoma"/>
                          <a:cs typeface="Tahoma"/>
                        </a:rPr>
                        <a:t>o</a:t>
                      </a:r>
                      <a:r>
                        <a:rPr sz="1400" dirty="0">
                          <a:latin typeface="Tahoma"/>
                          <a:cs typeface="Tahoma"/>
                        </a:rPr>
                        <a:t>rs</a:t>
                      </a:r>
                      <a:r>
                        <a:rPr sz="1400" spc="-220" dirty="0">
                          <a:latin typeface="Tahoma"/>
                          <a:cs typeface="Tahoma"/>
                        </a:rPr>
                        <a:t> </a:t>
                      </a:r>
                      <a:r>
                        <a:rPr sz="1400" cap="small" dirty="0">
                          <a:latin typeface="Tahoma"/>
                          <a:cs typeface="Tahoma"/>
                        </a:rPr>
                        <a:t>i</a:t>
                      </a:r>
                      <a:r>
                        <a:rPr sz="1400" dirty="0">
                          <a:latin typeface="Tahoma"/>
                          <a:cs typeface="Tahoma"/>
                        </a:rPr>
                        <a:t>N</a:t>
                      </a:r>
                      <a:r>
                        <a:rPr sz="1400" spc="-185" dirty="0">
                          <a:latin typeface="Tahoma"/>
                          <a:cs typeface="Tahoma"/>
                        </a:rPr>
                        <a:t> </a:t>
                      </a:r>
                      <a:r>
                        <a:rPr sz="1400" dirty="0">
                          <a:latin typeface="Tahoma"/>
                          <a:cs typeface="Tahoma"/>
                        </a:rPr>
                        <a:t>C</a:t>
                      </a:r>
                      <a:r>
                        <a:rPr sz="1400" spc="-10" dirty="0">
                          <a:latin typeface="Tahoma"/>
                          <a:cs typeface="Tahoma"/>
                        </a:rPr>
                        <a:t>o</a:t>
                      </a:r>
                      <a:r>
                        <a:rPr sz="1400" dirty="0">
                          <a:latin typeface="Tahoma"/>
                          <a:cs typeface="Tahoma"/>
                        </a:rPr>
                        <a:t>Py</a:t>
                      </a:r>
                      <a:r>
                        <a:rPr sz="1400" spc="-215" dirty="0">
                          <a:latin typeface="Tahoma"/>
                          <a:cs typeface="Tahoma"/>
                        </a:rPr>
                        <a:t> </a:t>
                      </a:r>
                      <a:r>
                        <a:rPr sz="1400" dirty="0">
                          <a:latin typeface="Tahoma"/>
                          <a:cs typeface="Tahoma"/>
                        </a:rPr>
                        <a:t>C</a:t>
                      </a:r>
                      <a:r>
                        <a:rPr sz="1400" spc="-10" dirty="0">
                          <a:latin typeface="Tahoma"/>
                          <a:cs typeface="Tahoma"/>
                        </a:rPr>
                        <a:t>o</a:t>
                      </a:r>
                      <a:r>
                        <a:rPr sz="1400" dirty="0">
                          <a:latin typeface="Tahoma"/>
                          <a:cs typeface="Tahoma"/>
                        </a:rPr>
                        <a:t>m</a:t>
                      </a:r>
                      <a:r>
                        <a:rPr sz="1400" spc="-10" dirty="0">
                          <a:latin typeface="Tahoma"/>
                          <a:cs typeface="Tahoma"/>
                        </a:rPr>
                        <a:t>m</a:t>
                      </a:r>
                      <a:r>
                        <a:rPr sz="1400" dirty="0">
                          <a:latin typeface="Tahoma"/>
                          <a:cs typeface="Tahoma"/>
                        </a:rPr>
                        <a:t>aNd</a:t>
                      </a:r>
                      <a:endParaRPr sz="1400">
                        <a:latin typeface="Tahoma"/>
                        <a:cs typeface="Tahoma"/>
                      </a:endParaRPr>
                    </a:p>
                  </a:txBody>
                  <a:tcPr marL="0" marR="0" marT="52069" marB="0">
                    <a:lnL w="12700">
                      <a:solidFill>
                        <a:srgbClr val="383838"/>
                      </a:solidFill>
                      <a:prstDash val="solid"/>
                    </a:lnL>
                    <a:lnR w="12700">
                      <a:solidFill>
                        <a:srgbClr val="383838"/>
                      </a:solidFill>
                      <a:prstDash val="solid"/>
                    </a:lnR>
                    <a:lnT w="12700">
                      <a:solidFill>
                        <a:srgbClr val="383838"/>
                      </a:solidFill>
                      <a:prstDash val="solid"/>
                    </a:lnT>
                    <a:lnB w="12700">
                      <a:solidFill>
                        <a:srgbClr val="383838"/>
                      </a:solidFill>
                      <a:prstDash val="solid"/>
                    </a:lnB>
                    <a:solidFill>
                      <a:srgbClr val="E8E8E8"/>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sp>
        <p:nvSpPr>
          <p:cNvPr id="3" name="object 3"/>
          <p:cNvSpPr txBox="1"/>
          <p:nvPr/>
        </p:nvSpPr>
        <p:spPr>
          <a:xfrm>
            <a:off x="2514600" y="1886711"/>
            <a:ext cx="42672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marR="296545">
              <a:lnSpc>
                <a:spcPct val="100000"/>
              </a:lnSpc>
              <a:spcBef>
                <a:spcPts val="5"/>
              </a:spcBef>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spcBef>
                <a:spcPts val="20"/>
              </a:spcBef>
            </a:pPr>
            <a:r>
              <a:rPr sz="1000" spc="-5" dirty="0">
                <a:latin typeface="Courier New"/>
                <a:cs typeface="Courier New"/>
              </a:rPr>
              <a:t>SIZE_LIMIT</a:t>
            </a:r>
            <a:r>
              <a:rPr sz="1000" spc="-30" dirty="0">
                <a:latin typeface="Courier New"/>
                <a:cs typeface="Courier New"/>
              </a:rPr>
              <a:t> </a:t>
            </a:r>
            <a:r>
              <a:rPr sz="1000" spc="-5" dirty="0">
                <a:latin typeface="Courier New"/>
                <a:cs typeface="Courier New"/>
              </a:rPr>
              <a:t>=</a:t>
            </a:r>
            <a:r>
              <a:rPr sz="1000" spc="-70" dirty="0">
                <a:latin typeface="Courier New"/>
                <a:cs typeface="Courier New"/>
              </a:rPr>
              <a:t> </a:t>
            </a:r>
            <a:r>
              <a:rPr sz="1000" i="1" spc="-5" dirty="0">
                <a:solidFill>
                  <a:srgbClr val="009999"/>
                </a:solidFill>
                <a:latin typeface="Courier New"/>
                <a:cs typeface="Courier New"/>
              </a:rPr>
              <a:t>num</a:t>
            </a:r>
            <a:endParaRPr sz="1000">
              <a:latin typeface="Courier New"/>
              <a:cs typeface="Courier New"/>
            </a:endParaRPr>
          </a:p>
        </p:txBody>
      </p:sp>
      <p:grpSp>
        <p:nvGrpSpPr>
          <p:cNvPr id="4" name="object 4"/>
          <p:cNvGrpSpPr/>
          <p:nvPr/>
        </p:nvGrpSpPr>
        <p:grpSpPr>
          <a:xfrm>
            <a:off x="1853183" y="3400031"/>
            <a:ext cx="6799580" cy="398780"/>
            <a:chOff x="1853183" y="3400031"/>
            <a:chExt cx="6799580" cy="398780"/>
          </a:xfrm>
        </p:grpSpPr>
        <p:pic>
          <p:nvPicPr>
            <p:cNvPr id="5" name="object 5"/>
            <p:cNvPicPr/>
            <p:nvPr/>
          </p:nvPicPr>
          <p:blipFill>
            <a:blip r:embed="rId2" cstate="print"/>
            <a:stretch>
              <a:fillRect/>
            </a:stretch>
          </p:blipFill>
          <p:spPr>
            <a:xfrm>
              <a:off x="1853183" y="3403091"/>
              <a:ext cx="363474" cy="372617"/>
            </a:xfrm>
            <a:prstGeom prst="rect">
              <a:avLst/>
            </a:prstGeom>
          </p:spPr>
        </p:pic>
        <p:pic>
          <p:nvPicPr>
            <p:cNvPr id="6" name="object 6"/>
            <p:cNvPicPr/>
            <p:nvPr/>
          </p:nvPicPr>
          <p:blipFill>
            <a:blip r:embed="rId3" cstate="print"/>
            <a:stretch>
              <a:fillRect/>
            </a:stretch>
          </p:blipFill>
          <p:spPr>
            <a:xfrm>
              <a:off x="2132075" y="3400031"/>
              <a:ext cx="6520433" cy="398538"/>
            </a:xfrm>
            <a:prstGeom prst="rect">
              <a:avLst/>
            </a:prstGeom>
          </p:spPr>
        </p:pic>
      </p:grpSp>
      <p:grpSp>
        <p:nvGrpSpPr>
          <p:cNvPr id="7" name="object 7"/>
          <p:cNvGrpSpPr/>
          <p:nvPr/>
        </p:nvGrpSpPr>
        <p:grpSpPr>
          <a:xfrm>
            <a:off x="1833372" y="3858767"/>
            <a:ext cx="5059045" cy="718820"/>
            <a:chOff x="1833372" y="3858767"/>
            <a:chExt cx="5059045" cy="718820"/>
          </a:xfrm>
        </p:grpSpPr>
        <p:pic>
          <p:nvPicPr>
            <p:cNvPr id="8" name="object 8"/>
            <p:cNvPicPr/>
            <p:nvPr/>
          </p:nvPicPr>
          <p:blipFill>
            <a:blip r:embed="rId4" cstate="print"/>
            <a:stretch>
              <a:fillRect/>
            </a:stretch>
          </p:blipFill>
          <p:spPr>
            <a:xfrm>
              <a:off x="1833372" y="3863339"/>
              <a:ext cx="363474" cy="371106"/>
            </a:xfrm>
            <a:prstGeom prst="rect">
              <a:avLst/>
            </a:prstGeom>
          </p:spPr>
        </p:pic>
        <p:pic>
          <p:nvPicPr>
            <p:cNvPr id="9" name="object 9"/>
            <p:cNvPicPr/>
            <p:nvPr/>
          </p:nvPicPr>
          <p:blipFill>
            <a:blip r:embed="rId5" cstate="print"/>
            <a:stretch>
              <a:fillRect/>
            </a:stretch>
          </p:blipFill>
          <p:spPr>
            <a:xfrm>
              <a:off x="2112263" y="3858767"/>
              <a:ext cx="4780026" cy="398538"/>
            </a:xfrm>
            <a:prstGeom prst="rect">
              <a:avLst/>
            </a:prstGeom>
          </p:spPr>
        </p:pic>
        <p:pic>
          <p:nvPicPr>
            <p:cNvPr id="10" name="object 10"/>
            <p:cNvPicPr/>
            <p:nvPr/>
          </p:nvPicPr>
          <p:blipFill>
            <a:blip r:embed="rId6" cstate="print"/>
            <a:stretch>
              <a:fillRect/>
            </a:stretch>
          </p:blipFill>
          <p:spPr>
            <a:xfrm>
              <a:off x="2112263" y="4178807"/>
              <a:ext cx="810006" cy="398538"/>
            </a:xfrm>
            <a:prstGeom prst="rect">
              <a:avLst/>
            </a:prstGeom>
          </p:spPr>
        </p:pic>
      </p:grpSp>
      <p:sp>
        <p:nvSpPr>
          <p:cNvPr id="11" name="object 11"/>
          <p:cNvSpPr txBox="1"/>
          <p:nvPr/>
        </p:nvSpPr>
        <p:spPr>
          <a:xfrm>
            <a:off x="1924939" y="3428746"/>
            <a:ext cx="6612255" cy="1019175"/>
          </a:xfrm>
          <a:prstGeom prst="rect">
            <a:avLst/>
          </a:prstGeom>
        </p:spPr>
        <p:txBody>
          <a:bodyPr vert="horz" wrap="square" lIns="0" tIns="12700" rIns="0" bIns="0" rtlCol="0">
            <a:spAutoFit/>
          </a:bodyPr>
          <a:lstStyle/>
          <a:p>
            <a:pPr marL="320040" indent="-287020">
              <a:lnSpc>
                <a:spcPct val="100000"/>
              </a:lnSpc>
              <a:spcBef>
                <a:spcPts val="100"/>
              </a:spcBef>
              <a:buClr>
                <a:srgbClr val="99D3FF"/>
              </a:buClr>
              <a:buFont typeface="Wingdings"/>
              <a:buChar char=""/>
              <a:tabLst>
                <a:tab pos="320040" algn="l"/>
                <a:tab pos="320675" algn="l"/>
              </a:tabLst>
            </a:pPr>
            <a:r>
              <a:rPr sz="1400" b="1" spc="-45" dirty="0">
                <a:solidFill>
                  <a:srgbClr val="D9D9D9"/>
                </a:solidFill>
                <a:latin typeface="Trebuchet MS"/>
                <a:cs typeface="Trebuchet MS"/>
              </a:rPr>
              <a:t>Specify</a:t>
            </a:r>
            <a:r>
              <a:rPr sz="1400" b="1" spc="-125" dirty="0">
                <a:solidFill>
                  <a:srgbClr val="D9D9D9"/>
                </a:solidFill>
                <a:latin typeface="Trebuchet MS"/>
                <a:cs typeface="Trebuchet MS"/>
              </a:rPr>
              <a:t> </a:t>
            </a:r>
            <a:r>
              <a:rPr sz="1400" b="1" spc="-50" dirty="0">
                <a:solidFill>
                  <a:srgbClr val="D9D9D9"/>
                </a:solidFill>
                <a:latin typeface="Trebuchet MS"/>
                <a:cs typeface="Trebuchet MS"/>
              </a:rPr>
              <a:t>maximum</a:t>
            </a:r>
            <a:r>
              <a:rPr sz="1400" b="1" spc="-120" dirty="0">
                <a:solidFill>
                  <a:srgbClr val="D9D9D9"/>
                </a:solidFill>
                <a:latin typeface="Trebuchet MS"/>
                <a:cs typeface="Trebuchet MS"/>
              </a:rPr>
              <a:t> </a:t>
            </a:r>
            <a:r>
              <a:rPr sz="1400" b="1" spc="-50" dirty="0">
                <a:solidFill>
                  <a:srgbClr val="D9D9D9"/>
                </a:solidFill>
                <a:latin typeface="Trebuchet MS"/>
                <a:cs typeface="Trebuchet MS"/>
              </a:rPr>
              <a:t>size</a:t>
            </a:r>
            <a:r>
              <a:rPr sz="1400" b="1" spc="-100" dirty="0">
                <a:solidFill>
                  <a:srgbClr val="D9D9D9"/>
                </a:solidFill>
                <a:latin typeface="Trebuchet MS"/>
                <a:cs typeface="Trebuchet MS"/>
              </a:rPr>
              <a:t> </a:t>
            </a:r>
            <a:r>
              <a:rPr sz="1400" b="1" spc="-65" dirty="0">
                <a:solidFill>
                  <a:srgbClr val="D9D9D9"/>
                </a:solidFill>
                <a:latin typeface="Trebuchet MS"/>
                <a:cs typeface="Trebuchet MS"/>
              </a:rPr>
              <a:t>(in</a:t>
            </a:r>
            <a:r>
              <a:rPr sz="1400" b="1" spc="-120" dirty="0">
                <a:solidFill>
                  <a:srgbClr val="D9D9D9"/>
                </a:solidFill>
                <a:latin typeface="Trebuchet MS"/>
                <a:cs typeface="Trebuchet MS"/>
              </a:rPr>
              <a:t> </a:t>
            </a:r>
            <a:r>
              <a:rPr sz="1400" b="1" spc="-45" dirty="0">
                <a:solidFill>
                  <a:srgbClr val="D9D9D9"/>
                </a:solidFill>
                <a:latin typeface="Trebuchet MS"/>
                <a:cs typeface="Trebuchet MS"/>
              </a:rPr>
              <a:t>bytes)</a:t>
            </a:r>
            <a:r>
              <a:rPr sz="1400" b="1" spc="-130" dirty="0">
                <a:solidFill>
                  <a:srgbClr val="D9D9D9"/>
                </a:solidFill>
                <a:latin typeface="Trebuchet MS"/>
                <a:cs typeface="Trebuchet MS"/>
              </a:rPr>
              <a:t> </a:t>
            </a:r>
            <a:r>
              <a:rPr sz="1400" b="1" spc="-35" dirty="0">
                <a:solidFill>
                  <a:srgbClr val="D9D9D9"/>
                </a:solidFill>
                <a:latin typeface="Trebuchet MS"/>
                <a:cs typeface="Trebuchet MS"/>
              </a:rPr>
              <a:t>of</a:t>
            </a:r>
            <a:r>
              <a:rPr sz="1400" b="1" spc="-105" dirty="0">
                <a:solidFill>
                  <a:srgbClr val="D9D9D9"/>
                </a:solidFill>
                <a:latin typeface="Trebuchet MS"/>
                <a:cs typeface="Trebuchet MS"/>
              </a:rPr>
              <a:t> </a:t>
            </a:r>
            <a:r>
              <a:rPr sz="1400" b="1" spc="-35" dirty="0">
                <a:solidFill>
                  <a:srgbClr val="D9D9D9"/>
                </a:solidFill>
                <a:latin typeface="Trebuchet MS"/>
                <a:cs typeface="Trebuchet MS"/>
              </a:rPr>
              <a:t>data</a:t>
            </a:r>
            <a:r>
              <a:rPr sz="1400" b="1" spc="-130" dirty="0">
                <a:solidFill>
                  <a:srgbClr val="D9D9D9"/>
                </a:solidFill>
                <a:latin typeface="Trebuchet MS"/>
                <a:cs typeface="Trebuchet MS"/>
              </a:rPr>
              <a:t> </a:t>
            </a:r>
            <a:r>
              <a:rPr sz="1400" b="1" spc="-50" dirty="0">
                <a:solidFill>
                  <a:srgbClr val="D9D9D9"/>
                </a:solidFill>
                <a:latin typeface="Trebuchet MS"/>
                <a:cs typeface="Trebuchet MS"/>
              </a:rPr>
              <a:t>loaded</a:t>
            </a:r>
            <a:r>
              <a:rPr sz="1400" b="1" spc="-135" dirty="0">
                <a:solidFill>
                  <a:srgbClr val="D9D9D9"/>
                </a:solidFill>
                <a:latin typeface="Trebuchet MS"/>
                <a:cs typeface="Trebuchet MS"/>
              </a:rPr>
              <a:t> </a:t>
            </a:r>
            <a:r>
              <a:rPr sz="1400" b="1" spc="-55" dirty="0">
                <a:solidFill>
                  <a:srgbClr val="D9D9D9"/>
                </a:solidFill>
                <a:latin typeface="Trebuchet MS"/>
                <a:cs typeface="Trebuchet MS"/>
              </a:rPr>
              <a:t>in</a:t>
            </a:r>
            <a:r>
              <a:rPr sz="1400" b="1" spc="-105" dirty="0">
                <a:solidFill>
                  <a:srgbClr val="D9D9D9"/>
                </a:solidFill>
                <a:latin typeface="Trebuchet MS"/>
                <a:cs typeface="Trebuchet MS"/>
              </a:rPr>
              <a:t> </a:t>
            </a:r>
            <a:r>
              <a:rPr sz="1400" b="1" spc="-45" dirty="0">
                <a:solidFill>
                  <a:srgbClr val="D9D9D9"/>
                </a:solidFill>
                <a:latin typeface="Trebuchet MS"/>
                <a:cs typeface="Trebuchet MS"/>
              </a:rPr>
              <a:t>that</a:t>
            </a:r>
            <a:r>
              <a:rPr sz="1400" b="1" spc="-125" dirty="0">
                <a:solidFill>
                  <a:srgbClr val="D9D9D9"/>
                </a:solidFill>
                <a:latin typeface="Trebuchet MS"/>
                <a:cs typeface="Trebuchet MS"/>
              </a:rPr>
              <a:t> </a:t>
            </a:r>
            <a:r>
              <a:rPr sz="1400" b="1" spc="-50" dirty="0">
                <a:solidFill>
                  <a:srgbClr val="D9D9D9"/>
                </a:solidFill>
                <a:latin typeface="Trebuchet MS"/>
                <a:cs typeface="Trebuchet MS"/>
              </a:rPr>
              <a:t>command</a:t>
            </a:r>
            <a:r>
              <a:rPr sz="1400" b="1" spc="-120" dirty="0">
                <a:solidFill>
                  <a:srgbClr val="D9D9D9"/>
                </a:solidFill>
                <a:latin typeface="Trebuchet MS"/>
                <a:cs typeface="Trebuchet MS"/>
              </a:rPr>
              <a:t> </a:t>
            </a:r>
            <a:r>
              <a:rPr sz="1400" b="1" spc="-55" dirty="0">
                <a:solidFill>
                  <a:srgbClr val="D9D9D9"/>
                </a:solidFill>
                <a:latin typeface="Trebuchet MS"/>
                <a:cs typeface="Trebuchet MS"/>
              </a:rPr>
              <a:t>(at</a:t>
            </a:r>
            <a:r>
              <a:rPr sz="1400" b="1" spc="-120" dirty="0">
                <a:solidFill>
                  <a:srgbClr val="D9D9D9"/>
                </a:solidFill>
                <a:latin typeface="Trebuchet MS"/>
                <a:cs typeface="Trebuchet MS"/>
              </a:rPr>
              <a:t> </a:t>
            </a:r>
            <a:r>
              <a:rPr sz="1400" b="1" spc="-30" dirty="0">
                <a:solidFill>
                  <a:srgbClr val="D9D9D9"/>
                </a:solidFill>
                <a:latin typeface="Trebuchet MS"/>
                <a:cs typeface="Trebuchet MS"/>
              </a:rPr>
              <a:t>least</a:t>
            </a:r>
            <a:r>
              <a:rPr sz="1400" b="1" spc="-130" dirty="0">
                <a:solidFill>
                  <a:srgbClr val="D9D9D9"/>
                </a:solidFill>
                <a:latin typeface="Trebuchet MS"/>
                <a:cs typeface="Trebuchet MS"/>
              </a:rPr>
              <a:t> </a:t>
            </a:r>
            <a:r>
              <a:rPr sz="1400" b="1" spc="-65" dirty="0">
                <a:solidFill>
                  <a:srgbClr val="D9D9D9"/>
                </a:solidFill>
                <a:latin typeface="Trebuchet MS"/>
                <a:cs typeface="Trebuchet MS"/>
              </a:rPr>
              <a:t>one</a:t>
            </a:r>
            <a:r>
              <a:rPr sz="1400" b="1" spc="-105" dirty="0">
                <a:solidFill>
                  <a:srgbClr val="D9D9D9"/>
                </a:solidFill>
                <a:latin typeface="Trebuchet MS"/>
                <a:cs typeface="Trebuchet MS"/>
              </a:rPr>
              <a:t> </a:t>
            </a:r>
            <a:r>
              <a:rPr sz="1400" b="1" spc="-55" dirty="0">
                <a:solidFill>
                  <a:srgbClr val="D9D9D9"/>
                </a:solidFill>
                <a:latin typeface="Trebuchet MS"/>
                <a:cs typeface="Trebuchet MS"/>
              </a:rPr>
              <a:t>file)</a:t>
            </a:r>
            <a:endParaRPr sz="1400">
              <a:latin typeface="Trebuchet MS"/>
              <a:cs typeface="Trebuchet MS"/>
            </a:endParaRPr>
          </a:p>
          <a:p>
            <a:pPr marL="299085" marR="1805305" indent="-287020">
              <a:lnSpc>
                <a:spcPct val="150000"/>
              </a:lnSpc>
              <a:spcBef>
                <a:spcPts val="1100"/>
              </a:spcBef>
              <a:buClr>
                <a:srgbClr val="99D3FF"/>
              </a:buClr>
              <a:buFont typeface="Wingdings"/>
              <a:buChar char=""/>
              <a:tabLst>
                <a:tab pos="299085" algn="l"/>
                <a:tab pos="299720" algn="l"/>
              </a:tabLst>
            </a:pPr>
            <a:r>
              <a:rPr sz="1400" b="1" spc="-35" dirty="0">
                <a:solidFill>
                  <a:srgbClr val="D9D9D9"/>
                </a:solidFill>
                <a:latin typeface="Trebuchet MS"/>
                <a:cs typeface="Trebuchet MS"/>
              </a:rPr>
              <a:t>When</a:t>
            </a:r>
            <a:r>
              <a:rPr sz="1400" b="1" spc="-13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0" dirty="0">
                <a:solidFill>
                  <a:srgbClr val="D9D9D9"/>
                </a:solidFill>
                <a:latin typeface="Trebuchet MS"/>
                <a:cs typeface="Trebuchet MS"/>
              </a:rPr>
              <a:t> </a:t>
            </a:r>
            <a:r>
              <a:rPr sz="1400" b="1" spc="-45" dirty="0">
                <a:solidFill>
                  <a:srgbClr val="D9D9D9"/>
                </a:solidFill>
                <a:latin typeface="Trebuchet MS"/>
                <a:cs typeface="Trebuchet MS"/>
              </a:rPr>
              <a:t>threshold</a:t>
            </a:r>
            <a:r>
              <a:rPr sz="1400" b="1" spc="-145" dirty="0">
                <a:solidFill>
                  <a:srgbClr val="D9D9D9"/>
                </a:solidFill>
                <a:latin typeface="Trebuchet MS"/>
                <a:cs typeface="Trebuchet MS"/>
              </a:rPr>
              <a:t> </a:t>
            </a:r>
            <a:r>
              <a:rPr sz="1400" b="1" dirty="0">
                <a:solidFill>
                  <a:srgbClr val="D9D9D9"/>
                </a:solidFill>
                <a:latin typeface="Trebuchet MS"/>
                <a:cs typeface="Trebuchet MS"/>
              </a:rPr>
              <a:t>is</a:t>
            </a:r>
            <a:r>
              <a:rPr sz="1400" b="1" spc="-105" dirty="0">
                <a:solidFill>
                  <a:srgbClr val="D9D9D9"/>
                </a:solidFill>
                <a:latin typeface="Trebuchet MS"/>
                <a:cs typeface="Trebuchet MS"/>
              </a:rPr>
              <a:t> </a:t>
            </a:r>
            <a:r>
              <a:rPr sz="1400" b="1" spc="-90" dirty="0">
                <a:solidFill>
                  <a:srgbClr val="D9D9D9"/>
                </a:solidFill>
                <a:latin typeface="Trebuchet MS"/>
                <a:cs typeface="Trebuchet MS"/>
              </a:rPr>
              <a:t>exceeded,</a:t>
            </a:r>
            <a:r>
              <a:rPr sz="1400" b="1" spc="-16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5" dirty="0">
                <a:solidFill>
                  <a:srgbClr val="D9D9D9"/>
                </a:solidFill>
                <a:latin typeface="Trebuchet MS"/>
                <a:cs typeface="Trebuchet MS"/>
              </a:rPr>
              <a:t> </a:t>
            </a:r>
            <a:r>
              <a:rPr sz="1400" b="1" spc="-60" dirty="0">
                <a:solidFill>
                  <a:srgbClr val="D9D9D9"/>
                </a:solidFill>
                <a:latin typeface="Trebuchet MS"/>
                <a:cs typeface="Trebuchet MS"/>
              </a:rPr>
              <a:t>COPY</a:t>
            </a:r>
            <a:r>
              <a:rPr sz="1400" b="1" spc="-130" dirty="0">
                <a:solidFill>
                  <a:srgbClr val="D9D9D9"/>
                </a:solidFill>
                <a:latin typeface="Trebuchet MS"/>
                <a:cs typeface="Trebuchet MS"/>
              </a:rPr>
              <a:t> </a:t>
            </a:r>
            <a:r>
              <a:rPr sz="1400" b="1" spc="-55" dirty="0">
                <a:solidFill>
                  <a:srgbClr val="D9D9D9"/>
                </a:solidFill>
                <a:latin typeface="Trebuchet MS"/>
                <a:cs typeface="Trebuchet MS"/>
              </a:rPr>
              <a:t>operation</a:t>
            </a:r>
            <a:r>
              <a:rPr sz="1400" b="1" spc="-120" dirty="0">
                <a:solidFill>
                  <a:srgbClr val="D9D9D9"/>
                </a:solidFill>
                <a:latin typeface="Trebuchet MS"/>
                <a:cs typeface="Trebuchet MS"/>
              </a:rPr>
              <a:t> </a:t>
            </a:r>
            <a:r>
              <a:rPr sz="1400" b="1" spc="-5" dirty="0">
                <a:solidFill>
                  <a:srgbClr val="D9D9D9"/>
                </a:solidFill>
                <a:latin typeface="Trebuchet MS"/>
                <a:cs typeface="Trebuchet MS"/>
              </a:rPr>
              <a:t>stops </a:t>
            </a:r>
            <a:r>
              <a:rPr sz="1400" b="1" spc="-405" dirty="0">
                <a:solidFill>
                  <a:srgbClr val="D9D9D9"/>
                </a:solidFill>
                <a:latin typeface="Trebuchet MS"/>
                <a:cs typeface="Trebuchet MS"/>
              </a:rPr>
              <a:t> </a:t>
            </a:r>
            <a:r>
              <a:rPr sz="1400" b="1" spc="-35" dirty="0">
                <a:solidFill>
                  <a:srgbClr val="D9D9D9"/>
                </a:solidFill>
                <a:latin typeface="Trebuchet MS"/>
                <a:cs typeface="Trebuchet MS"/>
              </a:rPr>
              <a:t>loading</a:t>
            </a:r>
            <a:endParaRPr sz="1400">
              <a:latin typeface="Trebuchet MS"/>
              <a:cs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sp>
        <p:nvSpPr>
          <p:cNvPr id="3" name="object 3"/>
          <p:cNvSpPr txBox="1"/>
          <p:nvPr/>
        </p:nvSpPr>
        <p:spPr>
          <a:xfrm>
            <a:off x="2514600" y="1886711"/>
            <a:ext cx="42672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marR="296545">
              <a:lnSpc>
                <a:spcPct val="100000"/>
              </a:lnSpc>
              <a:spcBef>
                <a:spcPts val="5"/>
              </a:spcBef>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spcBef>
                <a:spcPts val="20"/>
              </a:spcBef>
            </a:pPr>
            <a:r>
              <a:rPr sz="1000" spc="-5" dirty="0">
                <a:latin typeface="Courier New"/>
                <a:cs typeface="Courier New"/>
              </a:rPr>
              <a:t>RETURN_FAILED_ONLY</a:t>
            </a:r>
            <a:r>
              <a:rPr sz="1000" spc="-10" dirty="0">
                <a:latin typeface="Courier New"/>
                <a:cs typeface="Courier New"/>
              </a:rPr>
              <a:t> </a:t>
            </a:r>
            <a:r>
              <a:rPr sz="1000" spc="-5" dirty="0">
                <a:latin typeface="Courier New"/>
                <a:cs typeface="Courier New"/>
              </a:rPr>
              <a:t>=</a:t>
            </a:r>
            <a:r>
              <a:rPr sz="1000" spc="-55" dirty="0">
                <a:latin typeface="Courier New"/>
                <a:cs typeface="Courier New"/>
              </a:rPr>
              <a:t> </a:t>
            </a:r>
            <a:r>
              <a:rPr sz="1000" i="1" spc="-5" dirty="0">
                <a:solidFill>
                  <a:srgbClr val="009999"/>
                </a:solidFill>
                <a:latin typeface="Courier New"/>
                <a:cs typeface="Courier New"/>
              </a:rPr>
              <a:t>TRUE | FALSE</a:t>
            </a:r>
            <a:endParaRPr sz="1000">
              <a:latin typeface="Courier New"/>
              <a:cs typeface="Courier New"/>
            </a:endParaRPr>
          </a:p>
        </p:txBody>
      </p:sp>
      <p:grpSp>
        <p:nvGrpSpPr>
          <p:cNvPr id="4" name="object 4"/>
          <p:cNvGrpSpPr/>
          <p:nvPr/>
        </p:nvGrpSpPr>
        <p:grpSpPr>
          <a:xfrm>
            <a:off x="1853183" y="3400031"/>
            <a:ext cx="6986905" cy="398780"/>
            <a:chOff x="1853183" y="3400031"/>
            <a:chExt cx="6986905" cy="398780"/>
          </a:xfrm>
        </p:grpSpPr>
        <p:pic>
          <p:nvPicPr>
            <p:cNvPr id="5" name="object 5"/>
            <p:cNvPicPr/>
            <p:nvPr/>
          </p:nvPicPr>
          <p:blipFill>
            <a:blip r:embed="rId2" cstate="print"/>
            <a:stretch>
              <a:fillRect/>
            </a:stretch>
          </p:blipFill>
          <p:spPr>
            <a:xfrm>
              <a:off x="1853183" y="3403091"/>
              <a:ext cx="363474" cy="372617"/>
            </a:xfrm>
            <a:prstGeom prst="rect">
              <a:avLst/>
            </a:prstGeom>
          </p:spPr>
        </p:pic>
        <p:pic>
          <p:nvPicPr>
            <p:cNvPr id="6" name="object 6"/>
            <p:cNvPicPr/>
            <p:nvPr/>
          </p:nvPicPr>
          <p:blipFill>
            <a:blip r:embed="rId3" cstate="print"/>
            <a:stretch>
              <a:fillRect/>
            </a:stretch>
          </p:blipFill>
          <p:spPr>
            <a:xfrm>
              <a:off x="2132075" y="3400031"/>
              <a:ext cx="6707885" cy="398538"/>
            </a:xfrm>
            <a:prstGeom prst="rect">
              <a:avLst/>
            </a:prstGeom>
          </p:spPr>
        </p:pic>
      </p:grpSp>
      <p:grpSp>
        <p:nvGrpSpPr>
          <p:cNvPr id="7" name="object 7"/>
          <p:cNvGrpSpPr/>
          <p:nvPr/>
        </p:nvGrpSpPr>
        <p:grpSpPr>
          <a:xfrm>
            <a:off x="1853183" y="3858767"/>
            <a:ext cx="1883410" cy="398780"/>
            <a:chOff x="1853183" y="3858767"/>
            <a:chExt cx="1883410" cy="398780"/>
          </a:xfrm>
        </p:grpSpPr>
        <p:pic>
          <p:nvPicPr>
            <p:cNvPr id="8" name="object 8"/>
            <p:cNvPicPr/>
            <p:nvPr/>
          </p:nvPicPr>
          <p:blipFill>
            <a:blip r:embed="rId4" cstate="print"/>
            <a:stretch>
              <a:fillRect/>
            </a:stretch>
          </p:blipFill>
          <p:spPr>
            <a:xfrm>
              <a:off x="1853183" y="3863339"/>
              <a:ext cx="363474" cy="371106"/>
            </a:xfrm>
            <a:prstGeom prst="rect">
              <a:avLst/>
            </a:prstGeom>
          </p:spPr>
        </p:pic>
        <p:pic>
          <p:nvPicPr>
            <p:cNvPr id="9" name="object 9"/>
            <p:cNvPicPr/>
            <p:nvPr/>
          </p:nvPicPr>
          <p:blipFill>
            <a:blip r:embed="rId5" cstate="print"/>
            <a:stretch>
              <a:fillRect/>
            </a:stretch>
          </p:blipFill>
          <p:spPr>
            <a:xfrm>
              <a:off x="2132075" y="3858767"/>
              <a:ext cx="1604010" cy="398538"/>
            </a:xfrm>
            <a:prstGeom prst="rect">
              <a:avLst/>
            </a:prstGeom>
          </p:spPr>
        </p:pic>
      </p:grpSp>
      <p:sp>
        <p:nvSpPr>
          <p:cNvPr id="10" name="object 10"/>
          <p:cNvSpPr txBox="1"/>
          <p:nvPr/>
        </p:nvSpPr>
        <p:spPr>
          <a:xfrm>
            <a:off x="1945894" y="3428746"/>
            <a:ext cx="6776084" cy="699135"/>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400" b="1" spc="-40" dirty="0">
                <a:solidFill>
                  <a:srgbClr val="D9D9D9"/>
                </a:solidFill>
                <a:latin typeface="Trebuchet MS"/>
                <a:cs typeface="Trebuchet MS"/>
              </a:rPr>
              <a:t>Specifies</a:t>
            </a:r>
            <a:r>
              <a:rPr sz="1400" b="1" spc="-135" dirty="0">
                <a:solidFill>
                  <a:srgbClr val="D9D9D9"/>
                </a:solidFill>
                <a:latin typeface="Trebuchet MS"/>
                <a:cs typeface="Trebuchet MS"/>
              </a:rPr>
              <a:t> </a:t>
            </a:r>
            <a:r>
              <a:rPr sz="1400" b="1" spc="-60" dirty="0">
                <a:solidFill>
                  <a:srgbClr val="D9D9D9"/>
                </a:solidFill>
                <a:latin typeface="Trebuchet MS"/>
                <a:cs typeface="Trebuchet MS"/>
              </a:rPr>
              <a:t>whether</a:t>
            </a:r>
            <a:r>
              <a:rPr sz="1400" b="1" spc="-140" dirty="0">
                <a:solidFill>
                  <a:srgbClr val="D9D9D9"/>
                </a:solidFill>
                <a:latin typeface="Trebuchet MS"/>
                <a:cs typeface="Trebuchet MS"/>
              </a:rPr>
              <a:t> </a:t>
            </a:r>
            <a:r>
              <a:rPr sz="1400" b="1" spc="-45" dirty="0">
                <a:solidFill>
                  <a:srgbClr val="D9D9D9"/>
                </a:solidFill>
                <a:latin typeface="Trebuchet MS"/>
                <a:cs typeface="Trebuchet MS"/>
              </a:rPr>
              <a:t>to</a:t>
            </a:r>
            <a:r>
              <a:rPr sz="1400" b="1" spc="-105" dirty="0">
                <a:solidFill>
                  <a:srgbClr val="D9D9D9"/>
                </a:solidFill>
                <a:latin typeface="Trebuchet MS"/>
                <a:cs typeface="Trebuchet MS"/>
              </a:rPr>
              <a:t> </a:t>
            </a:r>
            <a:r>
              <a:rPr sz="1400" b="1" spc="-65" dirty="0">
                <a:solidFill>
                  <a:srgbClr val="D9D9D9"/>
                </a:solidFill>
                <a:latin typeface="Trebuchet MS"/>
                <a:cs typeface="Trebuchet MS"/>
              </a:rPr>
              <a:t>return</a:t>
            </a:r>
            <a:r>
              <a:rPr sz="1400" b="1" spc="-140" dirty="0">
                <a:solidFill>
                  <a:srgbClr val="D9D9D9"/>
                </a:solidFill>
                <a:latin typeface="Trebuchet MS"/>
                <a:cs typeface="Trebuchet MS"/>
              </a:rPr>
              <a:t> </a:t>
            </a:r>
            <a:r>
              <a:rPr sz="1400" b="1" spc="-45" dirty="0">
                <a:solidFill>
                  <a:srgbClr val="D9D9D9"/>
                </a:solidFill>
                <a:latin typeface="Trebuchet MS"/>
                <a:cs typeface="Trebuchet MS"/>
              </a:rPr>
              <a:t>only</a:t>
            </a:r>
            <a:r>
              <a:rPr sz="1400" b="1" spc="-120" dirty="0">
                <a:solidFill>
                  <a:srgbClr val="D9D9D9"/>
                </a:solidFill>
                <a:latin typeface="Trebuchet MS"/>
                <a:cs typeface="Trebuchet MS"/>
              </a:rPr>
              <a:t> </a:t>
            </a:r>
            <a:r>
              <a:rPr sz="1400" b="1" spc="-30" dirty="0">
                <a:solidFill>
                  <a:srgbClr val="D9D9D9"/>
                </a:solidFill>
                <a:latin typeface="Trebuchet MS"/>
                <a:cs typeface="Trebuchet MS"/>
              </a:rPr>
              <a:t>files</a:t>
            </a:r>
            <a:r>
              <a:rPr sz="1400" b="1" spc="-114" dirty="0">
                <a:solidFill>
                  <a:srgbClr val="D9D9D9"/>
                </a:solidFill>
                <a:latin typeface="Trebuchet MS"/>
                <a:cs typeface="Trebuchet MS"/>
              </a:rPr>
              <a:t> </a:t>
            </a:r>
            <a:r>
              <a:rPr sz="1400" b="1" spc="-45" dirty="0">
                <a:solidFill>
                  <a:srgbClr val="D9D9D9"/>
                </a:solidFill>
                <a:latin typeface="Trebuchet MS"/>
                <a:cs typeface="Trebuchet MS"/>
              </a:rPr>
              <a:t>that</a:t>
            </a:r>
            <a:r>
              <a:rPr sz="1400" b="1" spc="-130" dirty="0">
                <a:solidFill>
                  <a:srgbClr val="D9D9D9"/>
                </a:solidFill>
                <a:latin typeface="Trebuchet MS"/>
                <a:cs typeface="Trebuchet MS"/>
              </a:rPr>
              <a:t> </a:t>
            </a:r>
            <a:r>
              <a:rPr sz="1400" b="1" spc="-55" dirty="0">
                <a:solidFill>
                  <a:srgbClr val="D9D9D9"/>
                </a:solidFill>
                <a:latin typeface="Trebuchet MS"/>
                <a:cs typeface="Trebuchet MS"/>
              </a:rPr>
              <a:t>have</a:t>
            </a:r>
            <a:r>
              <a:rPr sz="1400" b="1" spc="-120" dirty="0">
                <a:solidFill>
                  <a:srgbClr val="D9D9D9"/>
                </a:solidFill>
                <a:latin typeface="Trebuchet MS"/>
                <a:cs typeface="Trebuchet MS"/>
              </a:rPr>
              <a:t> </a:t>
            </a:r>
            <a:r>
              <a:rPr sz="1400" b="1" spc="-45" dirty="0">
                <a:solidFill>
                  <a:srgbClr val="D9D9D9"/>
                </a:solidFill>
                <a:latin typeface="Trebuchet MS"/>
                <a:cs typeface="Trebuchet MS"/>
              </a:rPr>
              <a:t>failed</a:t>
            </a:r>
            <a:r>
              <a:rPr sz="1400" b="1" spc="-150" dirty="0">
                <a:solidFill>
                  <a:srgbClr val="D9D9D9"/>
                </a:solidFill>
                <a:latin typeface="Trebuchet MS"/>
                <a:cs typeface="Trebuchet MS"/>
              </a:rPr>
              <a:t> </a:t>
            </a:r>
            <a:r>
              <a:rPr sz="1400" b="1" spc="-45" dirty="0">
                <a:solidFill>
                  <a:srgbClr val="D9D9D9"/>
                </a:solidFill>
                <a:latin typeface="Trebuchet MS"/>
                <a:cs typeface="Trebuchet MS"/>
              </a:rPr>
              <a:t>to</a:t>
            </a:r>
            <a:r>
              <a:rPr sz="1400" b="1" spc="-100" dirty="0">
                <a:solidFill>
                  <a:srgbClr val="D9D9D9"/>
                </a:solidFill>
                <a:latin typeface="Trebuchet MS"/>
                <a:cs typeface="Trebuchet MS"/>
              </a:rPr>
              <a:t> </a:t>
            </a:r>
            <a:r>
              <a:rPr sz="1400" b="1" spc="-40" dirty="0">
                <a:solidFill>
                  <a:srgbClr val="D9D9D9"/>
                </a:solidFill>
                <a:latin typeface="Trebuchet MS"/>
                <a:cs typeface="Trebuchet MS"/>
              </a:rPr>
              <a:t>load</a:t>
            </a:r>
            <a:r>
              <a:rPr sz="1400" b="1" spc="-135" dirty="0">
                <a:solidFill>
                  <a:srgbClr val="D9D9D9"/>
                </a:solidFill>
                <a:latin typeface="Trebuchet MS"/>
                <a:cs typeface="Trebuchet MS"/>
              </a:rPr>
              <a:t> </a:t>
            </a:r>
            <a:r>
              <a:rPr sz="1400" b="1" spc="-55" dirty="0">
                <a:solidFill>
                  <a:srgbClr val="D9D9D9"/>
                </a:solidFill>
                <a:latin typeface="Trebuchet MS"/>
                <a:cs typeface="Trebuchet MS"/>
              </a:rPr>
              <a:t>in</a:t>
            </a:r>
            <a:r>
              <a:rPr sz="1400" b="1" spc="-114" dirty="0">
                <a:solidFill>
                  <a:srgbClr val="D9D9D9"/>
                </a:solidFill>
                <a:latin typeface="Trebuchet MS"/>
                <a:cs typeface="Trebuchet MS"/>
              </a:rPr>
              <a:t> </a:t>
            </a:r>
            <a:r>
              <a:rPr sz="1400" b="1" spc="-65" dirty="0">
                <a:solidFill>
                  <a:srgbClr val="D9D9D9"/>
                </a:solidFill>
                <a:latin typeface="Trebuchet MS"/>
                <a:cs typeface="Trebuchet MS"/>
              </a:rPr>
              <a:t>the</a:t>
            </a:r>
            <a:r>
              <a:rPr sz="1400" b="1" spc="-114" dirty="0">
                <a:solidFill>
                  <a:srgbClr val="D9D9D9"/>
                </a:solidFill>
                <a:latin typeface="Trebuchet MS"/>
                <a:cs typeface="Trebuchet MS"/>
              </a:rPr>
              <a:t> </a:t>
            </a:r>
            <a:r>
              <a:rPr sz="1400" b="1" spc="-40" dirty="0">
                <a:solidFill>
                  <a:srgbClr val="D9D9D9"/>
                </a:solidFill>
                <a:latin typeface="Trebuchet MS"/>
                <a:cs typeface="Trebuchet MS"/>
              </a:rPr>
              <a:t>statement</a:t>
            </a:r>
            <a:r>
              <a:rPr sz="1400" b="1" spc="-140" dirty="0">
                <a:solidFill>
                  <a:srgbClr val="D9D9D9"/>
                </a:solidFill>
                <a:latin typeface="Trebuchet MS"/>
                <a:cs typeface="Trebuchet MS"/>
              </a:rPr>
              <a:t> </a:t>
            </a:r>
            <a:r>
              <a:rPr sz="1400" b="1" spc="-40" dirty="0">
                <a:solidFill>
                  <a:srgbClr val="D9D9D9"/>
                </a:solidFill>
                <a:latin typeface="Trebuchet MS"/>
                <a:cs typeface="Trebuchet MS"/>
              </a:rPr>
              <a:t>result</a:t>
            </a:r>
            <a:endParaRPr sz="1400">
              <a:latin typeface="Trebuchet MS"/>
              <a:cs typeface="Trebuchet MS"/>
            </a:endParaRPr>
          </a:p>
          <a:p>
            <a:pPr>
              <a:lnSpc>
                <a:spcPct val="100000"/>
              </a:lnSpc>
              <a:spcBef>
                <a:spcPts val="25"/>
              </a:spcBef>
              <a:buClr>
                <a:srgbClr val="99D3FF"/>
              </a:buClr>
              <a:buFont typeface="Wingdings"/>
              <a:buChar char=""/>
            </a:pPr>
            <a:endParaRPr sz="16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5" dirty="0">
                <a:solidFill>
                  <a:srgbClr val="D9D9D9"/>
                </a:solidFill>
                <a:latin typeface="Trebuchet MS"/>
                <a:cs typeface="Trebuchet MS"/>
              </a:rPr>
              <a:t>D</a:t>
            </a:r>
            <a:r>
              <a:rPr sz="1400" b="1" spc="-45" dirty="0">
                <a:solidFill>
                  <a:srgbClr val="D9D9D9"/>
                </a:solidFill>
                <a:latin typeface="Trebuchet MS"/>
                <a:cs typeface="Trebuchet MS"/>
              </a:rPr>
              <a:t>EF</a:t>
            </a:r>
            <a:r>
              <a:rPr sz="1400" b="1" spc="-55" dirty="0">
                <a:solidFill>
                  <a:srgbClr val="D9D9D9"/>
                </a:solidFill>
                <a:latin typeface="Trebuchet MS"/>
                <a:cs typeface="Trebuchet MS"/>
              </a:rPr>
              <a:t>A</a:t>
            </a:r>
            <a:r>
              <a:rPr sz="1400" b="1" spc="-35" dirty="0">
                <a:solidFill>
                  <a:srgbClr val="D9D9D9"/>
                </a:solidFill>
                <a:latin typeface="Trebuchet MS"/>
                <a:cs typeface="Trebuchet MS"/>
              </a:rPr>
              <a:t>U</a:t>
            </a:r>
            <a:r>
              <a:rPr sz="1400" b="1" spc="-114" dirty="0">
                <a:solidFill>
                  <a:srgbClr val="D9D9D9"/>
                </a:solidFill>
                <a:latin typeface="Trebuchet MS"/>
                <a:cs typeface="Trebuchet MS"/>
              </a:rPr>
              <a:t>LT</a:t>
            </a:r>
            <a:r>
              <a:rPr sz="1400" b="1" spc="-125" dirty="0">
                <a:solidFill>
                  <a:srgbClr val="D9D9D9"/>
                </a:solidFill>
                <a:latin typeface="Trebuchet MS"/>
                <a:cs typeface="Trebuchet MS"/>
              </a:rPr>
              <a:t> </a:t>
            </a:r>
            <a:r>
              <a:rPr sz="1400" b="1" spc="-35" dirty="0">
                <a:solidFill>
                  <a:srgbClr val="D9D9D9"/>
                </a:solidFill>
                <a:latin typeface="Trebuchet MS"/>
                <a:cs typeface="Trebuchet MS"/>
              </a:rPr>
              <a:t>=</a:t>
            </a:r>
            <a:r>
              <a:rPr sz="1400" b="1" spc="-140" dirty="0">
                <a:solidFill>
                  <a:srgbClr val="D9D9D9"/>
                </a:solidFill>
                <a:latin typeface="Trebuchet MS"/>
                <a:cs typeface="Trebuchet MS"/>
              </a:rPr>
              <a:t> </a:t>
            </a:r>
            <a:r>
              <a:rPr sz="1400" b="1" spc="-55" dirty="0">
                <a:solidFill>
                  <a:srgbClr val="D9D9D9"/>
                </a:solidFill>
                <a:latin typeface="Trebuchet MS"/>
                <a:cs typeface="Trebuchet MS"/>
              </a:rPr>
              <a:t>F</a:t>
            </a:r>
            <a:r>
              <a:rPr sz="1400" b="1" spc="-70" dirty="0">
                <a:solidFill>
                  <a:srgbClr val="D9D9D9"/>
                </a:solidFill>
                <a:latin typeface="Trebuchet MS"/>
                <a:cs typeface="Trebuchet MS"/>
              </a:rPr>
              <a:t>A</a:t>
            </a:r>
            <a:r>
              <a:rPr sz="1400" b="1" spc="-30" dirty="0">
                <a:solidFill>
                  <a:srgbClr val="D9D9D9"/>
                </a:solidFill>
                <a:latin typeface="Trebuchet MS"/>
                <a:cs typeface="Trebuchet MS"/>
              </a:rPr>
              <a:t>LSE</a:t>
            </a:r>
            <a:endParaRPr sz="1400">
              <a:latin typeface="Trebuchet MS"/>
              <a:cs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sp>
        <p:nvSpPr>
          <p:cNvPr id="3" name="object 3"/>
          <p:cNvSpPr txBox="1"/>
          <p:nvPr/>
        </p:nvSpPr>
        <p:spPr>
          <a:xfrm>
            <a:off x="2514600" y="1886711"/>
            <a:ext cx="42672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marR="296545">
              <a:lnSpc>
                <a:spcPct val="100000"/>
              </a:lnSpc>
              <a:spcBef>
                <a:spcPts val="5"/>
              </a:spcBef>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spcBef>
                <a:spcPts val="20"/>
              </a:spcBef>
            </a:pPr>
            <a:r>
              <a:rPr sz="1000" spc="-5" dirty="0">
                <a:latin typeface="Courier New"/>
                <a:cs typeface="Courier New"/>
              </a:rPr>
              <a:t>TRUNCATECOLUMNS</a:t>
            </a:r>
            <a:r>
              <a:rPr sz="1000" spc="-10" dirty="0">
                <a:latin typeface="Courier New"/>
                <a:cs typeface="Courier New"/>
              </a:rPr>
              <a:t> </a:t>
            </a:r>
            <a:r>
              <a:rPr sz="1000" spc="-5" dirty="0">
                <a:latin typeface="Courier New"/>
                <a:cs typeface="Courier New"/>
              </a:rPr>
              <a:t>=</a:t>
            </a:r>
            <a:r>
              <a:rPr sz="1000" spc="-50" dirty="0">
                <a:latin typeface="Courier New"/>
                <a:cs typeface="Courier New"/>
              </a:rPr>
              <a:t> </a:t>
            </a:r>
            <a:r>
              <a:rPr sz="1000" i="1" spc="-5" dirty="0">
                <a:solidFill>
                  <a:srgbClr val="009999"/>
                </a:solidFill>
                <a:latin typeface="Courier New"/>
                <a:cs typeface="Courier New"/>
              </a:rPr>
              <a:t>TRUE</a:t>
            </a:r>
            <a:r>
              <a:rPr sz="1000" i="1" spc="-10" dirty="0">
                <a:solidFill>
                  <a:srgbClr val="009999"/>
                </a:solidFill>
                <a:latin typeface="Courier New"/>
                <a:cs typeface="Courier New"/>
              </a:rPr>
              <a:t> </a:t>
            </a:r>
            <a:r>
              <a:rPr sz="1000" i="1" spc="-5" dirty="0">
                <a:solidFill>
                  <a:srgbClr val="009999"/>
                </a:solidFill>
                <a:latin typeface="Courier New"/>
                <a:cs typeface="Courier New"/>
              </a:rPr>
              <a:t>| FALSE</a:t>
            </a:r>
            <a:endParaRPr sz="1000">
              <a:latin typeface="Courier New"/>
              <a:cs typeface="Courier New"/>
            </a:endParaRPr>
          </a:p>
        </p:txBody>
      </p:sp>
      <p:grpSp>
        <p:nvGrpSpPr>
          <p:cNvPr id="4" name="object 4"/>
          <p:cNvGrpSpPr/>
          <p:nvPr/>
        </p:nvGrpSpPr>
        <p:grpSpPr>
          <a:xfrm>
            <a:off x="1853183" y="3400031"/>
            <a:ext cx="6598284" cy="398780"/>
            <a:chOff x="1853183" y="3400031"/>
            <a:chExt cx="6598284" cy="398780"/>
          </a:xfrm>
        </p:grpSpPr>
        <p:pic>
          <p:nvPicPr>
            <p:cNvPr id="5" name="object 5"/>
            <p:cNvPicPr/>
            <p:nvPr/>
          </p:nvPicPr>
          <p:blipFill>
            <a:blip r:embed="rId2" cstate="print"/>
            <a:stretch>
              <a:fillRect/>
            </a:stretch>
          </p:blipFill>
          <p:spPr>
            <a:xfrm>
              <a:off x="1853183" y="3403091"/>
              <a:ext cx="363474" cy="372617"/>
            </a:xfrm>
            <a:prstGeom prst="rect">
              <a:avLst/>
            </a:prstGeom>
          </p:spPr>
        </p:pic>
        <p:pic>
          <p:nvPicPr>
            <p:cNvPr id="6" name="object 6"/>
            <p:cNvPicPr/>
            <p:nvPr/>
          </p:nvPicPr>
          <p:blipFill>
            <a:blip r:embed="rId3" cstate="print"/>
            <a:stretch>
              <a:fillRect/>
            </a:stretch>
          </p:blipFill>
          <p:spPr>
            <a:xfrm>
              <a:off x="2132075" y="3400031"/>
              <a:ext cx="6319266" cy="398538"/>
            </a:xfrm>
            <a:prstGeom prst="rect">
              <a:avLst/>
            </a:prstGeom>
          </p:spPr>
        </p:pic>
      </p:grpSp>
      <p:sp>
        <p:nvSpPr>
          <p:cNvPr id="7" name="object 7"/>
          <p:cNvSpPr txBox="1"/>
          <p:nvPr/>
        </p:nvSpPr>
        <p:spPr>
          <a:xfrm>
            <a:off x="1945894" y="3428746"/>
            <a:ext cx="6388735" cy="239395"/>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400" b="1" spc="-40" dirty="0">
                <a:solidFill>
                  <a:srgbClr val="D9D9D9"/>
                </a:solidFill>
                <a:latin typeface="Trebuchet MS"/>
                <a:cs typeface="Trebuchet MS"/>
              </a:rPr>
              <a:t>Specifies</a:t>
            </a:r>
            <a:r>
              <a:rPr sz="1400" b="1" spc="-135" dirty="0">
                <a:solidFill>
                  <a:srgbClr val="D9D9D9"/>
                </a:solidFill>
                <a:latin typeface="Trebuchet MS"/>
                <a:cs typeface="Trebuchet MS"/>
              </a:rPr>
              <a:t> </a:t>
            </a:r>
            <a:r>
              <a:rPr sz="1400" b="1" spc="-60" dirty="0">
                <a:solidFill>
                  <a:srgbClr val="D9D9D9"/>
                </a:solidFill>
                <a:latin typeface="Trebuchet MS"/>
                <a:cs typeface="Trebuchet MS"/>
              </a:rPr>
              <a:t>whether</a:t>
            </a:r>
            <a:r>
              <a:rPr sz="1400" b="1" spc="-140" dirty="0">
                <a:solidFill>
                  <a:srgbClr val="D9D9D9"/>
                </a:solidFill>
                <a:latin typeface="Trebuchet MS"/>
                <a:cs typeface="Trebuchet MS"/>
              </a:rPr>
              <a:t> </a:t>
            </a:r>
            <a:r>
              <a:rPr sz="1400" b="1" spc="-45" dirty="0">
                <a:solidFill>
                  <a:srgbClr val="D9D9D9"/>
                </a:solidFill>
                <a:latin typeface="Trebuchet MS"/>
                <a:cs typeface="Trebuchet MS"/>
              </a:rPr>
              <a:t>to</a:t>
            </a:r>
            <a:r>
              <a:rPr sz="1400" b="1" spc="-105" dirty="0">
                <a:solidFill>
                  <a:srgbClr val="D9D9D9"/>
                </a:solidFill>
                <a:latin typeface="Trebuchet MS"/>
                <a:cs typeface="Trebuchet MS"/>
              </a:rPr>
              <a:t> </a:t>
            </a:r>
            <a:r>
              <a:rPr sz="1400" b="1" spc="-60" dirty="0">
                <a:solidFill>
                  <a:srgbClr val="D9D9D9"/>
                </a:solidFill>
                <a:latin typeface="Trebuchet MS"/>
                <a:cs typeface="Trebuchet MS"/>
              </a:rPr>
              <a:t>truncate</a:t>
            </a:r>
            <a:r>
              <a:rPr sz="1400" b="1" spc="-140" dirty="0">
                <a:solidFill>
                  <a:srgbClr val="D9D9D9"/>
                </a:solidFill>
                <a:latin typeface="Trebuchet MS"/>
                <a:cs typeface="Trebuchet MS"/>
              </a:rPr>
              <a:t> </a:t>
            </a:r>
            <a:r>
              <a:rPr sz="1400" b="1" spc="-75" dirty="0">
                <a:solidFill>
                  <a:srgbClr val="D9D9D9"/>
                </a:solidFill>
                <a:latin typeface="Trebuchet MS"/>
                <a:cs typeface="Trebuchet MS"/>
              </a:rPr>
              <a:t>text</a:t>
            </a:r>
            <a:r>
              <a:rPr sz="1400" b="1" spc="-114" dirty="0">
                <a:solidFill>
                  <a:srgbClr val="D9D9D9"/>
                </a:solidFill>
                <a:latin typeface="Trebuchet MS"/>
                <a:cs typeface="Trebuchet MS"/>
              </a:rPr>
              <a:t> </a:t>
            </a:r>
            <a:r>
              <a:rPr sz="1400" b="1" spc="-10" dirty="0">
                <a:solidFill>
                  <a:srgbClr val="D9D9D9"/>
                </a:solidFill>
                <a:latin typeface="Trebuchet MS"/>
                <a:cs typeface="Trebuchet MS"/>
              </a:rPr>
              <a:t>strings</a:t>
            </a:r>
            <a:r>
              <a:rPr sz="1400" b="1" spc="-114" dirty="0">
                <a:solidFill>
                  <a:srgbClr val="D9D9D9"/>
                </a:solidFill>
                <a:latin typeface="Trebuchet MS"/>
                <a:cs typeface="Trebuchet MS"/>
              </a:rPr>
              <a:t> </a:t>
            </a:r>
            <a:r>
              <a:rPr sz="1400" b="1" spc="-45" dirty="0">
                <a:solidFill>
                  <a:srgbClr val="D9D9D9"/>
                </a:solidFill>
                <a:latin typeface="Trebuchet MS"/>
                <a:cs typeface="Trebuchet MS"/>
              </a:rPr>
              <a:t>that</a:t>
            </a:r>
            <a:r>
              <a:rPr sz="1400" b="1" spc="-125" dirty="0">
                <a:solidFill>
                  <a:srgbClr val="D9D9D9"/>
                </a:solidFill>
                <a:latin typeface="Trebuchet MS"/>
                <a:cs typeface="Trebuchet MS"/>
              </a:rPr>
              <a:t> </a:t>
            </a:r>
            <a:r>
              <a:rPr sz="1400" b="1" spc="-85" dirty="0">
                <a:solidFill>
                  <a:srgbClr val="D9D9D9"/>
                </a:solidFill>
                <a:latin typeface="Trebuchet MS"/>
                <a:cs typeface="Trebuchet MS"/>
              </a:rPr>
              <a:t>exceed</a:t>
            </a:r>
            <a:r>
              <a:rPr sz="1400" b="1" spc="-135" dirty="0">
                <a:solidFill>
                  <a:srgbClr val="D9D9D9"/>
                </a:solidFill>
                <a:latin typeface="Trebuchet MS"/>
                <a:cs typeface="Trebuchet MS"/>
              </a:rPr>
              <a:t> </a:t>
            </a:r>
            <a:r>
              <a:rPr sz="1400" b="1" spc="-65" dirty="0">
                <a:solidFill>
                  <a:srgbClr val="D9D9D9"/>
                </a:solidFill>
                <a:latin typeface="Trebuchet MS"/>
                <a:cs typeface="Trebuchet MS"/>
              </a:rPr>
              <a:t>the</a:t>
            </a:r>
            <a:r>
              <a:rPr sz="1400" b="1" spc="-114" dirty="0">
                <a:solidFill>
                  <a:srgbClr val="D9D9D9"/>
                </a:solidFill>
                <a:latin typeface="Trebuchet MS"/>
                <a:cs typeface="Trebuchet MS"/>
              </a:rPr>
              <a:t> </a:t>
            </a:r>
            <a:r>
              <a:rPr sz="1400" b="1" spc="-40" dirty="0">
                <a:solidFill>
                  <a:srgbClr val="D9D9D9"/>
                </a:solidFill>
                <a:latin typeface="Trebuchet MS"/>
                <a:cs typeface="Trebuchet MS"/>
              </a:rPr>
              <a:t>target</a:t>
            </a:r>
            <a:r>
              <a:rPr sz="1400" b="1" spc="-110" dirty="0">
                <a:solidFill>
                  <a:srgbClr val="D9D9D9"/>
                </a:solidFill>
                <a:latin typeface="Trebuchet MS"/>
                <a:cs typeface="Trebuchet MS"/>
              </a:rPr>
              <a:t> </a:t>
            </a:r>
            <a:r>
              <a:rPr sz="1400" b="1" spc="-55" dirty="0">
                <a:solidFill>
                  <a:srgbClr val="D9D9D9"/>
                </a:solidFill>
                <a:latin typeface="Trebuchet MS"/>
                <a:cs typeface="Trebuchet MS"/>
              </a:rPr>
              <a:t>column</a:t>
            </a:r>
            <a:r>
              <a:rPr sz="1400" b="1" spc="-120" dirty="0">
                <a:solidFill>
                  <a:srgbClr val="D9D9D9"/>
                </a:solidFill>
                <a:latin typeface="Trebuchet MS"/>
                <a:cs typeface="Trebuchet MS"/>
              </a:rPr>
              <a:t> </a:t>
            </a:r>
            <a:r>
              <a:rPr sz="1400" b="1" spc="-40" dirty="0">
                <a:solidFill>
                  <a:srgbClr val="D9D9D9"/>
                </a:solidFill>
                <a:latin typeface="Trebuchet MS"/>
                <a:cs typeface="Trebuchet MS"/>
              </a:rPr>
              <a:t>length</a:t>
            </a:r>
            <a:endParaRPr sz="1400">
              <a:latin typeface="Trebuchet MS"/>
              <a:cs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sp>
        <p:nvSpPr>
          <p:cNvPr id="3" name="object 3"/>
          <p:cNvSpPr txBox="1"/>
          <p:nvPr/>
        </p:nvSpPr>
        <p:spPr>
          <a:xfrm>
            <a:off x="2514600" y="1886711"/>
            <a:ext cx="42672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marR="296545">
              <a:lnSpc>
                <a:spcPct val="100000"/>
              </a:lnSpc>
              <a:spcBef>
                <a:spcPts val="5"/>
              </a:spcBef>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pPr>
            <a:r>
              <a:rPr sz="1000" spc="-5" dirty="0">
                <a:latin typeface="Courier New"/>
                <a:cs typeface="Courier New"/>
              </a:rPr>
              <a:t>FORCE</a:t>
            </a:r>
            <a:r>
              <a:rPr sz="1000" spc="-15" dirty="0">
                <a:latin typeface="Courier New"/>
                <a:cs typeface="Courier New"/>
              </a:rPr>
              <a:t> </a:t>
            </a:r>
            <a:r>
              <a:rPr sz="1000" spc="-5" dirty="0">
                <a:latin typeface="Courier New"/>
                <a:cs typeface="Courier New"/>
              </a:rPr>
              <a:t>=</a:t>
            </a:r>
            <a:r>
              <a:rPr sz="1000" spc="-15" dirty="0">
                <a:latin typeface="Courier New"/>
                <a:cs typeface="Courier New"/>
              </a:rPr>
              <a:t> </a:t>
            </a:r>
            <a:r>
              <a:rPr sz="1000" spc="-5" dirty="0">
                <a:solidFill>
                  <a:srgbClr val="009999"/>
                </a:solidFill>
                <a:latin typeface="Courier New"/>
                <a:cs typeface="Courier New"/>
              </a:rPr>
              <a:t>TRUE</a:t>
            </a:r>
            <a:r>
              <a:rPr sz="1000" spc="-10" dirty="0">
                <a:solidFill>
                  <a:srgbClr val="009999"/>
                </a:solidFill>
                <a:latin typeface="Courier New"/>
                <a:cs typeface="Courier New"/>
              </a:rPr>
              <a:t> </a:t>
            </a:r>
            <a:r>
              <a:rPr sz="1000" spc="-5" dirty="0">
                <a:solidFill>
                  <a:srgbClr val="009999"/>
                </a:solidFill>
                <a:latin typeface="Courier New"/>
                <a:cs typeface="Courier New"/>
              </a:rPr>
              <a:t>|</a:t>
            </a:r>
            <a:r>
              <a:rPr sz="1000" spc="-15" dirty="0">
                <a:solidFill>
                  <a:srgbClr val="009999"/>
                </a:solidFill>
                <a:latin typeface="Courier New"/>
                <a:cs typeface="Courier New"/>
              </a:rPr>
              <a:t> </a:t>
            </a:r>
            <a:r>
              <a:rPr sz="1000" spc="-5" dirty="0">
                <a:solidFill>
                  <a:srgbClr val="009999"/>
                </a:solidFill>
                <a:latin typeface="Courier New"/>
                <a:cs typeface="Courier New"/>
              </a:rPr>
              <a:t>FALSE</a:t>
            </a:r>
            <a:endParaRPr sz="1000">
              <a:latin typeface="Courier New"/>
              <a:cs typeface="Courier New"/>
            </a:endParaRPr>
          </a:p>
        </p:txBody>
      </p:sp>
      <p:grpSp>
        <p:nvGrpSpPr>
          <p:cNvPr id="4" name="object 4"/>
          <p:cNvGrpSpPr/>
          <p:nvPr/>
        </p:nvGrpSpPr>
        <p:grpSpPr>
          <a:xfrm>
            <a:off x="1853183" y="3400031"/>
            <a:ext cx="6948805" cy="1424305"/>
            <a:chOff x="1853183" y="3400031"/>
            <a:chExt cx="6948805" cy="1424305"/>
          </a:xfrm>
        </p:grpSpPr>
        <p:pic>
          <p:nvPicPr>
            <p:cNvPr id="5" name="object 5"/>
            <p:cNvPicPr/>
            <p:nvPr/>
          </p:nvPicPr>
          <p:blipFill>
            <a:blip r:embed="rId2" cstate="print"/>
            <a:stretch>
              <a:fillRect/>
            </a:stretch>
          </p:blipFill>
          <p:spPr>
            <a:xfrm>
              <a:off x="1853183" y="3403091"/>
              <a:ext cx="363474" cy="372617"/>
            </a:xfrm>
            <a:prstGeom prst="rect">
              <a:avLst/>
            </a:prstGeom>
          </p:spPr>
        </p:pic>
        <p:pic>
          <p:nvPicPr>
            <p:cNvPr id="6" name="object 6"/>
            <p:cNvPicPr/>
            <p:nvPr/>
          </p:nvPicPr>
          <p:blipFill>
            <a:blip r:embed="rId3" cstate="print"/>
            <a:stretch>
              <a:fillRect/>
            </a:stretch>
          </p:blipFill>
          <p:spPr>
            <a:xfrm>
              <a:off x="2132075" y="3400031"/>
              <a:ext cx="6669785" cy="398538"/>
            </a:xfrm>
            <a:prstGeom prst="rect">
              <a:avLst/>
            </a:prstGeom>
          </p:spPr>
        </p:pic>
        <p:pic>
          <p:nvPicPr>
            <p:cNvPr id="7" name="object 7"/>
            <p:cNvPicPr/>
            <p:nvPr/>
          </p:nvPicPr>
          <p:blipFill>
            <a:blip r:embed="rId4" cstate="print"/>
            <a:stretch>
              <a:fillRect/>
            </a:stretch>
          </p:blipFill>
          <p:spPr>
            <a:xfrm>
              <a:off x="2132075" y="3720083"/>
              <a:ext cx="3399282" cy="398538"/>
            </a:xfrm>
            <a:prstGeom prst="rect">
              <a:avLst/>
            </a:prstGeom>
          </p:spPr>
        </p:pic>
        <p:pic>
          <p:nvPicPr>
            <p:cNvPr id="8" name="object 8"/>
            <p:cNvPicPr/>
            <p:nvPr/>
          </p:nvPicPr>
          <p:blipFill>
            <a:blip r:embed="rId5" cstate="print"/>
            <a:stretch>
              <a:fillRect/>
            </a:stretch>
          </p:blipFill>
          <p:spPr>
            <a:xfrm>
              <a:off x="1853183" y="4108703"/>
              <a:ext cx="363474" cy="372618"/>
            </a:xfrm>
            <a:prstGeom prst="rect">
              <a:avLst/>
            </a:prstGeom>
          </p:spPr>
        </p:pic>
        <p:pic>
          <p:nvPicPr>
            <p:cNvPr id="9" name="object 9"/>
            <p:cNvPicPr/>
            <p:nvPr/>
          </p:nvPicPr>
          <p:blipFill>
            <a:blip r:embed="rId6" cstate="print"/>
            <a:stretch>
              <a:fillRect/>
            </a:stretch>
          </p:blipFill>
          <p:spPr>
            <a:xfrm>
              <a:off x="2132075" y="4105655"/>
              <a:ext cx="3781805" cy="398538"/>
            </a:xfrm>
            <a:prstGeom prst="rect">
              <a:avLst/>
            </a:prstGeom>
          </p:spPr>
        </p:pic>
        <p:pic>
          <p:nvPicPr>
            <p:cNvPr id="10" name="object 10"/>
            <p:cNvPicPr/>
            <p:nvPr/>
          </p:nvPicPr>
          <p:blipFill>
            <a:blip r:embed="rId7" cstate="print"/>
            <a:stretch>
              <a:fillRect/>
            </a:stretch>
          </p:blipFill>
          <p:spPr>
            <a:xfrm>
              <a:off x="2132075" y="4425695"/>
              <a:ext cx="2230374" cy="398538"/>
            </a:xfrm>
            <a:prstGeom prst="rect">
              <a:avLst/>
            </a:prstGeom>
          </p:spPr>
        </p:pic>
      </p:grpSp>
      <p:sp>
        <p:nvSpPr>
          <p:cNvPr id="11" name="object 11"/>
          <p:cNvSpPr txBox="1"/>
          <p:nvPr/>
        </p:nvSpPr>
        <p:spPr>
          <a:xfrm>
            <a:off x="1945894" y="3322624"/>
            <a:ext cx="6701790" cy="1371600"/>
          </a:xfrm>
          <a:prstGeom prst="rect">
            <a:avLst/>
          </a:prstGeom>
        </p:spPr>
        <p:txBody>
          <a:bodyPr vert="horz" wrap="square" lIns="0" tIns="119380" rIns="0" bIns="0" rtlCol="0">
            <a:spAutoFit/>
          </a:bodyPr>
          <a:lstStyle/>
          <a:p>
            <a:pPr marL="299085" indent="-287020">
              <a:lnSpc>
                <a:spcPct val="100000"/>
              </a:lnSpc>
              <a:spcBef>
                <a:spcPts val="940"/>
              </a:spcBef>
              <a:buClr>
                <a:srgbClr val="99D3FF"/>
              </a:buClr>
              <a:buFont typeface="Wingdings"/>
              <a:buChar char=""/>
              <a:tabLst>
                <a:tab pos="299085" algn="l"/>
                <a:tab pos="299720" algn="l"/>
              </a:tabLst>
            </a:pPr>
            <a:r>
              <a:rPr sz="1400" b="1" spc="-40" dirty="0">
                <a:solidFill>
                  <a:srgbClr val="D9D9D9"/>
                </a:solidFill>
                <a:latin typeface="Trebuchet MS"/>
                <a:cs typeface="Trebuchet MS"/>
              </a:rPr>
              <a:t>Specifies</a:t>
            </a:r>
            <a:r>
              <a:rPr sz="1400" b="1" spc="-130" dirty="0">
                <a:solidFill>
                  <a:srgbClr val="D9D9D9"/>
                </a:solidFill>
                <a:latin typeface="Trebuchet MS"/>
                <a:cs typeface="Trebuchet MS"/>
              </a:rPr>
              <a:t> </a:t>
            </a:r>
            <a:r>
              <a:rPr sz="1400" b="1" spc="-45" dirty="0">
                <a:solidFill>
                  <a:srgbClr val="D9D9D9"/>
                </a:solidFill>
                <a:latin typeface="Trebuchet MS"/>
                <a:cs typeface="Trebuchet MS"/>
              </a:rPr>
              <a:t>to</a:t>
            </a:r>
            <a:r>
              <a:rPr sz="1400" b="1" spc="-105" dirty="0">
                <a:solidFill>
                  <a:srgbClr val="D9D9D9"/>
                </a:solidFill>
                <a:latin typeface="Trebuchet MS"/>
                <a:cs typeface="Trebuchet MS"/>
              </a:rPr>
              <a:t> </a:t>
            </a:r>
            <a:r>
              <a:rPr sz="1400" b="1" spc="-40" dirty="0">
                <a:solidFill>
                  <a:srgbClr val="D9D9D9"/>
                </a:solidFill>
                <a:latin typeface="Trebuchet MS"/>
                <a:cs typeface="Trebuchet MS"/>
              </a:rPr>
              <a:t>load</a:t>
            </a:r>
            <a:r>
              <a:rPr sz="1400" b="1" spc="-125" dirty="0">
                <a:solidFill>
                  <a:srgbClr val="D9D9D9"/>
                </a:solidFill>
                <a:latin typeface="Trebuchet MS"/>
                <a:cs typeface="Trebuchet MS"/>
              </a:rPr>
              <a:t> </a:t>
            </a:r>
            <a:r>
              <a:rPr sz="1400" b="1" spc="-35" dirty="0">
                <a:solidFill>
                  <a:srgbClr val="D9D9D9"/>
                </a:solidFill>
                <a:latin typeface="Trebuchet MS"/>
                <a:cs typeface="Trebuchet MS"/>
              </a:rPr>
              <a:t>all</a:t>
            </a:r>
            <a:r>
              <a:rPr sz="1400" b="1" spc="-120" dirty="0">
                <a:solidFill>
                  <a:srgbClr val="D9D9D9"/>
                </a:solidFill>
                <a:latin typeface="Trebuchet MS"/>
                <a:cs typeface="Trebuchet MS"/>
              </a:rPr>
              <a:t> </a:t>
            </a:r>
            <a:r>
              <a:rPr sz="1400" b="1" spc="-50" dirty="0">
                <a:solidFill>
                  <a:srgbClr val="D9D9D9"/>
                </a:solidFill>
                <a:latin typeface="Trebuchet MS"/>
                <a:cs typeface="Trebuchet MS"/>
              </a:rPr>
              <a:t>files,</a:t>
            </a:r>
            <a:r>
              <a:rPr sz="1400" b="1" spc="-120" dirty="0">
                <a:solidFill>
                  <a:srgbClr val="D9D9D9"/>
                </a:solidFill>
                <a:latin typeface="Trebuchet MS"/>
                <a:cs typeface="Trebuchet MS"/>
              </a:rPr>
              <a:t> </a:t>
            </a:r>
            <a:r>
              <a:rPr sz="1400" b="1" spc="-30" dirty="0">
                <a:solidFill>
                  <a:srgbClr val="D9D9D9"/>
                </a:solidFill>
                <a:latin typeface="Trebuchet MS"/>
                <a:cs typeface="Trebuchet MS"/>
              </a:rPr>
              <a:t>regardless</a:t>
            </a:r>
            <a:r>
              <a:rPr sz="1400" b="1" spc="-150" dirty="0">
                <a:solidFill>
                  <a:srgbClr val="D9D9D9"/>
                </a:solidFill>
                <a:latin typeface="Trebuchet MS"/>
                <a:cs typeface="Trebuchet MS"/>
              </a:rPr>
              <a:t> </a:t>
            </a:r>
            <a:r>
              <a:rPr sz="1400" b="1" spc="-35" dirty="0">
                <a:solidFill>
                  <a:srgbClr val="D9D9D9"/>
                </a:solidFill>
                <a:latin typeface="Trebuchet MS"/>
                <a:cs typeface="Trebuchet MS"/>
              </a:rPr>
              <a:t>of</a:t>
            </a:r>
            <a:r>
              <a:rPr sz="1400" b="1" spc="-90" dirty="0">
                <a:solidFill>
                  <a:srgbClr val="D9D9D9"/>
                </a:solidFill>
                <a:latin typeface="Trebuchet MS"/>
                <a:cs typeface="Trebuchet MS"/>
              </a:rPr>
              <a:t> </a:t>
            </a:r>
            <a:r>
              <a:rPr sz="1400" b="1" spc="-60" dirty="0">
                <a:solidFill>
                  <a:srgbClr val="D9D9D9"/>
                </a:solidFill>
                <a:latin typeface="Trebuchet MS"/>
                <a:cs typeface="Trebuchet MS"/>
              </a:rPr>
              <a:t>whether</a:t>
            </a:r>
            <a:r>
              <a:rPr sz="1400" b="1" spc="-135" dirty="0">
                <a:solidFill>
                  <a:srgbClr val="D9D9D9"/>
                </a:solidFill>
                <a:latin typeface="Trebuchet MS"/>
                <a:cs typeface="Trebuchet MS"/>
              </a:rPr>
              <a:t> </a:t>
            </a:r>
            <a:r>
              <a:rPr sz="1400" b="1" spc="-75" dirty="0">
                <a:solidFill>
                  <a:srgbClr val="D9D9D9"/>
                </a:solidFill>
                <a:latin typeface="Trebuchet MS"/>
                <a:cs typeface="Trebuchet MS"/>
              </a:rPr>
              <a:t>they’ve</a:t>
            </a:r>
            <a:r>
              <a:rPr sz="1400" b="1" spc="-140" dirty="0">
                <a:solidFill>
                  <a:srgbClr val="D9D9D9"/>
                </a:solidFill>
                <a:latin typeface="Trebuchet MS"/>
                <a:cs typeface="Trebuchet MS"/>
              </a:rPr>
              <a:t> </a:t>
            </a:r>
            <a:r>
              <a:rPr sz="1400" b="1" spc="-70" dirty="0">
                <a:solidFill>
                  <a:srgbClr val="D9D9D9"/>
                </a:solidFill>
                <a:latin typeface="Trebuchet MS"/>
                <a:cs typeface="Trebuchet MS"/>
              </a:rPr>
              <a:t>been</a:t>
            </a:r>
            <a:r>
              <a:rPr sz="1400" b="1" spc="-120" dirty="0">
                <a:solidFill>
                  <a:srgbClr val="D9D9D9"/>
                </a:solidFill>
                <a:latin typeface="Trebuchet MS"/>
                <a:cs typeface="Trebuchet MS"/>
              </a:rPr>
              <a:t> </a:t>
            </a:r>
            <a:r>
              <a:rPr sz="1400" b="1" spc="-50" dirty="0">
                <a:solidFill>
                  <a:srgbClr val="D9D9D9"/>
                </a:solidFill>
                <a:latin typeface="Trebuchet MS"/>
                <a:cs typeface="Trebuchet MS"/>
              </a:rPr>
              <a:t>loaded</a:t>
            </a:r>
            <a:r>
              <a:rPr sz="1400" b="1" spc="-145" dirty="0">
                <a:solidFill>
                  <a:srgbClr val="D9D9D9"/>
                </a:solidFill>
                <a:latin typeface="Trebuchet MS"/>
                <a:cs typeface="Trebuchet MS"/>
              </a:rPr>
              <a:t> </a:t>
            </a:r>
            <a:r>
              <a:rPr sz="1400" b="1" spc="-45" dirty="0">
                <a:solidFill>
                  <a:srgbClr val="D9D9D9"/>
                </a:solidFill>
                <a:latin typeface="Trebuchet MS"/>
                <a:cs typeface="Trebuchet MS"/>
              </a:rPr>
              <a:t>previously</a:t>
            </a:r>
            <a:r>
              <a:rPr sz="1400" b="1" spc="-120" dirty="0">
                <a:solidFill>
                  <a:srgbClr val="D9D9D9"/>
                </a:solidFill>
                <a:latin typeface="Trebuchet MS"/>
                <a:cs typeface="Trebuchet MS"/>
              </a:rPr>
              <a:t> </a:t>
            </a:r>
            <a:r>
              <a:rPr sz="1400" b="1" spc="-45" dirty="0">
                <a:solidFill>
                  <a:srgbClr val="D9D9D9"/>
                </a:solidFill>
                <a:latin typeface="Trebuchet MS"/>
                <a:cs typeface="Trebuchet MS"/>
              </a:rPr>
              <a:t>and</a:t>
            </a:r>
            <a:endParaRPr sz="1400">
              <a:latin typeface="Trebuchet MS"/>
              <a:cs typeface="Trebuchet MS"/>
            </a:endParaRPr>
          </a:p>
          <a:p>
            <a:pPr marL="299085">
              <a:lnSpc>
                <a:spcPct val="100000"/>
              </a:lnSpc>
              <a:spcBef>
                <a:spcPts val="840"/>
              </a:spcBef>
            </a:pPr>
            <a:r>
              <a:rPr sz="1400" b="1" spc="-55" dirty="0">
                <a:solidFill>
                  <a:srgbClr val="D9D9D9"/>
                </a:solidFill>
                <a:latin typeface="Trebuchet MS"/>
                <a:cs typeface="Trebuchet MS"/>
              </a:rPr>
              <a:t>have</a:t>
            </a:r>
            <a:r>
              <a:rPr sz="1400" b="1" spc="-125" dirty="0">
                <a:solidFill>
                  <a:srgbClr val="D9D9D9"/>
                </a:solidFill>
                <a:latin typeface="Trebuchet MS"/>
                <a:cs typeface="Trebuchet MS"/>
              </a:rPr>
              <a:t> </a:t>
            </a:r>
            <a:r>
              <a:rPr sz="1400" b="1" spc="-50" dirty="0">
                <a:solidFill>
                  <a:srgbClr val="D9D9D9"/>
                </a:solidFill>
                <a:latin typeface="Trebuchet MS"/>
                <a:cs typeface="Trebuchet MS"/>
              </a:rPr>
              <a:t>not</a:t>
            </a:r>
            <a:r>
              <a:rPr sz="1400" b="1" spc="-105" dirty="0">
                <a:solidFill>
                  <a:srgbClr val="D9D9D9"/>
                </a:solidFill>
                <a:latin typeface="Trebuchet MS"/>
                <a:cs typeface="Trebuchet MS"/>
              </a:rPr>
              <a:t> </a:t>
            </a:r>
            <a:r>
              <a:rPr sz="1400" b="1" spc="-50" dirty="0">
                <a:solidFill>
                  <a:srgbClr val="D9D9D9"/>
                </a:solidFill>
                <a:latin typeface="Trebuchet MS"/>
                <a:cs typeface="Trebuchet MS"/>
              </a:rPr>
              <a:t>changed</a:t>
            </a:r>
            <a:r>
              <a:rPr sz="1400" b="1" spc="-135" dirty="0">
                <a:solidFill>
                  <a:srgbClr val="D9D9D9"/>
                </a:solidFill>
                <a:latin typeface="Trebuchet MS"/>
                <a:cs typeface="Trebuchet MS"/>
              </a:rPr>
              <a:t> </a:t>
            </a:r>
            <a:r>
              <a:rPr sz="1400" b="1" spc="-50" dirty="0">
                <a:solidFill>
                  <a:srgbClr val="D9D9D9"/>
                </a:solidFill>
                <a:latin typeface="Trebuchet MS"/>
                <a:cs typeface="Trebuchet MS"/>
              </a:rPr>
              <a:t>since</a:t>
            </a:r>
            <a:r>
              <a:rPr sz="1400" b="1" spc="-120" dirty="0">
                <a:solidFill>
                  <a:srgbClr val="D9D9D9"/>
                </a:solidFill>
                <a:latin typeface="Trebuchet MS"/>
                <a:cs typeface="Trebuchet MS"/>
              </a:rPr>
              <a:t> </a:t>
            </a:r>
            <a:r>
              <a:rPr sz="1400" b="1" spc="-60" dirty="0">
                <a:solidFill>
                  <a:srgbClr val="D9D9D9"/>
                </a:solidFill>
                <a:latin typeface="Trebuchet MS"/>
                <a:cs typeface="Trebuchet MS"/>
              </a:rPr>
              <a:t>they</a:t>
            </a:r>
            <a:r>
              <a:rPr sz="1400" b="1" spc="-125" dirty="0">
                <a:solidFill>
                  <a:srgbClr val="D9D9D9"/>
                </a:solidFill>
                <a:latin typeface="Trebuchet MS"/>
                <a:cs typeface="Trebuchet MS"/>
              </a:rPr>
              <a:t> </a:t>
            </a:r>
            <a:r>
              <a:rPr sz="1400" b="1" spc="-70" dirty="0">
                <a:solidFill>
                  <a:srgbClr val="D9D9D9"/>
                </a:solidFill>
                <a:latin typeface="Trebuchet MS"/>
                <a:cs typeface="Trebuchet MS"/>
              </a:rPr>
              <a:t>were</a:t>
            </a:r>
            <a:r>
              <a:rPr sz="1400" b="1" spc="-130" dirty="0">
                <a:solidFill>
                  <a:srgbClr val="D9D9D9"/>
                </a:solidFill>
                <a:latin typeface="Trebuchet MS"/>
                <a:cs typeface="Trebuchet MS"/>
              </a:rPr>
              <a:t> </a:t>
            </a:r>
            <a:r>
              <a:rPr sz="1400" b="1" spc="-50" dirty="0">
                <a:solidFill>
                  <a:srgbClr val="D9D9D9"/>
                </a:solidFill>
                <a:latin typeface="Trebuchet MS"/>
                <a:cs typeface="Trebuchet MS"/>
              </a:rPr>
              <a:t>loaded</a:t>
            </a:r>
            <a:endParaRPr sz="1400">
              <a:latin typeface="Trebuchet MS"/>
              <a:cs typeface="Trebuchet MS"/>
            </a:endParaRPr>
          </a:p>
          <a:p>
            <a:pPr marL="299085" indent="-287020">
              <a:lnSpc>
                <a:spcPct val="100000"/>
              </a:lnSpc>
              <a:spcBef>
                <a:spcPts val="1350"/>
              </a:spcBef>
              <a:buClr>
                <a:srgbClr val="99D3FF"/>
              </a:buClr>
              <a:buFont typeface="Wingdings"/>
              <a:buChar char=""/>
              <a:tabLst>
                <a:tab pos="299085" algn="l"/>
                <a:tab pos="299720" algn="l"/>
              </a:tabLst>
            </a:pPr>
            <a:r>
              <a:rPr sz="1400" b="1" spc="-40" dirty="0">
                <a:solidFill>
                  <a:srgbClr val="D9D9D9"/>
                </a:solidFill>
                <a:latin typeface="Trebuchet MS"/>
                <a:cs typeface="Trebuchet MS"/>
              </a:rPr>
              <a:t>Note</a:t>
            </a:r>
            <a:r>
              <a:rPr sz="1400" b="1" spc="-105" dirty="0">
                <a:solidFill>
                  <a:srgbClr val="D9D9D9"/>
                </a:solidFill>
                <a:latin typeface="Trebuchet MS"/>
                <a:cs typeface="Trebuchet MS"/>
              </a:rPr>
              <a:t> </a:t>
            </a:r>
            <a:r>
              <a:rPr sz="1400" b="1" spc="-45" dirty="0">
                <a:solidFill>
                  <a:srgbClr val="D9D9D9"/>
                </a:solidFill>
                <a:latin typeface="Trebuchet MS"/>
                <a:cs typeface="Trebuchet MS"/>
              </a:rPr>
              <a:t>that</a:t>
            </a:r>
            <a:r>
              <a:rPr sz="1400" b="1" spc="-120" dirty="0">
                <a:solidFill>
                  <a:srgbClr val="D9D9D9"/>
                </a:solidFill>
                <a:latin typeface="Trebuchet MS"/>
                <a:cs typeface="Trebuchet MS"/>
              </a:rPr>
              <a:t> </a:t>
            </a:r>
            <a:r>
              <a:rPr sz="1400" b="1" spc="-25" dirty="0">
                <a:solidFill>
                  <a:srgbClr val="D9D9D9"/>
                </a:solidFill>
                <a:latin typeface="Trebuchet MS"/>
                <a:cs typeface="Trebuchet MS"/>
              </a:rPr>
              <a:t>this</a:t>
            </a:r>
            <a:r>
              <a:rPr sz="1400" b="1" spc="-114" dirty="0">
                <a:solidFill>
                  <a:srgbClr val="D9D9D9"/>
                </a:solidFill>
                <a:latin typeface="Trebuchet MS"/>
                <a:cs typeface="Trebuchet MS"/>
              </a:rPr>
              <a:t> </a:t>
            </a:r>
            <a:r>
              <a:rPr sz="1400" b="1" spc="-50" dirty="0">
                <a:solidFill>
                  <a:srgbClr val="D9D9D9"/>
                </a:solidFill>
                <a:latin typeface="Trebuchet MS"/>
                <a:cs typeface="Trebuchet MS"/>
              </a:rPr>
              <a:t>option</a:t>
            </a:r>
            <a:r>
              <a:rPr sz="1400" b="1" spc="-100" dirty="0">
                <a:solidFill>
                  <a:srgbClr val="D9D9D9"/>
                </a:solidFill>
                <a:latin typeface="Trebuchet MS"/>
                <a:cs typeface="Trebuchet MS"/>
              </a:rPr>
              <a:t> </a:t>
            </a:r>
            <a:r>
              <a:rPr sz="1400" b="1" spc="-40" dirty="0">
                <a:solidFill>
                  <a:srgbClr val="D9D9D9"/>
                </a:solidFill>
                <a:latin typeface="Trebuchet MS"/>
                <a:cs typeface="Trebuchet MS"/>
              </a:rPr>
              <a:t>reloads</a:t>
            </a:r>
            <a:r>
              <a:rPr sz="1400" b="1" spc="-130" dirty="0">
                <a:solidFill>
                  <a:srgbClr val="D9D9D9"/>
                </a:solidFill>
                <a:latin typeface="Trebuchet MS"/>
                <a:cs typeface="Trebuchet MS"/>
              </a:rPr>
              <a:t> </a:t>
            </a:r>
            <a:r>
              <a:rPr sz="1400" b="1" spc="-50" dirty="0">
                <a:solidFill>
                  <a:srgbClr val="D9D9D9"/>
                </a:solidFill>
                <a:latin typeface="Trebuchet MS"/>
                <a:cs typeface="Trebuchet MS"/>
              </a:rPr>
              <a:t>files,</a:t>
            </a:r>
            <a:r>
              <a:rPr sz="1400" b="1" spc="-130" dirty="0">
                <a:solidFill>
                  <a:srgbClr val="D9D9D9"/>
                </a:solidFill>
                <a:latin typeface="Trebuchet MS"/>
                <a:cs typeface="Trebuchet MS"/>
              </a:rPr>
              <a:t> </a:t>
            </a:r>
            <a:r>
              <a:rPr sz="1400" b="1" spc="-50" dirty="0">
                <a:solidFill>
                  <a:srgbClr val="D9D9D9"/>
                </a:solidFill>
                <a:latin typeface="Trebuchet MS"/>
                <a:cs typeface="Trebuchet MS"/>
              </a:rPr>
              <a:t>potentially</a:t>
            </a:r>
            <a:endParaRPr sz="1400">
              <a:latin typeface="Trebuchet MS"/>
              <a:cs typeface="Trebuchet MS"/>
            </a:endParaRPr>
          </a:p>
          <a:p>
            <a:pPr marL="299085">
              <a:lnSpc>
                <a:spcPct val="100000"/>
              </a:lnSpc>
              <a:spcBef>
                <a:spcPts val="844"/>
              </a:spcBef>
            </a:pPr>
            <a:r>
              <a:rPr sz="1400" b="1" spc="-50" dirty="0">
                <a:solidFill>
                  <a:srgbClr val="D9D9D9"/>
                </a:solidFill>
                <a:latin typeface="Trebuchet MS"/>
                <a:cs typeface="Trebuchet MS"/>
              </a:rPr>
              <a:t>dup</a:t>
            </a:r>
            <a:r>
              <a:rPr sz="1400" b="1" spc="-35" dirty="0">
                <a:solidFill>
                  <a:srgbClr val="D9D9D9"/>
                </a:solidFill>
                <a:latin typeface="Trebuchet MS"/>
                <a:cs typeface="Trebuchet MS"/>
              </a:rPr>
              <a:t>l</a:t>
            </a:r>
            <a:r>
              <a:rPr sz="1400" b="1" spc="-55" dirty="0">
                <a:solidFill>
                  <a:srgbClr val="D9D9D9"/>
                </a:solidFill>
                <a:latin typeface="Trebuchet MS"/>
                <a:cs typeface="Trebuchet MS"/>
              </a:rPr>
              <a:t>i</a:t>
            </a:r>
            <a:r>
              <a:rPr sz="1400" b="1" spc="-100" dirty="0">
                <a:solidFill>
                  <a:srgbClr val="D9D9D9"/>
                </a:solidFill>
                <a:latin typeface="Trebuchet MS"/>
                <a:cs typeface="Trebuchet MS"/>
              </a:rPr>
              <a:t>c</a:t>
            </a:r>
            <a:r>
              <a:rPr sz="1400" b="1" spc="-45" dirty="0">
                <a:solidFill>
                  <a:srgbClr val="D9D9D9"/>
                </a:solidFill>
                <a:latin typeface="Trebuchet MS"/>
                <a:cs typeface="Trebuchet MS"/>
              </a:rPr>
              <a:t>a</a:t>
            </a:r>
            <a:r>
              <a:rPr sz="1400" b="1" spc="-30" dirty="0">
                <a:solidFill>
                  <a:srgbClr val="D9D9D9"/>
                </a:solidFill>
                <a:latin typeface="Trebuchet MS"/>
                <a:cs typeface="Trebuchet MS"/>
              </a:rPr>
              <a:t>t</a:t>
            </a:r>
            <a:r>
              <a:rPr sz="1400" b="1" spc="-20" dirty="0">
                <a:solidFill>
                  <a:srgbClr val="D9D9D9"/>
                </a:solidFill>
                <a:latin typeface="Trebuchet MS"/>
                <a:cs typeface="Trebuchet MS"/>
              </a:rPr>
              <a:t>ing</a:t>
            </a:r>
            <a:r>
              <a:rPr sz="1400" b="1" spc="-140" dirty="0">
                <a:solidFill>
                  <a:srgbClr val="D9D9D9"/>
                </a:solidFill>
                <a:latin typeface="Trebuchet MS"/>
                <a:cs typeface="Trebuchet MS"/>
              </a:rPr>
              <a:t> </a:t>
            </a:r>
            <a:r>
              <a:rPr sz="1400" b="1" spc="-40" dirty="0">
                <a:solidFill>
                  <a:srgbClr val="D9D9D9"/>
                </a:solidFill>
                <a:latin typeface="Trebuchet MS"/>
                <a:cs typeface="Trebuchet MS"/>
              </a:rPr>
              <a:t>dat</a:t>
            </a:r>
            <a:r>
              <a:rPr sz="1400" b="1" spc="-30" dirty="0">
                <a:solidFill>
                  <a:srgbClr val="D9D9D9"/>
                </a:solidFill>
                <a:latin typeface="Trebuchet MS"/>
                <a:cs typeface="Trebuchet MS"/>
              </a:rPr>
              <a:t>a</a:t>
            </a:r>
            <a:r>
              <a:rPr sz="1400" b="1" spc="-135" dirty="0">
                <a:solidFill>
                  <a:srgbClr val="D9D9D9"/>
                </a:solidFill>
                <a:latin typeface="Trebuchet MS"/>
                <a:cs typeface="Trebuchet MS"/>
              </a:rPr>
              <a:t> </a:t>
            </a:r>
            <a:r>
              <a:rPr sz="1400" b="1" spc="-55" dirty="0">
                <a:solidFill>
                  <a:srgbClr val="D9D9D9"/>
                </a:solidFill>
                <a:latin typeface="Trebuchet MS"/>
                <a:cs typeface="Trebuchet MS"/>
              </a:rPr>
              <a:t>in</a:t>
            </a:r>
            <a:r>
              <a:rPr sz="1400" b="1" spc="-120" dirty="0">
                <a:solidFill>
                  <a:srgbClr val="D9D9D9"/>
                </a:solidFill>
                <a:latin typeface="Trebuchet MS"/>
                <a:cs typeface="Trebuchet MS"/>
              </a:rPr>
              <a:t> </a:t>
            </a:r>
            <a:r>
              <a:rPr sz="1400" b="1" spc="-30" dirty="0">
                <a:solidFill>
                  <a:srgbClr val="D9D9D9"/>
                </a:solidFill>
                <a:latin typeface="Trebuchet MS"/>
                <a:cs typeface="Trebuchet MS"/>
              </a:rPr>
              <a:t>a</a:t>
            </a:r>
            <a:r>
              <a:rPr sz="1400" b="1" spc="-110" dirty="0">
                <a:solidFill>
                  <a:srgbClr val="D9D9D9"/>
                </a:solidFill>
                <a:latin typeface="Trebuchet MS"/>
                <a:cs typeface="Trebuchet MS"/>
              </a:rPr>
              <a:t> </a:t>
            </a:r>
            <a:r>
              <a:rPr sz="1400" b="1" spc="-45" dirty="0">
                <a:solidFill>
                  <a:srgbClr val="D9D9D9"/>
                </a:solidFill>
                <a:latin typeface="Trebuchet MS"/>
                <a:cs typeface="Trebuchet MS"/>
              </a:rPr>
              <a:t>t</a:t>
            </a:r>
            <a:r>
              <a:rPr sz="1400" b="1" spc="-40" dirty="0">
                <a:solidFill>
                  <a:srgbClr val="D9D9D9"/>
                </a:solidFill>
                <a:latin typeface="Trebuchet MS"/>
                <a:cs typeface="Trebuchet MS"/>
              </a:rPr>
              <a:t>ab</a:t>
            </a:r>
            <a:r>
              <a:rPr sz="1400" b="1" spc="-35" dirty="0">
                <a:solidFill>
                  <a:srgbClr val="D9D9D9"/>
                </a:solidFill>
                <a:latin typeface="Trebuchet MS"/>
                <a:cs typeface="Trebuchet MS"/>
              </a:rPr>
              <a:t>l</a:t>
            </a:r>
            <a:r>
              <a:rPr sz="1400" b="1" spc="-90" dirty="0">
                <a:solidFill>
                  <a:srgbClr val="D9D9D9"/>
                </a:solidFill>
                <a:latin typeface="Trebuchet MS"/>
                <a:cs typeface="Trebuchet MS"/>
              </a:rPr>
              <a:t>e</a:t>
            </a:r>
            <a:endParaRPr sz="1400">
              <a:latin typeface="Trebuchet MS"/>
              <a:cs typeface="Trebuchet M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sp>
        <p:nvSpPr>
          <p:cNvPr id="3" name="object 3"/>
          <p:cNvSpPr txBox="1"/>
          <p:nvPr/>
        </p:nvSpPr>
        <p:spPr>
          <a:xfrm>
            <a:off x="2514600" y="1505711"/>
            <a:ext cx="42672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marR="296545">
              <a:lnSpc>
                <a:spcPct val="100000"/>
              </a:lnSpc>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spcBef>
                <a:spcPts val="25"/>
              </a:spcBef>
            </a:pPr>
            <a:r>
              <a:rPr sz="1000" spc="-5" dirty="0">
                <a:latin typeface="Courier New"/>
                <a:cs typeface="Courier New"/>
              </a:rPr>
              <a:t>TRUNCATECOLUMNS</a:t>
            </a:r>
            <a:r>
              <a:rPr sz="1000" dirty="0">
                <a:latin typeface="Courier New"/>
                <a:cs typeface="Courier New"/>
              </a:rPr>
              <a:t> </a:t>
            </a:r>
            <a:r>
              <a:rPr sz="1000" spc="-5" dirty="0">
                <a:latin typeface="Courier New"/>
                <a:cs typeface="Courier New"/>
              </a:rPr>
              <a:t>=</a:t>
            </a:r>
            <a:r>
              <a:rPr sz="1000" spc="-45" dirty="0">
                <a:latin typeface="Courier New"/>
                <a:cs typeface="Courier New"/>
              </a:rPr>
              <a:t> </a:t>
            </a:r>
            <a:r>
              <a:rPr sz="1000" i="1" spc="-5" dirty="0">
                <a:solidFill>
                  <a:srgbClr val="009999"/>
                </a:solidFill>
                <a:latin typeface="Courier New"/>
                <a:cs typeface="Courier New"/>
              </a:rPr>
              <a:t>TRUE</a:t>
            </a:r>
            <a:r>
              <a:rPr sz="1000" i="1" dirty="0">
                <a:solidFill>
                  <a:srgbClr val="009999"/>
                </a:solidFill>
                <a:latin typeface="Courier New"/>
                <a:cs typeface="Courier New"/>
              </a:rPr>
              <a:t> </a:t>
            </a:r>
            <a:r>
              <a:rPr sz="1000" i="1" spc="-5" dirty="0">
                <a:solidFill>
                  <a:srgbClr val="009999"/>
                </a:solidFill>
                <a:latin typeface="Courier New"/>
                <a:cs typeface="Courier New"/>
              </a:rPr>
              <a:t>|</a:t>
            </a:r>
            <a:r>
              <a:rPr sz="1000" i="1" dirty="0">
                <a:solidFill>
                  <a:srgbClr val="009999"/>
                </a:solidFill>
                <a:latin typeface="Courier New"/>
                <a:cs typeface="Courier New"/>
              </a:rPr>
              <a:t> </a:t>
            </a:r>
            <a:r>
              <a:rPr sz="1000" i="1" spc="-5" dirty="0">
                <a:solidFill>
                  <a:srgbClr val="009999"/>
                </a:solidFill>
                <a:latin typeface="Courier New"/>
                <a:cs typeface="Courier New"/>
              </a:rPr>
              <a:t>FALSE</a:t>
            </a:r>
            <a:endParaRPr sz="1000">
              <a:latin typeface="Courier New"/>
              <a:cs typeface="Courier New"/>
            </a:endParaRPr>
          </a:p>
        </p:txBody>
      </p:sp>
      <p:grpSp>
        <p:nvGrpSpPr>
          <p:cNvPr id="4" name="object 4"/>
          <p:cNvGrpSpPr/>
          <p:nvPr/>
        </p:nvGrpSpPr>
        <p:grpSpPr>
          <a:xfrm>
            <a:off x="1853183" y="2866631"/>
            <a:ext cx="6933565" cy="1656080"/>
            <a:chOff x="1853183" y="2866631"/>
            <a:chExt cx="6933565" cy="1656080"/>
          </a:xfrm>
        </p:grpSpPr>
        <p:pic>
          <p:nvPicPr>
            <p:cNvPr id="5" name="object 5"/>
            <p:cNvPicPr/>
            <p:nvPr/>
          </p:nvPicPr>
          <p:blipFill>
            <a:blip r:embed="rId2" cstate="print"/>
            <a:stretch>
              <a:fillRect/>
            </a:stretch>
          </p:blipFill>
          <p:spPr>
            <a:xfrm>
              <a:off x="1853183" y="2869691"/>
              <a:ext cx="363474" cy="372618"/>
            </a:xfrm>
            <a:prstGeom prst="rect">
              <a:avLst/>
            </a:prstGeom>
          </p:spPr>
        </p:pic>
        <p:pic>
          <p:nvPicPr>
            <p:cNvPr id="6" name="object 6"/>
            <p:cNvPicPr/>
            <p:nvPr/>
          </p:nvPicPr>
          <p:blipFill>
            <a:blip r:embed="rId3" cstate="print"/>
            <a:stretch>
              <a:fillRect/>
            </a:stretch>
          </p:blipFill>
          <p:spPr>
            <a:xfrm>
              <a:off x="2132075" y="2866631"/>
              <a:ext cx="6319266" cy="398538"/>
            </a:xfrm>
            <a:prstGeom prst="rect">
              <a:avLst/>
            </a:prstGeom>
          </p:spPr>
        </p:pic>
        <p:pic>
          <p:nvPicPr>
            <p:cNvPr id="7" name="object 7"/>
            <p:cNvPicPr/>
            <p:nvPr/>
          </p:nvPicPr>
          <p:blipFill>
            <a:blip r:embed="rId2" cstate="print"/>
            <a:stretch>
              <a:fillRect/>
            </a:stretch>
          </p:blipFill>
          <p:spPr>
            <a:xfrm>
              <a:off x="1853183" y="3290315"/>
              <a:ext cx="363474" cy="372617"/>
            </a:xfrm>
            <a:prstGeom prst="rect">
              <a:avLst/>
            </a:prstGeom>
          </p:spPr>
        </p:pic>
        <p:pic>
          <p:nvPicPr>
            <p:cNvPr id="8" name="object 8"/>
            <p:cNvPicPr/>
            <p:nvPr/>
          </p:nvPicPr>
          <p:blipFill>
            <a:blip r:embed="rId4" cstate="print"/>
            <a:stretch>
              <a:fillRect/>
            </a:stretch>
          </p:blipFill>
          <p:spPr>
            <a:xfrm>
              <a:off x="2132075" y="3287255"/>
              <a:ext cx="5698998" cy="398538"/>
            </a:xfrm>
            <a:prstGeom prst="rect">
              <a:avLst/>
            </a:prstGeom>
          </p:spPr>
        </p:pic>
        <p:pic>
          <p:nvPicPr>
            <p:cNvPr id="9" name="object 9"/>
            <p:cNvPicPr/>
            <p:nvPr/>
          </p:nvPicPr>
          <p:blipFill>
            <a:blip r:embed="rId5" cstate="print"/>
            <a:stretch>
              <a:fillRect/>
            </a:stretch>
          </p:blipFill>
          <p:spPr>
            <a:xfrm>
              <a:off x="1853183" y="3710939"/>
              <a:ext cx="363474" cy="372618"/>
            </a:xfrm>
            <a:prstGeom prst="rect">
              <a:avLst/>
            </a:prstGeom>
          </p:spPr>
        </p:pic>
        <p:pic>
          <p:nvPicPr>
            <p:cNvPr id="10" name="object 10"/>
            <p:cNvPicPr/>
            <p:nvPr/>
          </p:nvPicPr>
          <p:blipFill>
            <a:blip r:embed="rId6" cstate="print"/>
            <a:stretch>
              <a:fillRect/>
            </a:stretch>
          </p:blipFill>
          <p:spPr>
            <a:xfrm>
              <a:off x="2132075" y="3707891"/>
              <a:ext cx="6654546" cy="398538"/>
            </a:xfrm>
            <a:prstGeom prst="rect">
              <a:avLst/>
            </a:prstGeom>
          </p:spPr>
        </p:pic>
        <p:pic>
          <p:nvPicPr>
            <p:cNvPr id="11" name="object 11"/>
            <p:cNvPicPr/>
            <p:nvPr/>
          </p:nvPicPr>
          <p:blipFill>
            <a:blip r:embed="rId7" cstate="print"/>
            <a:stretch>
              <a:fillRect/>
            </a:stretch>
          </p:blipFill>
          <p:spPr>
            <a:xfrm>
              <a:off x="1853183" y="4128515"/>
              <a:ext cx="363474" cy="371106"/>
            </a:xfrm>
            <a:prstGeom prst="rect">
              <a:avLst/>
            </a:prstGeom>
          </p:spPr>
        </p:pic>
        <p:pic>
          <p:nvPicPr>
            <p:cNvPr id="12" name="object 12"/>
            <p:cNvPicPr/>
            <p:nvPr/>
          </p:nvPicPr>
          <p:blipFill>
            <a:blip r:embed="rId8" cstate="print"/>
            <a:stretch>
              <a:fillRect/>
            </a:stretch>
          </p:blipFill>
          <p:spPr>
            <a:xfrm>
              <a:off x="2132075" y="4123943"/>
              <a:ext cx="1604010" cy="398538"/>
            </a:xfrm>
            <a:prstGeom prst="rect">
              <a:avLst/>
            </a:prstGeom>
          </p:spPr>
        </p:pic>
      </p:grpSp>
      <p:sp>
        <p:nvSpPr>
          <p:cNvPr id="13" name="object 13"/>
          <p:cNvSpPr txBox="1"/>
          <p:nvPr/>
        </p:nvSpPr>
        <p:spPr>
          <a:xfrm>
            <a:off x="1945894" y="2894787"/>
            <a:ext cx="6724650" cy="1498600"/>
          </a:xfrm>
          <a:prstGeom prst="rect">
            <a:avLst/>
          </a:prstGeom>
        </p:spPr>
        <p:txBody>
          <a:bodyPr vert="horz" wrap="square" lIns="0" tIns="13335" rIns="0" bIns="0" rtlCol="0">
            <a:spAutoFit/>
          </a:bodyPr>
          <a:lstStyle/>
          <a:p>
            <a:pPr marL="299085" indent="-287020">
              <a:lnSpc>
                <a:spcPct val="100000"/>
              </a:lnSpc>
              <a:spcBef>
                <a:spcPts val="105"/>
              </a:spcBef>
              <a:buClr>
                <a:srgbClr val="99D3FF"/>
              </a:buClr>
              <a:buFont typeface="Wingdings"/>
              <a:buChar char=""/>
              <a:tabLst>
                <a:tab pos="299085" algn="l"/>
                <a:tab pos="299720" algn="l"/>
              </a:tabLst>
            </a:pPr>
            <a:r>
              <a:rPr sz="1400" b="1" spc="-40" dirty="0">
                <a:solidFill>
                  <a:srgbClr val="D9D9D9"/>
                </a:solidFill>
                <a:latin typeface="Trebuchet MS"/>
                <a:cs typeface="Trebuchet MS"/>
              </a:rPr>
              <a:t>Specifies</a:t>
            </a:r>
            <a:r>
              <a:rPr sz="1400" b="1" spc="-135" dirty="0">
                <a:solidFill>
                  <a:srgbClr val="D9D9D9"/>
                </a:solidFill>
                <a:latin typeface="Trebuchet MS"/>
                <a:cs typeface="Trebuchet MS"/>
              </a:rPr>
              <a:t> </a:t>
            </a:r>
            <a:r>
              <a:rPr sz="1400" b="1" spc="-60" dirty="0">
                <a:solidFill>
                  <a:srgbClr val="D9D9D9"/>
                </a:solidFill>
                <a:latin typeface="Trebuchet MS"/>
                <a:cs typeface="Trebuchet MS"/>
              </a:rPr>
              <a:t>whether</a:t>
            </a:r>
            <a:r>
              <a:rPr sz="1400" b="1" spc="-145" dirty="0">
                <a:solidFill>
                  <a:srgbClr val="D9D9D9"/>
                </a:solidFill>
                <a:latin typeface="Trebuchet MS"/>
                <a:cs typeface="Trebuchet MS"/>
              </a:rPr>
              <a:t> </a:t>
            </a:r>
            <a:r>
              <a:rPr sz="1400" b="1" spc="-45" dirty="0">
                <a:solidFill>
                  <a:srgbClr val="D9D9D9"/>
                </a:solidFill>
                <a:latin typeface="Trebuchet MS"/>
                <a:cs typeface="Trebuchet MS"/>
              </a:rPr>
              <a:t>to</a:t>
            </a:r>
            <a:r>
              <a:rPr sz="1400" b="1" spc="-100" dirty="0">
                <a:solidFill>
                  <a:srgbClr val="D9D9D9"/>
                </a:solidFill>
                <a:latin typeface="Trebuchet MS"/>
                <a:cs typeface="Trebuchet MS"/>
              </a:rPr>
              <a:t> </a:t>
            </a:r>
            <a:r>
              <a:rPr sz="1400" b="1" spc="-60" dirty="0">
                <a:solidFill>
                  <a:srgbClr val="D9D9D9"/>
                </a:solidFill>
                <a:latin typeface="Trebuchet MS"/>
                <a:cs typeface="Trebuchet MS"/>
              </a:rPr>
              <a:t>truncate</a:t>
            </a:r>
            <a:r>
              <a:rPr sz="1400" b="1" spc="-140" dirty="0">
                <a:solidFill>
                  <a:srgbClr val="D9D9D9"/>
                </a:solidFill>
                <a:latin typeface="Trebuchet MS"/>
                <a:cs typeface="Trebuchet MS"/>
              </a:rPr>
              <a:t> </a:t>
            </a:r>
            <a:r>
              <a:rPr sz="1400" b="1" spc="-75" dirty="0">
                <a:solidFill>
                  <a:srgbClr val="D9D9D9"/>
                </a:solidFill>
                <a:latin typeface="Trebuchet MS"/>
                <a:cs typeface="Trebuchet MS"/>
              </a:rPr>
              <a:t>text</a:t>
            </a:r>
            <a:r>
              <a:rPr sz="1400" b="1" spc="-120" dirty="0">
                <a:solidFill>
                  <a:srgbClr val="D9D9D9"/>
                </a:solidFill>
                <a:latin typeface="Trebuchet MS"/>
                <a:cs typeface="Trebuchet MS"/>
              </a:rPr>
              <a:t> </a:t>
            </a:r>
            <a:r>
              <a:rPr sz="1400" b="1" spc="-10" dirty="0">
                <a:solidFill>
                  <a:srgbClr val="D9D9D9"/>
                </a:solidFill>
                <a:latin typeface="Trebuchet MS"/>
                <a:cs typeface="Trebuchet MS"/>
              </a:rPr>
              <a:t>strings</a:t>
            </a:r>
            <a:r>
              <a:rPr sz="1400" b="1" spc="-114" dirty="0">
                <a:solidFill>
                  <a:srgbClr val="D9D9D9"/>
                </a:solidFill>
                <a:latin typeface="Trebuchet MS"/>
                <a:cs typeface="Trebuchet MS"/>
              </a:rPr>
              <a:t> </a:t>
            </a:r>
            <a:r>
              <a:rPr sz="1400" b="1" spc="-45" dirty="0">
                <a:solidFill>
                  <a:srgbClr val="D9D9D9"/>
                </a:solidFill>
                <a:latin typeface="Trebuchet MS"/>
                <a:cs typeface="Trebuchet MS"/>
              </a:rPr>
              <a:t>that</a:t>
            </a:r>
            <a:r>
              <a:rPr sz="1400" b="1" spc="-130" dirty="0">
                <a:solidFill>
                  <a:srgbClr val="D9D9D9"/>
                </a:solidFill>
                <a:latin typeface="Trebuchet MS"/>
                <a:cs typeface="Trebuchet MS"/>
              </a:rPr>
              <a:t> </a:t>
            </a:r>
            <a:r>
              <a:rPr sz="1400" b="1" spc="-85" dirty="0">
                <a:solidFill>
                  <a:srgbClr val="D9D9D9"/>
                </a:solidFill>
                <a:latin typeface="Trebuchet MS"/>
                <a:cs typeface="Trebuchet MS"/>
              </a:rPr>
              <a:t>exceed</a:t>
            </a:r>
            <a:r>
              <a:rPr sz="1400" b="1" spc="-135" dirty="0">
                <a:solidFill>
                  <a:srgbClr val="D9D9D9"/>
                </a:solidFill>
                <a:latin typeface="Trebuchet MS"/>
                <a:cs typeface="Trebuchet MS"/>
              </a:rPr>
              <a:t> </a:t>
            </a:r>
            <a:r>
              <a:rPr sz="1400" b="1" spc="-60" dirty="0">
                <a:solidFill>
                  <a:srgbClr val="D9D9D9"/>
                </a:solidFill>
                <a:latin typeface="Trebuchet MS"/>
                <a:cs typeface="Trebuchet MS"/>
              </a:rPr>
              <a:t>the</a:t>
            </a:r>
            <a:r>
              <a:rPr sz="1400" b="1" spc="-120" dirty="0">
                <a:solidFill>
                  <a:srgbClr val="D9D9D9"/>
                </a:solidFill>
                <a:latin typeface="Trebuchet MS"/>
                <a:cs typeface="Trebuchet MS"/>
              </a:rPr>
              <a:t> </a:t>
            </a:r>
            <a:r>
              <a:rPr sz="1400" b="1" spc="-40" dirty="0">
                <a:solidFill>
                  <a:srgbClr val="D9D9D9"/>
                </a:solidFill>
                <a:latin typeface="Trebuchet MS"/>
                <a:cs typeface="Trebuchet MS"/>
              </a:rPr>
              <a:t>target</a:t>
            </a:r>
            <a:r>
              <a:rPr sz="1400" b="1" spc="-120" dirty="0">
                <a:solidFill>
                  <a:srgbClr val="D9D9D9"/>
                </a:solidFill>
                <a:latin typeface="Trebuchet MS"/>
                <a:cs typeface="Trebuchet MS"/>
              </a:rPr>
              <a:t> </a:t>
            </a:r>
            <a:r>
              <a:rPr sz="1400" b="1" spc="-50" dirty="0">
                <a:solidFill>
                  <a:srgbClr val="D9D9D9"/>
                </a:solidFill>
                <a:latin typeface="Trebuchet MS"/>
                <a:cs typeface="Trebuchet MS"/>
              </a:rPr>
              <a:t>column</a:t>
            </a:r>
            <a:r>
              <a:rPr sz="1400" b="1" spc="-120" dirty="0">
                <a:solidFill>
                  <a:srgbClr val="D9D9D9"/>
                </a:solidFill>
                <a:latin typeface="Trebuchet MS"/>
                <a:cs typeface="Trebuchet MS"/>
              </a:rPr>
              <a:t> </a:t>
            </a:r>
            <a:r>
              <a:rPr sz="1400" b="1" spc="-40" dirty="0">
                <a:solidFill>
                  <a:srgbClr val="D9D9D9"/>
                </a:solidFill>
                <a:latin typeface="Trebuchet MS"/>
                <a:cs typeface="Trebuchet MS"/>
              </a:rPr>
              <a:t>length</a:t>
            </a:r>
            <a:endParaRPr sz="1400">
              <a:latin typeface="Trebuchet MS"/>
              <a:cs typeface="Trebuchet MS"/>
            </a:endParaRPr>
          </a:p>
          <a:p>
            <a:pPr marL="299085" indent="-287020">
              <a:lnSpc>
                <a:spcPct val="100000"/>
              </a:lnSpc>
              <a:spcBef>
                <a:spcPts val="1635"/>
              </a:spcBef>
              <a:buClr>
                <a:srgbClr val="99D3FF"/>
              </a:buClr>
              <a:buFont typeface="Wingdings"/>
              <a:buChar char=""/>
              <a:tabLst>
                <a:tab pos="299085" algn="l"/>
                <a:tab pos="299720" algn="l"/>
              </a:tabLst>
            </a:pPr>
            <a:r>
              <a:rPr sz="1400" b="1" spc="-40" dirty="0">
                <a:solidFill>
                  <a:srgbClr val="D9D9D9"/>
                </a:solidFill>
                <a:latin typeface="Trebuchet MS"/>
                <a:cs typeface="Trebuchet MS"/>
              </a:rPr>
              <a:t>TRUE</a:t>
            </a:r>
            <a:r>
              <a:rPr sz="1400" b="1" spc="-145" dirty="0">
                <a:solidFill>
                  <a:srgbClr val="D9D9D9"/>
                </a:solidFill>
                <a:latin typeface="Trebuchet MS"/>
                <a:cs typeface="Trebuchet MS"/>
              </a:rPr>
              <a:t> </a:t>
            </a:r>
            <a:r>
              <a:rPr sz="1400" b="1" spc="-35" dirty="0">
                <a:solidFill>
                  <a:srgbClr val="D9D9D9"/>
                </a:solidFill>
                <a:latin typeface="Trebuchet MS"/>
                <a:cs typeface="Trebuchet MS"/>
              </a:rPr>
              <a:t>=</a:t>
            </a:r>
            <a:r>
              <a:rPr sz="1400" b="1" spc="-105" dirty="0">
                <a:solidFill>
                  <a:srgbClr val="D9D9D9"/>
                </a:solidFill>
                <a:latin typeface="Trebuchet MS"/>
                <a:cs typeface="Trebuchet MS"/>
              </a:rPr>
              <a:t> </a:t>
            </a:r>
            <a:r>
              <a:rPr sz="1400" b="1" spc="-10" dirty="0">
                <a:solidFill>
                  <a:srgbClr val="D9D9D9"/>
                </a:solidFill>
                <a:latin typeface="Trebuchet MS"/>
                <a:cs typeface="Trebuchet MS"/>
              </a:rPr>
              <a:t>strings</a:t>
            </a:r>
            <a:r>
              <a:rPr sz="1400" b="1" spc="-114" dirty="0">
                <a:solidFill>
                  <a:srgbClr val="D9D9D9"/>
                </a:solidFill>
                <a:latin typeface="Trebuchet MS"/>
                <a:cs typeface="Trebuchet MS"/>
              </a:rPr>
              <a:t> </a:t>
            </a:r>
            <a:r>
              <a:rPr sz="1400" b="1" spc="-65" dirty="0">
                <a:solidFill>
                  <a:srgbClr val="D9D9D9"/>
                </a:solidFill>
                <a:latin typeface="Trebuchet MS"/>
                <a:cs typeface="Trebuchet MS"/>
              </a:rPr>
              <a:t>are</a:t>
            </a:r>
            <a:r>
              <a:rPr sz="1400" b="1" spc="-125" dirty="0">
                <a:solidFill>
                  <a:srgbClr val="D9D9D9"/>
                </a:solidFill>
                <a:latin typeface="Trebuchet MS"/>
                <a:cs typeface="Trebuchet MS"/>
              </a:rPr>
              <a:t> </a:t>
            </a:r>
            <a:r>
              <a:rPr sz="1400" b="1" spc="-45" dirty="0">
                <a:solidFill>
                  <a:srgbClr val="D9D9D9"/>
                </a:solidFill>
                <a:latin typeface="Trebuchet MS"/>
                <a:cs typeface="Trebuchet MS"/>
              </a:rPr>
              <a:t>automatically</a:t>
            </a:r>
            <a:r>
              <a:rPr sz="1400" b="1" spc="-155" dirty="0">
                <a:solidFill>
                  <a:srgbClr val="D9D9D9"/>
                </a:solidFill>
                <a:latin typeface="Trebuchet MS"/>
                <a:cs typeface="Trebuchet MS"/>
              </a:rPr>
              <a:t> </a:t>
            </a:r>
            <a:r>
              <a:rPr sz="1400" b="1" spc="-60" dirty="0">
                <a:solidFill>
                  <a:srgbClr val="D9D9D9"/>
                </a:solidFill>
                <a:latin typeface="Trebuchet MS"/>
                <a:cs typeface="Trebuchet MS"/>
              </a:rPr>
              <a:t>truncated</a:t>
            </a:r>
            <a:r>
              <a:rPr sz="1400" b="1" spc="-145" dirty="0">
                <a:solidFill>
                  <a:srgbClr val="D9D9D9"/>
                </a:solidFill>
                <a:latin typeface="Trebuchet MS"/>
                <a:cs typeface="Trebuchet MS"/>
              </a:rPr>
              <a:t> </a:t>
            </a:r>
            <a:r>
              <a:rPr sz="1400" b="1" spc="-45" dirty="0">
                <a:solidFill>
                  <a:srgbClr val="D9D9D9"/>
                </a:solidFill>
                <a:latin typeface="Trebuchet MS"/>
                <a:cs typeface="Trebuchet MS"/>
              </a:rPr>
              <a:t>to</a:t>
            </a:r>
            <a:r>
              <a:rPr sz="1400" b="1" spc="-114" dirty="0">
                <a:solidFill>
                  <a:srgbClr val="D9D9D9"/>
                </a:solidFill>
                <a:latin typeface="Trebuchet MS"/>
                <a:cs typeface="Trebuchet MS"/>
              </a:rPr>
              <a:t> </a:t>
            </a:r>
            <a:r>
              <a:rPr sz="1400" b="1" spc="-65" dirty="0">
                <a:solidFill>
                  <a:srgbClr val="D9D9D9"/>
                </a:solidFill>
                <a:latin typeface="Trebuchet MS"/>
                <a:cs typeface="Trebuchet MS"/>
              </a:rPr>
              <a:t>the</a:t>
            </a:r>
            <a:r>
              <a:rPr sz="1400" b="1" spc="-114" dirty="0">
                <a:solidFill>
                  <a:srgbClr val="D9D9D9"/>
                </a:solidFill>
                <a:latin typeface="Trebuchet MS"/>
                <a:cs typeface="Trebuchet MS"/>
              </a:rPr>
              <a:t> </a:t>
            </a:r>
            <a:r>
              <a:rPr sz="1400" b="1" spc="-40" dirty="0">
                <a:solidFill>
                  <a:srgbClr val="D9D9D9"/>
                </a:solidFill>
                <a:latin typeface="Trebuchet MS"/>
                <a:cs typeface="Trebuchet MS"/>
              </a:rPr>
              <a:t>target</a:t>
            </a:r>
            <a:r>
              <a:rPr sz="1400" b="1" spc="-125" dirty="0">
                <a:solidFill>
                  <a:srgbClr val="D9D9D9"/>
                </a:solidFill>
                <a:latin typeface="Trebuchet MS"/>
                <a:cs typeface="Trebuchet MS"/>
              </a:rPr>
              <a:t> </a:t>
            </a:r>
            <a:r>
              <a:rPr sz="1400" b="1" spc="-55" dirty="0">
                <a:solidFill>
                  <a:srgbClr val="D9D9D9"/>
                </a:solidFill>
                <a:latin typeface="Trebuchet MS"/>
                <a:cs typeface="Trebuchet MS"/>
              </a:rPr>
              <a:t>column</a:t>
            </a:r>
            <a:r>
              <a:rPr sz="1400" b="1" spc="-120" dirty="0">
                <a:solidFill>
                  <a:srgbClr val="D9D9D9"/>
                </a:solidFill>
                <a:latin typeface="Trebuchet MS"/>
                <a:cs typeface="Trebuchet MS"/>
              </a:rPr>
              <a:t> </a:t>
            </a:r>
            <a:r>
              <a:rPr sz="1400" b="1" spc="-40" dirty="0">
                <a:solidFill>
                  <a:srgbClr val="D9D9D9"/>
                </a:solidFill>
                <a:latin typeface="Trebuchet MS"/>
                <a:cs typeface="Trebuchet MS"/>
              </a:rPr>
              <a:t>length</a:t>
            </a:r>
            <a:endParaRPr sz="1400">
              <a:latin typeface="Trebuchet MS"/>
              <a:cs typeface="Trebuchet MS"/>
            </a:endParaRPr>
          </a:p>
          <a:p>
            <a:pPr marL="299085" indent="-287020">
              <a:lnSpc>
                <a:spcPct val="100000"/>
              </a:lnSpc>
              <a:spcBef>
                <a:spcPts val="1630"/>
              </a:spcBef>
              <a:buClr>
                <a:srgbClr val="99D3FF"/>
              </a:buClr>
              <a:buFont typeface="Wingdings"/>
              <a:buChar char=""/>
              <a:tabLst>
                <a:tab pos="299085" algn="l"/>
                <a:tab pos="299720" algn="l"/>
              </a:tabLst>
            </a:pPr>
            <a:r>
              <a:rPr sz="1400" b="1" spc="-45" dirty="0">
                <a:solidFill>
                  <a:srgbClr val="D9D9D9"/>
                </a:solidFill>
                <a:latin typeface="Trebuchet MS"/>
                <a:cs typeface="Trebuchet MS"/>
              </a:rPr>
              <a:t>FALSE</a:t>
            </a:r>
            <a:r>
              <a:rPr sz="1400" b="1" spc="-120" dirty="0">
                <a:solidFill>
                  <a:srgbClr val="D9D9D9"/>
                </a:solidFill>
                <a:latin typeface="Trebuchet MS"/>
                <a:cs typeface="Trebuchet MS"/>
              </a:rPr>
              <a:t> </a:t>
            </a:r>
            <a:r>
              <a:rPr sz="1400" b="1" spc="-35" dirty="0">
                <a:solidFill>
                  <a:srgbClr val="D9D9D9"/>
                </a:solidFill>
                <a:latin typeface="Trebuchet MS"/>
                <a:cs typeface="Trebuchet MS"/>
              </a:rPr>
              <a:t>=</a:t>
            </a:r>
            <a:r>
              <a:rPr sz="1400" b="1" spc="-114" dirty="0">
                <a:solidFill>
                  <a:srgbClr val="D9D9D9"/>
                </a:solidFill>
                <a:latin typeface="Trebuchet MS"/>
                <a:cs typeface="Trebuchet MS"/>
              </a:rPr>
              <a:t> </a:t>
            </a:r>
            <a:r>
              <a:rPr sz="1400" b="1" spc="-60" dirty="0">
                <a:solidFill>
                  <a:srgbClr val="D9D9D9"/>
                </a:solidFill>
                <a:latin typeface="Trebuchet MS"/>
                <a:cs typeface="Trebuchet MS"/>
              </a:rPr>
              <a:t>COPY</a:t>
            </a:r>
            <a:r>
              <a:rPr sz="1400" b="1" spc="-130" dirty="0">
                <a:solidFill>
                  <a:srgbClr val="D9D9D9"/>
                </a:solidFill>
                <a:latin typeface="Trebuchet MS"/>
                <a:cs typeface="Trebuchet MS"/>
              </a:rPr>
              <a:t> </a:t>
            </a:r>
            <a:r>
              <a:rPr sz="1400" b="1" spc="-50" dirty="0">
                <a:solidFill>
                  <a:srgbClr val="D9D9D9"/>
                </a:solidFill>
                <a:latin typeface="Trebuchet MS"/>
                <a:cs typeface="Trebuchet MS"/>
              </a:rPr>
              <a:t>produces</a:t>
            </a:r>
            <a:r>
              <a:rPr sz="1400" b="1" spc="-120" dirty="0">
                <a:solidFill>
                  <a:srgbClr val="D9D9D9"/>
                </a:solidFill>
                <a:latin typeface="Trebuchet MS"/>
                <a:cs typeface="Trebuchet MS"/>
              </a:rPr>
              <a:t> </a:t>
            </a:r>
            <a:r>
              <a:rPr sz="1400" b="1" spc="-40" dirty="0">
                <a:solidFill>
                  <a:srgbClr val="D9D9D9"/>
                </a:solidFill>
                <a:latin typeface="Trebuchet MS"/>
                <a:cs typeface="Trebuchet MS"/>
              </a:rPr>
              <a:t>an</a:t>
            </a:r>
            <a:r>
              <a:rPr sz="1400" b="1" spc="-120" dirty="0">
                <a:solidFill>
                  <a:srgbClr val="D9D9D9"/>
                </a:solidFill>
                <a:latin typeface="Trebuchet MS"/>
                <a:cs typeface="Trebuchet MS"/>
              </a:rPr>
              <a:t> </a:t>
            </a:r>
            <a:r>
              <a:rPr sz="1400" b="1" spc="-75" dirty="0">
                <a:solidFill>
                  <a:srgbClr val="D9D9D9"/>
                </a:solidFill>
                <a:latin typeface="Trebuchet MS"/>
                <a:cs typeface="Trebuchet MS"/>
              </a:rPr>
              <a:t>error</a:t>
            </a:r>
            <a:r>
              <a:rPr sz="1400" b="1" spc="-114" dirty="0">
                <a:solidFill>
                  <a:srgbClr val="D9D9D9"/>
                </a:solidFill>
                <a:latin typeface="Trebuchet MS"/>
                <a:cs typeface="Trebuchet MS"/>
              </a:rPr>
              <a:t> </a:t>
            </a:r>
            <a:r>
              <a:rPr sz="1400" b="1" spc="-40" dirty="0">
                <a:solidFill>
                  <a:srgbClr val="D9D9D9"/>
                </a:solidFill>
                <a:latin typeface="Trebuchet MS"/>
                <a:cs typeface="Trebuchet MS"/>
              </a:rPr>
              <a:t>if</a:t>
            </a:r>
            <a:r>
              <a:rPr sz="1400" b="1" spc="-114" dirty="0">
                <a:solidFill>
                  <a:srgbClr val="D9D9D9"/>
                </a:solidFill>
                <a:latin typeface="Trebuchet MS"/>
                <a:cs typeface="Trebuchet MS"/>
              </a:rPr>
              <a:t> </a:t>
            </a:r>
            <a:r>
              <a:rPr sz="1400" b="1" spc="-30" dirty="0">
                <a:solidFill>
                  <a:srgbClr val="D9D9D9"/>
                </a:solidFill>
                <a:latin typeface="Trebuchet MS"/>
                <a:cs typeface="Trebuchet MS"/>
              </a:rPr>
              <a:t>a</a:t>
            </a:r>
            <a:r>
              <a:rPr sz="1400" b="1" spc="-114" dirty="0">
                <a:solidFill>
                  <a:srgbClr val="D9D9D9"/>
                </a:solidFill>
                <a:latin typeface="Trebuchet MS"/>
                <a:cs typeface="Trebuchet MS"/>
              </a:rPr>
              <a:t> </a:t>
            </a:r>
            <a:r>
              <a:rPr sz="1400" b="1" spc="-50" dirty="0">
                <a:solidFill>
                  <a:srgbClr val="D9D9D9"/>
                </a:solidFill>
                <a:latin typeface="Trebuchet MS"/>
                <a:cs typeface="Trebuchet MS"/>
              </a:rPr>
              <a:t>loaded</a:t>
            </a:r>
            <a:r>
              <a:rPr sz="1400" b="1" spc="-140" dirty="0">
                <a:solidFill>
                  <a:srgbClr val="D9D9D9"/>
                </a:solidFill>
                <a:latin typeface="Trebuchet MS"/>
                <a:cs typeface="Trebuchet MS"/>
              </a:rPr>
              <a:t> </a:t>
            </a:r>
            <a:r>
              <a:rPr sz="1400" b="1" spc="-20" dirty="0">
                <a:solidFill>
                  <a:srgbClr val="D9D9D9"/>
                </a:solidFill>
                <a:latin typeface="Trebuchet MS"/>
                <a:cs typeface="Trebuchet MS"/>
              </a:rPr>
              <a:t>string</a:t>
            </a:r>
            <a:r>
              <a:rPr sz="1400" b="1" spc="-114" dirty="0">
                <a:solidFill>
                  <a:srgbClr val="D9D9D9"/>
                </a:solidFill>
                <a:latin typeface="Trebuchet MS"/>
                <a:cs typeface="Trebuchet MS"/>
              </a:rPr>
              <a:t> </a:t>
            </a:r>
            <a:r>
              <a:rPr sz="1400" b="1" spc="-65" dirty="0">
                <a:solidFill>
                  <a:srgbClr val="D9D9D9"/>
                </a:solidFill>
                <a:latin typeface="Trebuchet MS"/>
                <a:cs typeface="Trebuchet MS"/>
              </a:rPr>
              <a:t>exceeds</a:t>
            </a:r>
            <a:r>
              <a:rPr sz="1400" b="1" spc="-14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14" dirty="0">
                <a:solidFill>
                  <a:srgbClr val="D9D9D9"/>
                </a:solidFill>
                <a:latin typeface="Trebuchet MS"/>
                <a:cs typeface="Trebuchet MS"/>
              </a:rPr>
              <a:t> </a:t>
            </a:r>
            <a:r>
              <a:rPr sz="1400" b="1" spc="-40" dirty="0">
                <a:solidFill>
                  <a:srgbClr val="D9D9D9"/>
                </a:solidFill>
                <a:latin typeface="Trebuchet MS"/>
                <a:cs typeface="Trebuchet MS"/>
              </a:rPr>
              <a:t>target</a:t>
            </a:r>
            <a:r>
              <a:rPr sz="1400" b="1" spc="-125" dirty="0">
                <a:solidFill>
                  <a:srgbClr val="D9D9D9"/>
                </a:solidFill>
                <a:latin typeface="Trebuchet MS"/>
                <a:cs typeface="Trebuchet MS"/>
              </a:rPr>
              <a:t> </a:t>
            </a:r>
            <a:r>
              <a:rPr sz="1400" b="1" spc="-55" dirty="0">
                <a:solidFill>
                  <a:srgbClr val="D9D9D9"/>
                </a:solidFill>
                <a:latin typeface="Trebuchet MS"/>
                <a:cs typeface="Trebuchet MS"/>
              </a:rPr>
              <a:t>column</a:t>
            </a:r>
            <a:r>
              <a:rPr sz="1400" b="1" spc="-120" dirty="0">
                <a:solidFill>
                  <a:srgbClr val="D9D9D9"/>
                </a:solidFill>
                <a:latin typeface="Trebuchet MS"/>
                <a:cs typeface="Trebuchet MS"/>
              </a:rPr>
              <a:t> </a:t>
            </a:r>
            <a:r>
              <a:rPr sz="1400" b="1" spc="-40" dirty="0">
                <a:solidFill>
                  <a:srgbClr val="D9D9D9"/>
                </a:solidFill>
                <a:latin typeface="Trebuchet MS"/>
                <a:cs typeface="Trebuchet MS"/>
              </a:rPr>
              <a:t>length</a:t>
            </a:r>
            <a:endParaRPr sz="1400">
              <a:latin typeface="Trebuchet MS"/>
              <a:cs typeface="Trebuchet MS"/>
            </a:endParaRPr>
          </a:p>
          <a:p>
            <a:pPr marL="299085" indent="-287020">
              <a:lnSpc>
                <a:spcPct val="100000"/>
              </a:lnSpc>
              <a:spcBef>
                <a:spcPts val="1605"/>
              </a:spcBef>
              <a:buClr>
                <a:srgbClr val="99D3FF"/>
              </a:buClr>
              <a:buFont typeface="Wingdings"/>
              <a:buChar char=""/>
              <a:tabLst>
                <a:tab pos="299085" algn="l"/>
                <a:tab pos="299720" algn="l"/>
              </a:tabLst>
            </a:pPr>
            <a:r>
              <a:rPr sz="1400" b="1" spc="-5" dirty="0">
                <a:solidFill>
                  <a:srgbClr val="D9D9D9"/>
                </a:solidFill>
                <a:latin typeface="Trebuchet MS"/>
                <a:cs typeface="Trebuchet MS"/>
              </a:rPr>
              <a:t>D</a:t>
            </a:r>
            <a:r>
              <a:rPr sz="1400" b="1" spc="-45" dirty="0">
                <a:solidFill>
                  <a:srgbClr val="D9D9D9"/>
                </a:solidFill>
                <a:latin typeface="Trebuchet MS"/>
                <a:cs typeface="Trebuchet MS"/>
              </a:rPr>
              <a:t>EF</a:t>
            </a:r>
            <a:r>
              <a:rPr sz="1400" b="1" spc="-55" dirty="0">
                <a:solidFill>
                  <a:srgbClr val="D9D9D9"/>
                </a:solidFill>
                <a:latin typeface="Trebuchet MS"/>
                <a:cs typeface="Trebuchet MS"/>
              </a:rPr>
              <a:t>A</a:t>
            </a:r>
            <a:r>
              <a:rPr sz="1400" b="1" spc="-35" dirty="0">
                <a:solidFill>
                  <a:srgbClr val="D9D9D9"/>
                </a:solidFill>
                <a:latin typeface="Trebuchet MS"/>
                <a:cs typeface="Trebuchet MS"/>
              </a:rPr>
              <a:t>U</a:t>
            </a:r>
            <a:r>
              <a:rPr sz="1400" b="1" spc="-114" dirty="0">
                <a:solidFill>
                  <a:srgbClr val="D9D9D9"/>
                </a:solidFill>
                <a:latin typeface="Trebuchet MS"/>
                <a:cs typeface="Trebuchet MS"/>
              </a:rPr>
              <a:t>LT</a:t>
            </a:r>
            <a:r>
              <a:rPr sz="1400" b="1" spc="-125" dirty="0">
                <a:solidFill>
                  <a:srgbClr val="D9D9D9"/>
                </a:solidFill>
                <a:latin typeface="Trebuchet MS"/>
                <a:cs typeface="Trebuchet MS"/>
              </a:rPr>
              <a:t> </a:t>
            </a:r>
            <a:r>
              <a:rPr sz="1400" b="1" spc="-35" dirty="0">
                <a:solidFill>
                  <a:srgbClr val="D9D9D9"/>
                </a:solidFill>
                <a:latin typeface="Trebuchet MS"/>
                <a:cs typeface="Trebuchet MS"/>
              </a:rPr>
              <a:t>=</a:t>
            </a:r>
            <a:r>
              <a:rPr sz="1400" b="1" spc="-140" dirty="0">
                <a:solidFill>
                  <a:srgbClr val="D9D9D9"/>
                </a:solidFill>
                <a:latin typeface="Trebuchet MS"/>
                <a:cs typeface="Trebuchet MS"/>
              </a:rPr>
              <a:t> </a:t>
            </a:r>
            <a:r>
              <a:rPr sz="1400" b="1" spc="-55" dirty="0">
                <a:solidFill>
                  <a:srgbClr val="D9D9D9"/>
                </a:solidFill>
                <a:latin typeface="Trebuchet MS"/>
                <a:cs typeface="Trebuchet MS"/>
              </a:rPr>
              <a:t>F</a:t>
            </a:r>
            <a:r>
              <a:rPr sz="1400" b="1" spc="-70" dirty="0">
                <a:solidFill>
                  <a:srgbClr val="D9D9D9"/>
                </a:solidFill>
                <a:latin typeface="Trebuchet MS"/>
                <a:cs typeface="Trebuchet MS"/>
              </a:rPr>
              <a:t>A</a:t>
            </a:r>
            <a:r>
              <a:rPr sz="1400" b="1" spc="-30" dirty="0">
                <a:solidFill>
                  <a:srgbClr val="D9D9D9"/>
                </a:solidFill>
                <a:latin typeface="Trebuchet MS"/>
                <a:cs typeface="Trebuchet MS"/>
              </a:rPr>
              <a:t>LSE</a:t>
            </a:r>
            <a:endParaRPr sz="1400">
              <a:latin typeface="Trebuchet MS"/>
              <a:cs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sp>
        <p:nvSpPr>
          <p:cNvPr id="3" name="object 3"/>
          <p:cNvSpPr txBox="1"/>
          <p:nvPr/>
        </p:nvSpPr>
        <p:spPr>
          <a:xfrm>
            <a:off x="2514600" y="1581911"/>
            <a:ext cx="42672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marR="296545">
              <a:lnSpc>
                <a:spcPct val="100000"/>
              </a:lnSpc>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spcBef>
                <a:spcPts val="25"/>
              </a:spcBef>
            </a:pPr>
            <a:r>
              <a:rPr sz="1000" spc="-5" dirty="0">
                <a:latin typeface="Courier New"/>
                <a:cs typeface="Courier New"/>
              </a:rPr>
              <a:t>SIZE_LIMIT</a:t>
            </a:r>
            <a:r>
              <a:rPr sz="1000" spc="-30" dirty="0">
                <a:latin typeface="Courier New"/>
                <a:cs typeface="Courier New"/>
              </a:rPr>
              <a:t> </a:t>
            </a:r>
            <a:r>
              <a:rPr sz="1000" spc="-5" dirty="0">
                <a:latin typeface="Courier New"/>
                <a:cs typeface="Courier New"/>
              </a:rPr>
              <a:t>=</a:t>
            </a:r>
            <a:r>
              <a:rPr sz="1000" spc="-70" dirty="0">
                <a:latin typeface="Courier New"/>
                <a:cs typeface="Courier New"/>
              </a:rPr>
              <a:t> </a:t>
            </a:r>
            <a:r>
              <a:rPr sz="1000" i="1" spc="-5" dirty="0">
                <a:solidFill>
                  <a:srgbClr val="009999"/>
                </a:solidFill>
                <a:latin typeface="Courier New"/>
                <a:cs typeface="Courier New"/>
              </a:rPr>
              <a:t>num</a:t>
            </a:r>
            <a:endParaRPr sz="1000">
              <a:latin typeface="Courier New"/>
              <a:cs typeface="Courier New"/>
            </a:endParaRPr>
          </a:p>
        </p:txBody>
      </p:sp>
      <p:grpSp>
        <p:nvGrpSpPr>
          <p:cNvPr id="4" name="object 4"/>
          <p:cNvGrpSpPr/>
          <p:nvPr/>
        </p:nvGrpSpPr>
        <p:grpSpPr>
          <a:xfrm>
            <a:off x="1853183" y="3019031"/>
            <a:ext cx="6799580" cy="398780"/>
            <a:chOff x="1853183" y="3019031"/>
            <a:chExt cx="6799580" cy="398780"/>
          </a:xfrm>
        </p:grpSpPr>
        <p:pic>
          <p:nvPicPr>
            <p:cNvPr id="5" name="object 5"/>
            <p:cNvPicPr/>
            <p:nvPr/>
          </p:nvPicPr>
          <p:blipFill>
            <a:blip r:embed="rId2" cstate="print"/>
            <a:stretch>
              <a:fillRect/>
            </a:stretch>
          </p:blipFill>
          <p:spPr>
            <a:xfrm>
              <a:off x="1853183" y="3022091"/>
              <a:ext cx="363474" cy="372618"/>
            </a:xfrm>
            <a:prstGeom prst="rect">
              <a:avLst/>
            </a:prstGeom>
          </p:spPr>
        </p:pic>
        <p:pic>
          <p:nvPicPr>
            <p:cNvPr id="6" name="object 6"/>
            <p:cNvPicPr/>
            <p:nvPr/>
          </p:nvPicPr>
          <p:blipFill>
            <a:blip r:embed="rId3" cstate="print"/>
            <a:stretch>
              <a:fillRect/>
            </a:stretch>
          </p:blipFill>
          <p:spPr>
            <a:xfrm>
              <a:off x="2132075" y="3019031"/>
              <a:ext cx="6520433" cy="398538"/>
            </a:xfrm>
            <a:prstGeom prst="rect">
              <a:avLst/>
            </a:prstGeom>
          </p:spPr>
        </p:pic>
      </p:grpSp>
      <p:grpSp>
        <p:nvGrpSpPr>
          <p:cNvPr id="7" name="object 7"/>
          <p:cNvGrpSpPr/>
          <p:nvPr/>
        </p:nvGrpSpPr>
        <p:grpSpPr>
          <a:xfrm>
            <a:off x="1833372" y="3477767"/>
            <a:ext cx="5059045" cy="718820"/>
            <a:chOff x="1833372" y="3477767"/>
            <a:chExt cx="5059045" cy="718820"/>
          </a:xfrm>
        </p:grpSpPr>
        <p:pic>
          <p:nvPicPr>
            <p:cNvPr id="8" name="object 8"/>
            <p:cNvPicPr/>
            <p:nvPr/>
          </p:nvPicPr>
          <p:blipFill>
            <a:blip r:embed="rId4" cstate="print"/>
            <a:stretch>
              <a:fillRect/>
            </a:stretch>
          </p:blipFill>
          <p:spPr>
            <a:xfrm>
              <a:off x="1833372" y="3482327"/>
              <a:ext cx="363474" cy="371106"/>
            </a:xfrm>
            <a:prstGeom prst="rect">
              <a:avLst/>
            </a:prstGeom>
          </p:spPr>
        </p:pic>
        <p:pic>
          <p:nvPicPr>
            <p:cNvPr id="9" name="object 9"/>
            <p:cNvPicPr/>
            <p:nvPr/>
          </p:nvPicPr>
          <p:blipFill>
            <a:blip r:embed="rId5" cstate="print"/>
            <a:stretch>
              <a:fillRect/>
            </a:stretch>
          </p:blipFill>
          <p:spPr>
            <a:xfrm>
              <a:off x="2112263" y="3477767"/>
              <a:ext cx="4780026" cy="398538"/>
            </a:xfrm>
            <a:prstGeom prst="rect">
              <a:avLst/>
            </a:prstGeom>
          </p:spPr>
        </p:pic>
        <p:pic>
          <p:nvPicPr>
            <p:cNvPr id="10" name="object 10"/>
            <p:cNvPicPr/>
            <p:nvPr/>
          </p:nvPicPr>
          <p:blipFill>
            <a:blip r:embed="rId6" cstate="print"/>
            <a:stretch>
              <a:fillRect/>
            </a:stretch>
          </p:blipFill>
          <p:spPr>
            <a:xfrm>
              <a:off x="2112263" y="3797807"/>
              <a:ext cx="810006" cy="398538"/>
            </a:xfrm>
            <a:prstGeom prst="rect">
              <a:avLst/>
            </a:prstGeom>
          </p:spPr>
        </p:pic>
      </p:grpSp>
      <p:sp>
        <p:nvSpPr>
          <p:cNvPr id="11" name="object 11"/>
          <p:cNvSpPr txBox="1"/>
          <p:nvPr/>
        </p:nvSpPr>
        <p:spPr>
          <a:xfrm>
            <a:off x="2211451" y="3826560"/>
            <a:ext cx="598170" cy="240029"/>
          </a:xfrm>
          <a:prstGeom prst="rect">
            <a:avLst/>
          </a:prstGeom>
        </p:spPr>
        <p:txBody>
          <a:bodyPr vert="horz" wrap="square" lIns="0" tIns="13335" rIns="0" bIns="0" rtlCol="0">
            <a:spAutoFit/>
          </a:bodyPr>
          <a:lstStyle/>
          <a:p>
            <a:pPr marL="12700">
              <a:lnSpc>
                <a:spcPct val="100000"/>
              </a:lnSpc>
              <a:spcBef>
                <a:spcPts val="105"/>
              </a:spcBef>
            </a:pPr>
            <a:r>
              <a:rPr sz="1400" b="1" spc="-35" dirty="0">
                <a:solidFill>
                  <a:srgbClr val="D9D9D9"/>
                </a:solidFill>
                <a:latin typeface="Trebuchet MS"/>
                <a:cs typeface="Trebuchet MS"/>
              </a:rPr>
              <a:t>l</a:t>
            </a:r>
            <a:r>
              <a:rPr sz="1400" b="1" spc="-40" dirty="0">
                <a:solidFill>
                  <a:srgbClr val="D9D9D9"/>
                </a:solidFill>
                <a:latin typeface="Trebuchet MS"/>
                <a:cs typeface="Trebuchet MS"/>
              </a:rPr>
              <a:t>oa</a:t>
            </a:r>
            <a:r>
              <a:rPr sz="1400" b="1" spc="-50" dirty="0">
                <a:solidFill>
                  <a:srgbClr val="D9D9D9"/>
                </a:solidFill>
                <a:latin typeface="Trebuchet MS"/>
                <a:cs typeface="Trebuchet MS"/>
              </a:rPr>
              <a:t>d</a:t>
            </a:r>
            <a:r>
              <a:rPr sz="1400" b="1" spc="-20" dirty="0">
                <a:solidFill>
                  <a:srgbClr val="D9D9D9"/>
                </a:solidFill>
                <a:latin typeface="Trebuchet MS"/>
                <a:cs typeface="Trebuchet MS"/>
              </a:rPr>
              <a:t>ing</a:t>
            </a:r>
            <a:endParaRPr sz="1400">
              <a:latin typeface="Trebuchet MS"/>
              <a:cs typeface="Trebuchet MS"/>
            </a:endParaRPr>
          </a:p>
        </p:txBody>
      </p:sp>
      <p:grpSp>
        <p:nvGrpSpPr>
          <p:cNvPr id="12" name="object 12"/>
          <p:cNvGrpSpPr/>
          <p:nvPr/>
        </p:nvGrpSpPr>
        <p:grpSpPr>
          <a:xfrm>
            <a:off x="1822704" y="3936491"/>
            <a:ext cx="2242820" cy="398780"/>
            <a:chOff x="1822704" y="3936491"/>
            <a:chExt cx="2242820" cy="398780"/>
          </a:xfrm>
        </p:grpSpPr>
        <p:pic>
          <p:nvPicPr>
            <p:cNvPr id="13" name="object 13"/>
            <p:cNvPicPr/>
            <p:nvPr/>
          </p:nvPicPr>
          <p:blipFill>
            <a:blip r:embed="rId7" cstate="print"/>
            <a:stretch>
              <a:fillRect/>
            </a:stretch>
          </p:blipFill>
          <p:spPr>
            <a:xfrm>
              <a:off x="1822704" y="3941063"/>
              <a:ext cx="363474" cy="371106"/>
            </a:xfrm>
            <a:prstGeom prst="rect">
              <a:avLst/>
            </a:prstGeom>
          </p:spPr>
        </p:pic>
        <p:pic>
          <p:nvPicPr>
            <p:cNvPr id="14" name="object 14"/>
            <p:cNvPicPr/>
            <p:nvPr/>
          </p:nvPicPr>
          <p:blipFill>
            <a:blip r:embed="rId8" cstate="print"/>
            <a:stretch>
              <a:fillRect/>
            </a:stretch>
          </p:blipFill>
          <p:spPr>
            <a:xfrm>
              <a:off x="2101596" y="3936491"/>
              <a:ext cx="1963674" cy="398538"/>
            </a:xfrm>
            <a:prstGeom prst="rect">
              <a:avLst/>
            </a:prstGeom>
          </p:spPr>
        </p:pic>
      </p:grpSp>
      <p:grpSp>
        <p:nvGrpSpPr>
          <p:cNvPr id="15" name="object 15"/>
          <p:cNvGrpSpPr/>
          <p:nvPr/>
        </p:nvGrpSpPr>
        <p:grpSpPr>
          <a:xfrm>
            <a:off x="1853183" y="4396740"/>
            <a:ext cx="2678430" cy="398780"/>
            <a:chOff x="1853183" y="4396740"/>
            <a:chExt cx="2678430" cy="398780"/>
          </a:xfrm>
        </p:grpSpPr>
        <p:pic>
          <p:nvPicPr>
            <p:cNvPr id="16" name="object 16"/>
            <p:cNvPicPr/>
            <p:nvPr/>
          </p:nvPicPr>
          <p:blipFill>
            <a:blip r:embed="rId9" cstate="print"/>
            <a:stretch>
              <a:fillRect/>
            </a:stretch>
          </p:blipFill>
          <p:spPr>
            <a:xfrm>
              <a:off x="1853183" y="4399788"/>
              <a:ext cx="363474" cy="372618"/>
            </a:xfrm>
            <a:prstGeom prst="rect">
              <a:avLst/>
            </a:prstGeom>
          </p:spPr>
        </p:pic>
        <p:pic>
          <p:nvPicPr>
            <p:cNvPr id="17" name="object 17"/>
            <p:cNvPicPr/>
            <p:nvPr/>
          </p:nvPicPr>
          <p:blipFill>
            <a:blip r:embed="rId10" cstate="print"/>
            <a:stretch>
              <a:fillRect/>
            </a:stretch>
          </p:blipFill>
          <p:spPr>
            <a:xfrm>
              <a:off x="2132075" y="4396740"/>
              <a:ext cx="2399538" cy="398538"/>
            </a:xfrm>
            <a:prstGeom prst="rect">
              <a:avLst/>
            </a:prstGeom>
          </p:spPr>
        </p:pic>
      </p:grpSp>
      <p:sp>
        <p:nvSpPr>
          <p:cNvPr id="18" name="object 18"/>
          <p:cNvSpPr txBox="1"/>
          <p:nvPr/>
        </p:nvSpPr>
        <p:spPr>
          <a:xfrm>
            <a:off x="1915414" y="3047187"/>
            <a:ext cx="6622415" cy="1617980"/>
          </a:xfrm>
          <a:prstGeom prst="rect">
            <a:avLst/>
          </a:prstGeom>
        </p:spPr>
        <p:txBody>
          <a:bodyPr vert="horz" wrap="square" lIns="0" tIns="13335" rIns="0" bIns="0" rtlCol="0">
            <a:spAutoFit/>
          </a:bodyPr>
          <a:lstStyle/>
          <a:p>
            <a:pPr marL="329565" indent="-287020">
              <a:lnSpc>
                <a:spcPct val="100000"/>
              </a:lnSpc>
              <a:spcBef>
                <a:spcPts val="105"/>
              </a:spcBef>
              <a:buClr>
                <a:srgbClr val="99D3FF"/>
              </a:buClr>
              <a:buFont typeface="Wingdings"/>
              <a:buChar char=""/>
              <a:tabLst>
                <a:tab pos="329565" algn="l"/>
                <a:tab pos="330200" algn="l"/>
              </a:tabLst>
            </a:pPr>
            <a:r>
              <a:rPr sz="1400" b="1" spc="-45" dirty="0">
                <a:solidFill>
                  <a:srgbClr val="D9D9D9"/>
                </a:solidFill>
                <a:latin typeface="Trebuchet MS"/>
                <a:cs typeface="Trebuchet MS"/>
              </a:rPr>
              <a:t>Specify</a:t>
            </a:r>
            <a:r>
              <a:rPr sz="1400" b="1" spc="-130" dirty="0">
                <a:solidFill>
                  <a:srgbClr val="D9D9D9"/>
                </a:solidFill>
                <a:latin typeface="Trebuchet MS"/>
                <a:cs typeface="Trebuchet MS"/>
              </a:rPr>
              <a:t> </a:t>
            </a:r>
            <a:r>
              <a:rPr sz="1400" b="1" spc="-50" dirty="0">
                <a:solidFill>
                  <a:srgbClr val="D9D9D9"/>
                </a:solidFill>
                <a:latin typeface="Trebuchet MS"/>
                <a:cs typeface="Trebuchet MS"/>
              </a:rPr>
              <a:t>maximum</a:t>
            </a:r>
            <a:r>
              <a:rPr sz="1400" b="1" spc="-120" dirty="0">
                <a:solidFill>
                  <a:srgbClr val="D9D9D9"/>
                </a:solidFill>
                <a:latin typeface="Trebuchet MS"/>
                <a:cs typeface="Trebuchet MS"/>
              </a:rPr>
              <a:t> </a:t>
            </a:r>
            <a:r>
              <a:rPr sz="1400" b="1" spc="-50" dirty="0">
                <a:solidFill>
                  <a:srgbClr val="D9D9D9"/>
                </a:solidFill>
                <a:latin typeface="Trebuchet MS"/>
                <a:cs typeface="Trebuchet MS"/>
              </a:rPr>
              <a:t>size</a:t>
            </a:r>
            <a:r>
              <a:rPr sz="1400" b="1" spc="-110" dirty="0">
                <a:solidFill>
                  <a:srgbClr val="D9D9D9"/>
                </a:solidFill>
                <a:latin typeface="Trebuchet MS"/>
                <a:cs typeface="Trebuchet MS"/>
              </a:rPr>
              <a:t> </a:t>
            </a:r>
            <a:r>
              <a:rPr sz="1400" b="1" spc="-65" dirty="0">
                <a:solidFill>
                  <a:srgbClr val="D9D9D9"/>
                </a:solidFill>
                <a:latin typeface="Trebuchet MS"/>
                <a:cs typeface="Trebuchet MS"/>
              </a:rPr>
              <a:t>(in</a:t>
            </a:r>
            <a:r>
              <a:rPr sz="1400" b="1" spc="-120" dirty="0">
                <a:solidFill>
                  <a:srgbClr val="D9D9D9"/>
                </a:solidFill>
                <a:latin typeface="Trebuchet MS"/>
                <a:cs typeface="Trebuchet MS"/>
              </a:rPr>
              <a:t> </a:t>
            </a:r>
            <a:r>
              <a:rPr sz="1400" b="1" spc="-40" dirty="0">
                <a:solidFill>
                  <a:srgbClr val="D9D9D9"/>
                </a:solidFill>
                <a:latin typeface="Trebuchet MS"/>
                <a:cs typeface="Trebuchet MS"/>
              </a:rPr>
              <a:t>bytes)</a:t>
            </a:r>
            <a:r>
              <a:rPr sz="1400" b="1" spc="-135" dirty="0">
                <a:solidFill>
                  <a:srgbClr val="D9D9D9"/>
                </a:solidFill>
                <a:latin typeface="Trebuchet MS"/>
                <a:cs typeface="Trebuchet MS"/>
              </a:rPr>
              <a:t> </a:t>
            </a:r>
            <a:r>
              <a:rPr sz="1400" b="1" spc="-30" dirty="0">
                <a:solidFill>
                  <a:srgbClr val="D9D9D9"/>
                </a:solidFill>
                <a:latin typeface="Trebuchet MS"/>
                <a:cs typeface="Trebuchet MS"/>
              </a:rPr>
              <a:t>of</a:t>
            </a:r>
            <a:r>
              <a:rPr sz="1400" b="1" spc="-110" dirty="0">
                <a:solidFill>
                  <a:srgbClr val="D9D9D9"/>
                </a:solidFill>
                <a:latin typeface="Trebuchet MS"/>
                <a:cs typeface="Trebuchet MS"/>
              </a:rPr>
              <a:t> </a:t>
            </a:r>
            <a:r>
              <a:rPr sz="1400" b="1" spc="-35" dirty="0">
                <a:solidFill>
                  <a:srgbClr val="D9D9D9"/>
                </a:solidFill>
                <a:latin typeface="Trebuchet MS"/>
                <a:cs typeface="Trebuchet MS"/>
              </a:rPr>
              <a:t>data</a:t>
            </a:r>
            <a:r>
              <a:rPr sz="1400" b="1" spc="-130" dirty="0">
                <a:solidFill>
                  <a:srgbClr val="D9D9D9"/>
                </a:solidFill>
                <a:latin typeface="Trebuchet MS"/>
                <a:cs typeface="Trebuchet MS"/>
              </a:rPr>
              <a:t> </a:t>
            </a:r>
            <a:r>
              <a:rPr sz="1400" b="1" spc="-50" dirty="0">
                <a:solidFill>
                  <a:srgbClr val="D9D9D9"/>
                </a:solidFill>
                <a:latin typeface="Trebuchet MS"/>
                <a:cs typeface="Trebuchet MS"/>
              </a:rPr>
              <a:t>loaded</a:t>
            </a:r>
            <a:r>
              <a:rPr sz="1400" b="1" spc="-130" dirty="0">
                <a:solidFill>
                  <a:srgbClr val="D9D9D9"/>
                </a:solidFill>
                <a:latin typeface="Trebuchet MS"/>
                <a:cs typeface="Trebuchet MS"/>
              </a:rPr>
              <a:t> </a:t>
            </a:r>
            <a:r>
              <a:rPr sz="1400" b="1" spc="-55" dirty="0">
                <a:solidFill>
                  <a:srgbClr val="D9D9D9"/>
                </a:solidFill>
                <a:latin typeface="Trebuchet MS"/>
                <a:cs typeface="Trebuchet MS"/>
              </a:rPr>
              <a:t>in</a:t>
            </a:r>
            <a:r>
              <a:rPr sz="1400" b="1" spc="-105" dirty="0">
                <a:solidFill>
                  <a:srgbClr val="D9D9D9"/>
                </a:solidFill>
                <a:latin typeface="Trebuchet MS"/>
                <a:cs typeface="Trebuchet MS"/>
              </a:rPr>
              <a:t> </a:t>
            </a:r>
            <a:r>
              <a:rPr sz="1400" b="1" spc="-45" dirty="0">
                <a:solidFill>
                  <a:srgbClr val="D9D9D9"/>
                </a:solidFill>
                <a:latin typeface="Trebuchet MS"/>
                <a:cs typeface="Trebuchet MS"/>
              </a:rPr>
              <a:t>that</a:t>
            </a:r>
            <a:r>
              <a:rPr sz="1400" b="1" spc="-125" dirty="0">
                <a:solidFill>
                  <a:srgbClr val="D9D9D9"/>
                </a:solidFill>
                <a:latin typeface="Trebuchet MS"/>
                <a:cs typeface="Trebuchet MS"/>
              </a:rPr>
              <a:t> </a:t>
            </a:r>
            <a:r>
              <a:rPr sz="1400" b="1" spc="-50" dirty="0">
                <a:solidFill>
                  <a:srgbClr val="D9D9D9"/>
                </a:solidFill>
                <a:latin typeface="Trebuchet MS"/>
                <a:cs typeface="Trebuchet MS"/>
              </a:rPr>
              <a:t>command</a:t>
            </a:r>
            <a:r>
              <a:rPr sz="1400" b="1" spc="-120" dirty="0">
                <a:solidFill>
                  <a:srgbClr val="D9D9D9"/>
                </a:solidFill>
                <a:latin typeface="Trebuchet MS"/>
                <a:cs typeface="Trebuchet MS"/>
              </a:rPr>
              <a:t> </a:t>
            </a:r>
            <a:r>
              <a:rPr sz="1400" b="1" spc="-55" dirty="0">
                <a:solidFill>
                  <a:srgbClr val="D9D9D9"/>
                </a:solidFill>
                <a:latin typeface="Trebuchet MS"/>
                <a:cs typeface="Trebuchet MS"/>
              </a:rPr>
              <a:t>(at</a:t>
            </a:r>
            <a:r>
              <a:rPr sz="1400" b="1" spc="-130" dirty="0">
                <a:solidFill>
                  <a:srgbClr val="D9D9D9"/>
                </a:solidFill>
                <a:latin typeface="Trebuchet MS"/>
                <a:cs typeface="Trebuchet MS"/>
              </a:rPr>
              <a:t> </a:t>
            </a:r>
            <a:r>
              <a:rPr sz="1400" b="1" spc="-30" dirty="0">
                <a:solidFill>
                  <a:srgbClr val="D9D9D9"/>
                </a:solidFill>
                <a:latin typeface="Trebuchet MS"/>
                <a:cs typeface="Trebuchet MS"/>
              </a:rPr>
              <a:t>least</a:t>
            </a:r>
            <a:r>
              <a:rPr sz="1400" b="1" spc="-130" dirty="0">
                <a:solidFill>
                  <a:srgbClr val="D9D9D9"/>
                </a:solidFill>
                <a:latin typeface="Trebuchet MS"/>
                <a:cs typeface="Trebuchet MS"/>
              </a:rPr>
              <a:t> </a:t>
            </a:r>
            <a:r>
              <a:rPr sz="1400" b="1" spc="-60" dirty="0">
                <a:solidFill>
                  <a:srgbClr val="D9D9D9"/>
                </a:solidFill>
                <a:latin typeface="Trebuchet MS"/>
                <a:cs typeface="Trebuchet MS"/>
              </a:rPr>
              <a:t>one</a:t>
            </a:r>
            <a:r>
              <a:rPr sz="1400" b="1" spc="-110" dirty="0">
                <a:solidFill>
                  <a:srgbClr val="D9D9D9"/>
                </a:solidFill>
                <a:latin typeface="Trebuchet MS"/>
                <a:cs typeface="Trebuchet MS"/>
              </a:rPr>
              <a:t> </a:t>
            </a:r>
            <a:r>
              <a:rPr sz="1400" b="1" spc="-55" dirty="0">
                <a:solidFill>
                  <a:srgbClr val="D9D9D9"/>
                </a:solidFill>
                <a:latin typeface="Trebuchet MS"/>
                <a:cs typeface="Trebuchet MS"/>
              </a:rPr>
              <a:t>file)</a:t>
            </a:r>
            <a:endParaRPr sz="1400">
              <a:latin typeface="Trebuchet MS"/>
              <a:cs typeface="Trebuchet MS"/>
            </a:endParaRPr>
          </a:p>
          <a:p>
            <a:pPr>
              <a:lnSpc>
                <a:spcPct val="100000"/>
              </a:lnSpc>
              <a:spcBef>
                <a:spcPts val="20"/>
              </a:spcBef>
              <a:buClr>
                <a:srgbClr val="99D3FF"/>
              </a:buClr>
              <a:buFont typeface="Wingdings"/>
              <a:buChar char=""/>
            </a:pPr>
            <a:endParaRPr sz="1650">
              <a:latin typeface="Trebuchet MS"/>
              <a:cs typeface="Trebuchet MS"/>
            </a:endParaRPr>
          </a:p>
          <a:p>
            <a:pPr marL="308610" indent="-287020">
              <a:lnSpc>
                <a:spcPct val="100000"/>
              </a:lnSpc>
              <a:buClr>
                <a:srgbClr val="99D3FF"/>
              </a:buClr>
              <a:buFont typeface="Wingdings"/>
              <a:buChar char=""/>
              <a:tabLst>
                <a:tab pos="308610" algn="l"/>
                <a:tab pos="309245" algn="l"/>
              </a:tabLst>
            </a:pPr>
            <a:r>
              <a:rPr sz="1400" b="1" spc="-35" dirty="0">
                <a:solidFill>
                  <a:srgbClr val="D9D9D9"/>
                </a:solidFill>
                <a:latin typeface="Trebuchet MS"/>
                <a:cs typeface="Trebuchet MS"/>
              </a:rPr>
              <a:t>When</a:t>
            </a:r>
            <a:r>
              <a:rPr sz="1400" b="1" spc="-13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0" dirty="0">
                <a:solidFill>
                  <a:srgbClr val="D9D9D9"/>
                </a:solidFill>
                <a:latin typeface="Trebuchet MS"/>
                <a:cs typeface="Trebuchet MS"/>
              </a:rPr>
              <a:t> </a:t>
            </a:r>
            <a:r>
              <a:rPr sz="1400" b="1" spc="-45" dirty="0">
                <a:solidFill>
                  <a:srgbClr val="D9D9D9"/>
                </a:solidFill>
                <a:latin typeface="Trebuchet MS"/>
                <a:cs typeface="Trebuchet MS"/>
              </a:rPr>
              <a:t>threshold</a:t>
            </a:r>
            <a:r>
              <a:rPr sz="1400" b="1" spc="-150" dirty="0">
                <a:solidFill>
                  <a:srgbClr val="D9D9D9"/>
                </a:solidFill>
                <a:latin typeface="Trebuchet MS"/>
                <a:cs typeface="Trebuchet MS"/>
              </a:rPr>
              <a:t> </a:t>
            </a:r>
            <a:r>
              <a:rPr sz="1400" b="1" dirty="0">
                <a:solidFill>
                  <a:srgbClr val="D9D9D9"/>
                </a:solidFill>
                <a:latin typeface="Trebuchet MS"/>
                <a:cs typeface="Trebuchet MS"/>
              </a:rPr>
              <a:t>is</a:t>
            </a:r>
            <a:r>
              <a:rPr sz="1400" b="1" spc="-100" dirty="0">
                <a:solidFill>
                  <a:srgbClr val="D9D9D9"/>
                </a:solidFill>
                <a:latin typeface="Trebuchet MS"/>
                <a:cs typeface="Trebuchet MS"/>
              </a:rPr>
              <a:t> </a:t>
            </a:r>
            <a:r>
              <a:rPr sz="1400" b="1" spc="-90" dirty="0">
                <a:solidFill>
                  <a:srgbClr val="D9D9D9"/>
                </a:solidFill>
                <a:latin typeface="Trebuchet MS"/>
                <a:cs typeface="Trebuchet MS"/>
              </a:rPr>
              <a:t>exceeded,</a:t>
            </a:r>
            <a:r>
              <a:rPr sz="1400" b="1" spc="-16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30" dirty="0">
                <a:solidFill>
                  <a:srgbClr val="D9D9D9"/>
                </a:solidFill>
                <a:latin typeface="Trebuchet MS"/>
                <a:cs typeface="Trebuchet MS"/>
              </a:rPr>
              <a:t> </a:t>
            </a:r>
            <a:r>
              <a:rPr sz="1400" b="1" spc="-60" dirty="0">
                <a:solidFill>
                  <a:srgbClr val="D9D9D9"/>
                </a:solidFill>
                <a:latin typeface="Trebuchet MS"/>
                <a:cs typeface="Trebuchet MS"/>
              </a:rPr>
              <a:t>COPY</a:t>
            </a:r>
            <a:r>
              <a:rPr sz="1400" b="1" spc="-125" dirty="0">
                <a:solidFill>
                  <a:srgbClr val="D9D9D9"/>
                </a:solidFill>
                <a:latin typeface="Trebuchet MS"/>
                <a:cs typeface="Trebuchet MS"/>
              </a:rPr>
              <a:t> </a:t>
            </a:r>
            <a:r>
              <a:rPr sz="1400" b="1" spc="-55" dirty="0">
                <a:solidFill>
                  <a:srgbClr val="D9D9D9"/>
                </a:solidFill>
                <a:latin typeface="Trebuchet MS"/>
                <a:cs typeface="Trebuchet MS"/>
              </a:rPr>
              <a:t>operation</a:t>
            </a:r>
            <a:r>
              <a:rPr sz="1400" b="1" spc="-120" dirty="0">
                <a:solidFill>
                  <a:srgbClr val="D9D9D9"/>
                </a:solidFill>
                <a:latin typeface="Trebuchet MS"/>
                <a:cs typeface="Trebuchet MS"/>
              </a:rPr>
              <a:t> </a:t>
            </a:r>
            <a:r>
              <a:rPr sz="1400" b="1" spc="-5" dirty="0">
                <a:solidFill>
                  <a:srgbClr val="D9D9D9"/>
                </a:solidFill>
                <a:latin typeface="Trebuchet MS"/>
                <a:cs typeface="Trebuchet MS"/>
              </a:rPr>
              <a:t>stops</a:t>
            </a:r>
            <a:endParaRPr sz="1400">
              <a:latin typeface="Trebuchet MS"/>
              <a:cs typeface="Trebuchet MS"/>
            </a:endParaRPr>
          </a:p>
          <a:p>
            <a:pPr>
              <a:lnSpc>
                <a:spcPct val="100000"/>
              </a:lnSpc>
              <a:spcBef>
                <a:spcPts val="20"/>
              </a:spcBef>
              <a:buClr>
                <a:srgbClr val="99D3FF"/>
              </a:buClr>
              <a:buFont typeface="Wingdings"/>
              <a:buChar char=""/>
            </a:pPr>
            <a:endParaRPr sz="16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400" b="1" spc="-120" dirty="0">
                <a:solidFill>
                  <a:srgbClr val="D9D9D9"/>
                </a:solidFill>
                <a:latin typeface="Trebuchet MS"/>
                <a:cs typeface="Trebuchet MS"/>
              </a:rPr>
              <a:t>T</a:t>
            </a:r>
            <a:r>
              <a:rPr sz="1400" b="1" spc="-80" dirty="0">
                <a:solidFill>
                  <a:srgbClr val="D9D9D9"/>
                </a:solidFill>
                <a:latin typeface="Trebuchet MS"/>
                <a:cs typeface="Trebuchet MS"/>
              </a:rPr>
              <a:t>h</a:t>
            </a:r>
            <a:r>
              <a:rPr sz="1400" b="1" spc="-50" dirty="0">
                <a:solidFill>
                  <a:srgbClr val="D9D9D9"/>
                </a:solidFill>
                <a:latin typeface="Trebuchet MS"/>
                <a:cs typeface="Trebuchet MS"/>
              </a:rPr>
              <a:t>r</a:t>
            </a:r>
            <a:r>
              <a:rPr sz="1400" b="1" spc="-30" dirty="0">
                <a:solidFill>
                  <a:srgbClr val="D9D9D9"/>
                </a:solidFill>
                <a:latin typeface="Trebuchet MS"/>
                <a:cs typeface="Trebuchet MS"/>
              </a:rPr>
              <a:t>esh</a:t>
            </a:r>
            <a:r>
              <a:rPr sz="1400" b="1" spc="-45" dirty="0">
                <a:solidFill>
                  <a:srgbClr val="D9D9D9"/>
                </a:solidFill>
                <a:latin typeface="Trebuchet MS"/>
                <a:cs typeface="Trebuchet MS"/>
              </a:rPr>
              <a:t>old</a:t>
            </a:r>
            <a:r>
              <a:rPr sz="1400" b="1" spc="-150" dirty="0">
                <a:solidFill>
                  <a:srgbClr val="D9D9D9"/>
                </a:solidFill>
                <a:latin typeface="Trebuchet MS"/>
                <a:cs typeface="Trebuchet MS"/>
              </a:rPr>
              <a:t> </a:t>
            </a:r>
            <a:r>
              <a:rPr sz="1400" b="1" spc="-50" dirty="0">
                <a:solidFill>
                  <a:srgbClr val="D9D9D9"/>
                </a:solidFill>
                <a:latin typeface="Trebuchet MS"/>
                <a:cs typeface="Trebuchet MS"/>
              </a:rPr>
              <a:t>for</a:t>
            </a:r>
            <a:r>
              <a:rPr sz="1400" b="1" spc="-110" dirty="0">
                <a:solidFill>
                  <a:srgbClr val="D9D9D9"/>
                </a:solidFill>
                <a:latin typeface="Trebuchet MS"/>
                <a:cs typeface="Trebuchet MS"/>
              </a:rPr>
              <a:t> </a:t>
            </a:r>
            <a:r>
              <a:rPr sz="1400" b="1" spc="-85" dirty="0">
                <a:solidFill>
                  <a:srgbClr val="D9D9D9"/>
                </a:solidFill>
                <a:latin typeface="Trebuchet MS"/>
                <a:cs typeface="Trebuchet MS"/>
              </a:rPr>
              <a:t>e</a:t>
            </a:r>
            <a:r>
              <a:rPr sz="1400" b="1" spc="-60" dirty="0">
                <a:solidFill>
                  <a:srgbClr val="D9D9D9"/>
                </a:solidFill>
                <a:latin typeface="Trebuchet MS"/>
                <a:cs typeface="Trebuchet MS"/>
              </a:rPr>
              <a:t>ach</a:t>
            </a:r>
            <a:r>
              <a:rPr sz="1400" b="1" spc="-120" dirty="0">
                <a:solidFill>
                  <a:srgbClr val="D9D9D9"/>
                </a:solidFill>
                <a:latin typeface="Trebuchet MS"/>
                <a:cs typeface="Trebuchet MS"/>
              </a:rPr>
              <a:t> </a:t>
            </a:r>
            <a:r>
              <a:rPr sz="1400" b="1" spc="-40" dirty="0">
                <a:solidFill>
                  <a:srgbClr val="D9D9D9"/>
                </a:solidFill>
                <a:latin typeface="Trebuchet MS"/>
                <a:cs typeface="Trebuchet MS"/>
              </a:rPr>
              <a:t>fil</a:t>
            </a:r>
            <a:r>
              <a:rPr sz="1400" b="1" spc="-90" dirty="0">
                <a:solidFill>
                  <a:srgbClr val="D9D9D9"/>
                </a:solidFill>
                <a:latin typeface="Trebuchet MS"/>
                <a:cs typeface="Trebuchet MS"/>
              </a:rPr>
              <a:t>e</a:t>
            </a:r>
            <a:endParaRPr sz="1400">
              <a:latin typeface="Trebuchet MS"/>
              <a:cs typeface="Trebuchet MS"/>
            </a:endParaRPr>
          </a:p>
          <a:p>
            <a:pPr>
              <a:lnSpc>
                <a:spcPct val="100000"/>
              </a:lnSpc>
              <a:spcBef>
                <a:spcPts val="20"/>
              </a:spcBef>
              <a:buClr>
                <a:srgbClr val="99D3FF"/>
              </a:buClr>
              <a:buFont typeface="Wingdings"/>
              <a:buChar char=""/>
            </a:pPr>
            <a:endParaRPr sz="1650">
              <a:latin typeface="Trebuchet MS"/>
              <a:cs typeface="Trebuchet MS"/>
            </a:endParaRPr>
          </a:p>
          <a:p>
            <a:pPr marL="329565" indent="-287020">
              <a:lnSpc>
                <a:spcPct val="100000"/>
              </a:lnSpc>
              <a:spcBef>
                <a:spcPts val="5"/>
              </a:spcBef>
              <a:buClr>
                <a:srgbClr val="99D3FF"/>
              </a:buClr>
              <a:buFont typeface="Wingdings"/>
              <a:buChar char=""/>
              <a:tabLst>
                <a:tab pos="329565" algn="l"/>
                <a:tab pos="330200" algn="l"/>
              </a:tabLst>
            </a:pPr>
            <a:r>
              <a:rPr sz="1400" b="1" spc="-5" dirty="0">
                <a:solidFill>
                  <a:srgbClr val="D9D9D9"/>
                </a:solidFill>
                <a:latin typeface="Trebuchet MS"/>
                <a:cs typeface="Trebuchet MS"/>
              </a:rPr>
              <a:t>D</a:t>
            </a:r>
            <a:r>
              <a:rPr sz="1400" b="1" spc="-45" dirty="0">
                <a:solidFill>
                  <a:srgbClr val="D9D9D9"/>
                </a:solidFill>
                <a:latin typeface="Trebuchet MS"/>
                <a:cs typeface="Trebuchet MS"/>
              </a:rPr>
              <a:t>EF</a:t>
            </a:r>
            <a:r>
              <a:rPr sz="1400" b="1" spc="-55" dirty="0">
                <a:solidFill>
                  <a:srgbClr val="D9D9D9"/>
                </a:solidFill>
                <a:latin typeface="Trebuchet MS"/>
                <a:cs typeface="Trebuchet MS"/>
              </a:rPr>
              <a:t>A</a:t>
            </a:r>
            <a:r>
              <a:rPr sz="1400" b="1" spc="-35" dirty="0">
                <a:solidFill>
                  <a:srgbClr val="D9D9D9"/>
                </a:solidFill>
                <a:latin typeface="Trebuchet MS"/>
                <a:cs typeface="Trebuchet MS"/>
              </a:rPr>
              <a:t>U</a:t>
            </a:r>
            <a:r>
              <a:rPr sz="1400" b="1" spc="-110" dirty="0">
                <a:solidFill>
                  <a:srgbClr val="D9D9D9"/>
                </a:solidFill>
                <a:latin typeface="Trebuchet MS"/>
                <a:cs typeface="Trebuchet MS"/>
              </a:rPr>
              <a:t>L</a:t>
            </a:r>
            <a:r>
              <a:rPr sz="1400" b="1" spc="-135" dirty="0">
                <a:solidFill>
                  <a:srgbClr val="D9D9D9"/>
                </a:solidFill>
                <a:latin typeface="Trebuchet MS"/>
                <a:cs typeface="Trebuchet MS"/>
              </a:rPr>
              <a:t>T</a:t>
            </a:r>
            <a:r>
              <a:rPr sz="1400" b="1" spc="-155" dirty="0">
                <a:solidFill>
                  <a:srgbClr val="D9D9D9"/>
                </a:solidFill>
                <a:latin typeface="Trebuchet MS"/>
                <a:cs typeface="Trebuchet MS"/>
              </a:rPr>
              <a:t>:</a:t>
            </a:r>
            <a:r>
              <a:rPr sz="1400" b="1" spc="-135" dirty="0">
                <a:solidFill>
                  <a:srgbClr val="D9D9D9"/>
                </a:solidFill>
                <a:latin typeface="Trebuchet MS"/>
                <a:cs typeface="Trebuchet MS"/>
              </a:rPr>
              <a:t> </a:t>
            </a:r>
            <a:r>
              <a:rPr sz="1400" b="1" spc="-55" dirty="0">
                <a:solidFill>
                  <a:srgbClr val="D9D9D9"/>
                </a:solidFill>
                <a:latin typeface="Trebuchet MS"/>
                <a:cs typeface="Trebuchet MS"/>
              </a:rPr>
              <a:t>n</a:t>
            </a:r>
            <a:r>
              <a:rPr sz="1400" b="1" spc="-50" dirty="0">
                <a:solidFill>
                  <a:srgbClr val="D9D9D9"/>
                </a:solidFill>
                <a:latin typeface="Trebuchet MS"/>
                <a:cs typeface="Trebuchet MS"/>
              </a:rPr>
              <a:t>u</a:t>
            </a:r>
            <a:r>
              <a:rPr sz="1400" b="1" spc="-35" dirty="0">
                <a:solidFill>
                  <a:srgbClr val="D9D9D9"/>
                </a:solidFill>
                <a:latin typeface="Trebuchet MS"/>
                <a:cs typeface="Trebuchet MS"/>
              </a:rPr>
              <a:t>ll</a:t>
            </a:r>
            <a:r>
              <a:rPr sz="1400" b="1" spc="-145" dirty="0">
                <a:solidFill>
                  <a:srgbClr val="D9D9D9"/>
                </a:solidFill>
                <a:latin typeface="Trebuchet MS"/>
                <a:cs typeface="Trebuchet MS"/>
              </a:rPr>
              <a:t> </a:t>
            </a:r>
            <a:r>
              <a:rPr sz="1400" b="1" spc="-60" dirty="0">
                <a:solidFill>
                  <a:srgbClr val="D9D9D9"/>
                </a:solidFill>
                <a:latin typeface="Trebuchet MS"/>
                <a:cs typeface="Trebuchet MS"/>
              </a:rPr>
              <a:t>(no</a:t>
            </a:r>
            <a:r>
              <a:rPr sz="1400" b="1" spc="-114" dirty="0">
                <a:solidFill>
                  <a:srgbClr val="D9D9D9"/>
                </a:solidFill>
                <a:latin typeface="Trebuchet MS"/>
                <a:cs typeface="Trebuchet MS"/>
              </a:rPr>
              <a:t> </a:t>
            </a:r>
            <a:r>
              <a:rPr sz="1400" b="1" spc="-50" dirty="0">
                <a:solidFill>
                  <a:srgbClr val="D9D9D9"/>
                </a:solidFill>
                <a:latin typeface="Trebuchet MS"/>
                <a:cs typeface="Trebuchet MS"/>
              </a:rPr>
              <a:t>size</a:t>
            </a:r>
            <a:r>
              <a:rPr sz="1400" b="1" spc="-114" dirty="0">
                <a:solidFill>
                  <a:srgbClr val="D9D9D9"/>
                </a:solidFill>
                <a:latin typeface="Trebuchet MS"/>
                <a:cs typeface="Trebuchet MS"/>
              </a:rPr>
              <a:t> </a:t>
            </a:r>
            <a:r>
              <a:rPr sz="1400" b="1" spc="-30" dirty="0">
                <a:solidFill>
                  <a:srgbClr val="D9D9D9"/>
                </a:solidFill>
                <a:latin typeface="Trebuchet MS"/>
                <a:cs typeface="Trebuchet MS"/>
              </a:rPr>
              <a:t>l</a:t>
            </a:r>
            <a:r>
              <a:rPr sz="1400" b="1" spc="-55" dirty="0">
                <a:solidFill>
                  <a:srgbClr val="D9D9D9"/>
                </a:solidFill>
                <a:latin typeface="Trebuchet MS"/>
                <a:cs typeface="Trebuchet MS"/>
              </a:rPr>
              <a:t>im</a:t>
            </a:r>
            <a:r>
              <a:rPr sz="1400" b="1" spc="-40" dirty="0">
                <a:solidFill>
                  <a:srgbClr val="D9D9D9"/>
                </a:solidFill>
                <a:latin typeface="Trebuchet MS"/>
                <a:cs typeface="Trebuchet MS"/>
              </a:rPr>
              <a:t>i</a:t>
            </a:r>
            <a:r>
              <a:rPr sz="1400" b="1" spc="-45" dirty="0">
                <a:solidFill>
                  <a:srgbClr val="D9D9D9"/>
                </a:solidFill>
                <a:latin typeface="Trebuchet MS"/>
                <a:cs typeface="Trebuchet MS"/>
              </a:rPr>
              <a:t>t</a:t>
            </a:r>
            <a:r>
              <a:rPr sz="1400" b="1" spc="-85" dirty="0">
                <a:solidFill>
                  <a:srgbClr val="D9D9D9"/>
                </a:solidFill>
                <a:latin typeface="Trebuchet MS"/>
                <a:cs typeface="Trebuchet MS"/>
              </a:rPr>
              <a:t>)</a:t>
            </a:r>
            <a:endParaRPr sz="1400">
              <a:latin typeface="Trebuchet MS"/>
              <a:cs typeface="Trebuchet M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8558" y="418338"/>
            <a:ext cx="2246630" cy="513715"/>
          </a:xfrm>
          <a:prstGeom prst="rect">
            <a:avLst/>
          </a:prstGeom>
        </p:spPr>
        <p:txBody>
          <a:bodyPr vert="horz" wrap="square" lIns="0" tIns="13335" rIns="0" bIns="0" rtlCol="0">
            <a:spAutoFit/>
          </a:bodyPr>
          <a:lstStyle/>
          <a:p>
            <a:pPr marL="12700">
              <a:lnSpc>
                <a:spcPct val="100000"/>
              </a:lnSpc>
              <a:spcBef>
                <a:spcPts val="105"/>
              </a:spcBef>
            </a:pPr>
            <a:r>
              <a:rPr spc="-5" dirty="0"/>
              <a:t>Copy</a:t>
            </a:r>
            <a:r>
              <a:rPr spc="-70" dirty="0"/>
              <a:t> </a:t>
            </a:r>
            <a:r>
              <a:rPr spc="-5" dirty="0"/>
              <a:t>Options</a:t>
            </a:r>
          </a:p>
        </p:txBody>
      </p:sp>
      <p:sp>
        <p:nvSpPr>
          <p:cNvPr id="3" name="object 3"/>
          <p:cNvSpPr txBox="1"/>
          <p:nvPr/>
        </p:nvSpPr>
        <p:spPr>
          <a:xfrm>
            <a:off x="2514600" y="1353311"/>
            <a:ext cx="4267200" cy="1179830"/>
          </a:xfrm>
          <a:prstGeom prst="rect">
            <a:avLst/>
          </a:prstGeom>
          <a:solidFill>
            <a:srgbClr val="EDEDED"/>
          </a:solidFill>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915035">
              <a:lnSpc>
                <a:spcPct val="100000"/>
              </a:lnSpc>
            </a:pPr>
            <a:r>
              <a:rPr sz="1000" spc="-5" dirty="0">
                <a:latin typeface="Courier New"/>
                <a:cs typeface="Courier New"/>
              </a:rPr>
              <a:t>COPY</a:t>
            </a:r>
            <a:r>
              <a:rPr sz="1000" spc="-20" dirty="0">
                <a:latin typeface="Courier New"/>
                <a:cs typeface="Courier New"/>
              </a:rPr>
              <a:t> </a:t>
            </a:r>
            <a:r>
              <a:rPr sz="1000" spc="-5" dirty="0">
                <a:latin typeface="Courier New"/>
                <a:cs typeface="Courier New"/>
              </a:rPr>
              <a:t>INTO</a:t>
            </a:r>
            <a:r>
              <a:rPr sz="1000" spc="-20" dirty="0">
                <a:latin typeface="Courier New"/>
                <a:cs typeface="Courier New"/>
              </a:rPr>
              <a:t> </a:t>
            </a:r>
            <a:r>
              <a:rPr sz="1000" i="1" spc="-5" dirty="0">
                <a:solidFill>
                  <a:srgbClr val="009999"/>
                </a:solidFill>
                <a:latin typeface="Courier New"/>
                <a:cs typeface="Courier New"/>
              </a:rPr>
              <a:t>&lt;table_name&gt;</a:t>
            </a:r>
            <a:endParaRPr sz="1000">
              <a:latin typeface="Courier New"/>
              <a:cs typeface="Courier New"/>
            </a:endParaRPr>
          </a:p>
          <a:p>
            <a:pPr marL="915035">
              <a:lnSpc>
                <a:spcPct val="100000"/>
              </a:lnSpc>
              <a:tabLst>
                <a:tab pos="1371600" algn="l"/>
              </a:tabLst>
            </a:pPr>
            <a:r>
              <a:rPr sz="1000" spc="-5" dirty="0">
                <a:latin typeface="Courier New"/>
                <a:cs typeface="Courier New"/>
              </a:rPr>
              <a:t>FROM	</a:t>
            </a:r>
            <a:r>
              <a:rPr sz="1000" b="1" spc="-5" dirty="0">
                <a:solidFill>
                  <a:srgbClr val="0F5680"/>
                </a:solidFill>
                <a:latin typeface="Courier New"/>
                <a:cs typeface="Courier New"/>
              </a:rPr>
              <a:t>externalStage</a:t>
            </a:r>
            <a:endParaRPr sz="1000">
              <a:latin typeface="Courier New"/>
              <a:cs typeface="Courier New"/>
            </a:endParaRPr>
          </a:p>
          <a:p>
            <a:pPr marL="915035" marR="296545">
              <a:lnSpc>
                <a:spcPct val="100000"/>
              </a:lnSpc>
            </a:pPr>
            <a:r>
              <a:rPr sz="1000" spc="-5" dirty="0">
                <a:latin typeface="Courier New"/>
                <a:cs typeface="Courier New"/>
              </a:rPr>
              <a:t>FILES =</a:t>
            </a:r>
            <a:r>
              <a:rPr sz="1000" dirty="0">
                <a:latin typeface="Courier New"/>
                <a:cs typeface="Courier New"/>
              </a:rPr>
              <a:t> </a:t>
            </a:r>
            <a:r>
              <a:rPr sz="1000" spc="-5" dirty="0">
                <a:latin typeface="Courier New"/>
                <a:cs typeface="Courier New"/>
              </a:rPr>
              <a:t>(</a:t>
            </a:r>
            <a:r>
              <a:rPr sz="1000" dirty="0">
                <a:latin typeface="Courier New"/>
                <a:cs typeface="Courier New"/>
              </a:rPr>
              <a:t> </a:t>
            </a:r>
            <a:r>
              <a:rPr sz="1000" i="1" spc="-5" dirty="0">
                <a:solidFill>
                  <a:srgbClr val="009999"/>
                </a:solidFill>
                <a:latin typeface="Courier New"/>
                <a:cs typeface="Courier New"/>
              </a:rPr>
              <a:t>'&lt;file_name&gt;' </a:t>
            </a:r>
            <a:r>
              <a:rPr sz="1000" spc="-5" dirty="0">
                <a:latin typeface="Courier New"/>
                <a:cs typeface="Courier New"/>
              </a:rPr>
              <a:t>,</a:t>
            </a:r>
            <a:r>
              <a:rPr sz="1000" i="1" spc="-5" dirty="0">
                <a:solidFill>
                  <a:srgbClr val="009999"/>
                </a:solidFill>
                <a:latin typeface="Courier New"/>
                <a:cs typeface="Courier New"/>
              </a:rPr>
              <a:t>'&lt;file_name2&gt;'</a:t>
            </a:r>
            <a:r>
              <a:rPr sz="1000" spc="-5" dirty="0">
                <a:latin typeface="Courier New"/>
                <a:cs typeface="Courier New"/>
              </a:rPr>
              <a:t>) </a:t>
            </a:r>
            <a:r>
              <a:rPr sz="1000" spc="-585" dirty="0">
                <a:latin typeface="Courier New"/>
                <a:cs typeface="Courier New"/>
              </a:rPr>
              <a:t> </a:t>
            </a:r>
            <a:r>
              <a:rPr sz="1000" spc="-5" dirty="0">
                <a:latin typeface="Courier New"/>
                <a:cs typeface="Courier New"/>
              </a:rPr>
              <a:t>FILE_FORMAT =</a:t>
            </a:r>
            <a:r>
              <a:rPr sz="1000" dirty="0">
                <a:latin typeface="Courier New"/>
                <a:cs typeface="Courier New"/>
              </a:rPr>
              <a:t> </a:t>
            </a:r>
            <a:r>
              <a:rPr sz="1000" i="1" spc="-5" dirty="0">
                <a:solidFill>
                  <a:srgbClr val="009999"/>
                </a:solidFill>
                <a:latin typeface="Courier New"/>
                <a:cs typeface="Courier New"/>
              </a:rPr>
              <a:t>&lt;file_format_name&gt;</a:t>
            </a:r>
            <a:endParaRPr sz="1000">
              <a:latin typeface="Courier New"/>
              <a:cs typeface="Courier New"/>
            </a:endParaRPr>
          </a:p>
          <a:p>
            <a:pPr marL="915035">
              <a:lnSpc>
                <a:spcPct val="100000"/>
              </a:lnSpc>
            </a:pPr>
            <a:r>
              <a:rPr sz="1000" spc="-5" dirty="0">
                <a:latin typeface="Courier New"/>
                <a:cs typeface="Courier New"/>
              </a:rPr>
              <a:t>PURGE</a:t>
            </a:r>
            <a:r>
              <a:rPr sz="1000" spc="-15" dirty="0">
                <a:latin typeface="Courier New"/>
                <a:cs typeface="Courier New"/>
              </a:rPr>
              <a:t> </a:t>
            </a:r>
            <a:r>
              <a:rPr sz="1000" spc="-5" dirty="0">
                <a:latin typeface="Courier New"/>
                <a:cs typeface="Courier New"/>
              </a:rPr>
              <a:t>=</a:t>
            </a:r>
            <a:r>
              <a:rPr sz="1000" spc="-15" dirty="0">
                <a:latin typeface="Courier New"/>
                <a:cs typeface="Courier New"/>
              </a:rPr>
              <a:t> </a:t>
            </a:r>
            <a:r>
              <a:rPr sz="1000" i="1" spc="-5" dirty="0">
                <a:solidFill>
                  <a:srgbClr val="009999"/>
                </a:solidFill>
                <a:latin typeface="Courier New"/>
                <a:cs typeface="Courier New"/>
              </a:rPr>
              <a:t>TRUE</a:t>
            </a:r>
            <a:r>
              <a:rPr sz="1000" i="1" spc="-10" dirty="0">
                <a:solidFill>
                  <a:srgbClr val="009999"/>
                </a:solidFill>
                <a:latin typeface="Courier New"/>
                <a:cs typeface="Courier New"/>
              </a:rPr>
              <a:t> </a:t>
            </a:r>
            <a:r>
              <a:rPr sz="1000" i="1" spc="-5" dirty="0">
                <a:solidFill>
                  <a:srgbClr val="009999"/>
                </a:solidFill>
                <a:latin typeface="Courier New"/>
                <a:cs typeface="Courier New"/>
              </a:rPr>
              <a:t>|</a:t>
            </a:r>
            <a:r>
              <a:rPr sz="1000" i="1" spc="-15" dirty="0">
                <a:solidFill>
                  <a:srgbClr val="009999"/>
                </a:solidFill>
                <a:latin typeface="Courier New"/>
                <a:cs typeface="Courier New"/>
              </a:rPr>
              <a:t> </a:t>
            </a:r>
            <a:r>
              <a:rPr sz="1000" i="1" spc="-5" dirty="0">
                <a:solidFill>
                  <a:srgbClr val="009999"/>
                </a:solidFill>
                <a:latin typeface="Courier New"/>
                <a:cs typeface="Courier New"/>
              </a:rPr>
              <a:t>FALSE</a:t>
            </a:r>
            <a:endParaRPr sz="1000">
              <a:latin typeface="Courier New"/>
              <a:cs typeface="Courier New"/>
            </a:endParaRPr>
          </a:p>
        </p:txBody>
      </p:sp>
      <p:grpSp>
        <p:nvGrpSpPr>
          <p:cNvPr id="4" name="object 4"/>
          <p:cNvGrpSpPr/>
          <p:nvPr/>
        </p:nvGrpSpPr>
        <p:grpSpPr>
          <a:xfrm>
            <a:off x="2196083" y="2791955"/>
            <a:ext cx="4966335" cy="1159510"/>
            <a:chOff x="2196083" y="2791955"/>
            <a:chExt cx="4966335" cy="1159510"/>
          </a:xfrm>
        </p:grpSpPr>
        <p:pic>
          <p:nvPicPr>
            <p:cNvPr id="5" name="object 5"/>
            <p:cNvPicPr/>
            <p:nvPr/>
          </p:nvPicPr>
          <p:blipFill>
            <a:blip r:embed="rId2" cstate="print"/>
            <a:stretch>
              <a:fillRect/>
            </a:stretch>
          </p:blipFill>
          <p:spPr>
            <a:xfrm>
              <a:off x="2196083" y="3555492"/>
              <a:ext cx="363474" cy="372618"/>
            </a:xfrm>
            <a:prstGeom prst="rect">
              <a:avLst/>
            </a:prstGeom>
          </p:spPr>
        </p:pic>
        <p:pic>
          <p:nvPicPr>
            <p:cNvPr id="6" name="object 6"/>
            <p:cNvPicPr/>
            <p:nvPr/>
          </p:nvPicPr>
          <p:blipFill>
            <a:blip r:embed="rId3" cstate="print"/>
            <a:stretch>
              <a:fillRect/>
            </a:stretch>
          </p:blipFill>
          <p:spPr>
            <a:xfrm>
              <a:off x="2474975" y="3552444"/>
              <a:ext cx="1511046" cy="398538"/>
            </a:xfrm>
            <a:prstGeom prst="rect">
              <a:avLst/>
            </a:prstGeom>
          </p:spPr>
        </p:pic>
        <p:pic>
          <p:nvPicPr>
            <p:cNvPr id="7" name="object 7"/>
            <p:cNvPicPr/>
            <p:nvPr/>
          </p:nvPicPr>
          <p:blipFill>
            <a:blip r:embed="rId4" cstate="print"/>
            <a:stretch>
              <a:fillRect/>
            </a:stretch>
          </p:blipFill>
          <p:spPr>
            <a:xfrm>
              <a:off x="2196083" y="2796527"/>
              <a:ext cx="363474" cy="371106"/>
            </a:xfrm>
            <a:prstGeom prst="rect">
              <a:avLst/>
            </a:prstGeom>
          </p:spPr>
        </p:pic>
        <p:pic>
          <p:nvPicPr>
            <p:cNvPr id="8" name="object 8"/>
            <p:cNvPicPr/>
            <p:nvPr/>
          </p:nvPicPr>
          <p:blipFill>
            <a:blip r:embed="rId5" cstate="print"/>
            <a:stretch>
              <a:fillRect/>
            </a:stretch>
          </p:blipFill>
          <p:spPr>
            <a:xfrm>
              <a:off x="2474975" y="2791955"/>
              <a:ext cx="4687062" cy="398538"/>
            </a:xfrm>
            <a:prstGeom prst="rect">
              <a:avLst/>
            </a:prstGeom>
          </p:spPr>
        </p:pic>
        <p:pic>
          <p:nvPicPr>
            <p:cNvPr id="9" name="object 9"/>
            <p:cNvPicPr/>
            <p:nvPr/>
          </p:nvPicPr>
          <p:blipFill>
            <a:blip r:embed="rId6" cstate="print"/>
            <a:stretch>
              <a:fillRect/>
            </a:stretch>
          </p:blipFill>
          <p:spPr>
            <a:xfrm>
              <a:off x="2474975" y="3111995"/>
              <a:ext cx="4101846" cy="398538"/>
            </a:xfrm>
            <a:prstGeom prst="rect">
              <a:avLst/>
            </a:prstGeom>
          </p:spPr>
        </p:pic>
      </p:grpSp>
      <p:sp>
        <p:nvSpPr>
          <p:cNvPr id="10" name="object 10"/>
          <p:cNvSpPr txBox="1"/>
          <p:nvPr/>
        </p:nvSpPr>
        <p:spPr>
          <a:xfrm>
            <a:off x="2288794" y="2715084"/>
            <a:ext cx="4719955" cy="1105535"/>
          </a:xfrm>
          <a:prstGeom prst="rect">
            <a:avLst/>
          </a:prstGeom>
        </p:spPr>
        <p:txBody>
          <a:bodyPr vert="horz" wrap="square" lIns="0" tIns="118745" rIns="0" bIns="0" rtlCol="0">
            <a:spAutoFit/>
          </a:bodyPr>
          <a:lstStyle/>
          <a:p>
            <a:pPr marL="299085" indent="-287020">
              <a:lnSpc>
                <a:spcPct val="100000"/>
              </a:lnSpc>
              <a:spcBef>
                <a:spcPts val="935"/>
              </a:spcBef>
              <a:buClr>
                <a:srgbClr val="99D3FF"/>
              </a:buClr>
              <a:buFont typeface="Wingdings"/>
              <a:buChar char=""/>
              <a:tabLst>
                <a:tab pos="299085" algn="l"/>
                <a:tab pos="299720" algn="l"/>
              </a:tabLst>
            </a:pPr>
            <a:r>
              <a:rPr sz="1400" b="1" spc="-40" dirty="0">
                <a:solidFill>
                  <a:srgbClr val="D9D9D9"/>
                </a:solidFill>
                <a:latin typeface="Trebuchet MS"/>
                <a:cs typeface="Trebuchet MS"/>
              </a:rPr>
              <a:t>specifies</a:t>
            </a:r>
            <a:r>
              <a:rPr sz="1400" b="1" spc="-125" dirty="0">
                <a:solidFill>
                  <a:srgbClr val="D9D9D9"/>
                </a:solidFill>
                <a:latin typeface="Trebuchet MS"/>
                <a:cs typeface="Trebuchet MS"/>
              </a:rPr>
              <a:t> </a:t>
            </a:r>
            <a:r>
              <a:rPr sz="1400" b="1" spc="-60" dirty="0">
                <a:solidFill>
                  <a:srgbClr val="D9D9D9"/>
                </a:solidFill>
                <a:latin typeface="Trebuchet MS"/>
                <a:cs typeface="Trebuchet MS"/>
              </a:rPr>
              <a:t>whether</a:t>
            </a:r>
            <a:r>
              <a:rPr sz="1400" b="1" spc="-140" dirty="0">
                <a:solidFill>
                  <a:srgbClr val="D9D9D9"/>
                </a:solidFill>
                <a:latin typeface="Trebuchet MS"/>
                <a:cs typeface="Trebuchet MS"/>
              </a:rPr>
              <a:t> </a:t>
            </a:r>
            <a:r>
              <a:rPr sz="1400" b="1" spc="-45" dirty="0">
                <a:solidFill>
                  <a:srgbClr val="D9D9D9"/>
                </a:solidFill>
                <a:latin typeface="Trebuchet MS"/>
                <a:cs typeface="Trebuchet MS"/>
              </a:rPr>
              <a:t>to</a:t>
            </a:r>
            <a:r>
              <a:rPr sz="1400" b="1" spc="-110" dirty="0">
                <a:solidFill>
                  <a:srgbClr val="D9D9D9"/>
                </a:solidFill>
                <a:latin typeface="Trebuchet MS"/>
                <a:cs typeface="Trebuchet MS"/>
              </a:rPr>
              <a:t> </a:t>
            </a:r>
            <a:r>
              <a:rPr sz="1400" b="1" spc="-65" dirty="0">
                <a:solidFill>
                  <a:srgbClr val="D9D9D9"/>
                </a:solidFill>
                <a:latin typeface="Trebuchet MS"/>
                <a:cs typeface="Trebuchet MS"/>
              </a:rPr>
              <a:t>remove</a:t>
            </a:r>
            <a:r>
              <a:rPr sz="1400" b="1" spc="-120" dirty="0">
                <a:solidFill>
                  <a:srgbClr val="D9D9D9"/>
                </a:solidFill>
                <a:latin typeface="Trebuchet MS"/>
                <a:cs typeface="Trebuchet MS"/>
              </a:rPr>
              <a:t> </a:t>
            </a:r>
            <a:r>
              <a:rPr sz="1400" b="1" spc="-65" dirty="0">
                <a:solidFill>
                  <a:srgbClr val="D9D9D9"/>
                </a:solidFill>
                <a:latin typeface="Trebuchet MS"/>
                <a:cs typeface="Trebuchet MS"/>
              </a:rPr>
              <a:t>the</a:t>
            </a:r>
            <a:r>
              <a:rPr sz="1400" b="1" spc="-120" dirty="0">
                <a:solidFill>
                  <a:srgbClr val="D9D9D9"/>
                </a:solidFill>
                <a:latin typeface="Trebuchet MS"/>
                <a:cs typeface="Trebuchet MS"/>
              </a:rPr>
              <a:t> </a:t>
            </a:r>
            <a:r>
              <a:rPr sz="1400" b="1" spc="-40" dirty="0">
                <a:solidFill>
                  <a:srgbClr val="D9D9D9"/>
                </a:solidFill>
                <a:latin typeface="Trebuchet MS"/>
                <a:cs typeface="Trebuchet MS"/>
              </a:rPr>
              <a:t>data</a:t>
            </a:r>
            <a:r>
              <a:rPr sz="1400" b="1" spc="-130" dirty="0">
                <a:solidFill>
                  <a:srgbClr val="D9D9D9"/>
                </a:solidFill>
                <a:latin typeface="Trebuchet MS"/>
                <a:cs typeface="Trebuchet MS"/>
              </a:rPr>
              <a:t> </a:t>
            </a:r>
            <a:r>
              <a:rPr sz="1400" b="1" spc="-30" dirty="0">
                <a:solidFill>
                  <a:srgbClr val="D9D9D9"/>
                </a:solidFill>
                <a:latin typeface="Trebuchet MS"/>
                <a:cs typeface="Trebuchet MS"/>
              </a:rPr>
              <a:t>files</a:t>
            </a:r>
            <a:r>
              <a:rPr sz="1400" b="1" spc="-114" dirty="0">
                <a:solidFill>
                  <a:srgbClr val="D9D9D9"/>
                </a:solidFill>
                <a:latin typeface="Trebuchet MS"/>
                <a:cs typeface="Trebuchet MS"/>
              </a:rPr>
              <a:t> </a:t>
            </a:r>
            <a:r>
              <a:rPr sz="1400" b="1" spc="-40" dirty="0">
                <a:solidFill>
                  <a:srgbClr val="D9D9D9"/>
                </a:solidFill>
                <a:latin typeface="Trebuchet MS"/>
                <a:cs typeface="Trebuchet MS"/>
              </a:rPr>
              <a:t>from</a:t>
            </a:r>
            <a:r>
              <a:rPr sz="1400" b="1" spc="-114" dirty="0">
                <a:solidFill>
                  <a:srgbClr val="D9D9D9"/>
                </a:solidFill>
                <a:latin typeface="Trebuchet MS"/>
                <a:cs typeface="Trebuchet MS"/>
              </a:rPr>
              <a:t> </a:t>
            </a:r>
            <a:r>
              <a:rPr sz="1400" b="1" spc="-65" dirty="0">
                <a:solidFill>
                  <a:srgbClr val="D9D9D9"/>
                </a:solidFill>
                <a:latin typeface="Trebuchet MS"/>
                <a:cs typeface="Trebuchet MS"/>
              </a:rPr>
              <a:t>the</a:t>
            </a:r>
            <a:r>
              <a:rPr sz="1400" b="1" spc="-114" dirty="0">
                <a:solidFill>
                  <a:srgbClr val="D9D9D9"/>
                </a:solidFill>
                <a:latin typeface="Trebuchet MS"/>
                <a:cs typeface="Trebuchet MS"/>
              </a:rPr>
              <a:t> </a:t>
            </a:r>
            <a:r>
              <a:rPr sz="1400" b="1" spc="-15" dirty="0">
                <a:solidFill>
                  <a:srgbClr val="D9D9D9"/>
                </a:solidFill>
                <a:latin typeface="Trebuchet MS"/>
                <a:cs typeface="Trebuchet MS"/>
              </a:rPr>
              <a:t>stage</a:t>
            </a:r>
            <a:endParaRPr sz="1400">
              <a:latin typeface="Trebuchet MS"/>
              <a:cs typeface="Trebuchet MS"/>
            </a:endParaRPr>
          </a:p>
          <a:p>
            <a:pPr marL="299085">
              <a:lnSpc>
                <a:spcPct val="100000"/>
              </a:lnSpc>
              <a:spcBef>
                <a:spcPts val="840"/>
              </a:spcBef>
            </a:pPr>
            <a:r>
              <a:rPr sz="1400" b="1" spc="-45" dirty="0">
                <a:solidFill>
                  <a:srgbClr val="D9D9D9"/>
                </a:solidFill>
                <a:latin typeface="Trebuchet MS"/>
                <a:cs typeface="Trebuchet MS"/>
              </a:rPr>
              <a:t>au</a:t>
            </a:r>
            <a:r>
              <a:rPr sz="1400" b="1" spc="-30" dirty="0">
                <a:solidFill>
                  <a:srgbClr val="D9D9D9"/>
                </a:solidFill>
                <a:latin typeface="Trebuchet MS"/>
                <a:cs typeface="Trebuchet MS"/>
              </a:rPr>
              <a:t>to</a:t>
            </a:r>
            <a:r>
              <a:rPr sz="1400" b="1" spc="-55" dirty="0">
                <a:solidFill>
                  <a:srgbClr val="D9D9D9"/>
                </a:solidFill>
                <a:latin typeface="Trebuchet MS"/>
                <a:cs typeface="Trebuchet MS"/>
              </a:rPr>
              <a:t>m</a:t>
            </a:r>
            <a:r>
              <a:rPr sz="1400" b="1" spc="-40" dirty="0">
                <a:solidFill>
                  <a:srgbClr val="D9D9D9"/>
                </a:solidFill>
                <a:latin typeface="Trebuchet MS"/>
                <a:cs typeface="Trebuchet MS"/>
              </a:rPr>
              <a:t>at</a:t>
            </a:r>
            <a:r>
              <a:rPr sz="1400" b="1" spc="-55" dirty="0">
                <a:solidFill>
                  <a:srgbClr val="D9D9D9"/>
                </a:solidFill>
                <a:latin typeface="Trebuchet MS"/>
                <a:cs typeface="Trebuchet MS"/>
              </a:rPr>
              <a:t>i</a:t>
            </a:r>
            <a:r>
              <a:rPr sz="1400" b="1" spc="-105" dirty="0">
                <a:solidFill>
                  <a:srgbClr val="D9D9D9"/>
                </a:solidFill>
                <a:latin typeface="Trebuchet MS"/>
                <a:cs typeface="Trebuchet MS"/>
              </a:rPr>
              <a:t>c</a:t>
            </a:r>
            <a:r>
              <a:rPr sz="1400" b="1" spc="-35" dirty="0">
                <a:solidFill>
                  <a:srgbClr val="D9D9D9"/>
                </a:solidFill>
                <a:latin typeface="Trebuchet MS"/>
                <a:cs typeface="Trebuchet MS"/>
              </a:rPr>
              <a:t>al</a:t>
            </a:r>
            <a:r>
              <a:rPr sz="1400" b="1" spc="-45" dirty="0">
                <a:solidFill>
                  <a:srgbClr val="D9D9D9"/>
                </a:solidFill>
                <a:latin typeface="Trebuchet MS"/>
                <a:cs typeface="Trebuchet MS"/>
              </a:rPr>
              <a:t>ly</a:t>
            </a:r>
            <a:r>
              <a:rPr sz="1400" b="1" spc="-145" dirty="0">
                <a:solidFill>
                  <a:srgbClr val="D9D9D9"/>
                </a:solidFill>
                <a:latin typeface="Trebuchet MS"/>
                <a:cs typeface="Trebuchet MS"/>
              </a:rPr>
              <a:t> </a:t>
            </a:r>
            <a:r>
              <a:rPr sz="1400" b="1" spc="-30" dirty="0">
                <a:solidFill>
                  <a:srgbClr val="D9D9D9"/>
                </a:solidFill>
                <a:latin typeface="Trebuchet MS"/>
                <a:cs typeface="Trebuchet MS"/>
              </a:rPr>
              <a:t>af</a:t>
            </a:r>
            <a:r>
              <a:rPr sz="1400" b="1" spc="-25" dirty="0">
                <a:solidFill>
                  <a:srgbClr val="D9D9D9"/>
                </a:solidFill>
                <a:latin typeface="Trebuchet MS"/>
                <a:cs typeface="Trebuchet MS"/>
              </a:rPr>
              <a:t>t</a:t>
            </a:r>
            <a:r>
              <a:rPr sz="1400" b="1" spc="-85" dirty="0">
                <a:solidFill>
                  <a:srgbClr val="D9D9D9"/>
                </a:solidFill>
                <a:latin typeface="Trebuchet MS"/>
                <a:cs typeface="Trebuchet MS"/>
              </a:rPr>
              <a:t>er</a:t>
            </a:r>
            <a:r>
              <a:rPr sz="1400" b="1" spc="-130" dirty="0">
                <a:solidFill>
                  <a:srgbClr val="D9D9D9"/>
                </a:solidFill>
                <a:latin typeface="Trebuchet MS"/>
                <a:cs typeface="Trebuchet MS"/>
              </a:rPr>
              <a:t> </a:t>
            </a:r>
            <a:r>
              <a:rPr sz="1400" b="1" spc="-40" dirty="0">
                <a:solidFill>
                  <a:srgbClr val="D9D9D9"/>
                </a:solidFill>
                <a:latin typeface="Trebuchet MS"/>
                <a:cs typeface="Trebuchet MS"/>
              </a:rPr>
              <a:t>t</a:t>
            </a:r>
            <a:r>
              <a:rPr sz="1400" b="1" spc="-55" dirty="0">
                <a:solidFill>
                  <a:srgbClr val="D9D9D9"/>
                </a:solidFill>
                <a:latin typeface="Trebuchet MS"/>
                <a:cs typeface="Trebuchet MS"/>
              </a:rPr>
              <a:t>h</a:t>
            </a:r>
            <a:r>
              <a:rPr sz="1400" b="1" spc="-90" dirty="0">
                <a:solidFill>
                  <a:srgbClr val="D9D9D9"/>
                </a:solidFill>
                <a:latin typeface="Trebuchet MS"/>
                <a:cs typeface="Trebuchet MS"/>
              </a:rPr>
              <a:t>e</a:t>
            </a:r>
            <a:r>
              <a:rPr sz="1400" b="1" spc="-135" dirty="0">
                <a:solidFill>
                  <a:srgbClr val="D9D9D9"/>
                </a:solidFill>
                <a:latin typeface="Trebuchet MS"/>
                <a:cs typeface="Trebuchet MS"/>
              </a:rPr>
              <a:t> </a:t>
            </a:r>
            <a:r>
              <a:rPr sz="1400" b="1" spc="-35" dirty="0">
                <a:solidFill>
                  <a:srgbClr val="D9D9D9"/>
                </a:solidFill>
                <a:latin typeface="Trebuchet MS"/>
                <a:cs typeface="Trebuchet MS"/>
              </a:rPr>
              <a:t>data</a:t>
            </a:r>
            <a:r>
              <a:rPr sz="1400" b="1" spc="-135" dirty="0">
                <a:solidFill>
                  <a:srgbClr val="D9D9D9"/>
                </a:solidFill>
                <a:latin typeface="Trebuchet MS"/>
                <a:cs typeface="Trebuchet MS"/>
              </a:rPr>
              <a:t> </a:t>
            </a:r>
            <a:r>
              <a:rPr sz="1400" b="1" dirty="0">
                <a:solidFill>
                  <a:srgbClr val="D9D9D9"/>
                </a:solidFill>
                <a:latin typeface="Trebuchet MS"/>
                <a:cs typeface="Trebuchet MS"/>
              </a:rPr>
              <a:t>is</a:t>
            </a:r>
            <a:r>
              <a:rPr sz="1400" b="1" spc="-110" dirty="0">
                <a:solidFill>
                  <a:srgbClr val="D9D9D9"/>
                </a:solidFill>
                <a:latin typeface="Trebuchet MS"/>
                <a:cs typeface="Trebuchet MS"/>
              </a:rPr>
              <a:t> </a:t>
            </a:r>
            <a:r>
              <a:rPr sz="1400" b="1" spc="-35" dirty="0">
                <a:solidFill>
                  <a:srgbClr val="D9D9D9"/>
                </a:solidFill>
                <a:latin typeface="Trebuchet MS"/>
                <a:cs typeface="Trebuchet MS"/>
              </a:rPr>
              <a:t>l</a:t>
            </a:r>
            <a:r>
              <a:rPr sz="1400" b="1" spc="-40" dirty="0">
                <a:solidFill>
                  <a:srgbClr val="D9D9D9"/>
                </a:solidFill>
                <a:latin typeface="Trebuchet MS"/>
                <a:cs typeface="Trebuchet MS"/>
              </a:rPr>
              <a:t>oa</a:t>
            </a:r>
            <a:r>
              <a:rPr sz="1400" b="1" spc="-50" dirty="0">
                <a:solidFill>
                  <a:srgbClr val="D9D9D9"/>
                </a:solidFill>
                <a:latin typeface="Trebuchet MS"/>
                <a:cs typeface="Trebuchet MS"/>
              </a:rPr>
              <a:t>d</a:t>
            </a:r>
            <a:r>
              <a:rPr sz="1400" b="1" spc="-65" dirty="0">
                <a:solidFill>
                  <a:srgbClr val="D9D9D9"/>
                </a:solidFill>
                <a:latin typeface="Trebuchet MS"/>
                <a:cs typeface="Trebuchet MS"/>
              </a:rPr>
              <a:t>ed</a:t>
            </a:r>
            <a:r>
              <a:rPr sz="1400" b="1" spc="-150" dirty="0">
                <a:solidFill>
                  <a:srgbClr val="D9D9D9"/>
                </a:solidFill>
                <a:latin typeface="Trebuchet MS"/>
                <a:cs typeface="Trebuchet MS"/>
              </a:rPr>
              <a:t> </a:t>
            </a:r>
            <a:r>
              <a:rPr sz="1400" b="1" spc="-30" dirty="0">
                <a:solidFill>
                  <a:srgbClr val="D9D9D9"/>
                </a:solidFill>
                <a:latin typeface="Trebuchet MS"/>
                <a:cs typeface="Trebuchet MS"/>
              </a:rPr>
              <a:t>su</a:t>
            </a:r>
            <a:r>
              <a:rPr sz="1400" b="1" spc="-35" dirty="0">
                <a:solidFill>
                  <a:srgbClr val="D9D9D9"/>
                </a:solidFill>
                <a:latin typeface="Trebuchet MS"/>
                <a:cs typeface="Trebuchet MS"/>
              </a:rPr>
              <a:t>c</a:t>
            </a:r>
            <a:r>
              <a:rPr sz="1400" b="1" spc="-45" dirty="0">
                <a:solidFill>
                  <a:srgbClr val="D9D9D9"/>
                </a:solidFill>
                <a:latin typeface="Trebuchet MS"/>
                <a:cs typeface="Trebuchet MS"/>
              </a:rPr>
              <a:t>ce</a:t>
            </a:r>
            <a:r>
              <a:rPr sz="1400" b="1" spc="-40" dirty="0">
                <a:solidFill>
                  <a:srgbClr val="D9D9D9"/>
                </a:solidFill>
                <a:latin typeface="Trebuchet MS"/>
                <a:cs typeface="Trebuchet MS"/>
              </a:rPr>
              <a:t>s</a:t>
            </a:r>
            <a:r>
              <a:rPr sz="1400" b="1" spc="-10" dirty="0">
                <a:solidFill>
                  <a:srgbClr val="D9D9D9"/>
                </a:solidFill>
                <a:latin typeface="Trebuchet MS"/>
                <a:cs typeface="Trebuchet MS"/>
              </a:rPr>
              <a:t>sful</a:t>
            </a:r>
            <a:r>
              <a:rPr sz="1400" b="1" spc="-35" dirty="0">
                <a:solidFill>
                  <a:srgbClr val="D9D9D9"/>
                </a:solidFill>
                <a:latin typeface="Trebuchet MS"/>
                <a:cs typeface="Trebuchet MS"/>
              </a:rPr>
              <a:t>l</a:t>
            </a:r>
            <a:r>
              <a:rPr sz="1400" b="1" spc="-45" dirty="0">
                <a:solidFill>
                  <a:srgbClr val="D9D9D9"/>
                </a:solidFill>
                <a:latin typeface="Trebuchet MS"/>
                <a:cs typeface="Trebuchet MS"/>
              </a:rPr>
              <a:t>y</a:t>
            </a:r>
            <a:endParaRPr sz="1400">
              <a:latin typeface="Trebuchet MS"/>
              <a:cs typeface="Trebuchet MS"/>
            </a:endParaRPr>
          </a:p>
          <a:p>
            <a:pPr marL="299085" indent="-287020">
              <a:lnSpc>
                <a:spcPct val="100000"/>
              </a:lnSpc>
              <a:spcBef>
                <a:spcPts val="1785"/>
              </a:spcBef>
              <a:buClr>
                <a:srgbClr val="99D3FF"/>
              </a:buClr>
              <a:buFont typeface="Wingdings"/>
              <a:buChar char=""/>
              <a:tabLst>
                <a:tab pos="299085" algn="l"/>
                <a:tab pos="299720" algn="l"/>
              </a:tabLst>
            </a:pPr>
            <a:r>
              <a:rPr sz="1400" b="1" spc="-5" dirty="0">
                <a:solidFill>
                  <a:srgbClr val="D9D9D9"/>
                </a:solidFill>
                <a:latin typeface="Trebuchet MS"/>
                <a:cs typeface="Trebuchet MS"/>
              </a:rPr>
              <a:t>D</a:t>
            </a:r>
            <a:r>
              <a:rPr sz="1400" b="1" spc="-45" dirty="0">
                <a:solidFill>
                  <a:srgbClr val="D9D9D9"/>
                </a:solidFill>
                <a:latin typeface="Trebuchet MS"/>
                <a:cs typeface="Trebuchet MS"/>
              </a:rPr>
              <a:t>EF</a:t>
            </a:r>
            <a:r>
              <a:rPr sz="1400" b="1" spc="-55" dirty="0">
                <a:solidFill>
                  <a:srgbClr val="D9D9D9"/>
                </a:solidFill>
                <a:latin typeface="Trebuchet MS"/>
                <a:cs typeface="Trebuchet MS"/>
              </a:rPr>
              <a:t>A</a:t>
            </a:r>
            <a:r>
              <a:rPr sz="1400" b="1" spc="-35" dirty="0">
                <a:solidFill>
                  <a:srgbClr val="D9D9D9"/>
                </a:solidFill>
                <a:latin typeface="Trebuchet MS"/>
                <a:cs typeface="Trebuchet MS"/>
              </a:rPr>
              <a:t>U</a:t>
            </a:r>
            <a:r>
              <a:rPr sz="1400" b="1" spc="-110" dirty="0">
                <a:solidFill>
                  <a:srgbClr val="D9D9D9"/>
                </a:solidFill>
                <a:latin typeface="Trebuchet MS"/>
                <a:cs typeface="Trebuchet MS"/>
              </a:rPr>
              <a:t>L</a:t>
            </a:r>
            <a:r>
              <a:rPr sz="1400" b="1" spc="-135" dirty="0">
                <a:solidFill>
                  <a:srgbClr val="D9D9D9"/>
                </a:solidFill>
                <a:latin typeface="Trebuchet MS"/>
                <a:cs typeface="Trebuchet MS"/>
              </a:rPr>
              <a:t>T</a:t>
            </a:r>
            <a:r>
              <a:rPr sz="1400" b="1" spc="-155" dirty="0">
                <a:solidFill>
                  <a:srgbClr val="D9D9D9"/>
                </a:solidFill>
                <a:latin typeface="Trebuchet MS"/>
                <a:cs typeface="Trebuchet MS"/>
              </a:rPr>
              <a:t>:</a:t>
            </a:r>
            <a:r>
              <a:rPr sz="1400" b="1" spc="-135" dirty="0">
                <a:solidFill>
                  <a:srgbClr val="D9D9D9"/>
                </a:solidFill>
                <a:latin typeface="Trebuchet MS"/>
                <a:cs typeface="Trebuchet MS"/>
              </a:rPr>
              <a:t> </a:t>
            </a:r>
            <a:r>
              <a:rPr sz="1400" b="1" spc="-55" dirty="0">
                <a:solidFill>
                  <a:srgbClr val="D9D9D9"/>
                </a:solidFill>
                <a:latin typeface="Trebuchet MS"/>
                <a:cs typeface="Trebuchet MS"/>
              </a:rPr>
              <a:t>F</a:t>
            </a:r>
            <a:r>
              <a:rPr sz="1400" b="1" spc="-70" dirty="0">
                <a:solidFill>
                  <a:srgbClr val="D9D9D9"/>
                </a:solidFill>
                <a:latin typeface="Trebuchet MS"/>
                <a:cs typeface="Trebuchet MS"/>
              </a:rPr>
              <a:t>A</a:t>
            </a:r>
            <a:r>
              <a:rPr sz="1400" b="1" spc="-30" dirty="0">
                <a:solidFill>
                  <a:srgbClr val="D9D9D9"/>
                </a:solidFill>
                <a:latin typeface="Trebuchet MS"/>
                <a:cs typeface="Trebuchet MS"/>
              </a:rPr>
              <a:t>LSE</a:t>
            </a:r>
            <a:endParaRPr sz="1400">
              <a:latin typeface="Trebuchet MS"/>
              <a:cs typeface="Trebuchet M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0772" y="418338"/>
            <a:ext cx="3901440" cy="513715"/>
          </a:xfrm>
          <a:prstGeom prst="rect">
            <a:avLst/>
          </a:prstGeom>
        </p:spPr>
        <p:txBody>
          <a:bodyPr vert="horz" wrap="square" lIns="0" tIns="13335" rIns="0" bIns="0" rtlCol="0">
            <a:spAutoFit/>
          </a:bodyPr>
          <a:lstStyle/>
          <a:p>
            <a:pPr marL="12700">
              <a:lnSpc>
                <a:spcPct val="100000"/>
              </a:lnSpc>
              <a:spcBef>
                <a:spcPts val="105"/>
              </a:spcBef>
            </a:pPr>
            <a:r>
              <a:rPr spc="-5" dirty="0"/>
              <a:t>Load</a:t>
            </a:r>
            <a:r>
              <a:rPr spc="-25" dirty="0"/>
              <a:t> </a:t>
            </a:r>
            <a:r>
              <a:rPr spc="-5" dirty="0"/>
              <a:t>unstructured</a:t>
            </a:r>
            <a:r>
              <a:rPr spc="5" dirty="0"/>
              <a:t> </a:t>
            </a:r>
            <a:r>
              <a:rPr spc="-5" dirty="0"/>
              <a:t>data</a:t>
            </a:r>
          </a:p>
        </p:txBody>
      </p:sp>
      <p:grpSp>
        <p:nvGrpSpPr>
          <p:cNvPr id="3" name="object 3"/>
          <p:cNvGrpSpPr/>
          <p:nvPr/>
        </p:nvGrpSpPr>
        <p:grpSpPr>
          <a:xfrm>
            <a:off x="1647444" y="1348765"/>
            <a:ext cx="2582545" cy="1105535"/>
            <a:chOff x="1647444" y="1348765"/>
            <a:chExt cx="2582545" cy="1105535"/>
          </a:xfrm>
        </p:grpSpPr>
        <p:pic>
          <p:nvPicPr>
            <p:cNvPr id="4" name="object 4"/>
            <p:cNvPicPr/>
            <p:nvPr/>
          </p:nvPicPr>
          <p:blipFill>
            <a:blip r:embed="rId2" cstate="print"/>
            <a:stretch>
              <a:fillRect/>
            </a:stretch>
          </p:blipFill>
          <p:spPr>
            <a:xfrm>
              <a:off x="1647444" y="1348765"/>
              <a:ext cx="2582291" cy="1105382"/>
            </a:xfrm>
            <a:prstGeom prst="rect">
              <a:avLst/>
            </a:prstGeom>
          </p:spPr>
        </p:pic>
        <p:pic>
          <p:nvPicPr>
            <p:cNvPr id="5" name="object 5"/>
            <p:cNvPicPr/>
            <p:nvPr/>
          </p:nvPicPr>
          <p:blipFill>
            <a:blip r:embed="rId3" cstate="print"/>
            <a:stretch>
              <a:fillRect/>
            </a:stretch>
          </p:blipFill>
          <p:spPr>
            <a:xfrm>
              <a:off x="1974342" y="1503426"/>
              <a:ext cx="1949195" cy="473963"/>
            </a:xfrm>
            <a:prstGeom prst="rect">
              <a:avLst/>
            </a:prstGeom>
          </p:spPr>
        </p:pic>
        <p:sp>
          <p:nvSpPr>
            <p:cNvPr id="6" name="object 6"/>
            <p:cNvSpPr/>
            <p:nvPr/>
          </p:nvSpPr>
          <p:spPr>
            <a:xfrm>
              <a:off x="1974342" y="1503426"/>
              <a:ext cx="1949450" cy="474345"/>
            </a:xfrm>
            <a:custGeom>
              <a:avLst/>
              <a:gdLst/>
              <a:ahLst/>
              <a:cxnLst/>
              <a:rect l="l" t="t" r="r" b="b"/>
              <a:pathLst>
                <a:path w="1949450" h="474344">
                  <a:moveTo>
                    <a:pt x="0" y="236982"/>
                  </a:moveTo>
                  <a:lnTo>
                    <a:pt x="118490" y="0"/>
                  </a:lnTo>
                  <a:lnTo>
                    <a:pt x="1830705" y="0"/>
                  </a:lnTo>
                  <a:lnTo>
                    <a:pt x="1949195" y="236982"/>
                  </a:lnTo>
                  <a:lnTo>
                    <a:pt x="1830705" y="473963"/>
                  </a:lnTo>
                  <a:lnTo>
                    <a:pt x="118490" y="473963"/>
                  </a:lnTo>
                  <a:lnTo>
                    <a:pt x="0" y="236982"/>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2387600" y="1590293"/>
            <a:ext cx="1139190" cy="269240"/>
          </a:xfrm>
          <a:prstGeom prst="rect">
            <a:avLst/>
          </a:prstGeom>
        </p:spPr>
        <p:txBody>
          <a:bodyPr vert="horz" wrap="square" lIns="0" tIns="12065" rIns="0" bIns="0" rtlCol="0">
            <a:spAutoFit/>
          </a:bodyPr>
          <a:lstStyle/>
          <a:p>
            <a:pPr marL="12700">
              <a:lnSpc>
                <a:spcPct val="100000"/>
              </a:lnSpc>
              <a:spcBef>
                <a:spcPts val="95"/>
              </a:spcBef>
            </a:pPr>
            <a:r>
              <a:rPr sz="1600" b="1" spc="-120" dirty="0">
                <a:solidFill>
                  <a:srgbClr val="00C3FF"/>
                </a:solidFill>
                <a:latin typeface="Trebuchet MS"/>
                <a:cs typeface="Trebuchet MS"/>
              </a:rPr>
              <a:t>C</a:t>
            </a:r>
            <a:r>
              <a:rPr sz="1600" b="1" spc="-95" dirty="0">
                <a:solidFill>
                  <a:srgbClr val="00C3FF"/>
                </a:solidFill>
                <a:latin typeface="Trebuchet MS"/>
                <a:cs typeface="Trebuchet MS"/>
              </a:rPr>
              <a:t>r</a:t>
            </a:r>
            <a:r>
              <a:rPr sz="1600" b="1" spc="-80" dirty="0">
                <a:solidFill>
                  <a:srgbClr val="00C3FF"/>
                </a:solidFill>
                <a:latin typeface="Trebuchet MS"/>
                <a:cs typeface="Trebuchet MS"/>
              </a:rPr>
              <a:t>eate</a:t>
            </a:r>
            <a:r>
              <a:rPr sz="1600" b="1" spc="-114" dirty="0">
                <a:solidFill>
                  <a:srgbClr val="00C3FF"/>
                </a:solidFill>
                <a:latin typeface="Trebuchet MS"/>
                <a:cs typeface="Trebuchet MS"/>
              </a:rPr>
              <a:t> </a:t>
            </a:r>
            <a:r>
              <a:rPr sz="1600" b="1" spc="-5" dirty="0">
                <a:solidFill>
                  <a:srgbClr val="00C3FF"/>
                </a:solidFill>
                <a:latin typeface="Trebuchet MS"/>
                <a:cs typeface="Trebuchet MS"/>
              </a:rPr>
              <a:t>S</a:t>
            </a:r>
            <a:r>
              <a:rPr sz="1600" b="1" spc="-15" dirty="0">
                <a:solidFill>
                  <a:srgbClr val="00C3FF"/>
                </a:solidFill>
                <a:latin typeface="Trebuchet MS"/>
                <a:cs typeface="Trebuchet MS"/>
              </a:rPr>
              <a:t>t</a:t>
            </a:r>
            <a:r>
              <a:rPr sz="1600" b="1" spc="-35" dirty="0">
                <a:solidFill>
                  <a:srgbClr val="00C3FF"/>
                </a:solidFill>
                <a:latin typeface="Trebuchet MS"/>
                <a:cs typeface="Trebuchet MS"/>
              </a:rPr>
              <a:t>age</a:t>
            </a:r>
            <a:endParaRPr sz="1600">
              <a:latin typeface="Trebuchet MS"/>
              <a:cs typeface="Trebuchet MS"/>
            </a:endParaRPr>
          </a:p>
        </p:txBody>
      </p:sp>
      <p:grpSp>
        <p:nvGrpSpPr>
          <p:cNvPr id="8" name="object 8"/>
          <p:cNvGrpSpPr/>
          <p:nvPr/>
        </p:nvGrpSpPr>
        <p:grpSpPr>
          <a:xfrm>
            <a:off x="2714244" y="2013229"/>
            <a:ext cx="2582545" cy="1105535"/>
            <a:chOff x="2714244" y="2013229"/>
            <a:chExt cx="2582545" cy="1105535"/>
          </a:xfrm>
        </p:grpSpPr>
        <p:pic>
          <p:nvPicPr>
            <p:cNvPr id="9" name="object 9"/>
            <p:cNvPicPr/>
            <p:nvPr/>
          </p:nvPicPr>
          <p:blipFill>
            <a:blip r:embed="rId2" cstate="print"/>
            <a:stretch>
              <a:fillRect/>
            </a:stretch>
          </p:blipFill>
          <p:spPr>
            <a:xfrm>
              <a:off x="2714244" y="2013229"/>
              <a:ext cx="2582291" cy="1105382"/>
            </a:xfrm>
            <a:prstGeom prst="rect">
              <a:avLst/>
            </a:prstGeom>
          </p:spPr>
        </p:pic>
        <p:pic>
          <p:nvPicPr>
            <p:cNvPr id="10" name="object 10"/>
            <p:cNvPicPr/>
            <p:nvPr/>
          </p:nvPicPr>
          <p:blipFill>
            <a:blip r:embed="rId4" cstate="print"/>
            <a:stretch>
              <a:fillRect/>
            </a:stretch>
          </p:blipFill>
          <p:spPr>
            <a:xfrm>
              <a:off x="3041142" y="2167890"/>
              <a:ext cx="1949195" cy="473964"/>
            </a:xfrm>
            <a:prstGeom prst="rect">
              <a:avLst/>
            </a:prstGeom>
          </p:spPr>
        </p:pic>
        <p:sp>
          <p:nvSpPr>
            <p:cNvPr id="11" name="object 11"/>
            <p:cNvSpPr/>
            <p:nvPr/>
          </p:nvSpPr>
          <p:spPr>
            <a:xfrm>
              <a:off x="3041142" y="2167890"/>
              <a:ext cx="1949450" cy="474345"/>
            </a:xfrm>
            <a:custGeom>
              <a:avLst/>
              <a:gdLst/>
              <a:ahLst/>
              <a:cxnLst/>
              <a:rect l="l" t="t" r="r" b="b"/>
              <a:pathLst>
                <a:path w="1949450" h="474344">
                  <a:moveTo>
                    <a:pt x="0" y="236982"/>
                  </a:moveTo>
                  <a:lnTo>
                    <a:pt x="118490" y="0"/>
                  </a:lnTo>
                  <a:lnTo>
                    <a:pt x="1830705" y="0"/>
                  </a:lnTo>
                  <a:lnTo>
                    <a:pt x="1949195" y="236982"/>
                  </a:lnTo>
                  <a:lnTo>
                    <a:pt x="1830705" y="473964"/>
                  </a:lnTo>
                  <a:lnTo>
                    <a:pt x="118490" y="473964"/>
                  </a:lnTo>
                  <a:lnTo>
                    <a:pt x="0" y="236982"/>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3395217" y="2254376"/>
            <a:ext cx="1260475"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00C3FF"/>
                </a:solidFill>
                <a:latin typeface="Trebuchet MS"/>
                <a:cs typeface="Trebuchet MS"/>
              </a:rPr>
              <a:t>Lo</a:t>
            </a:r>
            <a:r>
              <a:rPr sz="1600" b="1" spc="-45" dirty="0">
                <a:solidFill>
                  <a:srgbClr val="00C3FF"/>
                </a:solidFill>
                <a:latin typeface="Trebuchet MS"/>
                <a:cs typeface="Trebuchet MS"/>
              </a:rPr>
              <a:t>ad</a:t>
            </a:r>
            <a:r>
              <a:rPr sz="1600" b="1" spc="-150" dirty="0">
                <a:solidFill>
                  <a:srgbClr val="00C3FF"/>
                </a:solidFill>
                <a:latin typeface="Trebuchet MS"/>
                <a:cs typeface="Trebuchet MS"/>
              </a:rPr>
              <a:t> </a:t>
            </a:r>
            <a:r>
              <a:rPr sz="1600" b="1" spc="-100" dirty="0">
                <a:solidFill>
                  <a:srgbClr val="00C3FF"/>
                </a:solidFill>
                <a:latin typeface="Trebuchet MS"/>
                <a:cs typeface="Trebuchet MS"/>
              </a:rPr>
              <a:t>r</a:t>
            </a:r>
            <a:r>
              <a:rPr sz="1600" b="1" spc="-30" dirty="0">
                <a:solidFill>
                  <a:srgbClr val="00C3FF"/>
                </a:solidFill>
                <a:latin typeface="Trebuchet MS"/>
                <a:cs typeface="Trebuchet MS"/>
              </a:rPr>
              <a:t>aw</a:t>
            </a:r>
            <a:r>
              <a:rPr sz="1600" b="1" spc="-120" dirty="0">
                <a:solidFill>
                  <a:srgbClr val="00C3FF"/>
                </a:solidFill>
                <a:latin typeface="Trebuchet MS"/>
                <a:cs typeface="Trebuchet MS"/>
              </a:rPr>
              <a:t> </a:t>
            </a:r>
            <a:r>
              <a:rPr sz="1600" b="1" spc="-45" dirty="0">
                <a:solidFill>
                  <a:srgbClr val="00C3FF"/>
                </a:solidFill>
                <a:latin typeface="Trebuchet MS"/>
                <a:cs typeface="Trebuchet MS"/>
              </a:rPr>
              <a:t>data</a:t>
            </a:r>
            <a:endParaRPr sz="1600">
              <a:latin typeface="Trebuchet MS"/>
              <a:cs typeface="Trebuchet MS"/>
            </a:endParaRPr>
          </a:p>
        </p:txBody>
      </p:sp>
      <p:grpSp>
        <p:nvGrpSpPr>
          <p:cNvPr id="13" name="object 13"/>
          <p:cNvGrpSpPr/>
          <p:nvPr/>
        </p:nvGrpSpPr>
        <p:grpSpPr>
          <a:xfrm>
            <a:off x="3689603" y="2663977"/>
            <a:ext cx="3442335" cy="1772920"/>
            <a:chOff x="3689603" y="2663977"/>
            <a:chExt cx="3442335" cy="1772920"/>
          </a:xfrm>
        </p:grpSpPr>
        <p:pic>
          <p:nvPicPr>
            <p:cNvPr id="14" name="object 14"/>
            <p:cNvPicPr/>
            <p:nvPr/>
          </p:nvPicPr>
          <p:blipFill>
            <a:blip r:embed="rId5" cstate="print"/>
            <a:stretch>
              <a:fillRect/>
            </a:stretch>
          </p:blipFill>
          <p:spPr>
            <a:xfrm>
              <a:off x="3689603" y="2663977"/>
              <a:ext cx="2580767" cy="1105382"/>
            </a:xfrm>
            <a:prstGeom prst="rect">
              <a:avLst/>
            </a:prstGeom>
          </p:spPr>
        </p:pic>
        <p:pic>
          <p:nvPicPr>
            <p:cNvPr id="15" name="object 15"/>
            <p:cNvPicPr/>
            <p:nvPr/>
          </p:nvPicPr>
          <p:blipFill>
            <a:blip r:embed="rId6" cstate="print"/>
            <a:stretch>
              <a:fillRect/>
            </a:stretch>
          </p:blipFill>
          <p:spPr>
            <a:xfrm>
              <a:off x="4016501" y="2818637"/>
              <a:ext cx="1947672" cy="473963"/>
            </a:xfrm>
            <a:prstGeom prst="rect">
              <a:avLst/>
            </a:prstGeom>
          </p:spPr>
        </p:pic>
        <p:sp>
          <p:nvSpPr>
            <p:cNvPr id="16" name="object 16"/>
            <p:cNvSpPr/>
            <p:nvPr/>
          </p:nvSpPr>
          <p:spPr>
            <a:xfrm>
              <a:off x="4016501" y="2818637"/>
              <a:ext cx="1948180" cy="474345"/>
            </a:xfrm>
            <a:custGeom>
              <a:avLst/>
              <a:gdLst/>
              <a:ahLst/>
              <a:cxnLst/>
              <a:rect l="l" t="t" r="r" b="b"/>
              <a:pathLst>
                <a:path w="1948179" h="474345">
                  <a:moveTo>
                    <a:pt x="0" y="236981"/>
                  </a:moveTo>
                  <a:lnTo>
                    <a:pt x="118490" y="0"/>
                  </a:lnTo>
                  <a:lnTo>
                    <a:pt x="1829181" y="0"/>
                  </a:lnTo>
                  <a:lnTo>
                    <a:pt x="1947672" y="236981"/>
                  </a:lnTo>
                  <a:lnTo>
                    <a:pt x="1829181" y="473963"/>
                  </a:lnTo>
                  <a:lnTo>
                    <a:pt x="118490" y="473963"/>
                  </a:lnTo>
                  <a:lnTo>
                    <a:pt x="0" y="236981"/>
                  </a:lnTo>
                  <a:close/>
                </a:path>
              </a:pathLst>
            </a:custGeom>
            <a:ln w="19050">
              <a:solidFill>
                <a:srgbClr val="00C3FF"/>
              </a:solidFill>
            </a:ln>
          </p:spPr>
          <p:txBody>
            <a:bodyPr wrap="square" lIns="0" tIns="0" rIns="0" bIns="0" rtlCol="0"/>
            <a:lstStyle/>
            <a:p>
              <a:endParaRPr/>
            </a:p>
          </p:txBody>
        </p:sp>
        <p:pic>
          <p:nvPicPr>
            <p:cNvPr id="17" name="object 17"/>
            <p:cNvPicPr/>
            <p:nvPr/>
          </p:nvPicPr>
          <p:blipFill>
            <a:blip r:embed="rId7" cstate="print"/>
            <a:stretch>
              <a:fillRect/>
            </a:stretch>
          </p:blipFill>
          <p:spPr>
            <a:xfrm>
              <a:off x="4550663" y="3332987"/>
              <a:ext cx="2580766" cy="1103884"/>
            </a:xfrm>
            <a:prstGeom prst="rect">
              <a:avLst/>
            </a:prstGeom>
          </p:spPr>
        </p:pic>
        <p:pic>
          <p:nvPicPr>
            <p:cNvPr id="18" name="object 18"/>
            <p:cNvPicPr/>
            <p:nvPr/>
          </p:nvPicPr>
          <p:blipFill>
            <a:blip r:embed="rId8" cstate="print"/>
            <a:stretch>
              <a:fillRect/>
            </a:stretch>
          </p:blipFill>
          <p:spPr>
            <a:xfrm>
              <a:off x="4877561" y="3487673"/>
              <a:ext cx="1947671" cy="472439"/>
            </a:xfrm>
            <a:prstGeom prst="rect">
              <a:avLst/>
            </a:prstGeom>
          </p:spPr>
        </p:pic>
        <p:sp>
          <p:nvSpPr>
            <p:cNvPr id="19" name="object 19"/>
            <p:cNvSpPr/>
            <p:nvPr/>
          </p:nvSpPr>
          <p:spPr>
            <a:xfrm>
              <a:off x="4877561" y="3487673"/>
              <a:ext cx="1948180" cy="472440"/>
            </a:xfrm>
            <a:custGeom>
              <a:avLst/>
              <a:gdLst/>
              <a:ahLst/>
              <a:cxnLst/>
              <a:rect l="l" t="t" r="r" b="b"/>
              <a:pathLst>
                <a:path w="1948179" h="472439">
                  <a:moveTo>
                    <a:pt x="0" y="236219"/>
                  </a:moveTo>
                  <a:lnTo>
                    <a:pt x="118110" y="0"/>
                  </a:lnTo>
                  <a:lnTo>
                    <a:pt x="1829562" y="0"/>
                  </a:lnTo>
                  <a:lnTo>
                    <a:pt x="1947671" y="236219"/>
                  </a:lnTo>
                  <a:lnTo>
                    <a:pt x="1829562" y="472439"/>
                  </a:lnTo>
                  <a:lnTo>
                    <a:pt x="118110" y="472439"/>
                  </a:lnTo>
                  <a:lnTo>
                    <a:pt x="0" y="236219"/>
                  </a:lnTo>
                  <a:close/>
                </a:path>
              </a:pathLst>
            </a:custGeom>
            <a:ln w="19050">
              <a:solidFill>
                <a:srgbClr val="00C3FF"/>
              </a:solidFill>
            </a:ln>
          </p:spPr>
          <p:txBody>
            <a:bodyPr wrap="square" lIns="0" tIns="0" rIns="0" bIns="0" rtlCol="0"/>
            <a:lstStyle/>
            <a:p>
              <a:endParaRPr/>
            </a:p>
          </p:txBody>
        </p:sp>
      </p:grpSp>
      <p:sp>
        <p:nvSpPr>
          <p:cNvPr id="20" name="object 20"/>
          <p:cNvSpPr txBox="1"/>
          <p:nvPr/>
        </p:nvSpPr>
        <p:spPr>
          <a:xfrm>
            <a:off x="4274946" y="2906394"/>
            <a:ext cx="2240280" cy="936625"/>
          </a:xfrm>
          <a:prstGeom prst="rect">
            <a:avLst/>
          </a:prstGeom>
        </p:spPr>
        <p:txBody>
          <a:bodyPr vert="horz" wrap="square" lIns="0" tIns="12065" rIns="0" bIns="0" rtlCol="0">
            <a:spAutoFit/>
          </a:bodyPr>
          <a:lstStyle/>
          <a:p>
            <a:pPr marL="12700">
              <a:lnSpc>
                <a:spcPct val="100000"/>
              </a:lnSpc>
              <a:spcBef>
                <a:spcPts val="95"/>
              </a:spcBef>
            </a:pPr>
            <a:r>
              <a:rPr sz="1600" b="1" spc="-55" dirty="0">
                <a:solidFill>
                  <a:srgbClr val="00C3FF"/>
                </a:solidFill>
                <a:latin typeface="Trebuchet MS"/>
                <a:cs typeface="Trebuchet MS"/>
              </a:rPr>
              <a:t>Ana</a:t>
            </a:r>
            <a:r>
              <a:rPr sz="1600" b="1" spc="-35" dirty="0">
                <a:solidFill>
                  <a:srgbClr val="00C3FF"/>
                </a:solidFill>
                <a:latin typeface="Trebuchet MS"/>
                <a:cs typeface="Trebuchet MS"/>
              </a:rPr>
              <a:t>l</a:t>
            </a:r>
            <a:r>
              <a:rPr sz="1600" b="1" spc="-70" dirty="0">
                <a:solidFill>
                  <a:srgbClr val="00C3FF"/>
                </a:solidFill>
                <a:latin typeface="Trebuchet MS"/>
                <a:cs typeface="Trebuchet MS"/>
              </a:rPr>
              <a:t>y</a:t>
            </a:r>
            <a:r>
              <a:rPr sz="1600" b="1" spc="-25" dirty="0">
                <a:solidFill>
                  <a:srgbClr val="00C3FF"/>
                </a:solidFill>
                <a:latin typeface="Trebuchet MS"/>
                <a:cs typeface="Trebuchet MS"/>
              </a:rPr>
              <a:t>se</a:t>
            </a:r>
            <a:r>
              <a:rPr sz="1600" b="1" spc="-135" dirty="0">
                <a:solidFill>
                  <a:srgbClr val="00C3FF"/>
                </a:solidFill>
                <a:latin typeface="Trebuchet MS"/>
                <a:cs typeface="Trebuchet MS"/>
              </a:rPr>
              <a:t> </a:t>
            </a:r>
            <a:r>
              <a:rPr sz="1600" b="1" spc="-15" dirty="0">
                <a:solidFill>
                  <a:srgbClr val="00C3FF"/>
                </a:solidFill>
                <a:latin typeface="Trebuchet MS"/>
                <a:cs typeface="Trebuchet MS"/>
              </a:rPr>
              <a:t>&amp;</a:t>
            </a:r>
            <a:r>
              <a:rPr sz="1600" b="1" spc="-125" dirty="0">
                <a:solidFill>
                  <a:srgbClr val="00C3FF"/>
                </a:solidFill>
                <a:latin typeface="Trebuchet MS"/>
                <a:cs typeface="Trebuchet MS"/>
              </a:rPr>
              <a:t> </a:t>
            </a:r>
            <a:r>
              <a:rPr sz="1600" b="1" spc="-50" dirty="0">
                <a:solidFill>
                  <a:srgbClr val="00C3FF"/>
                </a:solidFill>
                <a:latin typeface="Trebuchet MS"/>
                <a:cs typeface="Trebuchet MS"/>
              </a:rPr>
              <a:t>Pa</a:t>
            </a:r>
            <a:r>
              <a:rPr sz="1600" b="1" spc="-45" dirty="0">
                <a:solidFill>
                  <a:srgbClr val="00C3FF"/>
                </a:solidFill>
                <a:latin typeface="Trebuchet MS"/>
                <a:cs typeface="Trebuchet MS"/>
              </a:rPr>
              <a:t>r</a:t>
            </a:r>
            <a:r>
              <a:rPr sz="1600" b="1" spc="-25" dirty="0">
                <a:solidFill>
                  <a:srgbClr val="00C3FF"/>
                </a:solidFill>
                <a:latin typeface="Trebuchet MS"/>
                <a:cs typeface="Trebuchet MS"/>
              </a:rPr>
              <a:t>se</a:t>
            </a:r>
            <a:endParaRPr sz="1600">
              <a:latin typeface="Trebuchet MS"/>
              <a:cs typeface="Trebuchet MS"/>
            </a:endParaRPr>
          </a:p>
          <a:p>
            <a:pPr>
              <a:lnSpc>
                <a:spcPct val="100000"/>
              </a:lnSpc>
              <a:spcBef>
                <a:spcPts val="25"/>
              </a:spcBef>
            </a:pPr>
            <a:endParaRPr sz="2850">
              <a:latin typeface="Trebuchet MS"/>
              <a:cs typeface="Trebuchet MS"/>
            </a:endParaRPr>
          </a:p>
          <a:p>
            <a:pPr marL="944244">
              <a:lnSpc>
                <a:spcPct val="100000"/>
              </a:lnSpc>
              <a:spcBef>
                <a:spcPts val="5"/>
              </a:spcBef>
            </a:pPr>
            <a:r>
              <a:rPr sz="1600" b="1" spc="-65" dirty="0">
                <a:solidFill>
                  <a:srgbClr val="00C3FF"/>
                </a:solidFill>
                <a:latin typeface="Trebuchet MS"/>
                <a:cs typeface="Trebuchet MS"/>
              </a:rPr>
              <a:t>Fl</a:t>
            </a:r>
            <a:r>
              <a:rPr sz="1600" b="1" spc="-55" dirty="0">
                <a:solidFill>
                  <a:srgbClr val="00C3FF"/>
                </a:solidFill>
                <a:latin typeface="Trebuchet MS"/>
                <a:cs typeface="Trebuchet MS"/>
              </a:rPr>
              <a:t>att</a:t>
            </a:r>
            <a:r>
              <a:rPr sz="1600" b="1" spc="-85" dirty="0">
                <a:solidFill>
                  <a:srgbClr val="00C3FF"/>
                </a:solidFill>
                <a:latin typeface="Trebuchet MS"/>
                <a:cs typeface="Trebuchet MS"/>
              </a:rPr>
              <a:t>en</a:t>
            </a:r>
            <a:r>
              <a:rPr sz="1600" b="1" spc="-110" dirty="0">
                <a:solidFill>
                  <a:srgbClr val="00C3FF"/>
                </a:solidFill>
                <a:latin typeface="Trebuchet MS"/>
                <a:cs typeface="Trebuchet MS"/>
              </a:rPr>
              <a:t> </a:t>
            </a:r>
            <a:r>
              <a:rPr sz="1600" b="1" spc="-15" dirty="0">
                <a:solidFill>
                  <a:srgbClr val="00C3FF"/>
                </a:solidFill>
                <a:latin typeface="Trebuchet MS"/>
                <a:cs typeface="Trebuchet MS"/>
              </a:rPr>
              <a:t>&amp;</a:t>
            </a:r>
            <a:r>
              <a:rPr sz="1600" b="1" spc="-130" dirty="0">
                <a:solidFill>
                  <a:srgbClr val="00C3FF"/>
                </a:solidFill>
                <a:latin typeface="Trebuchet MS"/>
                <a:cs typeface="Trebuchet MS"/>
              </a:rPr>
              <a:t> </a:t>
            </a:r>
            <a:r>
              <a:rPr sz="1600" b="1" spc="-95" dirty="0">
                <a:solidFill>
                  <a:srgbClr val="00C3FF"/>
                </a:solidFill>
                <a:latin typeface="Trebuchet MS"/>
                <a:cs typeface="Trebuchet MS"/>
              </a:rPr>
              <a:t>Lo</a:t>
            </a:r>
            <a:r>
              <a:rPr sz="1600" b="1" spc="-45" dirty="0">
                <a:solidFill>
                  <a:srgbClr val="00C3FF"/>
                </a:solidFill>
                <a:latin typeface="Trebuchet MS"/>
                <a:cs typeface="Trebuchet MS"/>
              </a:rPr>
              <a:t>ad</a:t>
            </a:r>
            <a:endParaRPr sz="1600">
              <a:latin typeface="Trebuchet MS"/>
              <a:cs typeface="Trebuchet MS"/>
            </a:endParaRPr>
          </a:p>
        </p:txBody>
      </p:sp>
      <p:sp>
        <p:nvSpPr>
          <p:cNvPr id="21" name="object 21"/>
          <p:cNvSpPr txBox="1"/>
          <p:nvPr/>
        </p:nvSpPr>
        <p:spPr>
          <a:xfrm>
            <a:off x="5190235" y="2271522"/>
            <a:ext cx="1114425" cy="239395"/>
          </a:xfrm>
          <a:prstGeom prst="rect">
            <a:avLst/>
          </a:prstGeom>
        </p:spPr>
        <p:txBody>
          <a:bodyPr vert="horz" wrap="square" lIns="0" tIns="12700" rIns="0" bIns="0" rtlCol="0">
            <a:spAutoFit/>
          </a:bodyPr>
          <a:lstStyle/>
          <a:p>
            <a:pPr marL="12700">
              <a:lnSpc>
                <a:spcPct val="100000"/>
              </a:lnSpc>
              <a:spcBef>
                <a:spcPts val="100"/>
              </a:spcBef>
            </a:pPr>
            <a:r>
              <a:rPr sz="1400" spc="-150" dirty="0">
                <a:solidFill>
                  <a:srgbClr val="00607E"/>
                </a:solidFill>
                <a:latin typeface="Lucida Sans Unicode"/>
                <a:cs typeface="Lucida Sans Unicode"/>
              </a:rPr>
              <a:t>T</a:t>
            </a:r>
            <a:r>
              <a:rPr sz="1400" spc="-55" dirty="0">
                <a:solidFill>
                  <a:srgbClr val="00607E"/>
                </a:solidFill>
                <a:latin typeface="Lucida Sans Unicode"/>
                <a:cs typeface="Lucida Sans Unicode"/>
              </a:rPr>
              <a:t>y</a:t>
            </a:r>
            <a:r>
              <a:rPr sz="1400" spc="-110" dirty="0">
                <a:solidFill>
                  <a:srgbClr val="00607E"/>
                </a:solidFill>
                <a:latin typeface="Lucida Sans Unicode"/>
                <a:cs typeface="Lucida Sans Unicode"/>
              </a:rPr>
              <a:t>pe</a:t>
            </a:r>
            <a:r>
              <a:rPr sz="1400" spc="-140" dirty="0">
                <a:solidFill>
                  <a:srgbClr val="00607E"/>
                </a:solidFill>
                <a:latin typeface="Lucida Sans Unicode"/>
                <a:cs typeface="Lucida Sans Unicode"/>
              </a:rPr>
              <a:t> </a:t>
            </a:r>
            <a:r>
              <a:rPr sz="1400" spc="-85" dirty="0">
                <a:solidFill>
                  <a:srgbClr val="00607E"/>
                </a:solidFill>
                <a:latin typeface="Lucida Sans Unicode"/>
                <a:cs typeface="Lucida Sans Unicode"/>
              </a:rPr>
              <a:t>VARI</a:t>
            </a:r>
            <a:r>
              <a:rPr sz="1400" spc="-100" dirty="0">
                <a:solidFill>
                  <a:srgbClr val="00607E"/>
                </a:solidFill>
                <a:latin typeface="Lucida Sans Unicode"/>
                <a:cs typeface="Lucida Sans Unicode"/>
              </a:rPr>
              <a:t>A</a:t>
            </a:r>
            <a:r>
              <a:rPr sz="1400" spc="-120" dirty="0">
                <a:solidFill>
                  <a:srgbClr val="00607E"/>
                </a:solidFill>
                <a:latin typeface="Lucida Sans Unicode"/>
                <a:cs typeface="Lucida Sans Unicode"/>
              </a:rPr>
              <a:t>NT</a:t>
            </a:r>
            <a:endParaRPr sz="1400">
              <a:latin typeface="Lucida Sans Unicode"/>
              <a:cs typeface="Lucida Sans Unicod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03625"/>
            <a:ext cx="8520600" cy="572700"/>
          </a:xfrm>
          <a:prstGeom prst="rect">
            <a:avLst/>
          </a:prstGeom>
        </p:spPr>
        <p:txBody>
          <a:bodyPr spcFirstLastPara="1" wrap="square" lIns="91425" tIns="91425" rIns="91425" bIns="91425" anchor="t" anchorCtr="0">
            <a:normAutofit fontScale="90000"/>
          </a:bodyPr>
          <a:lstStyle/>
          <a:p>
            <a:pPr marL="1371600" lvl="0" indent="457200" algn="l" rtl="0">
              <a:spcBef>
                <a:spcPts val="0"/>
              </a:spcBef>
              <a:spcAft>
                <a:spcPts val="0"/>
              </a:spcAft>
              <a:buNone/>
            </a:pPr>
            <a:r>
              <a:rPr lang="en" dirty="0">
                <a:latin typeface="Lora"/>
                <a:ea typeface="Lora"/>
                <a:cs typeface="Lora"/>
                <a:sym typeface="Lora"/>
              </a:rPr>
              <a:t>Snowflake - Architecture &amp; Layers	 </a:t>
            </a:r>
            <a:endParaRPr dirty="0">
              <a:latin typeface="Lora"/>
              <a:ea typeface="Lora"/>
              <a:cs typeface="Lora"/>
              <a:sym typeface="Lora"/>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76" name="Google Shape;76;p16"/>
          <p:cNvPicPr preferRelativeResize="0"/>
          <p:nvPr/>
        </p:nvPicPr>
        <p:blipFill>
          <a:blip r:embed="rId3">
            <a:alphaModFix/>
          </a:blip>
          <a:stretch>
            <a:fillRect/>
          </a:stretch>
        </p:blipFill>
        <p:spPr>
          <a:xfrm>
            <a:off x="430075" y="1106073"/>
            <a:ext cx="8172450" cy="3729100"/>
          </a:xfrm>
          <a:prstGeom prst="rect">
            <a:avLst/>
          </a:prstGeom>
          <a:noFill/>
          <a:ln>
            <a:noFill/>
          </a:ln>
        </p:spPr>
      </p:pic>
    </p:spTree>
    <p:extLst>
      <p:ext uri="{BB962C8B-B14F-4D97-AF65-F5344CB8AC3E}">
        <p14:creationId xmlns:p14="http://schemas.microsoft.com/office/powerpoint/2010/main" xmlns="" val="39665749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2105" y="2339086"/>
            <a:ext cx="4404360" cy="513715"/>
          </a:xfrm>
          <a:prstGeom prst="rect">
            <a:avLst/>
          </a:prstGeom>
        </p:spPr>
        <p:txBody>
          <a:bodyPr vert="horz" wrap="square" lIns="0" tIns="12700" rIns="0" bIns="0" rtlCol="0">
            <a:spAutoFit/>
          </a:bodyPr>
          <a:lstStyle/>
          <a:p>
            <a:pPr marL="12700">
              <a:lnSpc>
                <a:spcPct val="100000"/>
              </a:lnSpc>
              <a:spcBef>
                <a:spcPts val="100"/>
              </a:spcBef>
            </a:pPr>
            <a:r>
              <a:rPr dirty="0"/>
              <a:t>Performance</a:t>
            </a:r>
            <a:r>
              <a:rPr spc="-55" dirty="0"/>
              <a:t> </a:t>
            </a:r>
            <a:r>
              <a:rPr spc="-5" dirty="0"/>
              <a:t>Optimization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72360" y="418338"/>
            <a:ext cx="4401185" cy="513715"/>
          </a:xfrm>
          <a:prstGeom prst="rect">
            <a:avLst/>
          </a:prstGeom>
        </p:spPr>
        <p:txBody>
          <a:bodyPr vert="horz" wrap="square" lIns="0" tIns="13335" rIns="0" bIns="0" rtlCol="0">
            <a:spAutoFit/>
          </a:bodyPr>
          <a:lstStyle/>
          <a:p>
            <a:pPr marL="12700">
              <a:lnSpc>
                <a:spcPct val="100000"/>
              </a:lnSpc>
              <a:spcBef>
                <a:spcPts val="105"/>
              </a:spcBef>
            </a:pPr>
            <a:r>
              <a:rPr dirty="0"/>
              <a:t>Performance</a:t>
            </a:r>
            <a:r>
              <a:rPr spc="-65" dirty="0"/>
              <a:t> </a:t>
            </a:r>
            <a:r>
              <a:rPr spc="-5" dirty="0"/>
              <a:t>Optimization</a:t>
            </a:r>
          </a:p>
        </p:txBody>
      </p:sp>
      <p:pic>
        <p:nvPicPr>
          <p:cNvPr id="4" name="object 4"/>
          <p:cNvPicPr/>
          <p:nvPr/>
        </p:nvPicPr>
        <p:blipFill>
          <a:blip r:embed="rId2" cstate="print"/>
          <a:stretch>
            <a:fillRect/>
          </a:stretch>
        </p:blipFill>
        <p:spPr>
          <a:xfrm>
            <a:off x="3985259" y="2756916"/>
            <a:ext cx="1375410" cy="221742"/>
          </a:xfrm>
          <a:prstGeom prst="rect">
            <a:avLst/>
          </a:prstGeom>
        </p:spPr>
      </p:pic>
      <p:pic>
        <p:nvPicPr>
          <p:cNvPr id="5" name="object 5"/>
          <p:cNvPicPr/>
          <p:nvPr/>
        </p:nvPicPr>
        <p:blipFill>
          <a:blip r:embed="rId3" cstate="print"/>
          <a:stretch>
            <a:fillRect/>
          </a:stretch>
        </p:blipFill>
        <p:spPr>
          <a:xfrm>
            <a:off x="3081527" y="1760220"/>
            <a:ext cx="3126486" cy="285749"/>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2360" y="418338"/>
            <a:ext cx="4401185" cy="513715"/>
          </a:xfrm>
          <a:prstGeom prst="rect">
            <a:avLst/>
          </a:prstGeom>
        </p:spPr>
        <p:txBody>
          <a:bodyPr vert="horz" wrap="square" lIns="0" tIns="13335" rIns="0" bIns="0" rtlCol="0">
            <a:spAutoFit/>
          </a:bodyPr>
          <a:lstStyle/>
          <a:p>
            <a:pPr marL="12700">
              <a:lnSpc>
                <a:spcPct val="100000"/>
              </a:lnSpc>
              <a:spcBef>
                <a:spcPts val="105"/>
              </a:spcBef>
            </a:pPr>
            <a:r>
              <a:rPr dirty="0"/>
              <a:t>Performance</a:t>
            </a:r>
            <a:r>
              <a:rPr spc="-65" dirty="0"/>
              <a:t> </a:t>
            </a:r>
            <a:r>
              <a:rPr spc="-5" dirty="0"/>
              <a:t>Optimization</a:t>
            </a:r>
          </a:p>
        </p:txBody>
      </p:sp>
      <p:sp>
        <p:nvSpPr>
          <p:cNvPr id="3" name="object 3"/>
          <p:cNvSpPr txBox="1"/>
          <p:nvPr/>
        </p:nvSpPr>
        <p:spPr>
          <a:xfrm>
            <a:off x="2669794" y="1670385"/>
            <a:ext cx="4125595" cy="1672589"/>
          </a:xfrm>
          <a:prstGeom prst="rect">
            <a:avLst/>
          </a:prstGeom>
        </p:spPr>
        <p:txBody>
          <a:bodyPr vert="horz" wrap="square" lIns="0" tIns="150495" rIns="0" bIns="0" rtlCol="0">
            <a:spAutoFit/>
          </a:bodyPr>
          <a:lstStyle/>
          <a:p>
            <a:pPr marL="299085" indent="-287020">
              <a:lnSpc>
                <a:spcPct val="100000"/>
              </a:lnSpc>
              <a:spcBef>
                <a:spcPts val="1185"/>
              </a:spcBef>
              <a:buClr>
                <a:srgbClr val="99D3FF"/>
              </a:buClr>
              <a:buFont typeface="Wingdings"/>
              <a:buChar char=""/>
              <a:tabLst>
                <a:tab pos="299720" algn="l"/>
              </a:tabLst>
            </a:pPr>
            <a:r>
              <a:rPr sz="1800" b="1" spc="-60" dirty="0">
                <a:solidFill>
                  <a:srgbClr val="D9D9D9"/>
                </a:solidFill>
                <a:latin typeface="Trebuchet MS"/>
                <a:cs typeface="Trebuchet MS"/>
              </a:rPr>
              <a:t>A</a:t>
            </a:r>
            <a:r>
              <a:rPr sz="1800" b="1" spc="-70" dirty="0">
                <a:solidFill>
                  <a:srgbClr val="D9D9D9"/>
                </a:solidFill>
                <a:latin typeface="Trebuchet MS"/>
                <a:cs typeface="Trebuchet MS"/>
              </a:rPr>
              <a:t>d</a:t>
            </a:r>
            <a:r>
              <a:rPr sz="1800" b="1" spc="-60" dirty="0">
                <a:solidFill>
                  <a:srgbClr val="D9D9D9"/>
                </a:solidFill>
                <a:latin typeface="Trebuchet MS"/>
                <a:cs typeface="Trebuchet MS"/>
              </a:rPr>
              <a:t>d</a:t>
            </a:r>
            <a:r>
              <a:rPr sz="1800" b="1" spc="-130" dirty="0">
                <a:solidFill>
                  <a:srgbClr val="D9D9D9"/>
                </a:solidFill>
                <a:latin typeface="Trebuchet MS"/>
                <a:cs typeface="Trebuchet MS"/>
              </a:rPr>
              <a:t> </a:t>
            </a:r>
            <a:r>
              <a:rPr sz="1800" b="1" spc="-75" dirty="0">
                <a:solidFill>
                  <a:srgbClr val="D9D9D9"/>
                </a:solidFill>
                <a:latin typeface="Trebuchet MS"/>
                <a:cs typeface="Trebuchet MS"/>
              </a:rPr>
              <a:t>ind</a:t>
            </a:r>
            <a:r>
              <a:rPr sz="1800" b="1" spc="-105" dirty="0">
                <a:solidFill>
                  <a:srgbClr val="D9D9D9"/>
                </a:solidFill>
                <a:latin typeface="Trebuchet MS"/>
                <a:cs typeface="Trebuchet MS"/>
              </a:rPr>
              <a:t>e</a:t>
            </a:r>
            <a:r>
              <a:rPr sz="1800" b="1" spc="-125" dirty="0">
                <a:solidFill>
                  <a:srgbClr val="D9D9D9"/>
                </a:solidFill>
                <a:latin typeface="Trebuchet MS"/>
                <a:cs typeface="Trebuchet MS"/>
              </a:rPr>
              <a:t>x</a:t>
            </a:r>
            <a:r>
              <a:rPr sz="1800" b="1" spc="-140" dirty="0">
                <a:solidFill>
                  <a:srgbClr val="D9D9D9"/>
                </a:solidFill>
                <a:latin typeface="Trebuchet MS"/>
                <a:cs typeface="Trebuchet MS"/>
              </a:rPr>
              <a:t>e</a:t>
            </a:r>
            <a:r>
              <a:rPr sz="1800" b="1" spc="-60" dirty="0">
                <a:solidFill>
                  <a:srgbClr val="D9D9D9"/>
                </a:solidFill>
                <a:latin typeface="Trebuchet MS"/>
                <a:cs typeface="Trebuchet MS"/>
              </a:rPr>
              <a:t>s,</a:t>
            </a:r>
            <a:r>
              <a:rPr sz="1800" b="1" spc="-150" dirty="0">
                <a:solidFill>
                  <a:srgbClr val="D9D9D9"/>
                </a:solidFill>
                <a:latin typeface="Trebuchet MS"/>
                <a:cs typeface="Trebuchet MS"/>
              </a:rPr>
              <a:t> </a:t>
            </a:r>
            <a:r>
              <a:rPr sz="1800" b="1" spc="-65" dirty="0">
                <a:solidFill>
                  <a:srgbClr val="D9D9D9"/>
                </a:solidFill>
                <a:latin typeface="Trebuchet MS"/>
                <a:cs typeface="Trebuchet MS"/>
              </a:rPr>
              <a:t>prima</a:t>
            </a:r>
            <a:r>
              <a:rPr sz="1800" b="1" spc="-80" dirty="0">
                <a:solidFill>
                  <a:srgbClr val="D9D9D9"/>
                </a:solidFill>
                <a:latin typeface="Trebuchet MS"/>
                <a:cs typeface="Trebuchet MS"/>
              </a:rPr>
              <a:t>ry</a:t>
            </a:r>
            <a:r>
              <a:rPr sz="1800" b="1" spc="-150" dirty="0">
                <a:solidFill>
                  <a:srgbClr val="D9D9D9"/>
                </a:solidFill>
                <a:latin typeface="Trebuchet MS"/>
                <a:cs typeface="Trebuchet MS"/>
              </a:rPr>
              <a:t> </a:t>
            </a:r>
            <a:r>
              <a:rPr sz="1800" b="1" spc="-85" dirty="0">
                <a:solidFill>
                  <a:srgbClr val="D9D9D9"/>
                </a:solidFill>
                <a:latin typeface="Trebuchet MS"/>
                <a:cs typeface="Trebuchet MS"/>
              </a:rPr>
              <a:t>k</a:t>
            </a:r>
            <a:r>
              <a:rPr sz="1800" b="1" spc="-105" dirty="0">
                <a:solidFill>
                  <a:srgbClr val="D9D9D9"/>
                </a:solidFill>
                <a:latin typeface="Trebuchet MS"/>
                <a:cs typeface="Trebuchet MS"/>
              </a:rPr>
              <a:t>e</a:t>
            </a:r>
            <a:r>
              <a:rPr sz="1800" b="1" spc="5" dirty="0">
                <a:solidFill>
                  <a:srgbClr val="D9D9D9"/>
                </a:solidFill>
                <a:latin typeface="Trebuchet MS"/>
                <a:cs typeface="Trebuchet MS"/>
              </a:rPr>
              <a:t>ys</a:t>
            </a:r>
            <a:endParaRPr sz="1800">
              <a:latin typeface="Trebuchet MS"/>
              <a:cs typeface="Trebuchet MS"/>
            </a:endParaRPr>
          </a:p>
          <a:p>
            <a:pPr marL="299085" indent="-287020">
              <a:lnSpc>
                <a:spcPct val="100000"/>
              </a:lnSpc>
              <a:spcBef>
                <a:spcPts val="1080"/>
              </a:spcBef>
              <a:buClr>
                <a:srgbClr val="99D3FF"/>
              </a:buClr>
              <a:buFont typeface="Wingdings"/>
              <a:buChar char=""/>
              <a:tabLst>
                <a:tab pos="299720" algn="l"/>
              </a:tabLst>
            </a:pPr>
            <a:r>
              <a:rPr sz="1800" b="1" spc="-110" dirty="0">
                <a:solidFill>
                  <a:srgbClr val="D9D9D9"/>
                </a:solidFill>
                <a:latin typeface="Trebuchet MS"/>
                <a:cs typeface="Trebuchet MS"/>
              </a:rPr>
              <a:t>Cr</a:t>
            </a:r>
            <a:r>
              <a:rPr sz="1800" b="1" spc="-135" dirty="0">
                <a:solidFill>
                  <a:srgbClr val="D9D9D9"/>
                </a:solidFill>
                <a:latin typeface="Trebuchet MS"/>
                <a:cs typeface="Trebuchet MS"/>
              </a:rPr>
              <a:t>e</a:t>
            </a:r>
            <a:r>
              <a:rPr sz="1800" b="1" spc="-60" dirty="0">
                <a:solidFill>
                  <a:srgbClr val="D9D9D9"/>
                </a:solidFill>
                <a:latin typeface="Trebuchet MS"/>
                <a:cs typeface="Trebuchet MS"/>
              </a:rPr>
              <a:t>a</a:t>
            </a:r>
            <a:r>
              <a:rPr sz="1800" b="1" spc="-40" dirty="0">
                <a:solidFill>
                  <a:srgbClr val="D9D9D9"/>
                </a:solidFill>
                <a:latin typeface="Trebuchet MS"/>
                <a:cs typeface="Trebuchet MS"/>
              </a:rPr>
              <a:t>t</a:t>
            </a:r>
            <a:r>
              <a:rPr sz="1800" b="1" spc="-120" dirty="0">
                <a:solidFill>
                  <a:srgbClr val="D9D9D9"/>
                </a:solidFill>
                <a:latin typeface="Trebuchet MS"/>
                <a:cs typeface="Trebuchet MS"/>
              </a:rPr>
              <a:t>e</a:t>
            </a:r>
            <a:r>
              <a:rPr sz="1800" b="1" spc="-155" dirty="0">
                <a:solidFill>
                  <a:srgbClr val="D9D9D9"/>
                </a:solidFill>
                <a:latin typeface="Trebuchet MS"/>
                <a:cs typeface="Trebuchet MS"/>
              </a:rPr>
              <a:t> </a:t>
            </a:r>
            <a:r>
              <a:rPr sz="1800" b="1" spc="-45" dirty="0">
                <a:solidFill>
                  <a:srgbClr val="D9D9D9"/>
                </a:solidFill>
                <a:latin typeface="Trebuchet MS"/>
                <a:cs typeface="Trebuchet MS"/>
              </a:rPr>
              <a:t>t</a:t>
            </a:r>
            <a:r>
              <a:rPr sz="1800" b="1" spc="-55" dirty="0">
                <a:solidFill>
                  <a:srgbClr val="D9D9D9"/>
                </a:solidFill>
                <a:latin typeface="Trebuchet MS"/>
                <a:cs typeface="Trebuchet MS"/>
              </a:rPr>
              <a:t>a</a:t>
            </a:r>
            <a:r>
              <a:rPr sz="1800" b="1" spc="-80" dirty="0">
                <a:solidFill>
                  <a:srgbClr val="D9D9D9"/>
                </a:solidFill>
                <a:latin typeface="Trebuchet MS"/>
                <a:cs typeface="Trebuchet MS"/>
              </a:rPr>
              <a:t>ble</a:t>
            </a:r>
            <a:r>
              <a:rPr sz="1800" b="1" spc="-155" dirty="0">
                <a:solidFill>
                  <a:srgbClr val="D9D9D9"/>
                </a:solidFill>
                <a:latin typeface="Trebuchet MS"/>
                <a:cs typeface="Trebuchet MS"/>
              </a:rPr>
              <a:t> </a:t>
            </a:r>
            <a:r>
              <a:rPr sz="1800" b="1" spc="-60" dirty="0">
                <a:solidFill>
                  <a:srgbClr val="D9D9D9"/>
                </a:solidFill>
                <a:latin typeface="Trebuchet MS"/>
                <a:cs typeface="Trebuchet MS"/>
              </a:rPr>
              <a:t>p</a:t>
            </a:r>
            <a:r>
              <a:rPr sz="1800" b="1" spc="-50" dirty="0">
                <a:solidFill>
                  <a:srgbClr val="D9D9D9"/>
                </a:solidFill>
                <a:latin typeface="Trebuchet MS"/>
                <a:cs typeface="Trebuchet MS"/>
              </a:rPr>
              <a:t>a</a:t>
            </a:r>
            <a:r>
              <a:rPr sz="1800" b="1" spc="-85" dirty="0">
                <a:solidFill>
                  <a:srgbClr val="D9D9D9"/>
                </a:solidFill>
                <a:latin typeface="Trebuchet MS"/>
                <a:cs typeface="Trebuchet MS"/>
              </a:rPr>
              <a:t>r</a:t>
            </a:r>
            <a:r>
              <a:rPr sz="1800" b="1" spc="-75" dirty="0">
                <a:solidFill>
                  <a:srgbClr val="D9D9D9"/>
                </a:solidFill>
                <a:latin typeface="Trebuchet MS"/>
                <a:cs typeface="Trebuchet MS"/>
              </a:rPr>
              <a:t>t</a:t>
            </a:r>
            <a:r>
              <a:rPr sz="1800" b="1" spc="-60" dirty="0">
                <a:solidFill>
                  <a:srgbClr val="D9D9D9"/>
                </a:solidFill>
                <a:latin typeface="Trebuchet MS"/>
                <a:cs typeface="Trebuchet MS"/>
              </a:rPr>
              <a:t>i</a:t>
            </a:r>
            <a:r>
              <a:rPr sz="1800" b="1" spc="-70" dirty="0">
                <a:solidFill>
                  <a:srgbClr val="D9D9D9"/>
                </a:solidFill>
                <a:latin typeface="Trebuchet MS"/>
                <a:cs typeface="Trebuchet MS"/>
              </a:rPr>
              <a:t>tio</a:t>
            </a:r>
            <a:r>
              <a:rPr sz="1800" b="1" dirty="0">
                <a:solidFill>
                  <a:srgbClr val="D9D9D9"/>
                </a:solidFill>
                <a:latin typeface="Trebuchet MS"/>
                <a:cs typeface="Trebuchet MS"/>
              </a:rPr>
              <a:t>ns</a:t>
            </a:r>
            <a:endParaRPr sz="1800">
              <a:latin typeface="Trebuchet MS"/>
              <a:cs typeface="Trebuchet MS"/>
            </a:endParaRPr>
          </a:p>
          <a:p>
            <a:pPr marL="299085" indent="-287020">
              <a:lnSpc>
                <a:spcPct val="100000"/>
              </a:lnSpc>
              <a:spcBef>
                <a:spcPts val="1080"/>
              </a:spcBef>
              <a:buClr>
                <a:srgbClr val="99D3FF"/>
              </a:buClr>
              <a:buFont typeface="Wingdings"/>
              <a:buChar char=""/>
              <a:tabLst>
                <a:tab pos="299720" algn="l"/>
              </a:tabLst>
            </a:pPr>
            <a:r>
              <a:rPr sz="1800" b="1" spc="-70" dirty="0">
                <a:solidFill>
                  <a:srgbClr val="D9D9D9"/>
                </a:solidFill>
                <a:latin typeface="Trebuchet MS"/>
                <a:cs typeface="Trebuchet MS"/>
              </a:rPr>
              <a:t>Analy</a:t>
            </a:r>
            <a:r>
              <a:rPr sz="1800" b="1" spc="-80" dirty="0">
                <a:solidFill>
                  <a:srgbClr val="D9D9D9"/>
                </a:solidFill>
                <a:latin typeface="Trebuchet MS"/>
                <a:cs typeface="Trebuchet MS"/>
              </a:rPr>
              <a:t>z</a:t>
            </a:r>
            <a:r>
              <a:rPr sz="1800" b="1" spc="-120" dirty="0">
                <a:solidFill>
                  <a:srgbClr val="D9D9D9"/>
                </a:solidFill>
                <a:latin typeface="Trebuchet MS"/>
                <a:cs typeface="Trebuchet MS"/>
              </a:rPr>
              <a:t>e</a:t>
            </a:r>
            <a:r>
              <a:rPr sz="1800" b="1" spc="-135" dirty="0">
                <a:solidFill>
                  <a:srgbClr val="D9D9D9"/>
                </a:solidFill>
                <a:latin typeface="Trebuchet MS"/>
                <a:cs typeface="Trebuchet MS"/>
              </a:rPr>
              <a:t> </a:t>
            </a:r>
            <a:r>
              <a:rPr sz="1800" b="1" spc="-65" dirty="0">
                <a:solidFill>
                  <a:srgbClr val="D9D9D9"/>
                </a:solidFill>
                <a:latin typeface="Trebuchet MS"/>
                <a:cs typeface="Trebuchet MS"/>
              </a:rPr>
              <a:t>th</a:t>
            </a:r>
            <a:r>
              <a:rPr sz="1800" b="1" spc="-120" dirty="0">
                <a:solidFill>
                  <a:srgbClr val="D9D9D9"/>
                </a:solidFill>
                <a:latin typeface="Trebuchet MS"/>
                <a:cs typeface="Trebuchet MS"/>
              </a:rPr>
              <a:t>e</a:t>
            </a:r>
            <a:r>
              <a:rPr sz="1800" b="1" spc="-155" dirty="0">
                <a:solidFill>
                  <a:srgbClr val="D9D9D9"/>
                </a:solidFill>
                <a:latin typeface="Trebuchet MS"/>
                <a:cs typeface="Trebuchet MS"/>
              </a:rPr>
              <a:t> </a:t>
            </a:r>
            <a:r>
              <a:rPr sz="1800" b="1" spc="-85" dirty="0">
                <a:solidFill>
                  <a:srgbClr val="D9D9D9"/>
                </a:solidFill>
                <a:latin typeface="Trebuchet MS"/>
                <a:cs typeface="Trebuchet MS"/>
              </a:rPr>
              <a:t>q</a:t>
            </a:r>
            <a:r>
              <a:rPr sz="1800" b="1" spc="-95" dirty="0">
                <a:solidFill>
                  <a:srgbClr val="D9D9D9"/>
                </a:solidFill>
                <a:latin typeface="Trebuchet MS"/>
                <a:cs typeface="Trebuchet MS"/>
              </a:rPr>
              <a:t>u</a:t>
            </a:r>
            <a:r>
              <a:rPr sz="1800" b="1" spc="-105" dirty="0">
                <a:solidFill>
                  <a:srgbClr val="D9D9D9"/>
                </a:solidFill>
                <a:latin typeface="Trebuchet MS"/>
                <a:cs typeface="Trebuchet MS"/>
              </a:rPr>
              <a:t>e</a:t>
            </a:r>
            <a:r>
              <a:rPr sz="1800" b="1" spc="-80" dirty="0">
                <a:solidFill>
                  <a:srgbClr val="D9D9D9"/>
                </a:solidFill>
                <a:latin typeface="Trebuchet MS"/>
                <a:cs typeface="Trebuchet MS"/>
              </a:rPr>
              <a:t>ry</a:t>
            </a:r>
            <a:r>
              <a:rPr sz="1800" b="1" spc="-135" dirty="0">
                <a:solidFill>
                  <a:srgbClr val="D9D9D9"/>
                </a:solidFill>
                <a:latin typeface="Trebuchet MS"/>
                <a:cs typeface="Trebuchet MS"/>
              </a:rPr>
              <a:t> </a:t>
            </a:r>
            <a:r>
              <a:rPr sz="1800" b="1" spc="-130" dirty="0">
                <a:solidFill>
                  <a:srgbClr val="D9D9D9"/>
                </a:solidFill>
                <a:latin typeface="Trebuchet MS"/>
                <a:cs typeface="Trebuchet MS"/>
              </a:rPr>
              <a:t>ex</a:t>
            </a:r>
            <a:r>
              <a:rPr sz="1800" b="1" spc="-145" dirty="0">
                <a:solidFill>
                  <a:srgbClr val="D9D9D9"/>
                </a:solidFill>
                <a:latin typeface="Trebuchet MS"/>
                <a:cs typeface="Trebuchet MS"/>
              </a:rPr>
              <a:t>e</a:t>
            </a:r>
            <a:r>
              <a:rPr sz="1800" b="1" spc="-90" dirty="0">
                <a:solidFill>
                  <a:srgbClr val="D9D9D9"/>
                </a:solidFill>
                <a:latin typeface="Trebuchet MS"/>
                <a:cs typeface="Trebuchet MS"/>
              </a:rPr>
              <a:t>cu</a:t>
            </a:r>
            <a:r>
              <a:rPr sz="1800" b="1" spc="-60" dirty="0">
                <a:solidFill>
                  <a:srgbClr val="D9D9D9"/>
                </a:solidFill>
                <a:latin typeface="Trebuchet MS"/>
                <a:cs typeface="Trebuchet MS"/>
              </a:rPr>
              <a:t>t</a:t>
            </a:r>
            <a:r>
              <a:rPr sz="1800" b="1" spc="-70" dirty="0">
                <a:solidFill>
                  <a:srgbClr val="D9D9D9"/>
                </a:solidFill>
                <a:latin typeface="Trebuchet MS"/>
                <a:cs typeface="Trebuchet MS"/>
              </a:rPr>
              <a:t>ion</a:t>
            </a:r>
            <a:r>
              <a:rPr sz="1800" b="1" spc="-160" dirty="0">
                <a:solidFill>
                  <a:srgbClr val="D9D9D9"/>
                </a:solidFill>
                <a:latin typeface="Trebuchet MS"/>
                <a:cs typeface="Trebuchet MS"/>
              </a:rPr>
              <a:t> </a:t>
            </a:r>
            <a:r>
              <a:rPr sz="1800" b="1" spc="-45" dirty="0">
                <a:solidFill>
                  <a:srgbClr val="D9D9D9"/>
                </a:solidFill>
                <a:latin typeface="Trebuchet MS"/>
                <a:cs typeface="Trebuchet MS"/>
              </a:rPr>
              <a:t>t</a:t>
            </a:r>
            <a:r>
              <a:rPr sz="1800" b="1" spc="-55" dirty="0">
                <a:solidFill>
                  <a:srgbClr val="D9D9D9"/>
                </a:solidFill>
                <a:latin typeface="Trebuchet MS"/>
                <a:cs typeface="Trebuchet MS"/>
              </a:rPr>
              <a:t>a</a:t>
            </a:r>
            <a:r>
              <a:rPr sz="1800" b="1" spc="-80" dirty="0">
                <a:solidFill>
                  <a:srgbClr val="D9D9D9"/>
                </a:solidFill>
                <a:latin typeface="Trebuchet MS"/>
                <a:cs typeface="Trebuchet MS"/>
              </a:rPr>
              <a:t>ble</a:t>
            </a:r>
            <a:r>
              <a:rPr sz="1800" b="1" spc="-155" dirty="0">
                <a:solidFill>
                  <a:srgbClr val="D9D9D9"/>
                </a:solidFill>
                <a:latin typeface="Trebuchet MS"/>
                <a:cs typeface="Trebuchet MS"/>
              </a:rPr>
              <a:t> </a:t>
            </a:r>
            <a:r>
              <a:rPr sz="1800" b="1" spc="-60" dirty="0">
                <a:solidFill>
                  <a:srgbClr val="D9D9D9"/>
                </a:solidFill>
                <a:latin typeface="Trebuchet MS"/>
                <a:cs typeface="Trebuchet MS"/>
              </a:rPr>
              <a:t>plan</a:t>
            </a:r>
            <a:endParaRPr sz="1800">
              <a:latin typeface="Trebuchet MS"/>
              <a:cs typeface="Trebuchet MS"/>
            </a:endParaRPr>
          </a:p>
          <a:p>
            <a:pPr marL="299085" indent="-287020">
              <a:lnSpc>
                <a:spcPct val="100000"/>
              </a:lnSpc>
              <a:spcBef>
                <a:spcPts val="1085"/>
              </a:spcBef>
              <a:buClr>
                <a:srgbClr val="99D3FF"/>
              </a:buClr>
              <a:buFont typeface="Wingdings"/>
              <a:buChar char=""/>
              <a:tabLst>
                <a:tab pos="299720" algn="l"/>
              </a:tabLst>
            </a:pPr>
            <a:r>
              <a:rPr sz="1800" b="1" spc="-55" dirty="0">
                <a:solidFill>
                  <a:srgbClr val="D9D9D9"/>
                </a:solidFill>
                <a:latin typeface="Trebuchet MS"/>
                <a:cs typeface="Trebuchet MS"/>
              </a:rPr>
              <a:t>R</a:t>
            </a:r>
            <a:r>
              <a:rPr sz="1800" b="1" spc="-60" dirty="0">
                <a:solidFill>
                  <a:srgbClr val="D9D9D9"/>
                </a:solidFill>
                <a:latin typeface="Trebuchet MS"/>
                <a:cs typeface="Trebuchet MS"/>
              </a:rPr>
              <a:t>e</a:t>
            </a:r>
            <a:r>
              <a:rPr sz="1800" b="1" spc="-55" dirty="0">
                <a:solidFill>
                  <a:srgbClr val="D9D9D9"/>
                </a:solidFill>
                <a:latin typeface="Trebuchet MS"/>
                <a:cs typeface="Trebuchet MS"/>
              </a:rPr>
              <a:t>mo</a:t>
            </a:r>
            <a:r>
              <a:rPr sz="1800" b="1" spc="-40" dirty="0">
                <a:solidFill>
                  <a:srgbClr val="D9D9D9"/>
                </a:solidFill>
                <a:latin typeface="Trebuchet MS"/>
                <a:cs typeface="Trebuchet MS"/>
              </a:rPr>
              <a:t>v</a:t>
            </a:r>
            <a:r>
              <a:rPr sz="1800" b="1" spc="-120" dirty="0">
                <a:solidFill>
                  <a:srgbClr val="D9D9D9"/>
                </a:solidFill>
                <a:latin typeface="Trebuchet MS"/>
                <a:cs typeface="Trebuchet MS"/>
              </a:rPr>
              <a:t>e</a:t>
            </a:r>
            <a:r>
              <a:rPr sz="1800" b="1" spc="-155" dirty="0">
                <a:solidFill>
                  <a:srgbClr val="D9D9D9"/>
                </a:solidFill>
                <a:latin typeface="Trebuchet MS"/>
                <a:cs typeface="Trebuchet MS"/>
              </a:rPr>
              <a:t> </a:t>
            </a:r>
            <a:r>
              <a:rPr sz="1800" b="1" spc="-95" dirty="0">
                <a:solidFill>
                  <a:srgbClr val="D9D9D9"/>
                </a:solidFill>
                <a:latin typeface="Trebuchet MS"/>
                <a:cs typeface="Trebuchet MS"/>
              </a:rPr>
              <a:t>unnec</a:t>
            </a:r>
            <a:r>
              <a:rPr sz="1800" b="1" spc="-105" dirty="0">
                <a:solidFill>
                  <a:srgbClr val="D9D9D9"/>
                </a:solidFill>
                <a:latin typeface="Trebuchet MS"/>
                <a:cs typeface="Trebuchet MS"/>
              </a:rPr>
              <a:t>e</a:t>
            </a:r>
            <a:r>
              <a:rPr sz="1800" b="1" spc="30" dirty="0">
                <a:solidFill>
                  <a:srgbClr val="D9D9D9"/>
                </a:solidFill>
                <a:latin typeface="Trebuchet MS"/>
                <a:cs typeface="Trebuchet MS"/>
              </a:rPr>
              <a:t>ss</a:t>
            </a:r>
            <a:r>
              <a:rPr sz="1800" b="1" spc="45" dirty="0">
                <a:solidFill>
                  <a:srgbClr val="D9D9D9"/>
                </a:solidFill>
                <a:latin typeface="Trebuchet MS"/>
                <a:cs typeface="Trebuchet MS"/>
              </a:rPr>
              <a:t>a</a:t>
            </a:r>
            <a:r>
              <a:rPr sz="1800" b="1" spc="-80" dirty="0">
                <a:solidFill>
                  <a:srgbClr val="D9D9D9"/>
                </a:solidFill>
                <a:latin typeface="Trebuchet MS"/>
                <a:cs typeface="Trebuchet MS"/>
              </a:rPr>
              <a:t>ry</a:t>
            </a:r>
            <a:r>
              <a:rPr sz="1800" b="1" spc="-135" dirty="0">
                <a:solidFill>
                  <a:srgbClr val="D9D9D9"/>
                </a:solidFill>
                <a:latin typeface="Trebuchet MS"/>
                <a:cs typeface="Trebuchet MS"/>
              </a:rPr>
              <a:t> </a:t>
            </a:r>
            <a:r>
              <a:rPr sz="1800" b="1" spc="-25" dirty="0">
                <a:solidFill>
                  <a:srgbClr val="D9D9D9"/>
                </a:solidFill>
                <a:latin typeface="Trebuchet MS"/>
                <a:cs typeface="Trebuchet MS"/>
              </a:rPr>
              <a:t>f</a:t>
            </a:r>
            <a:r>
              <a:rPr sz="1800" b="1" spc="-55" dirty="0">
                <a:solidFill>
                  <a:srgbClr val="D9D9D9"/>
                </a:solidFill>
                <a:latin typeface="Trebuchet MS"/>
                <a:cs typeface="Trebuchet MS"/>
              </a:rPr>
              <a:t>ull</a:t>
            </a:r>
            <a:r>
              <a:rPr sz="1800" b="1" spc="-140" dirty="0">
                <a:solidFill>
                  <a:srgbClr val="D9D9D9"/>
                </a:solidFill>
                <a:latin typeface="Trebuchet MS"/>
                <a:cs typeface="Trebuchet MS"/>
              </a:rPr>
              <a:t> </a:t>
            </a:r>
            <a:r>
              <a:rPr sz="1800" b="1" spc="-45" dirty="0">
                <a:solidFill>
                  <a:srgbClr val="D9D9D9"/>
                </a:solidFill>
                <a:latin typeface="Trebuchet MS"/>
                <a:cs typeface="Trebuchet MS"/>
              </a:rPr>
              <a:t>t</a:t>
            </a:r>
            <a:r>
              <a:rPr sz="1800" b="1" spc="-55" dirty="0">
                <a:solidFill>
                  <a:srgbClr val="D9D9D9"/>
                </a:solidFill>
                <a:latin typeface="Trebuchet MS"/>
                <a:cs typeface="Trebuchet MS"/>
              </a:rPr>
              <a:t>a</a:t>
            </a:r>
            <a:r>
              <a:rPr sz="1800" b="1" spc="-80" dirty="0">
                <a:solidFill>
                  <a:srgbClr val="D9D9D9"/>
                </a:solidFill>
                <a:latin typeface="Trebuchet MS"/>
                <a:cs typeface="Trebuchet MS"/>
              </a:rPr>
              <a:t>ble</a:t>
            </a:r>
            <a:r>
              <a:rPr sz="1800" b="1" spc="-170" dirty="0">
                <a:solidFill>
                  <a:srgbClr val="D9D9D9"/>
                </a:solidFill>
                <a:latin typeface="Trebuchet MS"/>
                <a:cs typeface="Trebuchet MS"/>
              </a:rPr>
              <a:t> </a:t>
            </a:r>
            <a:r>
              <a:rPr sz="1800" b="1" spc="-30" dirty="0">
                <a:solidFill>
                  <a:srgbClr val="D9D9D9"/>
                </a:solidFill>
                <a:latin typeface="Trebuchet MS"/>
                <a:cs typeface="Trebuchet MS"/>
              </a:rPr>
              <a:t>sc</a:t>
            </a:r>
            <a:r>
              <a:rPr sz="1800" b="1" spc="-25" dirty="0">
                <a:solidFill>
                  <a:srgbClr val="D9D9D9"/>
                </a:solidFill>
                <a:latin typeface="Trebuchet MS"/>
                <a:cs typeface="Trebuchet MS"/>
              </a:rPr>
              <a:t>a</a:t>
            </a:r>
            <a:r>
              <a:rPr sz="1800" b="1" dirty="0">
                <a:solidFill>
                  <a:srgbClr val="D9D9D9"/>
                </a:solidFill>
                <a:latin typeface="Trebuchet MS"/>
                <a:cs typeface="Trebuchet MS"/>
              </a:rPr>
              <a:t>ns</a:t>
            </a:r>
            <a:endParaRPr sz="1800">
              <a:latin typeface="Trebuchet MS"/>
              <a:cs typeface="Trebuchet M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2360" y="418338"/>
            <a:ext cx="4401185" cy="513715"/>
          </a:xfrm>
          <a:prstGeom prst="rect">
            <a:avLst/>
          </a:prstGeom>
        </p:spPr>
        <p:txBody>
          <a:bodyPr vert="horz" wrap="square" lIns="0" tIns="13335" rIns="0" bIns="0" rtlCol="0">
            <a:spAutoFit/>
          </a:bodyPr>
          <a:lstStyle/>
          <a:p>
            <a:pPr marL="12700">
              <a:lnSpc>
                <a:spcPct val="100000"/>
              </a:lnSpc>
              <a:spcBef>
                <a:spcPts val="105"/>
              </a:spcBef>
            </a:pPr>
            <a:r>
              <a:rPr dirty="0"/>
              <a:t>Performance</a:t>
            </a:r>
            <a:r>
              <a:rPr spc="-65" dirty="0"/>
              <a:t> </a:t>
            </a:r>
            <a:r>
              <a:rPr spc="-5" dirty="0"/>
              <a:t>Optimization</a:t>
            </a:r>
          </a:p>
        </p:txBody>
      </p:sp>
      <p:sp>
        <p:nvSpPr>
          <p:cNvPr id="3" name="object 3"/>
          <p:cNvSpPr txBox="1"/>
          <p:nvPr/>
        </p:nvSpPr>
        <p:spPr>
          <a:xfrm>
            <a:off x="2669794" y="1670385"/>
            <a:ext cx="4125595" cy="1672589"/>
          </a:xfrm>
          <a:prstGeom prst="rect">
            <a:avLst/>
          </a:prstGeom>
        </p:spPr>
        <p:txBody>
          <a:bodyPr vert="horz" wrap="square" lIns="0" tIns="150495" rIns="0" bIns="0" rtlCol="0">
            <a:spAutoFit/>
          </a:bodyPr>
          <a:lstStyle/>
          <a:p>
            <a:pPr marL="299085" indent="-287020">
              <a:lnSpc>
                <a:spcPct val="100000"/>
              </a:lnSpc>
              <a:spcBef>
                <a:spcPts val="1185"/>
              </a:spcBef>
              <a:buClr>
                <a:srgbClr val="99D3FF"/>
              </a:buClr>
              <a:buFont typeface="Wingdings"/>
              <a:buChar char=""/>
              <a:tabLst>
                <a:tab pos="299720" algn="l"/>
              </a:tabLst>
            </a:pPr>
            <a:r>
              <a:rPr sz="1800" b="1" spc="-60" dirty="0">
                <a:solidFill>
                  <a:srgbClr val="D9D9D9"/>
                </a:solidFill>
                <a:latin typeface="Trebuchet MS"/>
                <a:cs typeface="Trebuchet MS"/>
              </a:rPr>
              <a:t>A</a:t>
            </a:r>
            <a:r>
              <a:rPr sz="1800" b="1" spc="-70" dirty="0">
                <a:solidFill>
                  <a:srgbClr val="D9D9D9"/>
                </a:solidFill>
                <a:latin typeface="Trebuchet MS"/>
                <a:cs typeface="Trebuchet MS"/>
              </a:rPr>
              <a:t>d</a:t>
            </a:r>
            <a:r>
              <a:rPr sz="1800" b="1" spc="-60" dirty="0">
                <a:solidFill>
                  <a:srgbClr val="D9D9D9"/>
                </a:solidFill>
                <a:latin typeface="Trebuchet MS"/>
                <a:cs typeface="Trebuchet MS"/>
              </a:rPr>
              <a:t>d</a:t>
            </a:r>
            <a:r>
              <a:rPr sz="1800" b="1" spc="-130" dirty="0">
                <a:solidFill>
                  <a:srgbClr val="D9D9D9"/>
                </a:solidFill>
                <a:latin typeface="Trebuchet MS"/>
                <a:cs typeface="Trebuchet MS"/>
              </a:rPr>
              <a:t> </a:t>
            </a:r>
            <a:r>
              <a:rPr sz="1800" b="1" spc="-75" dirty="0">
                <a:solidFill>
                  <a:srgbClr val="D9D9D9"/>
                </a:solidFill>
                <a:latin typeface="Trebuchet MS"/>
                <a:cs typeface="Trebuchet MS"/>
              </a:rPr>
              <a:t>ind</a:t>
            </a:r>
            <a:r>
              <a:rPr sz="1800" b="1" spc="-105" dirty="0">
                <a:solidFill>
                  <a:srgbClr val="D9D9D9"/>
                </a:solidFill>
                <a:latin typeface="Trebuchet MS"/>
                <a:cs typeface="Trebuchet MS"/>
              </a:rPr>
              <a:t>e</a:t>
            </a:r>
            <a:r>
              <a:rPr sz="1800" b="1" spc="-125" dirty="0">
                <a:solidFill>
                  <a:srgbClr val="D9D9D9"/>
                </a:solidFill>
                <a:latin typeface="Trebuchet MS"/>
                <a:cs typeface="Trebuchet MS"/>
              </a:rPr>
              <a:t>x</a:t>
            </a:r>
            <a:r>
              <a:rPr sz="1800" b="1" spc="-140" dirty="0">
                <a:solidFill>
                  <a:srgbClr val="D9D9D9"/>
                </a:solidFill>
                <a:latin typeface="Trebuchet MS"/>
                <a:cs typeface="Trebuchet MS"/>
              </a:rPr>
              <a:t>e</a:t>
            </a:r>
            <a:r>
              <a:rPr sz="1800" b="1" spc="-60" dirty="0">
                <a:solidFill>
                  <a:srgbClr val="D9D9D9"/>
                </a:solidFill>
                <a:latin typeface="Trebuchet MS"/>
                <a:cs typeface="Trebuchet MS"/>
              </a:rPr>
              <a:t>s,</a:t>
            </a:r>
            <a:r>
              <a:rPr sz="1800" b="1" spc="-150" dirty="0">
                <a:solidFill>
                  <a:srgbClr val="D9D9D9"/>
                </a:solidFill>
                <a:latin typeface="Trebuchet MS"/>
                <a:cs typeface="Trebuchet MS"/>
              </a:rPr>
              <a:t> </a:t>
            </a:r>
            <a:r>
              <a:rPr sz="1800" b="1" spc="-65" dirty="0">
                <a:solidFill>
                  <a:srgbClr val="D9D9D9"/>
                </a:solidFill>
                <a:latin typeface="Trebuchet MS"/>
                <a:cs typeface="Trebuchet MS"/>
              </a:rPr>
              <a:t>prima</a:t>
            </a:r>
            <a:r>
              <a:rPr sz="1800" b="1" spc="-80" dirty="0">
                <a:solidFill>
                  <a:srgbClr val="D9D9D9"/>
                </a:solidFill>
                <a:latin typeface="Trebuchet MS"/>
                <a:cs typeface="Trebuchet MS"/>
              </a:rPr>
              <a:t>ry</a:t>
            </a:r>
            <a:r>
              <a:rPr sz="1800" b="1" spc="-150" dirty="0">
                <a:solidFill>
                  <a:srgbClr val="D9D9D9"/>
                </a:solidFill>
                <a:latin typeface="Trebuchet MS"/>
                <a:cs typeface="Trebuchet MS"/>
              </a:rPr>
              <a:t> </a:t>
            </a:r>
            <a:r>
              <a:rPr sz="1800" b="1" spc="-85" dirty="0">
                <a:solidFill>
                  <a:srgbClr val="D9D9D9"/>
                </a:solidFill>
                <a:latin typeface="Trebuchet MS"/>
                <a:cs typeface="Trebuchet MS"/>
              </a:rPr>
              <a:t>k</a:t>
            </a:r>
            <a:r>
              <a:rPr sz="1800" b="1" spc="-105" dirty="0">
                <a:solidFill>
                  <a:srgbClr val="D9D9D9"/>
                </a:solidFill>
                <a:latin typeface="Trebuchet MS"/>
                <a:cs typeface="Trebuchet MS"/>
              </a:rPr>
              <a:t>e</a:t>
            </a:r>
            <a:r>
              <a:rPr sz="1800" b="1" spc="5" dirty="0">
                <a:solidFill>
                  <a:srgbClr val="D9D9D9"/>
                </a:solidFill>
                <a:latin typeface="Trebuchet MS"/>
                <a:cs typeface="Trebuchet MS"/>
              </a:rPr>
              <a:t>ys</a:t>
            </a:r>
            <a:endParaRPr sz="1800">
              <a:latin typeface="Trebuchet MS"/>
              <a:cs typeface="Trebuchet MS"/>
            </a:endParaRPr>
          </a:p>
          <a:p>
            <a:pPr marL="299085" indent="-287020">
              <a:lnSpc>
                <a:spcPct val="100000"/>
              </a:lnSpc>
              <a:spcBef>
                <a:spcPts val="1080"/>
              </a:spcBef>
              <a:buClr>
                <a:srgbClr val="99D3FF"/>
              </a:buClr>
              <a:buFont typeface="Wingdings"/>
              <a:buChar char=""/>
              <a:tabLst>
                <a:tab pos="299720" algn="l"/>
              </a:tabLst>
            </a:pPr>
            <a:r>
              <a:rPr sz="1800" b="1" spc="-110" dirty="0">
                <a:solidFill>
                  <a:srgbClr val="D9D9D9"/>
                </a:solidFill>
                <a:latin typeface="Trebuchet MS"/>
                <a:cs typeface="Trebuchet MS"/>
              </a:rPr>
              <a:t>Cr</a:t>
            </a:r>
            <a:r>
              <a:rPr sz="1800" b="1" spc="-135" dirty="0">
                <a:solidFill>
                  <a:srgbClr val="D9D9D9"/>
                </a:solidFill>
                <a:latin typeface="Trebuchet MS"/>
                <a:cs typeface="Trebuchet MS"/>
              </a:rPr>
              <a:t>e</a:t>
            </a:r>
            <a:r>
              <a:rPr sz="1800" b="1" spc="-60" dirty="0">
                <a:solidFill>
                  <a:srgbClr val="D9D9D9"/>
                </a:solidFill>
                <a:latin typeface="Trebuchet MS"/>
                <a:cs typeface="Trebuchet MS"/>
              </a:rPr>
              <a:t>a</a:t>
            </a:r>
            <a:r>
              <a:rPr sz="1800" b="1" spc="-40" dirty="0">
                <a:solidFill>
                  <a:srgbClr val="D9D9D9"/>
                </a:solidFill>
                <a:latin typeface="Trebuchet MS"/>
                <a:cs typeface="Trebuchet MS"/>
              </a:rPr>
              <a:t>t</a:t>
            </a:r>
            <a:r>
              <a:rPr sz="1800" b="1" spc="-120" dirty="0">
                <a:solidFill>
                  <a:srgbClr val="D9D9D9"/>
                </a:solidFill>
                <a:latin typeface="Trebuchet MS"/>
                <a:cs typeface="Trebuchet MS"/>
              </a:rPr>
              <a:t>e</a:t>
            </a:r>
            <a:r>
              <a:rPr sz="1800" b="1" spc="-155" dirty="0">
                <a:solidFill>
                  <a:srgbClr val="D9D9D9"/>
                </a:solidFill>
                <a:latin typeface="Trebuchet MS"/>
                <a:cs typeface="Trebuchet MS"/>
              </a:rPr>
              <a:t> </a:t>
            </a:r>
            <a:r>
              <a:rPr sz="1800" b="1" spc="-45" dirty="0">
                <a:solidFill>
                  <a:srgbClr val="D9D9D9"/>
                </a:solidFill>
                <a:latin typeface="Trebuchet MS"/>
                <a:cs typeface="Trebuchet MS"/>
              </a:rPr>
              <a:t>t</a:t>
            </a:r>
            <a:r>
              <a:rPr sz="1800" b="1" spc="-55" dirty="0">
                <a:solidFill>
                  <a:srgbClr val="D9D9D9"/>
                </a:solidFill>
                <a:latin typeface="Trebuchet MS"/>
                <a:cs typeface="Trebuchet MS"/>
              </a:rPr>
              <a:t>a</a:t>
            </a:r>
            <a:r>
              <a:rPr sz="1800" b="1" spc="-80" dirty="0">
                <a:solidFill>
                  <a:srgbClr val="D9D9D9"/>
                </a:solidFill>
                <a:latin typeface="Trebuchet MS"/>
                <a:cs typeface="Trebuchet MS"/>
              </a:rPr>
              <a:t>ble</a:t>
            </a:r>
            <a:r>
              <a:rPr sz="1800" b="1" spc="-155" dirty="0">
                <a:solidFill>
                  <a:srgbClr val="D9D9D9"/>
                </a:solidFill>
                <a:latin typeface="Trebuchet MS"/>
                <a:cs typeface="Trebuchet MS"/>
              </a:rPr>
              <a:t> </a:t>
            </a:r>
            <a:r>
              <a:rPr sz="1800" b="1" spc="-60" dirty="0">
                <a:solidFill>
                  <a:srgbClr val="D9D9D9"/>
                </a:solidFill>
                <a:latin typeface="Trebuchet MS"/>
                <a:cs typeface="Trebuchet MS"/>
              </a:rPr>
              <a:t>p</a:t>
            </a:r>
            <a:r>
              <a:rPr sz="1800" b="1" spc="-50" dirty="0">
                <a:solidFill>
                  <a:srgbClr val="D9D9D9"/>
                </a:solidFill>
                <a:latin typeface="Trebuchet MS"/>
                <a:cs typeface="Trebuchet MS"/>
              </a:rPr>
              <a:t>a</a:t>
            </a:r>
            <a:r>
              <a:rPr sz="1800" b="1" spc="-85" dirty="0">
                <a:solidFill>
                  <a:srgbClr val="D9D9D9"/>
                </a:solidFill>
                <a:latin typeface="Trebuchet MS"/>
                <a:cs typeface="Trebuchet MS"/>
              </a:rPr>
              <a:t>r</a:t>
            </a:r>
            <a:r>
              <a:rPr sz="1800" b="1" spc="-75" dirty="0">
                <a:solidFill>
                  <a:srgbClr val="D9D9D9"/>
                </a:solidFill>
                <a:latin typeface="Trebuchet MS"/>
                <a:cs typeface="Trebuchet MS"/>
              </a:rPr>
              <a:t>t</a:t>
            </a:r>
            <a:r>
              <a:rPr sz="1800" b="1" spc="-60" dirty="0">
                <a:solidFill>
                  <a:srgbClr val="D9D9D9"/>
                </a:solidFill>
                <a:latin typeface="Trebuchet MS"/>
                <a:cs typeface="Trebuchet MS"/>
              </a:rPr>
              <a:t>i</a:t>
            </a:r>
            <a:r>
              <a:rPr sz="1800" b="1" spc="-70" dirty="0">
                <a:solidFill>
                  <a:srgbClr val="D9D9D9"/>
                </a:solidFill>
                <a:latin typeface="Trebuchet MS"/>
                <a:cs typeface="Trebuchet MS"/>
              </a:rPr>
              <a:t>tio</a:t>
            </a:r>
            <a:r>
              <a:rPr sz="1800" b="1" dirty="0">
                <a:solidFill>
                  <a:srgbClr val="D9D9D9"/>
                </a:solidFill>
                <a:latin typeface="Trebuchet MS"/>
                <a:cs typeface="Trebuchet MS"/>
              </a:rPr>
              <a:t>ns</a:t>
            </a:r>
            <a:endParaRPr sz="1800">
              <a:latin typeface="Trebuchet MS"/>
              <a:cs typeface="Trebuchet MS"/>
            </a:endParaRPr>
          </a:p>
          <a:p>
            <a:pPr marL="299085" indent="-287020">
              <a:lnSpc>
                <a:spcPct val="100000"/>
              </a:lnSpc>
              <a:spcBef>
                <a:spcPts val="1080"/>
              </a:spcBef>
              <a:buClr>
                <a:srgbClr val="99D3FF"/>
              </a:buClr>
              <a:buFont typeface="Wingdings"/>
              <a:buChar char=""/>
              <a:tabLst>
                <a:tab pos="299720" algn="l"/>
              </a:tabLst>
            </a:pPr>
            <a:r>
              <a:rPr sz="1800" b="1" spc="-70" dirty="0">
                <a:solidFill>
                  <a:srgbClr val="D9D9D9"/>
                </a:solidFill>
                <a:latin typeface="Trebuchet MS"/>
                <a:cs typeface="Trebuchet MS"/>
              </a:rPr>
              <a:t>Analy</a:t>
            </a:r>
            <a:r>
              <a:rPr sz="1800" b="1" spc="-80" dirty="0">
                <a:solidFill>
                  <a:srgbClr val="D9D9D9"/>
                </a:solidFill>
                <a:latin typeface="Trebuchet MS"/>
                <a:cs typeface="Trebuchet MS"/>
              </a:rPr>
              <a:t>z</a:t>
            </a:r>
            <a:r>
              <a:rPr sz="1800" b="1" spc="-120" dirty="0">
                <a:solidFill>
                  <a:srgbClr val="D9D9D9"/>
                </a:solidFill>
                <a:latin typeface="Trebuchet MS"/>
                <a:cs typeface="Trebuchet MS"/>
              </a:rPr>
              <a:t>e</a:t>
            </a:r>
            <a:r>
              <a:rPr sz="1800" b="1" spc="-135" dirty="0">
                <a:solidFill>
                  <a:srgbClr val="D9D9D9"/>
                </a:solidFill>
                <a:latin typeface="Trebuchet MS"/>
                <a:cs typeface="Trebuchet MS"/>
              </a:rPr>
              <a:t> </a:t>
            </a:r>
            <a:r>
              <a:rPr sz="1800" b="1" spc="-65" dirty="0">
                <a:solidFill>
                  <a:srgbClr val="D9D9D9"/>
                </a:solidFill>
                <a:latin typeface="Trebuchet MS"/>
                <a:cs typeface="Trebuchet MS"/>
              </a:rPr>
              <a:t>th</a:t>
            </a:r>
            <a:r>
              <a:rPr sz="1800" b="1" spc="-120" dirty="0">
                <a:solidFill>
                  <a:srgbClr val="D9D9D9"/>
                </a:solidFill>
                <a:latin typeface="Trebuchet MS"/>
                <a:cs typeface="Trebuchet MS"/>
              </a:rPr>
              <a:t>e</a:t>
            </a:r>
            <a:r>
              <a:rPr sz="1800" b="1" spc="-155" dirty="0">
                <a:solidFill>
                  <a:srgbClr val="D9D9D9"/>
                </a:solidFill>
                <a:latin typeface="Trebuchet MS"/>
                <a:cs typeface="Trebuchet MS"/>
              </a:rPr>
              <a:t> </a:t>
            </a:r>
            <a:r>
              <a:rPr sz="1800" b="1" spc="-85" dirty="0">
                <a:solidFill>
                  <a:srgbClr val="D9D9D9"/>
                </a:solidFill>
                <a:latin typeface="Trebuchet MS"/>
                <a:cs typeface="Trebuchet MS"/>
              </a:rPr>
              <a:t>q</a:t>
            </a:r>
            <a:r>
              <a:rPr sz="1800" b="1" spc="-95" dirty="0">
                <a:solidFill>
                  <a:srgbClr val="D9D9D9"/>
                </a:solidFill>
                <a:latin typeface="Trebuchet MS"/>
                <a:cs typeface="Trebuchet MS"/>
              </a:rPr>
              <a:t>u</a:t>
            </a:r>
            <a:r>
              <a:rPr sz="1800" b="1" spc="-105" dirty="0">
                <a:solidFill>
                  <a:srgbClr val="D9D9D9"/>
                </a:solidFill>
                <a:latin typeface="Trebuchet MS"/>
                <a:cs typeface="Trebuchet MS"/>
              </a:rPr>
              <a:t>e</a:t>
            </a:r>
            <a:r>
              <a:rPr sz="1800" b="1" spc="-80" dirty="0">
                <a:solidFill>
                  <a:srgbClr val="D9D9D9"/>
                </a:solidFill>
                <a:latin typeface="Trebuchet MS"/>
                <a:cs typeface="Trebuchet MS"/>
              </a:rPr>
              <a:t>ry</a:t>
            </a:r>
            <a:r>
              <a:rPr sz="1800" b="1" spc="-135" dirty="0">
                <a:solidFill>
                  <a:srgbClr val="D9D9D9"/>
                </a:solidFill>
                <a:latin typeface="Trebuchet MS"/>
                <a:cs typeface="Trebuchet MS"/>
              </a:rPr>
              <a:t> </a:t>
            </a:r>
            <a:r>
              <a:rPr sz="1800" b="1" spc="-130" dirty="0">
                <a:solidFill>
                  <a:srgbClr val="D9D9D9"/>
                </a:solidFill>
                <a:latin typeface="Trebuchet MS"/>
                <a:cs typeface="Trebuchet MS"/>
              </a:rPr>
              <a:t>ex</a:t>
            </a:r>
            <a:r>
              <a:rPr sz="1800" b="1" spc="-145" dirty="0">
                <a:solidFill>
                  <a:srgbClr val="D9D9D9"/>
                </a:solidFill>
                <a:latin typeface="Trebuchet MS"/>
                <a:cs typeface="Trebuchet MS"/>
              </a:rPr>
              <a:t>e</a:t>
            </a:r>
            <a:r>
              <a:rPr sz="1800" b="1" spc="-90" dirty="0">
                <a:solidFill>
                  <a:srgbClr val="D9D9D9"/>
                </a:solidFill>
                <a:latin typeface="Trebuchet MS"/>
                <a:cs typeface="Trebuchet MS"/>
              </a:rPr>
              <a:t>cu</a:t>
            </a:r>
            <a:r>
              <a:rPr sz="1800" b="1" spc="-60" dirty="0">
                <a:solidFill>
                  <a:srgbClr val="D9D9D9"/>
                </a:solidFill>
                <a:latin typeface="Trebuchet MS"/>
                <a:cs typeface="Trebuchet MS"/>
              </a:rPr>
              <a:t>t</a:t>
            </a:r>
            <a:r>
              <a:rPr sz="1800" b="1" spc="-70" dirty="0">
                <a:solidFill>
                  <a:srgbClr val="D9D9D9"/>
                </a:solidFill>
                <a:latin typeface="Trebuchet MS"/>
                <a:cs typeface="Trebuchet MS"/>
              </a:rPr>
              <a:t>ion</a:t>
            </a:r>
            <a:r>
              <a:rPr sz="1800" b="1" spc="-160" dirty="0">
                <a:solidFill>
                  <a:srgbClr val="D9D9D9"/>
                </a:solidFill>
                <a:latin typeface="Trebuchet MS"/>
                <a:cs typeface="Trebuchet MS"/>
              </a:rPr>
              <a:t> </a:t>
            </a:r>
            <a:r>
              <a:rPr sz="1800" b="1" spc="-45" dirty="0">
                <a:solidFill>
                  <a:srgbClr val="D9D9D9"/>
                </a:solidFill>
                <a:latin typeface="Trebuchet MS"/>
                <a:cs typeface="Trebuchet MS"/>
              </a:rPr>
              <a:t>t</a:t>
            </a:r>
            <a:r>
              <a:rPr sz="1800" b="1" spc="-55" dirty="0">
                <a:solidFill>
                  <a:srgbClr val="D9D9D9"/>
                </a:solidFill>
                <a:latin typeface="Trebuchet MS"/>
                <a:cs typeface="Trebuchet MS"/>
              </a:rPr>
              <a:t>a</a:t>
            </a:r>
            <a:r>
              <a:rPr sz="1800" b="1" spc="-80" dirty="0">
                <a:solidFill>
                  <a:srgbClr val="D9D9D9"/>
                </a:solidFill>
                <a:latin typeface="Trebuchet MS"/>
                <a:cs typeface="Trebuchet MS"/>
              </a:rPr>
              <a:t>ble</a:t>
            </a:r>
            <a:r>
              <a:rPr sz="1800" b="1" spc="-155" dirty="0">
                <a:solidFill>
                  <a:srgbClr val="D9D9D9"/>
                </a:solidFill>
                <a:latin typeface="Trebuchet MS"/>
                <a:cs typeface="Trebuchet MS"/>
              </a:rPr>
              <a:t> </a:t>
            </a:r>
            <a:r>
              <a:rPr sz="1800" b="1" spc="-60" dirty="0">
                <a:solidFill>
                  <a:srgbClr val="D9D9D9"/>
                </a:solidFill>
                <a:latin typeface="Trebuchet MS"/>
                <a:cs typeface="Trebuchet MS"/>
              </a:rPr>
              <a:t>plan</a:t>
            </a:r>
            <a:endParaRPr sz="1800">
              <a:latin typeface="Trebuchet MS"/>
              <a:cs typeface="Trebuchet MS"/>
            </a:endParaRPr>
          </a:p>
          <a:p>
            <a:pPr marL="299085" indent="-287020">
              <a:lnSpc>
                <a:spcPct val="100000"/>
              </a:lnSpc>
              <a:spcBef>
                <a:spcPts val="1085"/>
              </a:spcBef>
              <a:buClr>
                <a:srgbClr val="99D3FF"/>
              </a:buClr>
              <a:buFont typeface="Wingdings"/>
              <a:buChar char=""/>
              <a:tabLst>
                <a:tab pos="299720" algn="l"/>
              </a:tabLst>
            </a:pPr>
            <a:r>
              <a:rPr sz="1800" b="1" spc="-55" dirty="0">
                <a:solidFill>
                  <a:srgbClr val="D9D9D9"/>
                </a:solidFill>
                <a:latin typeface="Trebuchet MS"/>
                <a:cs typeface="Trebuchet MS"/>
              </a:rPr>
              <a:t>R</a:t>
            </a:r>
            <a:r>
              <a:rPr sz="1800" b="1" spc="-60" dirty="0">
                <a:solidFill>
                  <a:srgbClr val="D9D9D9"/>
                </a:solidFill>
                <a:latin typeface="Trebuchet MS"/>
                <a:cs typeface="Trebuchet MS"/>
              </a:rPr>
              <a:t>e</a:t>
            </a:r>
            <a:r>
              <a:rPr sz="1800" b="1" spc="-55" dirty="0">
                <a:solidFill>
                  <a:srgbClr val="D9D9D9"/>
                </a:solidFill>
                <a:latin typeface="Trebuchet MS"/>
                <a:cs typeface="Trebuchet MS"/>
              </a:rPr>
              <a:t>mo</a:t>
            </a:r>
            <a:r>
              <a:rPr sz="1800" b="1" spc="-40" dirty="0">
                <a:solidFill>
                  <a:srgbClr val="D9D9D9"/>
                </a:solidFill>
                <a:latin typeface="Trebuchet MS"/>
                <a:cs typeface="Trebuchet MS"/>
              </a:rPr>
              <a:t>v</a:t>
            </a:r>
            <a:r>
              <a:rPr sz="1800" b="1" spc="-120" dirty="0">
                <a:solidFill>
                  <a:srgbClr val="D9D9D9"/>
                </a:solidFill>
                <a:latin typeface="Trebuchet MS"/>
                <a:cs typeface="Trebuchet MS"/>
              </a:rPr>
              <a:t>e</a:t>
            </a:r>
            <a:r>
              <a:rPr sz="1800" b="1" spc="-155" dirty="0">
                <a:solidFill>
                  <a:srgbClr val="D9D9D9"/>
                </a:solidFill>
                <a:latin typeface="Trebuchet MS"/>
                <a:cs typeface="Trebuchet MS"/>
              </a:rPr>
              <a:t> </a:t>
            </a:r>
            <a:r>
              <a:rPr sz="1800" b="1" spc="-95" dirty="0">
                <a:solidFill>
                  <a:srgbClr val="D9D9D9"/>
                </a:solidFill>
                <a:latin typeface="Trebuchet MS"/>
                <a:cs typeface="Trebuchet MS"/>
              </a:rPr>
              <a:t>unnec</a:t>
            </a:r>
            <a:r>
              <a:rPr sz="1800" b="1" spc="-105" dirty="0">
                <a:solidFill>
                  <a:srgbClr val="D9D9D9"/>
                </a:solidFill>
                <a:latin typeface="Trebuchet MS"/>
                <a:cs typeface="Trebuchet MS"/>
              </a:rPr>
              <a:t>e</a:t>
            </a:r>
            <a:r>
              <a:rPr sz="1800" b="1" spc="30" dirty="0">
                <a:solidFill>
                  <a:srgbClr val="D9D9D9"/>
                </a:solidFill>
                <a:latin typeface="Trebuchet MS"/>
                <a:cs typeface="Trebuchet MS"/>
              </a:rPr>
              <a:t>ss</a:t>
            </a:r>
            <a:r>
              <a:rPr sz="1800" b="1" spc="45" dirty="0">
                <a:solidFill>
                  <a:srgbClr val="D9D9D9"/>
                </a:solidFill>
                <a:latin typeface="Trebuchet MS"/>
                <a:cs typeface="Trebuchet MS"/>
              </a:rPr>
              <a:t>a</a:t>
            </a:r>
            <a:r>
              <a:rPr sz="1800" b="1" spc="-80" dirty="0">
                <a:solidFill>
                  <a:srgbClr val="D9D9D9"/>
                </a:solidFill>
                <a:latin typeface="Trebuchet MS"/>
                <a:cs typeface="Trebuchet MS"/>
              </a:rPr>
              <a:t>ry</a:t>
            </a:r>
            <a:r>
              <a:rPr sz="1800" b="1" spc="-135" dirty="0">
                <a:solidFill>
                  <a:srgbClr val="D9D9D9"/>
                </a:solidFill>
                <a:latin typeface="Trebuchet MS"/>
                <a:cs typeface="Trebuchet MS"/>
              </a:rPr>
              <a:t> </a:t>
            </a:r>
            <a:r>
              <a:rPr sz="1800" b="1" spc="-25" dirty="0">
                <a:solidFill>
                  <a:srgbClr val="D9D9D9"/>
                </a:solidFill>
                <a:latin typeface="Trebuchet MS"/>
                <a:cs typeface="Trebuchet MS"/>
              </a:rPr>
              <a:t>f</a:t>
            </a:r>
            <a:r>
              <a:rPr sz="1800" b="1" spc="-55" dirty="0">
                <a:solidFill>
                  <a:srgbClr val="D9D9D9"/>
                </a:solidFill>
                <a:latin typeface="Trebuchet MS"/>
                <a:cs typeface="Trebuchet MS"/>
              </a:rPr>
              <a:t>ull</a:t>
            </a:r>
            <a:r>
              <a:rPr sz="1800" b="1" spc="-140" dirty="0">
                <a:solidFill>
                  <a:srgbClr val="D9D9D9"/>
                </a:solidFill>
                <a:latin typeface="Trebuchet MS"/>
                <a:cs typeface="Trebuchet MS"/>
              </a:rPr>
              <a:t> </a:t>
            </a:r>
            <a:r>
              <a:rPr sz="1800" b="1" spc="-45" dirty="0">
                <a:solidFill>
                  <a:srgbClr val="D9D9D9"/>
                </a:solidFill>
                <a:latin typeface="Trebuchet MS"/>
                <a:cs typeface="Trebuchet MS"/>
              </a:rPr>
              <a:t>t</a:t>
            </a:r>
            <a:r>
              <a:rPr sz="1800" b="1" spc="-55" dirty="0">
                <a:solidFill>
                  <a:srgbClr val="D9D9D9"/>
                </a:solidFill>
                <a:latin typeface="Trebuchet MS"/>
                <a:cs typeface="Trebuchet MS"/>
              </a:rPr>
              <a:t>a</a:t>
            </a:r>
            <a:r>
              <a:rPr sz="1800" b="1" spc="-80" dirty="0">
                <a:solidFill>
                  <a:srgbClr val="D9D9D9"/>
                </a:solidFill>
                <a:latin typeface="Trebuchet MS"/>
                <a:cs typeface="Trebuchet MS"/>
              </a:rPr>
              <a:t>ble</a:t>
            </a:r>
            <a:r>
              <a:rPr sz="1800" b="1" spc="-170" dirty="0">
                <a:solidFill>
                  <a:srgbClr val="D9D9D9"/>
                </a:solidFill>
                <a:latin typeface="Trebuchet MS"/>
                <a:cs typeface="Trebuchet MS"/>
              </a:rPr>
              <a:t> </a:t>
            </a:r>
            <a:r>
              <a:rPr sz="1800" b="1" spc="-30" dirty="0">
                <a:solidFill>
                  <a:srgbClr val="D9D9D9"/>
                </a:solidFill>
                <a:latin typeface="Trebuchet MS"/>
                <a:cs typeface="Trebuchet MS"/>
              </a:rPr>
              <a:t>sc</a:t>
            </a:r>
            <a:r>
              <a:rPr sz="1800" b="1" spc="-25" dirty="0">
                <a:solidFill>
                  <a:srgbClr val="D9D9D9"/>
                </a:solidFill>
                <a:latin typeface="Trebuchet MS"/>
                <a:cs typeface="Trebuchet MS"/>
              </a:rPr>
              <a:t>a</a:t>
            </a:r>
            <a:r>
              <a:rPr sz="1800" b="1" dirty="0">
                <a:solidFill>
                  <a:srgbClr val="D9D9D9"/>
                </a:solidFill>
                <a:latin typeface="Trebuchet MS"/>
                <a:cs typeface="Trebuchet MS"/>
              </a:rPr>
              <a:t>ns</a:t>
            </a:r>
            <a:endParaRPr sz="1800">
              <a:latin typeface="Trebuchet MS"/>
              <a:cs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22779" y="418338"/>
            <a:ext cx="5295265" cy="513715"/>
          </a:xfrm>
          <a:prstGeom prst="rect">
            <a:avLst/>
          </a:prstGeom>
        </p:spPr>
        <p:txBody>
          <a:bodyPr vert="horz" wrap="square" lIns="0" tIns="13335" rIns="0" bIns="0" rtlCol="0">
            <a:spAutoFit/>
          </a:bodyPr>
          <a:lstStyle/>
          <a:p>
            <a:pPr marL="12700">
              <a:lnSpc>
                <a:spcPct val="100000"/>
              </a:lnSpc>
              <a:spcBef>
                <a:spcPts val="105"/>
              </a:spcBef>
            </a:pPr>
            <a:r>
              <a:rPr spc="-5" dirty="0"/>
              <a:t>How</a:t>
            </a:r>
            <a:r>
              <a:rPr spc="-10" dirty="0"/>
              <a:t> </a:t>
            </a:r>
            <a:r>
              <a:rPr spc="-5" dirty="0"/>
              <a:t>does</a:t>
            </a:r>
            <a:r>
              <a:rPr spc="-25" dirty="0"/>
              <a:t> </a:t>
            </a:r>
            <a:r>
              <a:rPr dirty="0"/>
              <a:t>it work</a:t>
            </a:r>
            <a:r>
              <a:rPr spc="-30" dirty="0"/>
              <a:t> </a:t>
            </a:r>
            <a:r>
              <a:rPr dirty="0"/>
              <a:t>in </a:t>
            </a:r>
            <a:r>
              <a:rPr spc="-5" dirty="0"/>
              <a:t>Snowflake?</a:t>
            </a:r>
          </a:p>
        </p:txBody>
      </p:sp>
      <p:sp>
        <p:nvSpPr>
          <p:cNvPr id="3" name="object 3"/>
          <p:cNvSpPr txBox="1"/>
          <p:nvPr/>
        </p:nvSpPr>
        <p:spPr>
          <a:xfrm>
            <a:off x="1831594" y="2147295"/>
            <a:ext cx="4373880" cy="1122680"/>
          </a:xfrm>
          <a:prstGeom prst="rect">
            <a:avLst/>
          </a:prstGeom>
        </p:spPr>
        <p:txBody>
          <a:bodyPr vert="horz" wrap="square" lIns="0" tIns="12065" rIns="0" bIns="0" rtlCol="0">
            <a:spAutoFit/>
          </a:bodyPr>
          <a:lstStyle/>
          <a:p>
            <a:pPr marL="299085" marR="5080" indent="-287020">
              <a:lnSpc>
                <a:spcPct val="150000"/>
              </a:lnSpc>
              <a:spcBef>
                <a:spcPts val="95"/>
              </a:spcBef>
              <a:buClr>
                <a:srgbClr val="99D3FF"/>
              </a:buClr>
              <a:buFont typeface="Wingdings"/>
              <a:buChar char=""/>
              <a:tabLst>
                <a:tab pos="299720" algn="l"/>
              </a:tabLst>
            </a:pPr>
            <a:r>
              <a:rPr sz="2400" b="1" spc="-80" dirty="0">
                <a:solidFill>
                  <a:srgbClr val="D9D9D9"/>
                </a:solidFill>
                <a:latin typeface="Trebuchet MS"/>
                <a:cs typeface="Trebuchet MS"/>
              </a:rPr>
              <a:t>Automatically</a:t>
            </a:r>
            <a:r>
              <a:rPr sz="2400" b="1" spc="-190" dirty="0">
                <a:solidFill>
                  <a:srgbClr val="D9D9D9"/>
                </a:solidFill>
                <a:latin typeface="Trebuchet MS"/>
                <a:cs typeface="Trebuchet MS"/>
              </a:rPr>
              <a:t> </a:t>
            </a:r>
            <a:r>
              <a:rPr sz="2400" b="1" spc="-60" dirty="0">
                <a:solidFill>
                  <a:srgbClr val="D9D9D9"/>
                </a:solidFill>
                <a:latin typeface="Trebuchet MS"/>
                <a:cs typeface="Trebuchet MS"/>
              </a:rPr>
              <a:t>managed</a:t>
            </a:r>
            <a:r>
              <a:rPr sz="2400" b="1" spc="-195" dirty="0">
                <a:solidFill>
                  <a:srgbClr val="D9D9D9"/>
                </a:solidFill>
                <a:latin typeface="Trebuchet MS"/>
                <a:cs typeface="Trebuchet MS"/>
              </a:rPr>
              <a:t> </a:t>
            </a:r>
            <a:r>
              <a:rPr sz="2400" b="1" spc="-105" dirty="0">
                <a:solidFill>
                  <a:srgbClr val="D9D9D9"/>
                </a:solidFill>
                <a:latin typeface="Trebuchet MS"/>
                <a:cs typeface="Trebuchet MS"/>
              </a:rPr>
              <a:t>micr</a:t>
            </a:r>
            <a:r>
              <a:rPr sz="2400" b="1" spc="-114" dirty="0">
                <a:solidFill>
                  <a:srgbClr val="D9D9D9"/>
                </a:solidFill>
                <a:latin typeface="Trebuchet MS"/>
                <a:cs typeface="Trebuchet MS"/>
              </a:rPr>
              <a:t>o</a:t>
            </a:r>
            <a:r>
              <a:rPr sz="2400" b="1" spc="85" dirty="0">
                <a:solidFill>
                  <a:srgbClr val="D9D9D9"/>
                </a:solidFill>
                <a:latin typeface="Trebuchet MS"/>
                <a:cs typeface="Trebuchet MS"/>
              </a:rPr>
              <a:t>-  </a:t>
            </a:r>
            <a:r>
              <a:rPr sz="2400" b="1" spc="-70" dirty="0">
                <a:solidFill>
                  <a:srgbClr val="D9D9D9"/>
                </a:solidFill>
                <a:latin typeface="Trebuchet MS"/>
                <a:cs typeface="Trebuchet MS"/>
              </a:rPr>
              <a:t>partitions</a:t>
            </a:r>
            <a:endParaRPr sz="2400">
              <a:latin typeface="Trebuchet MS"/>
              <a:cs typeface="Trebuchet M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8622" y="418338"/>
            <a:ext cx="2747645" cy="513715"/>
          </a:xfrm>
          <a:prstGeom prst="rect">
            <a:avLst/>
          </a:prstGeom>
        </p:spPr>
        <p:txBody>
          <a:bodyPr vert="horz" wrap="square" lIns="0" tIns="13335" rIns="0" bIns="0" rtlCol="0">
            <a:spAutoFit/>
          </a:bodyPr>
          <a:lstStyle/>
          <a:p>
            <a:pPr marL="12700">
              <a:lnSpc>
                <a:spcPct val="100000"/>
              </a:lnSpc>
              <a:spcBef>
                <a:spcPts val="105"/>
              </a:spcBef>
            </a:pPr>
            <a:r>
              <a:rPr dirty="0"/>
              <a:t>What</a:t>
            </a:r>
            <a:r>
              <a:rPr spc="-25" dirty="0"/>
              <a:t> </a:t>
            </a:r>
            <a:r>
              <a:rPr dirty="0"/>
              <a:t>is</a:t>
            </a:r>
            <a:r>
              <a:rPr spc="-20" dirty="0"/>
              <a:t> </a:t>
            </a:r>
            <a:r>
              <a:rPr spc="-5" dirty="0"/>
              <a:t>our</a:t>
            </a:r>
            <a:r>
              <a:rPr spc="-20" dirty="0"/>
              <a:t> </a:t>
            </a:r>
            <a:r>
              <a:rPr spc="-5" dirty="0"/>
              <a:t>job?</a:t>
            </a:r>
          </a:p>
        </p:txBody>
      </p:sp>
      <p:sp>
        <p:nvSpPr>
          <p:cNvPr id="3" name="object 3"/>
          <p:cNvSpPr txBox="1"/>
          <p:nvPr/>
        </p:nvSpPr>
        <p:spPr>
          <a:xfrm>
            <a:off x="2822575" y="1899666"/>
            <a:ext cx="3578860" cy="1260475"/>
          </a:xfrm>
          <a:prstGeom prst="rect">
            <a:avLst/>
          </a:prstGeom>
        </p:spPr>
        <p:txBody>
          <a:bodyPr vert="horz" wrap="square" lIns="0" tIns="149860" rIns="0" bIns="0" rtlCol="0">
            <a:spAutoFit/>
          </a:bodyPr>
          <a:lstStyle/>
          <a:p>
            <a:pPr marL="299085" indent="-287020">
              <a:lnSpc>
                <a:spcPct val="100000"/>
              </a:lnSpc>
              <a:spcBef>
                <a:spcPts val="1180"/>
              </a:spcBef>
              <a:buClr>
                <a:srgbClr val="99D3FF"/>
              </a:buClr>
              <a:buFont typeface="Wingdings"/>
              <a:buChar char=""/>
              <a:tabLst>
                <a:tab pos="299720" algn="l"/>
              </a:tabLst>
            </a:pPr>
            <a:r>
              <a:rPr sz="1800" b="1" spc="-10" dirty="0">
                <a:solidFill>
                  <a:srgbClr val="D9D9D9"/>
                </a:solidFill>
                <a:latin typeface="Trebuchet MS"/>
                <a:cs typeface="Trebuchet MS"/>
              </a:rPr>
              <a:t>Assign</a:t>
            </a:r>
            <a:r>
              <a:rPr sz="1800" b="1" spc="-5" dirty="0">
                <a:solidFill>
                  <a:srgbClr val="D9D9D9"/>
                </a:solidFill>
                <a:latin typeface="Trebuchet MS"/>
                <a:cs typeface="Trebuchet MS"/>
              </a:rPr>
              <a:t>ing</a:t>
            </a:r>
            <a:r>
              <a:rPr sz="1800" b="1" spc="-140" dirty="0">
                <a:solidFill>
                  <a:srgbClr val="D9D9D9"/>
                </a:solidFill>
                <a:latin typeface="Trebuchet MS"/>
                <a:cs typeface="Trebuchet MS"/>
              </a:rPr>
              <a:t> </a:t>
            </a:r>
            <a:r>
              <a:rPr sz="1800" b="1" spc="-55" dirty="0">
                <a:solidFill>
                  <a:srgbClr val="D9D9D9"/>
                </a:solidFill>
                <a:latin typeface="Trebuchet MS"/>
                <a:cs typeface="Trebuchet MS"/>
              </a:rPr>
              <a:t>ap</a:t>
            </a:r>
            <a:r>
              <a:rPr sz="1800" b="1" spc="-100" dirty="0">
                <a:solidFill>
                  <a:srgbClr val="D9D9D9"/>
                </a:solidFill>
                <a:latin typeface="Trebuchet MS"/>
                <a:cs typeface="Trebuchet MS"/>
              </a:rPr>
              <a:t>p</a:t>
            </a:r>
            <a:r>
              <a:rPr sz="1800" b="1" spc="-70" dirty="0">
                <a:solidFill>
                  <a:srgbClr val="D9D9D9"/>
                </a:solidFill>
                <a:latin typeface="Trebuchet MS"/>
                <a:cs typeface="Trebuchet MS"/>
              </a:rPr>
              <a:t>r</a:t>
            </a:r>
            <a:r>
              <a:rPr sz="1800" b="1" spc="-65" dirty="0">
                <a:solidFill>
                  <a:srgbClr val="D9D9D9"/>
                </a:solidFill>
                <a:latin typeface="Trebuchet MS"/>
                <a:cs typeface="Trebuchet MS"/>
              </a:rPr>
              <a:t>op</a:t>
            </a:r>
            <a:r>
              <a:rPr sz="1800" b="1" spc="-90" dirty="0">
                <a:solidFill>
                  <a:srgbClr val="D9D9D9"/>
                </a:solidFill>
                <a:latin typeface="Trebuchet MS"/>
                <a:cs typeface="Trebuchet MS"/>
              </a:rPr>
              <a:t>ri</a:t>
            </a:r>
            <a:r>
              <a:rPr sz="1800" b="1" spc="-60" dirty="0">
                <a:solidFill>
                  <a:srgbClr val="D9D9D9"/>
                </a:solidFill>
                <a:latin typeface="Trebuchet MS"/>
                <a:cs typeface="Trebuchet MS"/>
              </a:rPr>
              <a:t>a</a:t>
            </a:r>
            <a:r>
              <a:rPr sz="1800" b="1" spc="-40" dirty="0">
                <a:solidFill>
                  <a:srgbClr val="D9D9D9"/>
                </a:solidFill>
                <a:latin typeface="Trebuchet MS"/>
                <a:cs typeface="Trebuchet MS"/>
              </a:rPr>
              <a:t>t</a:t>
            </a:r>
            <a:r>
              <a:rPr sz="1800" b="1" spc="-120" dirty="0">
                <a:solidFill>
                  <a:srgbClr val="D9D9D9"/>
                </a:solidFill>
                <a:latin typeface="Trebuchet MS"/>
                <a:cs typeface="Trebuchet MS"/>
              </a:rPr>
              <a:t>e</a:t>
            </a:r>
            <a:r>
              <a:rPr sz="1800" b="1" spc="-180" dirty="0">
                <a:solidFill>
                  <a:srgbClr val="D9D9D9"/>
                </a:solidFill>
                <a:latin typeface="Trebuchet MS"/>
                <a:cs typeface="Trebuchet MS"/>
              </a:rPr>
              <a:t> </a:t>
            </a:r>
            <a:r>
              <a:rPr sz="1800" b="1" spc="-50" dirty="0">
                <a:solidFill>
                  <a:srgbClr val="D9D9D9"/>
                </a:solidFill>
                <a:latin typeface="Trebuchet MS"/>
                <a:cs typeface="Trebuchet MS"/>
              </a:rPr>
              <a:t>data</a:t>
            </a:r>
            <a:r>
              <a:rPr sz="1800" b="1" spc="-155" dirty="0">
                <a:solidFill>
                  <a:srgbClr val="D9D9D9"/>
                </a:solidFill>
                <a:latin typeface="Trebuchet MS"/>
                <a:cs typeface="Trebuchet MS"/>
              </a:rPr>
              <a:t> </a:t>
            </a:r>
            <a:r>
              <a:rPr sz="1800" b="1" spc="-60" dirty="0">
                <a:solidFill>
                  <a:srgbClr val="D9D9D9"/>
                </a:solidFill>
                <a:latin typeface="Trebuchet MS"/>
                <a:cs typeface="Trebuchet MS"/>
              </a:rPr>
              <a:t>ty</a:t>
            </a:r>
            <a:r>
              <a:rPr sz="1800" b="1" spc="-70" dirty="0">
                <a:solidFill>
                  <a:srgbClr val="D9D9D9"/>
                </a:solidFill>
                <a:latin typeface="Trebuchet MS"/>
                <a:cs typeface="Trebuchet MS"/>
              </a:rPr>
              <a:t>p</a:t>
            </a:r>
            <a:r>
              <a:rPr sz="1800" b="1" spc="-130" dirty="0">
                <a:solidFill>
                  <a:srgbClr val="D9D9D9"/>
                </a:solidFill>
                <a:latin typeface="Trebuchet MS"/>
                <a:cs typeface="Trebuchet MS"/>
              </a:rPr>
              <a:t>e</a:t>
            </a:r>
            <a:r>
              <a:rPr sz="1800" b="1" spc="70" dirty="0">
                <a:solidFill>
                  <a:srgbClr val="D9D9D9"/>
                </a:solidFill>
                <a:latin typeface="Trebuchet MS"/>
                <a:cs typeface="Trebuchet MS"/>
              </a:rPr>
              <a:t>s</a:t>
            </a:r>
            <a:endParaRPr sz="1800">
              <a:latin typeface="Trebuchet MS"/>
              <a:cs typeface="Trebuchet MS"/>
            </a:endParaRPr>
          </a:p>
          <a:p>
            <a:pPr marL="299085" indent="-287020">
              <a:lnSpc>
                <a:spcPct val="100000"/>
              </a:lnSpc>
              <a:spcBef>
                <a:spcPts val="1080"/>
              </a:spcBef>
              <a:buClr>
                <a:srgbClr val="99D3FF"/>
              </a:buClr>
              <a:buFont typeface="Wingdings"/>
              <a:buChar char=""/>
              <a:tabLst>
                <a:tab pos="299720" algn="l"/>
              </a:tabLst>
            </a:pPr>
            <a:r>
              <a:rPr sz="1800" b="1" spc="-10" dirty="0">
                <a:solidFill>
                  <a:srgbClr val="D9D9D9"/>
                </a:solidFill>
                <a:latin typeface="Trebuchet MS"/>
                <a:cs typeface="Trebuchet MS"/>
              </a:rPr>
              <a:t>S</a:t>
            </a:r>
            <a:r>
              <a:rPr sz="1800" b="1" dirty="0">
                <a:solidFill>
                  <a:srgbClr val="D9D9D9"/>
                </a:solidFill>
                <a:latin typeface="Trebuchet MS"/>
                <a:cs typeface="Trebuchet MS"/>
              </a:rPr>
              <a:t>i</a:t>
            </a:r>
            <a:r>
              <a:rPr sz="1800" b="1" spc="-55" dirty="0">
                <a:solidFill>
                  <a:srgbClr val="D9D9D9"/>
                </a:solidFill>
                <a:latin typeface="Trebuchet MS"/>
                <a:cs typeface="Trebuchet MS"/>
              </a:rPr>
              <a:t>zing</a:t>
            </a:r>
            <a:r>
              <a:rPr sz="1800" b="1" spc="-160" dirty="0">
                <a:solidFill>
                  <a:srgbClr val="D9D9D9"/>
                </a:solidFill>
                <a:latin typeface="Trebuchet MS"/>
                <a:cs typeface="Trebuchet MS"/>
              </a:rPr>
              <a:t> </a:t>
            </a:r>
            <a:r>
              <a:rPr sz="1800" b="1" spc="-85" dirty="0">
                <a:solidFill>
                  <a:srgbClr val="D9D9D9"/>
                </a:solidFill>
                <a:latin typeface="Trebuchet MS"/>
                <a:cs typeface="Trebuchet MS"/>
              </a:rPr>
              <a:t>v</a:t>
            </a:r>
            <a:r>
              <a:rPr sz="1800" b="1" spc="-45" dirty="0">
                <a:solidFill>
                  <a:srgbClr val="D9D9D9"/>
                </a:solidFill>
                <a:latin typeface="Trebuchet MS"/>
                <a:cs typeface="Trebuchet MS"/>
              </a:rPr>
              <a:t>i</a:t>
            </a:r>
            <a:r>
              <a:rPr sz="1800" b="1" spc="-85" dirty="0">
                <a:solidFill>
                  <a:srgbClr val="D9D9D9"/>
                </a:solidFill>
                <a:latin typeface="Trebuchet MS"/>
                <a:cs typeface="Trebuchet MS"/>
              </a:rPr>
              <a:t>r</a:t>
            </a:r>
            <a:r>
              <a:rPr sz="1800" b="1" spc="-75" dirty="0">
                <a:solidFill>
                  <a:srgbClr val="D9D9D9"/>
                </a:solidFill>
                <a:latin typeface="Trebuchet MS"/>
                <a:cs typeface="Trebuchet MS"/>
              </a:rPr>
              <a:t>t</a:t>
            </a:r>
            <a:r>
              <a:rPr sz="1800" b="1" spc="-55" dirty="0">
                <a:solidFill>
                  <a:srgbClr val="D9D9D9"/>
                </a:solidFill>
                <a:latin typeface="Trebuchet MS"/>
                <a:cs typeface="Trebuchet MS"/>
              </a:rPr>
              <a:t>ual</a:t>
            </a:r>
            <a:r>
              <a:rPr sz="1800" b="1" spc="-150" dirty="0">
                <a:solidFill>
                  <a:srgbClr val="D9D9D9"/>
                </a:solidFill>
                <a:latin typeface="Trebuchet MS"/>
                <a:cs typeface="Trebuchet MS"/>
              </a:rPr>
              <a:t> </a:t>
            </a:r>
            <a:r>
              <a:rPr sz="1800" b="1" spc="-35" dirty="0">
                <a:solidFill>
                  <a:srgbClr val="D9D9D9"/>
                </a:solidFill>
                <a:latin typeface="Trebuchet MS"/>
                <a:cs typeface="Trebuchet MS"/>
              </a:rPr>
              <a:t>wa</a:t>
            </a:r>
            <a:r>
              <a:rPr sz="1800" b="1" spc="-50" dirty="0">
                <a:solidFill>
                  <a:srgbClr val="D9D9D9"/>
                </a:solidFill>
                <a:latin typeface="Trebuchet MS"/>
                <a:cs typeface="Trebuchet MS"/>
              </a:rPr>
              <a:t>rehouses</a:t>
            </a:r>
            <a:endParaRPr sz="1800">
              <a:latin typeface="Trebuchet MS"/>
              <a:cs typeface="Trebuchet MS"/>
            </a:endParaRPr>
          </a:p>
          <a:p>
            <a:pPr marL="299085" indent="-287020">
              <a:lnSpc>
                <a:spcPct val="100000"/>
              </a:lnSpc>
              <a:spcBef>
                <a:spcPts val="1080"/>
              </a:spcBef>
              <a:buClr>
                <a:srgbClr val="99D3FF"/>
              </a:buClr>
              <a:buFont typeface="Wingdings"/>
              <a:buChar char=""/>
              <a:tabLst>
                <a:tab pos="299720" algn="l"/>
              </a:tabLst>
            </a:pPr>
            <a:r>
              <a:rPr sz="1800" b="1" spc="-114" dirty="0">
                <a:solidFill>
                  <a:srgbClr val="D9D9D9"/>
                </a:solidFill>
                <a:latin typeface="Trebuchet MS"/>
                <a:cs typeface="Trebuchet MS"/>
              </a:rPr>
              <a:t>C</a:t>
            </a:r>
            <a:r>
              <a:rPr sz="1800" b="1" spc="-70" dirty="0">
                <a:solidFill>
                  <a:srgbClr val="D9D9D9"/>
                </a:solidFill>
                <a:latin typeface="Trebuchet MS"/>
                <a:cs typeface="Trebuchet MS"/>
              </a:rPr>
              <a:t>l</a:t>
            </a:r>
            <a:r>
              <a:rPr sz="1800" b="1" spc="-20" dirty="0">
                <a:solidFill>
                  <a:srgbClr val="D9D9D9"/>
                </a:solidFill>
                <a:latin typeface="Trebuchet MS"/>
                <a:cs typeface="Trebuchet MS"/>
              </a:rPr>
              <a:t>us</a:t>
            </a:r>
            <a:r>
              <a:rPr sz="1800" b="1" spc="-10" dirty="0">
                <a:solidFill>
                  <a:srgbClr val="D9D9D9"/>
                </a:solidFill>
                <a:latin typeface="Trebuchet MS"/>
                <a:cs typeface="Trebuchet MS"/>
              </a:rPr>
              <a:t>t</a:t>
            </a:r>
            <a:r>
              <a:rPr sz="1800" b="1" spc="-130" dirty="0">
                <a:solidFill>
                  <a:srgbClr val="D9D9D9"/>
                </a:solidFill>
                <a:latin typeface="Trebuchet MS"/>
                <a:cs typeface="Trebuchet MS"/>
              </a:rPr>
              <a:t>e</a:t>
            </a:r>
            <a:r>
              <a:rPr sz="1800" b="1" spc="-100" dirty="0">
                <a:solidFill>
                  <a:srgbClr val="D9D9D9"/>
                </a:solidFill>
                <a:latin typeface="Trebuchet MS"/>
                <a:cs typeface="Trebuchet MS"/>
              </a:rPr>
              <a:t>r</a:t>
            </a:r>
            <a:r>
              <a:rPr sz="1800" b="1" spc="-135" dirty="0">
                <a:solidFill>
                  <a:srgbClr val="D9D9D9"/>
                </a:solidFill>
                <a:latin typeface="Trebuchet MS"/>
                <a:cs typeface="Trebuchet MS"/>
              </a:rPr>
              <a:t> </a:t>
            </a:r>
            <a:r>
              <a:rPr sz="1800" b="1" spc="-90" dirty="0">
                <a:solidFill>
                  <a:srgbClr val="D9D9D9"/>
                </a:solidFill>
                <a:latin typeface="Trebuchet MS"/>
                <a:cs typeface="Trebuchet MS"/>
              </a:rPr>
              <a:t>k</a:t>
            </a:r>
            <a:r>
              <a:rPr sz="1800" b="1" spc="-100" dirty="0">
                <a:solidFill>
                  <a:srgbClr val="D9D9D9"/>
                </a:solidFill>
                <a:latin typeface="Trebuchet MS"/>
                <a:cs typeface="Trebuchet MS"/>
              </a:rPr>
              <a:t>e</a:t>
            </a:r>
            <a:r>
              <a:rPr sz="1800" b="1" spc="5" dirty="0">
                <a:solidFill>
                  <a:srgbClr val="D9D9D9"/>
                </a:solidFill>
                <a:latin typeface="Trebuchet MS"/>
                <a:cs typeface="Trebuchet MS"/>
              </a:rPr>
              <a:t>ys</a:t>
            </a:r>
            <a:endParaRPr sz="1800">
              <a:latin typeface="Trebuchet MS"/>
              <a:cs typeface="Trebuchet M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4988" y="418338"/>
            <a:ext cx="3495675" cy="513715"/>
          </a:xfrm>
          <a:prstGeom prst="rect">
            <a:avLst/>
          </a:prstGeom>
        </p:spPr>
        <p:txBody>
          <a:bodyPr vert="horz" wrap="square" lIns="0" tIns="13335" rIns="0" bIns="0" rtlCol="0">
            <a:spAutoFit/>
          </a:bodyPr>
          <a:lstStyle/>
          <a:p>
            <a:pPr marL="12700">
              <a:lnSpc>
                <a:spcPct val="100000"/>
              </a:lnSpc>
              <a:spcBef>
                <a:spcPts val="105"/>
              </a:spcBef>
            </a:pPr>
            <a:r>
              <a:rPr dirty="0"/>
              <a:t>Performance</a:t>
            </a:r>
            <a:r>
              <a:rPr spc="-95" dirty="0"/>
              <a:t> </a:t>
            </a:r>
            <a:r>
              <a:rPr dirty="0"/>
              <a:t>aspects</a:t>
            </a:r>
          </a:p>
        </p:txBody>
      </p:sp>
      <p:grpSp>
        <p:nvGrpSpPr>
          <p:cNvPr id="3" name="object 3"/>
          <p:cNvGrpSpPr/>
          <p:nvPr/>
        </p:nvGrpSpPr>
        <p:grpSpPr>
          <a:xfrm>
            <a:off x="1604772" y="999744"/>
            <a:ext cx="5821045" cy="2928620"/>
            <a:chOff x="1604772" y="999744"/>
            <a:chExt cx="5821045" cy="2928620"/>
          </a:xfrm>
        </p:grpSpPr>
        <p:pic>
          <p:nvPicPr>
            <p:cNvPr id="4" name="object 4"/>
            <p:cNvPicPr/>
            <p:nvPr/>
          </p:nvPicPr>
          <p:blipFill>
            <a:blip r:embed="rId2" cstate="print"/>
            <a:stretch>
              <a:fillRect/>
            </a:stretch>
          </p:blipFill>
          <p:spPr>
            <a:xfrm>
              <a:off x="1604772" y="999744"/>
              <a:ext cx="2725801" cy="1480311"/>
            </a:xfrm>
            <a:prstGeom prst="rect">
              <a:avLst/>
            </a:prstGeom>
          </p:spPr>
        </p:pic>
        <p:pic>
          <p:nvPicPr>
            <p:cNvPr id="5" name="object 5"/>
            <p:cNvPicPr/>
            <p:nvPr/>
          </p:nvPicPr>
          <p:blipFill>
            <a:blip r:embed="rId3" cstate="print"/>
            <a:stretch>
              <a:fillRect/>
            </a:stretch>
          </p:blipFill>
          <p:spPr>
            <a:xfrm>
              <a:off x="1931670" y="1154430"/>
              <a:ext cx="2092452" cy="848868"/>
            </a:xfrm>
            <a:prstGeom prst="rect">
              <a:avLst/>
            </a:prstGeom>
          </p:spPr>
        </p:pic>
        <p:sp>
          <p:nvSpPr>
            <p:cNvPr id="6" name="object 6"/>
            <p:cNvSpPr/>
            <p:nvPr/>
          </p:nvSpPr>
          <p:spPr>
            <a:xfrm>
              <a:off x="1931670" y="1154430"/>
              <a:ext cx="2092960" cy="848994"/>
            </a:xfrm>
            <a:custGeom>
              <a:avLst/>
              <a:gdLst/>
              <a:ahLst/>
              <a:cxnLst/>
              <a:rect l="l" t="t" r="r" b="b"/>
              <a:pathLst>
                <a:path w="2092960" h="848994">
                  <a:moveTo>
                    <a:pt x="0" y="424434"/>
                  </a:moveTo>
                  <a:lnTo>
                    <a:pt x="212217" y="0"/>
                  </a:lnTo>
                  <a:lnTo>
                    <a:pt x="1880234" y="0"/>
                  </a:lnTo>
                  <a:lnTo>
                    <a:pt x="2092452" y="424434"/>
                  </a:lnTo>
                  <a:lnTo>
                    <a:pt x="1880234" y="848868"/>
                  </a:lnTo>
                  <a:lnTo>
                    <a:pt x="212217" y="848868"/>
                  </a:lnTo>
                  <a:lnTo>
                    <a:pt x="0" y="424434"/>
                  </a:lnTo>
                  <a:close/>
                </a:path>
              </a:pathLst>
            </a:custGeom>
            <a:ln w="19050">
              <a:solidFill>
                <a:srgbClr val="00C3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4698492" y="999744"/>
              <a:ext cx="2727325" cy="1480311"/>
            </a:xfrm>
            <a:prstGeom prst="rect">
              <a:avLst/>
            </a:prstGeom>
          </p:spPr>
        </p:pic>
        <p:pic>
          <p:nvPicPr>
            <p:cNvPr id="8" name="object 8"/>
            <p:cNvPicPr/>
            <p:nvPr/>
          </p:nvPicPr>
          <p:blipFill>
            <a:blip r:embed="rId5" cstate="print"/>
            <a:stretch>
              <a:fillRect/>
            </a:stretch>
          </p:blipFill>
          <p:spPr>
            <a:xfrm>
              <a:off x="5025389" y="1154430"/>
              <a:ext cx="2093976" cy="848868"/>
            </a:xfrm>
            <a:prstGeom prst="rect">
              <a:avLst/>
            </a:prstGeom>
          </p:spPr>
        </p:pic>
        <p:sp>
          <p:nvSpPr>
            <p:cNvPr id="9" name="object 9"/>
            <p:cNvSpPr/>
            <p:nvPr/>
          </p:nvSpPr>
          <p:spPr>
            <a:xfrm>
              <a:off x="5025389" y="1154430"/>
              <a:ext cx="2094230" cy="848994"/>
            </a:xfrm>
            <a:custGeom>
              <a:avLst/>
              <a:gdLst/>
              <a:ahLst/>
              <a:cxnLst/>
              <a:rect l="l" t="t" r="r" b="b"/>
              <a:pathLst>
                <a:path w="2094229" h="848994">
                  <a:moveTo>
                    <a:pt x="0" y="424434"/>
                  </a:moveTo>
                  <a:lnTo>
                    <a:pt x="212217" y="0"/>
                  </a:lnTo>
                  <a:lnTo>
                    <a:pt x="1881759" y="0"/>
                  </a:lnTo>
                  <a:lnTo>
                    <a:pt x="2093976" y="424434"/>
                  </a:lnTo>
                  <a:lnTo>
                    <a:pt x="1881759" y="848868"/>
                  </a:lnTo>
                  <a:lnTo>
                    <a:pt x="212217" y="848868"/>
                  </a:lnTo>
                  <a:lnTo>
                    <a:pt x="0" y="424434"/>
                  </a:lnTo>
                  <a:close/>
                </a:path>
              </a:pathLst>
            </a:custGeom>
            <a:ln w="19049">
              <a:solidFill>
                <a:srgbClr val="00C3FF"/>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4693920" y="2452154"/>
              <a:ext cx="2727325" cy="1475740"/>
            </a:xfrm>
            <a:prstGeom prst="rect">
              <a:avLst/>
            </a:prstGeom>
          </p:spPr>
        </p:pic>
        <p:pic>
          <p:nvPicPr>
            <p:cNvPr id="11" name="object 11"/>
            <p:cNvPicPr/>
            <p:nvPr/>
          </p:nvPicPr>
          <p:blipFill>
            <a:blip r:embed="rId7" cstate="print"/>
            <a:stretch>
              <a:fillRect/>
            </a:stretch>
          </p:blipFill>
          <p:spPr>
            <a:xfrm>
              <a:off x="5020818" y="2606802"/>
              <a:ext cx="2093976" cy="844296"/>
            </a:xfrm>
            <a:prstGeom prst="rect">
              <a:avLst/>
            </a:prstGeom>
          </p:spPr>
        </p:pic>
        <p:sp>
          <p:nvSpPr>
            <p:cNvPr id="12" name="object 12"/>
            <p:cNvSpPr/>
            <p:nvPr/>
          </p:nvSpPr>
          <p:spPr>
            <a:xfrm>
              <a:off x="5020818" y="2606802"/>
              <a:ext cx="2094230" cy="844550"/>
            </a:xfrm>
            <a:custGeom>
              <a:avLst/>
              <a:gdLst/>
              <a:ahLst/>
              <a:cxnLst/>
              <a:rect l="l" t="t" r="r" b="b"/>
              <a:pathLst>
                <a:path w="2094229" h="844550">
                  <a:moveTo>
                    <a:pt x="0" y="422148"/>
                  </a:moveTo>
                  <a:lnTo>
                    <a:pt x="211074" y="0"/>
                  </a:lnTo>
                  <a:lnTo>
                    <a:pt x="1882902" y="0"/>
                  </a:lnTo>
                  <a:lnTo>
                    <a:pt x="2093976" y="422148"/>
                  </a:lnTo>
                  <a:lnTo>
                    <a:pt x="1882902" y="844296"/>
                  </a:lnTo>
                  <a:lnTo>
                    <a:pt x="211074" y="844296"/>
                  </a:lnTo>
                  <a:lnTo>
                    <a:pt x="0" y="422148"/>
                  </a:lnTo>
                  <a:close/>
                </a:path>
              </a:pathLst>
            </a:custGeom>
            <a:ln w="19050">
              <a:solidFill>
                <a:srgbClr val="00C3FF"/>
              </a:solidFill>
            </a:ln>
          </p:spPr>
          <p:txBody>
            <a:bodyPr wrap="square" lIns="0" tIns="0" rIns="0" bIns="0" rtlCol="0"/>
            <a:lstStyle/>
            <a:p>
              <a:endParaRPr/>
            </a:p>
          </p:txBody>
        </p:sp>
      </p:grpSp>
      <p:sp>
        <p:nvSpPr>
          <p:cNvPr id="13" name="object 13"/>
          <p:cNvSpPr txBox="1"/>
          <p:nvPr/>
        </p:nvSpPr>
        <p:spPr>
          <a:xfrm>
            <a:off x="1364741" y="1322578"/>
            <a:ext cx="3176270" cy="974090"/>
          </a:xfrm>
          <a:prstGeom prst="rect">
            <a:avLst/>
          </a:prstGeom>
        </p:spPr>
        <p:txBody>
          <a:bodyPr vert="horz" wrap="square" lIns="0" tIns="12065" rIns="0" bIns="0" rtlCol="0">
            <a:spAutoFit/>
          </a:bodyPr>
          <a:lstStyle/>
          <a:p>
            <a:pPr marL="1111885" marR="774700" indent="-213360">
              <a:lnSpc>
                <a:spcPct val="100000"/>
              </a:lnSpc>
              <a:spcBef>
                <a:spcPts val="95"/>
              </a:spcBef>
            </a:pPr>
            <a:r>
              <a:rPr sz="1600" b="1" spc="-65" dirty="0">
                <a:solidFill>
                  <a:srgbClr val="CCEAFF"/>
                </a:solidFill>
                <a:latin typeface="Trebuchet MS"/>
                <a:cs typeface="Trebuchet MS"/>
              </a:rPr>
              <a:t>Dedica</a:t>
            </a:r>
            <a:r>
              <a:rPr sz="1600" b="1" spc="-60" dirty="0">
                <a:solidFill>
                  <a:srgbClr val="CCEAFF"/>
                </a:solidFill>
                <a:latin typeface="Trebuchet MS"/>
                <a:cs typeface="Trebuchet MS"/>
              </a:rPr>
              <a:t>t</a:t>
            </a:r>
            <a:r>
              <a:rPr sz="1600" b="1" spc="-80" dirty="0">
                <a:solidFill>
                  <a:srgbClr val="CCEAFF"/>
                </a:solidFill>
                <a:latin typeface="Trebuchet MS"/>
                <a:cs typeface="Trebuchet MS"/>
              </a:rPr>
              <a:t>ed</a:t>
            </a:r>
            <a:r>
              <a:rPr sz="1600" b="1" spc="-125" dirty="0">
                <a:solidFill>
                  <a:srgbClr val="CCEAFF"/>
                </a:solidFill>
                <a:latin typeface="Trebuchet MS"/>
                <a:cs typeface="Trebuchet MS"/>
              </a:rPr>
              <a:t> </a:t>
            </a:r>
            <a:r>
              <a:rPr sz="1600" b="1" spc="-75" dirty="0">
                <a:solidFill>
                  <a:srgbClr val="CCEAFF"/>
                </a:solidFill>
                <a:latin typeface="Trebuchet MS"/>
                <a:cs typeface="Trebuchet MS"/>
              </a:rPr>
              <a:t>v</a:t>
            </a:r>
            <a:r>
              <a:rPr sz="1600" b="1" spc="-55" dirty="0">
                <a:solidFill>
                  <a:srgbClr val="CCEAFF"/>
                </a:solidFill>
                <a:latin typeface="Trebuchet MS"/>
                <a:cs typeface="Trebuchet MS"/>
              </a:rPr>
              <a:t>i</a:t>
            </a:r>
            <a:r>
              <a:rPr sz="1600" b="1" spc="-100" dirty="0">
                <a:solidFill>
                  <a:srgbClr val="CCEAFF"/>
                </a:solidFill>
                <a:latin typeface="Trebuchet MS"/>
                <a:cs typeface="Trebuchet MS"/>
              </a:rPr>
              <a:t>r</a:t>
            </a:r>
            <a:r>
              <a:rPr sz="1600" b="1" spc="-60" dirty="0">
                <a:solidFill>
                  <a:srgbClr val="CCEAFF"/>
                </a:solidFill>
                <a:latin typeface="Trebuchet MS"/>
                <a:cs typeface="Trebuchet MS"/>
              </a:rPr>
              <a:t>t</a:t>
            </a:r>
            <a:r>
              <a:rPr sz="1600" b="1" spc="-65" dirty="0">
                <a:solidFill>
                  <a:srgbClr val="CCEAFF"/>
                </a:solidFill>
                <a:latin typeface="Trebuchet MS"/>
                <a:cs typeface="Trebuchet MS"/>
              </a:rPr>
              <a:t>u</a:t>
            </a:r>
            <a:r>
              <a:rPr sz="1600" b="1" spc="-35" dirty="0">
                <a:solidFill>
                  <a:srgbClr val="CCEAFF"/>
                </a:solidFill>
                <a:latin typeface="Trebuchet MS"/>
                <a:cs typeface="Trebuchet MS"/>
              </a:rPr>
              <a:t>al  </a:t>
            </a:r>
            <a:r>
              <a:rPr sz="1600" b="1" spc="-45" dirty="0">
                <a:solidFill>
                  <a:srgbClr val="CCEAFF"/>
                </a:solidFill>
                <a:latin typeface="Trebuchet MS"/>
                <a:cs typeface="Trebuchet MS"/>
              </a:rPr>
              <a:t>warehouses</a:t>
            </a:r>
            <a:endParaRPr sz="1600">
              <a:latin typeface="Trebuchet MS"/>
              <a:cs typeface="Trebuchet MS"/>
            </a:endParaRPr>
          </a:p>
          <a:p>
            <a:pPr>
              <a:lnSpc>
                <a:spcPct val="100000"/>
              </a:lnSpc>
              <a:spcBef>
                <a:spcPts val="40"/>
              </a:spcBef>
            </a:pPr>
            <a:endParaRPr sz="18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200" b="1" spc="-45" dirty="0">
                <a:solidFill>
                  <a:srgbClr val="D9D9D9"/>
                </a:solidFill>
                <a:latin typeface="Trebuchet MS"/>
                <a:cs typeface="Trebuchet MS"/>
              </a:rPr>
              <a:t>Separated</a:t>
            </a:r>
            <a:r>
              <a:rPr sz="1200" b="1" spc="-65" dirty="0">
                <a:solidFill>
                  <a:srgbClr val="D9D9D9"/>
                </a:solidFill>
                <a:latin typeface="Trebuchet MS"/>
                <a:cs typeface="Trebuchet MS"/>
              </a:rPr>
              <a:t> </a:t>
            </a:r>
            <a:r>
              <a:rPr sz="1200" b="1" spc="-45" dirty="0">
                <a:solidFill>
                  <a:srgbClr val="D9D9D9"/>
                </a:solidFill>
                <a:latin typeface="Trebuchet MS"/>
                <a:cs typeface="Trebuchet MS"/>
              </a:rPr>
              <a:t>according</a:t>
            </a:r>
            <a:r>
              <a:rPr sz="1200" b="1" spc="-95" dirty="0">
                <a:solidFill>
                  <a:srgbClr val="D9D9D9"/>
                </a:solidFill>
                <a:latin typeface="Trebuchet MS"/>
                <a:cs typeface="Trebuchet MS"/>
              </a:rPr>
              <a:t> </a:t>
            </a:r>
            <a:r>
              <a:rPr sz="1200" b="1" spc="-45" dirty="0">
                <a:solidFill>
                  <a:srgbClr val="D9D9D9"/>
                </a:solidFill>
                <a:latin typeface="Trebuchet MS"/>
                <a:cs typeface="Trebuchet MS"/>
              </a:rPr>
              <a:t>to</a:t>
            </a:r>
            <a:r>
              <a:rPr sz="1200" b="1" spc="-80" dirty="0">
                <a:solidFill>
                  <a:srgbClr val="D9D9D9"/>
                </a:solidFill>
                <a:latin typeface="Trebuchet MS"/>
                <a:cs typeface="Trebuchet MS"/>
              </a:rPr>
              <a:t> </a:t>
            </a:r>
            <a:r>
              <a:rPr sz="1200" b="1" spc="-50" dirty="0">
                <a:solidFill>
                  <a:srgbClr val="D9D9D9"/>
                </a:solidFill>
                <a:latin typeface="Trebuchet MS"/>
                <a:cs typeface="Trebuchet MS"/>
              </a:rPr>
              <a:t>different</a:t>
            </a:r>
            <a:r>
              <a:rPr sz="1200" b="1" spc="-100" dirty="0">
                <a:solidFill>
                  <a:srgbClr val="D9D9D9"/>
                </a:solidFill>
                <a:latin typeface="Trebuchet MS"/>
                <a:cs typeface="Trebuchet MS"/>
              </a:rPr>
              <a:t> </a:t>
            </a:r>
            <a:r>
              <a:rPr sz="1200" b="1" spc="-30" dirty="0">
                <a:solidFill>
                  <a:srgbClr val="D9D9D9"/>
                </a:solidFill>
                <a:latin typeface="Trebuchet MS"/>
                <a:cs typeface="Trebuchet MS"/>
              </a:rPr>
              <a:t>workloads</a:t>
            </a:r>
            <a:endParaRPr sz="1200">
              <a:latin typeface="Trebuchet MS"/>
              <a:cs typeface="Trebuchet MS"/>
            </a:endParaRPr>
          </a:p>
        </p:txBody>
      </p:sp>
      <p:sp>
        <p:nvSpPr>
          <p:cNvPr id="14" name="object 14"/>
          <p:cNvSpPr txBox="1"/>
          <p:nvPr/>
        </p:nvSpPr>
        <p:spPr>
          <a:xfrm>
            <a:off x="4842764" y="1308608"/>
            <a:ext cx="2776855" cy="2430145"/>
          </a:xfrm>
          <a:prstGeom prst="rect">
            <a:avLst/>
          </a:prstGeom>
        </p:spPr>
        <p:txBody>
          <a:bodyPr vert="horz" wrap="square" lIns="0" tIns="12065" rIns="0" bIns="0" rtlCol="0">
            <a:spAutoFit/>
          </a:bodyPr>
          <a:lstStyle/>
          <a:p>
            <a:pPr marL="926465" marR="1211580" algn="ctr">
              <a:lnSpc>
                <a:spcPct val="100000"/>
              </a:lnSpc>
              <a:spcBef>
                <a:spcPts val="95"/>
              </a:spcBef>
            </a:pPr>
            <a:r>
              <a:rPr sz="1600" b="1" spc="-30" dirty="0">
                <a:solidFill>
                  <a:srgbClr val="CCEAFF"/>
                </a:solidFill>
                <a:latin typeface="Trebuchet MS"/>
                <a:cs typeface="Trebuchet MS"/>
              </a:rPr>
              <a:t>S</a:t>
            </a:r>
            <a:r>
              <a:rPr sz="1600" b="1" spc="-40" dirty="0">
                <a:solidFill>
                  <a:srgbClr val="CCEAFF"/>
                </a:solidFill>
                <a:latin typeface="Trebuchet MS"/>
                <a:cs typeface="Trebuchet MS"/>
              </a:rPr>
              <a:t>c</a:t>
            </a:r>
            <a:r>
              <a:rPr sz="1600" b="1" spc="-30" dirty="0">
                <a:solidFill>
                  <a:srgbClr val="CCEAFF"/>
                </a:solidFill>
                <a:latin typeface="Trebuchet MS"/>
                <a:cs typeface="Trebuchet MS"/>
              </a:rPr>
              <a:t>aling  </a:t>
            </a:r>
            <a:r>
              <a:rPr sz="1600" b="1" spc="-55" dirty="0">
                <a:solidFill>
                  <a:srgbClr val="CCEAFF"/>
                </a:solidFill>
                <a:latin typeface="Trebuchet MS"/>
                <a:cs typeface="Trebuchet MS"/>
              </a:rPr>
              <a:t>Up</a:t>
            </a:r>
            <a:endParaRPr sz="1600">
              <a:latin typeface="Trebuchet MS"/>
              <a:cs typeface="Trebuchet MS"/>
            </a:endParaRPr>
          </a:p>
          <a:p>
            <a:pPr>
              <a:lnSpc>
                <a:spcPct val="100000"/>
              </a:lnSpc>
              <a:spcBef>
                <a:spcPts val="55"/>
              </a:spcBef>
            </a:pPr>
            <a:endParaRPr sz="190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200" b="1" spc="-55" dirty="0">
                <a:solidFill>
                  <a:srgbClr val="D9D9D9"/>
                </a:solidFill>
                <a:latin typeface="Trebuchet MS"/>
                <a:cs typeface="Trebuchet MS"/>
              </a:rPr>
              <a:t>F</a:t>
            </a:r>
            <a:r>
              <a:rPr sz="1200" b="1" spc="-60" dirty="0">
                <a:solidFill>
                  <a:srgbClr val="D9D9D9"/>
                </a:solidFill>
                <a:latin typeface="Trebuchet MS"/>
                <a:cs typeface="Trebuchet MS"/>
              </a:rPr>
              <a:t>o</a:t>
            </a:r>
            <a:r>
              <a:rPr sz="1200" b="1" spc="-70" dirty="0">
                <a:solidFill>
                  <a:srgbClr val="D9D9D9"/>
                </a:solidFill>
                <a:latin typeface="Trebuchet MS"/>
                <a:cs typeface="Trebuchet MS"/>
              </a:rPr>
              <a:t>r</a:t>
            </a:r>
            <a:r>
              <a:rPr sz="1200" b="1" spc="-90" dirty="0">
                <a:solidFill>
                  <a:srgbClr val="D9D9D9"/>
                </a:solidFill>
                <a:latin typeface="Trebuchet MS"/>
                <a:cs typeface="Trebuchet MS"/>
              </a:rPr>
              <a:t> </a:t>
            </a:r>
            <a:r>
              <a:rPr sz="1200" b="1" spc="-40" dirty="0">
                <a:solidFill>
                  <a:srgbClr val="D9D9D9"/>
                </a:solidFill>
                <a:latin typeface="Trebuchet MS"/>
                <a:cs typeface="Trebuchet MS"/>
              </a:rPr>
              <a:t>k</a:t>
            </a:r>
            <a:r>
              <a:rPr sz="1200" b="1" spc="-45" dirty="0">
                <a:solidFill>
                  <a:srgbClr val="D9D9D9"/>
                </a:solidFill>
                <a:latin typeface="Trebuchet MS"/>
                <a:cs typeface="Trebuchet MS"/>
              </a:rPr>
              <a:t>n</a:t>
            </a:r>
            <a:r>
              <a:rPr sz="1200" b="1" spc="-55" dirty="0">
                <a:solidFill>
                  <a:srgbClr val="D9D9D9"/>
                </a:solidFill>
                <a:latin typeface="Trebuchet MS"/>
                <a:cs typeface="Trebuchet MS"/>
              </a:rPr>
              <a:t>o</a:t>
            </a:r>
            <a:r>
              <a:rPr sz="1200" b="1" spc="-30" dirty="0">
                <a:solidFill>
                  <a:srgbClr val="D9D9D9"/>
                </a:solidFill>
                <a:latin typeface="Trebuchet MS"/>
                <a:cs typeface="Trebuchet MS"/>
              </a:rPr>
              <a:t>wn</a:t>
            </a:r>
            <a:r>
              <a:rPr sz="1200" b="1" spc="-120" dirty="0">
                <a:solidFill>
                  <a:srgbClr val="D9D9D9"/>
                </a:solidFill>
                <a:latin typeface="Trebuchet MS"/>
                <a:cs typeface="Trebuchet MS"/>
              </a:rPr>
              <a:t> </a:t>
            </a:r>
            <a:r>
              <a:rPr sz="1200" b="1" spc="-55" dirty="0">
                <a:solidFill>
                  <a:srgbClr val="D9D9D9"/>
                </a:solidFill>
                <a:latin typeface="Trebuchet MS"/>
                <a:cs typeface="Trebuchet MS"/>
              </a:rPr>
              <a:t>p</a:t>
            </a:r>
            <a:r>
              <a:rPr sz="1200" b="1" spc="-40" dirty="0">
                <a:solidFill>
                  <a:srgbClr val="D9D9D9"/>
                </a:solidFill>
                <a:latin typeface="Trebuchet MS"/>
                <a:cs typeface="Trebuchet MS"/>
              </a:rPr>
              <a:t>at</a:t>
            </a:r>
            <a:r>
              <a:rPr sz="1200" b="1" spc="-45" dirty="0">
                <a:solidFill>
                  <a:srgbClr val="D9D9D9"/>
                </a:solidFill>
                <a:latin typeface="Trebuchet MS"/>
                <a:cs typeface="Trebuchet MS"/>
              </a:rPr>
              <a:t>t</a:t>
            </a:r>
            <a:r>
              <a:rPr sz="1200" b="1" spc="-60" dirty="0">
                <a:solidFill>
                  <a:srgbClr val="D9D9D9"/>
                </a:solidFill>
                <a:latin typeface="Trebuchet MS"/>
                <a:cs typeface="Trebuchet MS"/>
              </a:rPr>
              <a:t>er</a:t>
            </a:r>
            <a:r>
              <a:rPr sz="1200" b="1" spc="-80" dirty="0">
                <a:solidFill>
                  <a:srgbClr val="D9D9D9"/>
                </a:solidFill>
                <a:latin typeface="Trebuchet MS"/>
                <a:cs typeface="Trebuchet MS"/>
              </a:rPr>
              <a:t>n</a:t>
            </a:r>
            <a:r>
              <a:rPr sz="1200" b="1" spc="45" dirty="0">
                <a:solidFill>
                  <a:srgbClr val="D9D9D9"/>
                </a:solidFill>
                <a:latin typeface="Trebuchet MS"/>
                <a:cs typeface="Trebuchet MS"/>
              </a:rPr>
              <a:t>s</a:t>
            </a:r>
            <a:r>
              <a:rPr sz="1200" b="1" spc="-80" dirty="0">
                <a:solidFill>
                  <a:srgbClr val="D9D9D9"/>
                </a:solidFill>
                <a:latin typeface="Trebuchet MS"/>
                <a:cs typeface="Trebuchet MS"/>
              </a:rPr>
              <a:t> </a:t>
            </a:r>
            <a:r>
              <a:rPr sz="1200" b="1" spc="-30" dirty="0">
                <a:solidFill>
                  <a:srgbClr val="D9D9D9"/>
                </a:solidFill>
                <a:latin typeface="Trebuchet MS"/>
                <a:cs typeface="Trebuchet MS"/>
              </a:rPr>
              <a:t>of</a:t>
            </a:r>
            <a:r>
              <a:rPr sz="1200" b="1" spc="-110" dirty="0">
                <a:solidFill>
                  <a:srgbClr val="D9D9D9"/>
                </a:solidFill>
                <a:latin typeface="Trebuchet MS"/>
                <a:cs typeface="Trebuchet MS"/>
              </a:rPr>
              <a:t> </a:t>
            </a:r>
            <a:r>
              <a:rPr sz="1200" b="1" spc="-20" dirty="0">
                <a:solidFill>
                  <a:srgbClr val="D9D9D9"/>
                </a:solidFill>
                <a:latin typeface="Trebuchet MS"/>
                <a:cs typeface="Trebuchet MS"/>
              </a:rPr>
              <a:t>hi</a:t>
            </a:r>
            <a:r>
              <a:rPr sz="1200" b="1" spc="-35" dirty="0">
                <a:solidFill>
                  <a:srgbClr val="D9D9D9"/>
                </a:solidFill>
                <a:latin typeface="Trebuchet MS"/>
                <a:cs typeface="Trebuchet MS"/>
              </a:rPr>
              <a:t>g</a:t>
            </a:r>
            <a:r>
              <a:rPr sz="1200" b="1" spc="-50" dirty="0">
                <a:solidFill>
                  <a:srgbClr val="D9D9D9"/>
                </a:solidFill>
                <a:latin typeface="Trebuchet MS"/>
                <a:cs typeface="Trebuchet MS"/>
              </a:rPr>
              <a:t>h</a:t>
            </a:r>
            <a:r>
              <a:rPr sz="1200" b="1" spc="-95" dirty="0">
                <a:solidFill>
                  <a:srgbClr val="D9D9D9"/>
                </a:solidFill>
                <a:latin typeface="Trebuchet MS"/>
                <a:cs typeface="Trebuchet MS"/>
              </a:rPr>
              <a:t> </a:t>
            </a:r>
            <a:r>
              <a:rPr sz="1200" b="1" spc="-35" dirty="0">
                <a:solidFill>
                  <a:srgbClr val="D9D9D9"/>
                </a:solidFill>
                <a:latin typeface="Trebuchet MS"/>
                <a:cs typeface="Trebuchet MS"/>
              </a:rPr>
              <a:t>w</a:t>
            </a:r>
            <a:r>
              <a:rPr sz="1200" b="1" spc="-30" dirty="0">
                <a:solidFill>
                  <a:srgbClr val="D9D9D9"/>
                </a:solidFill>
                <a:latin typeface="Trebuchet MS"/>
                <a:cs typeface="Trebuchet MS"/>
              </a:rPr>
              <a:t>o</a:t>
            </a:r>
            <a:r>
              <a:rPr sz="1200" b="1" spc="-55" dirty="0">
                <a:solidFill>
                  <a:srgbClr val="D9D9D9"/>
                </a:solidFill>
                <a:latin typeface="Trebuchet MS"/>
                <a:cs typeface="Trebuchet MS"/>
              </a:rPr>
              <a:t>rk</a:t>
            </a:r>
            <a:r>
              <a:rPr sz="1200" b="1" spc="-110" dirty="0">
                <a:solidFill>
                  <a:srgbClr val="D9D9D9"/>
                </a:solidFill>
                <a:latin typeface="Trebuchet MS"/>
                <a:cs typeface="Trebuchet MS"/>
              </a:rPr>
              <a:t> </a:t>
            </a:r>
            <a:r>
              <a:rPr sz="1200" b="1" spc="-30" dirty="0">
                <a:solidFill>
                  <a:srgbClr val="D9D9D9"/>
                </a:solidFill>
                <a:latin typeface="Trebuchet MS"/>
                <a:cs typeface="Trebuchet MS"/>
              </a:rPr>
              <a:t>lo</a:t>
            </a:r>
            <a:r>
              <a:rPr sz="1200" b="1" spc="-45" dirty="0">
                <a:solidFill>
                  <a:srgbClr val="D9D9D9"/>
                </a:solidFill>
                <a:latin typeface="Trebuchet MS"/>
                <a:cs typeface="Trebuchet MS"/>
              </a:rPr>
              <a:t>a</a:t>
            </a:r>
            <a:r>
              <a:rPr sz="1200" b="1" spc="-40" dirty="0">
                <a:solidFill>
                  <a:srgbClr val="D9D9D9"/>
                </a:solidFill>
                <a:latin typeface="Trebuchet MS"/>
                <a:cs typeface="Trebuchet MS"/>
              </a:rPr>
              <a:t>d</a:t>
            </a:r>
            <a:endParaRPr sz="1200">
              <a:latin typeface="Trebuchet MS"/>
              <a:cs typeface="Trebuchet MS"/>
            </a:endParaRPr>
          </a:p>
          <a:p>
            <a:pPr>
              <a:lnSpc>
                <a:spcPct val="100000"/>
              </a:lnSpc>
              <a:buClr>
                <a:srgbClr val="99D3FF"/>
              </a:buClr>
              <a:buFont typeface="Wingdings"/>
              <a:buChar char=""/>
            </a:pPr>
            <a:endParaRPr sz="1800">
              <a:latin typeface="Trebuchet MS"/>
              <a:cs typeface="Trebuchet MS"/>
            </a:endParaRPr>
          </a:p>
          <a:p>
            <a:pPr>
              <a:lnSpc>
                <a:spcPct val="100000"/>
              </a:lnSpc>
              <a:spcBef>
                <a:spcPts val="15"/>
              </a:spcBef>
              <a:buClr>
                <a:srgbClr val="99D3FF"/>
              </a:buClr>
              <a:buFont typeface="Wingdings"/>
              <a:buChar char=""/>
            </a:pPr>
            <a:endParaRPr sz="1400">
              <a:latin typeface="Trebuchet MS"/>
              <a:cs typeface="Trebuchet MS"/>
            </a:endParaRPr>
          </a:p>
          <a:p>
            <a:pPr marL="669925" marR="990600" indent="-1270" algn="ctr">
              <a:lnSpc>
                <a:spcPct val="100000"/>
              </a:lnSpc>
              <a:spcBef>
                <a:spcPts val="5"/>
              </a:spcBef>
            </a:pPr>
            <a:r>
              <a:rPr sz="1600" b="1" spc="-50" dirty="0">
                <a:solidFill>
                  <a:srgbClr val="CCEAFF"/>
                </a:solidFill>
                <a:latin typeface="Trebuchet MS"/>
                <a:cs typeface="Trebuchet MS"/>
              </a:rPr>
              <a:t>Maximize </a:t>
            </a:r>
            <a:r>
              <a:rPr sz="1600" b="1" spc="-45" dirty="0">
                <a:solidFill>
                  <a:srgbClr val="CCEAFF"/>
                </a:solidFill>
                <a:latin typeface="Trebuchet MS"/>
                <a:cs typeface="Trebuchet MS"/>
              </a:rPr>
              <a:t> </a:t>
            </a:r>
            <a:r>
              <a:rPr sz="1600" b="1" spc="-90" dirty="0">
                <a:solidFill>
                  <a:srgbClr val="CCEAFF"/>
                </a:solidFill>
                <a:latin typeface="Trebuchet MS"/>
                <a:cs typeface="Trebuchet MS"/>
              </a:rPr>
              <a:t>Cac</a:t>
            </a:r>
            <a:r>
              <a:rPr sz="1600" b="1" spc="-70" dirty="0">
                <a:solidFill>
                  <a:srgbClr val="CCEAFF"/>
                </a:solidFill>
                <a:latin typeface="Trebuchet MS"/>
                <a:cs typeface="Trebuchet MS"/>
              </a:rPr>
              <a:t>h</a:t>
            </a:r>
            <a:r>
              <a:rPr sz="1600" b="1" spc="-110" dirty="0">
                <a:solidFill>
                  <a:srgbClr val="CCEAFF"/>
                </a:solidFill>
                <a:latin typeface="Trebuchet MS"/>
                <a:cs typeface="Trebuchet MS"/>
              </a:rPr>
              <a:t>e</a:t>
            </a:r>
            <a:r>
              <a:rPr sz="1600" b="1" spc="-125" dirty="0">
                <a:solidFill>
                  <a:srgbClr val="CCEAFF"/>
                </a:solidFill>
                <a:latin typeface="Trebuchet MS"/>
                <a:cs typeface="Trebuchet MS"/>
              </a:rPr>
              <a:t> </a:t>
            </a:r>
            <a:r>
              <a:rPr sz="1600" b="1" spc="-15" dirty="0">
                <a:solidFill>
                  <a:srgbClr val="CCEAFF"/>
                </a:solidFill>
                <a:latin typeface="Trebuchet MS"/>
                <a:cs typeface="Trebuchet MS"/>
              </a:rPr>
              <a:t>Usage</a:t>
            </a:r>
            <a:endParaRPr sz="1600">
              <a:latin typeface="Trebuchet MS"/>
              <a:cs typeface="Trebuchet MS"/>
            </a:endParaRPr>
          </a:p>
          <a:p>
            <a:pPr>
              <a:lnSpc>
                <a:spcPct val="100000"/>
              </a:lnSpc>
            </a:pPr>
            <a:endParaRPr sz="2050">
              <a:latin typeface="Trebuchet MS"/>
              <a:cs typeface="Trebuchet MS"/>
            </a:endParaRPr>
          </a:p>
          <a:p>
            <a:pPr marL="330200" indent="-287655">
              <a:lnSpc>
                <a:spcPct val="100000"/>
              </a:lnSpc>
              <a:buClr>
                <a:srgbClr val="99D3FF"/>
              </a:buClr>
              <a:buFont typeface="Wingdings"/>
              <a:buChar char=""/>
              <a:tabLst>
                <a:tab pos="330200" algn="l"/>
                <a:tab pos="330835" algn="l"/>
              </a:tabLst>
            </a:pPr>
            <a:r>
              <a:rPr sz="1200" b="1" spc="-45" dirty="0">
                <a:solidFill>
                  <a:srgbClr val="D9D9D9"/>
                </a:solidFill>
                <a:latin typeface="Trebuchet MS"/>
                <a:cs typeface="Trebuchet MS"/>
              </a:rPr>
              <a:t>A</a:t>
            </a:r>
            <a:r>
              <a:rPr sz="1200" b="1" spc="-50" dirty="0">
                <a:solidFill>
                  <a:srgbClr val="D9D9D9"/>
                </a:solidFill>
                <a:latin typeface="Trebuchet MS"/>
                <a:cs typeface="Trebuchet MS"/>
              </a:rPr>
              <a:t>u</a:t>
            </a:r>
            <a:r>
              <a:rPr sz="1200" b="1" spc="-45" dirty="0">
                <a:solidFill>
                  <a:srgbClr val="D9D9D9"/>
                </a:solidFill>
                <a:latin typeface="Trebuchet MS"/>
                <a:cs typeface="Trebuchet MS"/>
              </a:rPr>
              <a:t>t</a:t>
            </a:r>
            <a:r>
              <a:rPr sz="1200" b="1" spc="-40" dirty="0">
                <a:solidFill>
                  <a:srgbClr val="D9D9D9"/>
                </a:solidFill>
                <a:latin typeface="Trebuchet MS"/>
                <a:cs typeface="Trebuchet MS"/>
              </a:rPr>
              <a:t>oma</a:t>
            </a:r>
            <a:r>
              <a:rPr sz="1200" b="1" spc="-35" dirty="0">
                <a:solidFill>
                  <a:srgbClr val="D9D9D9"/>
                </a:solidFill>
                <a:latin typeface="Trebuchet MS"/>
                <a:cs typeface="Trebuchet MS"/>
              </a:rPr>
              <a:t>t</a:t>
            </a:r>
            <a:r>
              <a:rPr sz="1200" b="1" spc="-65" dirty="0">
                <a:solidFill>
                  <a:srgbClr val="D9D9D9"/>
                </a:solidFill>
                <a:latin typeface="Trebuchet MS"/>
                <a:cs typeface="Trebuchet MS"/>
              </a:rPr>
              <a:t>ic</a:t>
            </a:r>
            <a:r>
              <a:rPr sz="1200" b="1" spc="-70" dirty="0">
                <a:solidFill>
                  <a:srgbClr val="D9D9D9"/>
                </a:solidFill>
                <a:latin typeface="Trebuchet MS"/>
                <a:cs typeface="Trebuchet MS"/>
              </a:rPr>
              <a:t> </a:t>
            </a:r>
            <a:r>
              <a:rPr sz="1200" b="1" spc="-80" dirty="0">
                <a:solidFill>
                  <a:srgbClr val="D9D9D9"/>
                </a:solidFill>
                <a:latin typeface="Trebuchet MS"/>
                <a:cs typeface="Trebuchet MS"/>
              </a:rPr>
              <a:t>c</a:t>
            </a:r>
            <a:r>
              <a:rPr sz="1200" b="1" spc="-55" dirty="0">
                <a:solidFill>
                  <a:srgbClr val="D9D9D9"/>
                </a:solidFill>
                <a:latin typeface="Trebuchet MS"/>
                <a:cs typeface="Trebuchet MS"/>
              </a:rPr>
              <a:t>ac</a:t>
            </a:r>
            <a:r>
              <a:rPr sz="1200" b="1" spc="-45" dirty="0">
                <a:solidFill>
                  <a:srgbClr val="D9D9D9"/>
                </a:solidFill>
                <a:latin typeface="Trebuchet MS"/>
                <a:cs typeface="Trebuchet MS"/>
              </a:rPr>
              <a:t>hi</a:t>
            </a:r>
            <a:r>
              <a:rPr sz="1200" b="1" spc="-65" dirty="0">
                <a:solidFill>
                  <a:srgbClr val="D9D9D9"/>
                </a:solidFill>
                <a:latin typeface="Trebuchet MS"/>
                <a:cs typeface="Trebuchet MS"/>
              </a:rPr>
              <a:t>n</a:t>
            </a:r>
            <a:r>
              <a:rPr sz="1200" b="1" spc="35" dirty="0">
                <a:solidFill>
                  <a:srgbClr val="D9D9D9"/>
                </a:solidFill>
                <a:latin typeface="Trebuchet MS"/>
                <a:cs typeface="Trebuchet MS"/>
              </a:rPr>
              <a:t>g</a:t>
            </a:r>
            <a:r>
              <a:rPr sz="1200" b="1" spc="-105" dirty="0">
                <a:solidFill>
                  <a:srgbClr val="D9D9D9"/>
                </a:solidFill>
                <a:latin typeface="Trebuchet MS"/>
                <a:cs typeface="Trebuchet MS"/>
              </a:rPr>
              <a:t> </a:t>
            </a:r>
            <a:r>
              <a:rPr sz="1200" b="1" spc="-80" dirty="0">
                <a:solidFill>
                  <a:srgbClr val="D9D9D9"/>
                </a:solidFill>
                <a:latin typeface="Trebuchet MS"/>
                <a:cs typeface="Trebuchet MS"/>
              </a:rPr>
              <a:t>c</a:t>
            </a:r>
            <a:r>
              <a:rPr sz="1200" b="1" spc="-40" dirty="0">
                <a:solidFill>
                  <a:srgbClr val="D9D9D9"/>
                </a:solidFill>
                <a:latin typeface="Trebuchet MS"/>
                <a:cs typeface="Trebuchet MS"/>
              </a:rPr>
              <a:t>an</a:t>
            </a:r>
            <a:r>
              <a:rPr sz="1200" b="1" spc="-105" dirty="0">
                <a:solidFill>
                  <a:srgbClr val="D9D9D9"/>
                </a:solidFill>
                <a:latin typeface="Trebuchet MS"/>
                <a:cs typeface="Trebuchet MS"/>
              </a:rPr>
              <a:t> </a:t>
            </a:r>
            <a:r>
              <a:rPr sz="1200" b="1" spc="-55" dirty="0">
                <a:solidFill>
                  <a:srgbClr val="D9D9D9"/>
                </a:solidFill>
                <a:latin typeface="Trebuchet MS"/>
                <a:cs typeface="Trebuchet MS"/>
              </a:rPr>
              <a:t>b</a:t>
            </a:r>
            <a:r>
              <a:rPr sz="1200" b="1" spc="-80" dirty="0">
                <a:solidFill>
                  <a:srgbClr val="D9D9D9"/>
                </a:solidFill>
                <a:latin typeface="Trebuchet MS"/>
                <a:cs typeface="Trebuchet MS"/>
              </a:rPr>
              <a:t>e</a:t>
            </a:r>
            <a:r>
              <a:rPr sz="1200" b="1" spc="-100" dirty="0">
                <a:solidFill>
                  <a:srgbClr val="D9D9D9"/>
                </a:solidFill>
                <a:latin typeface="Trebuchet MS"/>
                <a:cs typeface="Trebuchet MS"/>
              </a:rPr>
              <a:t> </a:t>
            </a:r>
            <a:r>
              <a:rPr sz="1200" b="1" spc="-55" dirty="0">
                <a:solidFill>
                  <a:srgbClr val="D9D9D9"/>
                </a:solidFill>
                <a:latin typeface="Trebuchet MS"/>
                <a:cs typeface="Trebuchet MS"/>
              </a:rPr>
              <a:t>ma</a:t>
            </a:r>
            <a:r>
              <a:rPr sz="1200" b="1" spc="-50" dirty="0">
                <a:solidFill>
                  <a:srgbClr val="D9D9D9"/>
                </a:solidFill>
                <a:latin typeface="Trebuchet MS"/>
                <a:cs typeface="Trebuchet MS"/>
              </a:rPr>
              <a:t>x</a:t>
            </a:r>
            <a:r>
              <a:rPr sz="1200" b="1" spc="-45" dirty="0">
                <a:solidFill>
                  <a:srgbClr val="D9D9D9"/>
                </a:solidFill>
                <a:latin typeface="Trebuchet MS"/>
                <a:cs typeface="Trebuchet MS"/>
              </a:rPr>
              <a:t>imi</a:t>
            </a:r>
            <a:r>
              <a:rPr sz="1200" b="1" spc="-95" dirty="0">
                <a:solidFill>
                  <a:srgbClr val="D9D9D9"/>
                </a:solidFill>
                <a:latin typeface="Trebuchet MS"/>
                <a:cs typeface="Trebuchet MS"/>
              </a:rPr>
              <a:t>z</a:t>
            </a:r>
            <a:r>
              <a:rPr sz="1200" b="1" spc="-60" dirty="0">
                <a:solidFill>
                  <a:srgbClr val="D9D9D9"/>
                </a:solidFill>
                <a:latin typeface="Trebuchet MS"/>
                <a:cs typeface="Trebuchet MS"/>
              </a:rPr>
              <a:t>ed</a:t>
            </a:r>
            <a:endParaRPr sz="1200">
              <a:latin typeface="Trebuchet MS"/>
              <a:cs typeface="Trebuchet MS"/>
            </a:endParaRPr>
          </a:p>
        </p:txBody>
      </p:sp>
      <p:grpSp>
        <p:nvGrpSpPr>
          <p:cNvPr id="15" name="object 15"/>
          <p:cNvGrpSpPr/>
          <p:nvPr/>
        </p:nvGrpSpPr>
        <p:grpSpPr>
          <a:xfrm>
            <a:off x="1609344" y="2447518"/>
            <a:ext cx="2727325" cy="1480820"/>
            <a:chOff x="1609344" y="2447518"/>
            <a:chExt cx="2727325" cy="1480820"/>
          </a:xfrm>
        </p:grpSpPr>
        <p:pic>
          <p:nvPicPr>
            <p:cNvPr id="16" name="object 16"/>
            <p:cNvPicPr/>
            <p:nvPr/>
          </p:nvPicPr>
          <p:blipFill>
            <a:blip r:embed="rId4" cstate="print"/>
            <a:stretch>
              <a:fillRect/>
            </a:stretch>
          </p:blipFill>
          <p:spPr>
            <a:xfrm>
              <a:off x="1609344" y="2447518"/>
              <a:ext cx="2727325" cy="1480311"/>
            </a:xfrm>
            <a:prstGeom prst="rect">
              <a:avLst/>
            </a:prstGeom>
          </p:spPr>
        </p:pic>
        <p:pic>
          <p:nvPicPr>
            <p:cNvPr id="17" name="object 17"/>
            <p:cNvPicPr/>
            <p:nvPr/>
          </p:nvPicPr>
          <p:blipFill>
            <a:blip r:embed="rId8" cstate="print"/>
            <a:stretch>
              <a:fillRect/>
            </a:stretch>
          </p:blipFill>
          <p:spPr>
            <a:xfrm>
              <a:off x="1936242" y="2602230"/>
              <a:ext cx="2093975" cy="848868"/>
            </a:xfrm>
            <a:prstGeom prst="rect">
              <a:avLst/>
            </a:prstGeom>
          </p:spPr>
        </p:pic>
        <p:sp>
          <p:nvSpPr>
            <p:cNvPr id="18" name="object 18"/>
            <p:cNvSpPr/>
            <p:nvPr/>
          </p:nvSpPr>
          <p:spPr>
            <a:xfrm>
              <a:off x="1936242" y="2602230"/>
              <a:ext cx="2094230" cy="848994"/>
            </a:xfrm>
            <a:custGeom>
              <a:avLst/>
              <a:gdLst/>
              <a:ahLst/>
              <a:cxnLst/>
              <a:rect l="l" t="t" r="r" b="b"/>
              <a:pathLst>
                <a:path w="2094229" h="848995">
                  <a:moveTo>
                    <a:pt x="0" y="424433"/>
                  </a:moveTo>
                  <a:lnTo>
                    <a:pt x="212216" y="0"/>
                  </a:lnTo>
                  <a:lnTo>
                    <a:pt x="1881758" y="0"/>
                  </a:lnTo>
                  <a:lnTo>
                    <a:pt x="2093975" y="424433"/>
                  </a:lnTo>
                  <a:lnTo>
                    <a:pt x="1881758" y="848868"/>
                  </a:lnTo>
                  <a:lnTo>
                    <a:pt x="212216" y="848868"/>
                  </a:lnTo>
                  <a:lnTo>
                    <a:pt x="0" y="424433"/>
                  </a:lnTo>
                  <a:close/>
                </a:path>
              </a:pathLst>
            </a:custGeom>
            <a:ln w="19050">
              <a:solidFill>
                <a:srgbClr val="00C3FF"/>
              </a:solidFill>
            </a:ln>
          </p:spPr>
          <p:txBody>
            <a:bodyPr wrap="square" lIns="0" tIns="0" rIns="0" bIns="0" rtlCol="0"/>
            <a:lstStyle/>
            <a:p>
              <a:endParaRPr/>
            </a:p>
          </p:txBody>
        </p:sp>
      </p:grpSp>
      <p:sp>
        <p:nvSpPr>
          <p:cNvPr id="19" name="object 19"/>
          <p:cNvSpPr txBox="1"/>
          <p:nvPr/>
        </p:nvSpPr>
        <p:spPr>
          <a:xfrm>
            <a:off x="1364741" y="2774441"/>
            <a:ext cx="3388360" cy="970280"/>
          </a:xfrm>
          <a:prstGeom prst="rect">
            <a:avLst/>
          </a:prstGeom>
        </p:spPr>
        <p:txBody>
          <a:bodyPr vert="horz" wrap="square" lIns="0" tIns="12065" rIns="0" bIns="0" rtlCol="0">
            <a:spAutoFit/>
          </a:bodyPr>
          <a:lstStyle/>
          <a:p>
            <a:pPr marL="1297305" marR="1451610" algn="ctr">
              <a:lnSpc>
                <a:spcPct val="100000"/>
              </a:lnSpc>
              <a:spcBef>
                <a:spcPts val="95"/>
              </a:spcBef>
            </a:pPr>
            <a:r>
              <a:rPr sz="1600" b="1" spc="-30" dirty="0">
                <a:solidFill>
                  <a:srgbClr val="CCEAFF"/>
                </a:solidFill>
                <a:latin typeface="Trebuchet MS"/>
                <a:cs typeface="Trebuchet MS"/>
              </a:rPr>
              <a:t>S</a:t>
            </a:r>
            <a:r>
              <a:rPr sz="1600" b="1" spc="-40" dirty="0">
                <a:solidFill>
                  <a:srgbClr val="CCEAFF"/>
                </a:solidFill>
                <a:latin typeface="Trebuchet MS"/>
                <a:cs typeface="Trebuchet MS"/>
              </a:rPr>
              <a:t>c</a:t>
            </a:r>
            <a:r>
              <a:rPr sz="1600" b="1" spc="-30" dirty="0">
                <a:solidFill>
                  <a:srgbClr val="CCEAFF"/>
                </a:solidFill>
                <a:latin typeface="Trebuchet MS"/>
                <a:cs typeface="Trebuchet MS"/>
              </a:rPr>
              <a:t>aling  </a:t>
            </a:r>
            <a:r>
              <a:rPr sz="1600" b="1" spc="-70" dirty="0">
                <a:solidFill>
                  <a:srgbClr val="CCEAFF"/>
                </a:solidFill>
                <a:latin typeface="Trebuchet MS"/>
                <a:cs typeface="Trebuchet MS"/>
              </a:rPr>
              <a:t>Out</a:t>
            </a:r>
            <a:endParaRPr sz="1600">
              <a:latin typeface="Trebuchet MS"/>
              <a:cs typeface="Trebuchet MS"/>
            </a:endParaRPr>
          </a:p>
          <a:p>
            <a:pPr>
              <a:lnSpc>
                <a:spcPct val="100000"/>
              </a:lnSpc>
              <a:spcBef>
                <a:spcPts val="10"/>
              </a:spcBef>
            </a:pPr>
            <a:endParaRPr sz="18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200" b="1" spc="-40" dirty="0">
                <a:solidFill>
                  <a:srgbClr val="D9D9D9"/>
                </a:solidFill>
                <a:latin typeface="Trebuchet MS"/>
                <a:cs typeface="Trebuchet MS"/>
              </a:rPr>
              <a:t>Dynamically</a:t>
            </a:r>
            <a:r>
              <a:rPr sz="1200" b="1" spc="-100" dirty="0">
                <a:solidFill>
                  <a:srgbClr val="D9D9D9"/>
                </a:solidFill>
                <a:latin typeface="Trebuchet MS"/>
                <a:cs typeface="Trebuchet MS"/>
              </a:rPr>
              <a:t> </a:t>
            </a:r>
            <a:r>
              <a:rPr sz="1200" b="1" spc="-30" dirty="0">
                <a:solidFill>
                  <a:srgbClr val="D9D9D9"/>
                </a:solidFill>
                <a:latin typeface="Trebuchet MS"/>
                <a:cs typeface="Trebuchet MS"/>
              </a:rPr>
              <a:t>fo</a:t>
            </a:r>
            <a:r>
              <a:rPr sz="1200" b="1" spc="-110" dirty="0">
                <a:solidFill>
                  <a:srgbClr val="D9D9D9"/>
                </a:solidFill>
                <a:latin typeface="Trebuchet MS"/>
                <a:cs typeface="Trebuchet MS"/>
              </a:rPr>
              <a:t> </a:t>
            </a:r>
            <a:r>
              <a:rPr sz="1200" b="1" spc="-40" dirty="0">
                <a:solidFill>
                  <a:srgbClr val="D9D9D9"/>
                </a:solidFill>
                <a:latin typeface="Trebuchet MS"/>
                <a:cs typeface="Trebuchet MS"/>
              </a:rPr>
              <a:t>unknown</a:t>
            </a:r>
            <a:r>
              <a:rPr sz="1200" b="1" spc="-100" dirty="0">
                <a:solidFill>
                  <a:srgbClr val="D9D9D9"/>
                </a:solidFill>
                <a:latin typeface="Trebuchet MS"/>
                <a:cs typeface="Trebuchet MS"/>
              </a:rPr>
              <a:t> </a:t>
            </a:r>
            <a:r>
              <a:rPr sz="1200" b="1" spc="-40" dirty="0">
                <a:solidFill>
                  <a:srgbClr val="D9D9D9"/>
                </a:solidFill>
                <a:latin typeface="Trebuchet MS"/>
                <a:cs typeface="Trebuchet MS"/>
              </a:rPr>
              <a:t>patterns</a:t>
            </a:r>
            <a:r>
              <a:rPr sz="1200" b="1" spc="-80" dirty="0">
                <a:solidFill>
                  <a:srgbClr val="D9D9D9"/>
                </a:solidFill>
                <a:latin typeface="Trebuchet MS"/>
                <a:cs typeface="Trebuchet MS"/>
              </a:rPr>
              <a:t> </a:t>
            </a:r>
            <a:r>
              <a:rPr sz="1200" b="1" spc="-30" dirty="0">
                <a:solidFill>
                  <a:srgbClr val="D9D9D9"/>
                </a:solidFill>
                <a:latin typeface="Trebuchet MS"/>
                <a:cs typeface="Trebuchet MS"/>
              </a:rPr>
              <a:t>of</a:t>
            </a:r>
            <a:r>
              <a:rPr sz="1200" b="1" spc="-100" dirty="0">
                <a:solidFill>
                  <a:srgbClr val="D9D9D9"/>
                </a:solidFill>
                <a:latin typeface="Trebuchet MS"/>
                <a:cs typeface="Trebuchet MS"/>
              </a:rPr>
              <a:t> </a:t>
            </a:r>
            <a:r>
              <a:rPr sz="1200" b="1" spc="-45" dirty="0">
                <a:solidFill>
                  <a:srgbClr val="D9D9D9"/>
                </a:solidFill>
                <a:latin typeface="Trebuchet MS"/>
                <a:cs typeface="Trebuchet MS"/>
              </a:rPr>
              <a:t>work</a:t>
            </a:r>
            <a:r>
              <a:rPr sz="1200" b="1" spc="-105" dirty="0">
                <a:solidFill>
                  <a:srgbClr val="D9D9D9"/>
                </a:solidFill>
                <a:latin typeface="Trebuchet MS"/>
                <a:cs typeface="Trebuchet MS"/>
              </a:rPr>
              <a:t> </a:t>
            </a:r>
            <a:r>
              <a:rPr sz="1200" b="1" spc="-35" dirty="0">
                <a:solidFill>
                  <a:srgbClr val="D9D9D9"/>
                </a:solidFill>
                <a:latin typeface="Trebuchet MS"/>
                <a:cs typeface="Trebuchet MS"/>
              </a:rPr>
              <a:t>load</a:t>
            </a:r>
            <a:endParaRPr sz="1200">
              <a:latin typeface="Trebuchet MS"/>
              <a:cs typeface="Trebuchet MS"/>
            </a:endParaRPr>
          </a:p>
        </p:txBody>
      </p:sp>
      <p:grpSp>
        <p:nvGrpSpPr>
          <p:cNvPr id="20" name="object 20"/>
          <p:cNvGrpSpPr/>
          <p:nvPr/>
        </p:nvGrpSpPr>
        <p:grpSpPr>
          <a:xfrm>
            <a:off x="3026664" y="3860330"/>
            <a:ext cx="2727325" cy="1283335"/>
            <a:chOff x="3026664" y="3860330"/>
            <a:chExt cx="2727325" cy="1283335"/>
          </a:xfrm>
        </p:grpSpPr>
        <p:pic>
          <p:nvPicPr>
            <p:cNvPr id="21" name="object 21"/>
            <p:cNvPicPr/>
            <p:nvPr/>
          </p:nvPicPr>
          <p:blipFill>
            <a:blip r:embed="rId9" cstate="print"/>
            <a:stretch>
              <a:fillRect/>
            </a:stretch>
          </p:blipFill>
          <p:spPr>
            <a:xfrm>
              <a:off x="3026664" y="3860330"/>
              <a:ext cx="2727325" cy="1283169"/>
            </a:xfrm>
            <a:prstGeom prst="rect">
              <a:avLst/>
            </a:prstGeom>
          </p:spPr>
        </p:pic>
        <p:pic>
          <p:nvPicPr>
            <p:cNvPr id="22" name="object 22"/>
            <p:cNvPicPr/>
            <p:nvPr/>
          </p:nvPicPr>
          <p:blipFill>
            <a:blip r:embed="rId10" cstate="print"/>
            <a:stretch>
              <a:fillRect/>
            </a:stretch>
          </p:blipFill>
          <p:spPr>
            <a:xfrm>
              <a:off x="3353562" y="4014978"/>
              <a:ext cx="2093976" cy="844296"/>
            </a:xfrm>
            <a:prstGeom prst="rect">
              <a:avLst/>
            </a:prstGeom>
          </p:spPr>
        </p:pic>
        <p:sp>
          <p:nvSpPr>
            <p:cNvPr id="23" name="object 23"/>
            <p:cNvSpPr/>
            <p:nvPr/>
          </p:nvSpPr>
          <p:spPr>
            <a:xfrm>
              <a:off x="3353562" y="4014978"/>
              <a:ext cx="2094230" cy="844550"/>
            </a:xfrm>
            <a:custGeom>
              <a:avLst/>
              <a:gdLst/>
              <a:ahLst/>
              <a:cxnLst/>
              <a:rect l="l" t="t" r="r" b="b"/>
              <a:pathLst>
                <a:path w="2094229" h="844550">
                  <a:moveTo>
                    <a:pt x="0" y="422148"/>
                  </a:moveTo>
                  <a:lnTo>
                    <a:pt x="211074" y="0"/>
                  </a:lnTo>
                  <a:lnTo>
                    <a:pt x="1882902" y="0"/>
                  </a:lnTo>
                  <a:lnTo>
                    <a:pt x="2093976" y="422148"/>
                  </a:lnTo>
                  <a:lnTo>
                    <a:pt x="1882902" y="844296"/>
                  </a:lnTo>
                  <a:lnTo>
                    <a:pt x="211074" y="844296"/>
                  </a:lnTo>
                  <a:lnTo>
                    <a:pt x="0" y="422148"/>
                  </a:lnTo>
                  <a:close/>
                </a:path>
              </a:pathLst>
            </a:custGeom>
            <a:ln w="19050">
              <a:solidFill>
                <a:srgbClr val="00C3FF"/>
              </a:solidFill>
            </a:ln>
          </p:spPr>
          <p:txBody>
            <a:bodyPr wrap="square" lIns="0" tIns="0" rIns="0" bIns="0" rtlCol="0"/>
            <a:lstStyle/>
            <a:p>
              <a:endParaRPr/>
            </a:p>
          </p:txBody>
        </p:sp>
      </p:grpSp>
      <p:sp>
        <p:nvSpPr>
          <p:cNvPr id="24" name="object 24"/>
          <p:cNvSpPr txBox="1"/>
          <p:nvPr/>
        </p:nvSpPr>
        <p:spPr>
          <a:xfrm>
            <a:off x="4075557" y="4148429"/>
            <a:ext cx="650875" cy="513080"/>
          </a:xfrm>
          <a:prstGeom prst="rect">
            <a:avLst/>
          </a:prstGeom>
        </p:spPr>
        <p:txBody>
          <a:bodyPr vert="horz" wrap="square" lIns="0" tIns="12065" rIns="0" bIns="0" rtlCol="0">
            <a:spAutoFit/>
          </a:bodyPr>
          <a:lstStyle/>
          <a:p>
            <a:pPr marL="12700">
              <a:lnSpc>
                <a:spcPct val="100000"/>
              </a:lnSpc>
              <a:spcBef>
                <a:spcPts val="95"/>
              </a:spcBef>
            </a:pPr>
            <a:r>
              <a:rPr sz="1600" b="1" spc="-40" dirty="0">
                <a:solidFill>
                  <a:srgbClr val="CCEAFF"/>
                </a:solidFill>
                <a:latin typeface="Trebuchet MS"/>
                <a:cs typeface="Trebuchet MS"/>
              </a:rPr>
              <a:t>Clus</a:t>
            </a:r>
            <a:r>
              <a:rPr sz="1600" b="1" spc="-60" dirty="0">
                <a:solidFill>
                  <a:srgbClr val="CCEAFF"/>
                </a:solidFill>
                <a:latin typeface="Trebuchet MS"/>
                <a:cs typeface="Trebuchet MS"/>
              </a:rPr>
              <a:t>t</a:t>
            </a:r>
            <a:r>
              <a:rPr sz="1600" b="1" spc="-100" dirty="0">
                <a:solidFill>
                  <a:srgbClr val="CCEAFF"/>
                </a:solidFill>
                <a:latin typeface="Trebuchet MS"/>
                <a:cs typeface="Trebuchet MS"/>
              </a:rPr>
              <a:t>er</a:t>
            </a:r>
            <a:endParaRPr sz="1600">
              <a:latin typeface="Trebuchet MS"/>
              <a:cs typeface="Trebuchet MS"/>
            </a:endParaRPr>
          </a:p>
          <a:p>
            <a:pPr marL="114300">
              <a:lnSpc>
                <a:spcPct val="100000"/>
              </a:lnSpc>
            </a:pPr>
            <a:r>
              <a:rPr sz="1600" b="1" spc="-40" dirty="0">
                <a:solidFill>
                  <a:srgbClr val="CCEAFF"/>
                </a:solidFill>
                <a:latin typeface="Trebuchet MS"/>
                <a:cs typeface="Trebuchet MS"/>
              </a:rPr>
              <a:t>Keys</a:t>
            </a:r>
            <a:endParaRPr sz="1600">
              <a:latin typeface="Trebuchet MS"/>
              <a:cs typeface="Trebuchet MS"/>
            </a:endParaRPr>
          </a:p>
        </p:txBody>
      </p:sp>
      <p:sp>
        <p:nvSpPr>
          <p:cNvPr id="25" name="object 25"/>
          <p:cNvSpPr txBox="1"/>
          <p:nvPr/>
        </p:nvSpPr>
        <p:spPr>
          <a:xfrm>
            <a:off x="5526151" y="4181957"/>
            <a:ext cx="1337945" cy="208279"/>
          </a:xfrm>
          <a:prstGeom prst="rect">
            <a:avLst/>
          </a:prstGeom>
        </p:spPr>
        <p:txBody>
          <a:bodyPr vert="horz" wrap="square" lIns="0" tIns="12700" rIns="0" bIns="0" rtlCol="0">
            <a:spAutoFit/>
          </a:bodyPr>
          <a:lstStyle/>
          <a:p>
            <a:pPr marL="299085" indent="-287020">
              <a:lnSpc>
                <a:spcPct val="100000"/>
              </a:lnSpc>
              <a:spcBef>
                <a:spcPts val="100"/>
              </a:spcBef>
              <a:buClr>
                <a:srgbClr val="99D3FF"/>
              </a:buClr>
              <a:buFont typeface="Wingdings"/>
              <a:buChar char=""/>
              <a:tabLst>
                <a:tab pos="299085" algn="l"/>
                <a:tab pos="299720" algn="l"/>
              </a:tabLst>
            </a:pPr>
            <a:r>
              <a:rPr sz="1200" b="1" spc="-55" dirty="0">
                <a:solidFill>
                  <a:srgbClr val="D9D9D9"/>
                </a:solidFill>
                <a:latin typeface="Trebuchet MS"/>
                <a:cs typeface="Trebuchet MS"/>
              </a:rPr>
              <a:t>F</a:t>
            </a:r>
            <a:r>
              <a:rPr sz="1200" b="1" spc="-60" dirty="0">
                <a:solidFill>
                  <a:srgbClr val="D9D9D9"/>
                </a:solidFill>
                <a:latin typeface="Trebuchet MS"/>
                <a:cs typeface="Trebuchet MS"/>
              </a:rPr>
              <a:t>o</a:t>
            </a:r>
            <a:r>
              <a:rPr sz="1200" b="1" spc="-70" dirty="0">
                <a:solidFill>
                  <a:srgbClr val="D9D9D9"/>
                </a:solidFill>
                <a:latin typeface="Trebuchet MS"/>
                <a:cs typeface="Trebuchet MS"/>
              </a:rPr>
              <a:t>r</a:t>
            </a:r>
            <a:r>
              <a:rPr sz="1200" b="1" spc="-90" dirty="0">
                <a:solidFill>
                  <a:srgbClr val="D9D9D9"/>
                </a:solidFill>
                <a:latin typeface="Trebuchet MS"/>
                <a:cs typeface="Trebuchet MS"/>
              </a:rPr>
              <a:t> </a:t>
            </a:r>
            <a:r>
              <a:rPr sz="1200" b="1" spc="-45" dirty="0">
                <a:solidFill>
                  <a:srgbClr val="D9D9D9"/>
                </a:solidFill>
                <a:latin typeface="Trebuchet MS"/>
                <a:cs typeface="Trebuchet MS"/>
              </a:rPr>
              <a:t>la</a:t>
            </a:r>
            <a:r>
              <a:rPr sz="1200" b="1" spc="-50" dirty="0">
                <a:solidFill>
                  <a:srgbClr val="D9D9D9"/>
                </a:solidFill>
                <a:latin typeface="Trebuchet MS"/>
                <a:cs typeface="Trebuchet MS"/>
              </a:rPr>
              <a:t>r</a:t>
            </a:r>
            <a:r>
              <a:rPr sz="1200" b="1" spc="30" dirty="0">
                <a:solidFill>
                  <a:srgbClr val="D9D9D9"/>
                </a:solidFill>
                <a:latin typeface="Trebuchet MS"/>
                <a:cs typeface="Trebuchet MS"/>
              </a:rPr>
              <a:t>g</a:t>
            </a:r>
            <a:r>
              <a:rPr sz="1200" b="1" spc="-80" dirty="0">
                <a:solidFill>
                  <a:srgbClr val="D9D9D9"/>
                </a:solidFill>
                <a:latin typeface="Trebuchet MS"/>
                <a:cs typeface="Trebuchet MS"/>
              </a:rPr>
              <a:t>e</a:t>
            </a:r>
            <a:r>
              <a:rPr sz="1200" b="1" spc="-100" dirty="0">
                <a:solidFill>
                  <a:srgbClr val="D9D9D9"/>
                </a:solidFill>
                <a:latin typeface="Trebuchet MS"/>
                <a:cs typeface="Trebuchet MS"/>
              </a:rPr>
              <a:t> </a:t>
            </a:r>
            <a:r>
              <a:rPr sz="1200" b="1" spc="-45" dirty="0">
                <a:solidFill>
                  <a:srgbClr val="D9D9D9"/>
                </a:solidFill>
                <a:latin typeface="Trebuchet MS"/>
                <a:cs typeface="Trebuchet MS"/>
              </a:rPr>
              <a:t>t</a:t>
            </a:r>
            <a:r>
              <a:rPr sz="1200" b="1" spc="-35" dirty="0">
                <a:solidFill>
                  <a:srgbClr val="D9D9D9"/>
                </a:solidFill>
                <a:latin typeface="Trebuchet MS"/>
                <a:cs typeface="Trebuchet MS"/>
              </a:rPr>
              <a:t>a</a:t>
            </a:r>
            <a:r>
              <a:rPr sz="1200" b="1" spc="-50" dirty="0">
                <a:solidFill>
                  <a:srgbClr val="D9D9D9"/>
                </a:solidFill>
                <a:latin typeface="Trebuchet MS"/>
                <a:cs typeface="Trebuchet MS"/>
              </a:rPr>
              <a:t>b</a:t>
            </a:r>
            <a:r>
              <a:rPr sz="1200" b="1" spc="-20" dirty="0">
                <a:solidFill>
                  <a:srgbClr val="D9D9D9"/>
                </a:solidFill>
                <a:latin typeface="Trebuchet MS"/>
                <a:cs typeface="Trebuchet MS"/>
              </a:rPr>
              <a:t>les</a:t>
            </a:r>
            <a:endParaRPr sz="1200">
              <a:latin typeface="Trebuchet MS"/>
              <a:cs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51632" y="1299972"/>
            <a:ext cx="3575685" cy="3843654"/>
            <a:chOff x="3151632" y="1299972"/>
            <a:chExt cx="3575685" cy="3843654"/>
          </a:xfrm>
        </p:grpSpPr>
        <p:sp>
          <p:nvSpPr>
            <p:cNvPr id="3" name="object 3"/>
            <p:cNvSpPr/>
            <p:nvPr/>
          </p:nvSpPr>
          <p:spPr>
            <a:xfrm>
              <a:off x="4495800" y="1299972"/>
              <a:ext cx="360045" cy="360045"/>
            </a:xfrm>
            <a:custGeom>
              <a:avLst/>
              <a:gdLst/>
              <a:ahLst/>
              <a:cxnLst/>
              <a:rect l="l" t="t" r="r" b="b"/>
              <a:pathLst>
                <a:path w="360045" h="360044">
                  <a:moveTo>
                    <a:pt x="285241" y="42290"/>
                  </a:moveTo>
                  <a:lnTo>
                    <a:pt x="73405" y="42290"/>
                  </a:lnTo>
                  <a:lnTo>
                    <a:pt x="61438" y="44771"/>
                  </a:lnTo>
                  <a:lnTo>
                    <a:pt x="51577" y="51562"/>
                  </a:lnTo>
                  <a:lnTo>
                    <a:pt x="44884" y="61686"/>
                  </a:lnTo>
                  <a:lnTo>
                    <a:pt x="42417" y="74167"/>
                  </a:lnTo>
                  <a:lnTo>
                    <a:pt x="42417" y="84581"/>
                  </a:lnTo>
                  <a:lnTo>
                    <a:pt x="4699" y="84581"/>
                  </a:lnTo>
                  <a:lnTo>
                    <a:pt x="0" y="89280"/>
                  </a:lnTo>
                  <a:lnTo>
                    <a:pt x="0" y="100456"/>
                  </a:lnTo>
                  <a:lnTo>
                    <a:pt x="4699" y="105155"/>
                  </a:lnTo>
                  <a:lnTo>
                    <a:pt x="42417" y="105155"/>
                  </a:lnTo>
                  <a:lnTo>
                    <a:pt x="42417" y="126745"/>
                  </a:lnTo>
                  <a:lnTo>
                    <a:pt x="4699" y="126745"/>
                  </a:lnTo>
                  <a:lnTo>
                    <a:pt x="0" y="131444"/>
                  </a:lnTo>
                  <a:lnTo>
                    <a:pt x="0" y="143637"/>
                  </a:lnTo>
                  <a:lnTo>
                    <a:pt x="4699" y="148336"/>
                  </a:lnTo>
                  <a:lnTo>
                    <a:pt x="42417" y="148336"/>
                  </a:lnTo>
                  <a:lnTo>
                    <a:pt x="42417" y="169037"/>
                  </a:lnTo>
                  <a:lnTo>
                    <a:pt x="4699" y="169037"/>
                  </a:lnTo>
                  <a:lnTo>
                    <a:pt x="0" y="173736"/>
                  </a:lnTo>
                  <a:lnTo>
                    <a:pt x="0" y="185927"/>
                  </a:lnTo>
                  <a:lnTo>
                    <a:pt x="4699" y="190626"/>
                  </a:lnTo>
                  <a:lnTo>
                    <a:pt x="42417" y="190626"/>
                  </a:lnTo>
                  <a:lnTo>
                    <a:pt x="42417" y="211327"/>
                  </a:lnTo>
                  <a:lnTo>
                    <a:pt x="4699" y="211327"/>
                  </a:lnTo>
                  <a:lnTo>
                    <a:pt x="0" y="216026"/>
                  </a:lnTo>
                  <a:lnTo>
                    <a:pt x="0" y="228218"/>
                  </a:lnTo>
                  <a:lnTo>
                    <a:pt x="4699" y="232917"/>
                  </a:lnTo>
                  <a:lnTo>
                    <a:pt x="42417" y="232917"/>
                  </a:lnTo>
                  <a:lnTo>
                    <a:pt x="42417" y="253491"/>
                  </a:lnTo>
                  <a:lnTo>
                    <a:pt x="4699" y="253491"/>
                  </a:lnTo>
                  <a:lnTo>
                    <a:pt x="0" y="258190"/>
                  </a:lnTo>
                  <a:lnTo>
                    <a:pt x="0" y="270382"/>
                  </a:lnTo>
                  <a:lnTo>
                    <a:pt x="4699" y="275081"/>
                  </a:lnTo>
                  <a:lnTo>
                    <a:pt x="42417" y="275081"/>
                  </a:lnTo>
                  <a:lnTo>
                    <a:pt x="42417" y="285495"/>
                  </a:lnTo>
                  <a:lnTo>
                    <a:pt x="44884" y="297977"/>
                  </a:lnTo>
                  <a:lnTo>
                    <a:pt x="51577" y="308101"/>
                  </a:lnTo>
                  <a:lnTo>
                    <a:pt x="61438" y="314892"/>
                  </a:lnTo>
                  <a:lnTo>
                    <a:pt x="73405" y="317373"/>
                  </a:lnTo>
                  <a:lnTo>
                    <a:pt x="84709" y="317373"/>
                  </a:lnTo>
                  <a:lnTo>
                    <a:pt x="84709" y="354964"/>
                  </a:lnTo>
                  <a:lnTo>
                    <a:pt x="89408" y="359663"/>
                  </a:lnTo>
                  <a:lnTo>
                    <a:pt x="100711" y="359663"/>
                  </a:lnTo>
                  <a:lnTo>
                    <a:pt x="105410" y="354964"/>
                  </a:lnTo>
                  <a:lnTo>
                    <a:pt x="105410" y="314578"/>
                  </a:lnTo>
                  <a:lnTo>
                    <a:pt x="285241" y="314578"/>
                  </a:lnTo>
                  <a:lnTo>
                    <a:pt x="297797" y="312098"/>
                  </a:lnTo>
                  <a:lnTo>
                    <a:pt x="307959" y="305307"/>
                  </a:lnTo>
                  <a:lnTo>
                    <a:pt x="314763" y="295183"/>
                  </a:lnTo>
                  <a:lnTo>
                    <a:pt x="314821" y="294893"/>
                  </a:lnTo>
                  <a:lnTo>
                    <a:pt x="69723" y="294893"/>
                  </a:lnTo>
                  <a:lnTo>
                    <a:pt x="65912" y="290194"/>
                  </a:lnTo>
                  <a:lnTo>
                    <a:pt x="65912" y="69468"/>
                  </a:lnTo>
                  <a:lnTo>
                    <a:pt x="69723" y="64769"/>
                  </a:lnTo>
                  <a:lnTo>
                    <a:pt x="315376" y="64769"/>
                  </a:lnTo>
                  <a:lnTo>
                    <a:pt x="314763" y="61686"/>
                  </a:lnTo>
                  <a:lnTo>
                    <a:pt x="307959" y="51562"/>
                  </a:lnTo>
                  <a:lnTo>
                    <a:pt x="297797" y="44771"/>
                  </a:lnTo>
                  <a:lnTo>
                    <a:pt x="285241" y="42290"/>
                  </a:lnTo>
                  <a:close/>
                </a:path>
                <a:path w="360045" h="360044">
                  <a:moveTo>
                    <a:pt x="147827" y="314578"/>
                  </a:moveTo>
                  <a:lnTo>
                    <a:pt x="127126" y="314578"/>
                  </a:lnTo>
                  <a:lnTo>
                    <a:pt x="127126" y="352170"/>
                  </a:lnTo>
                  <a:lnTo>
                    <a:pt x="131825" y="356869"/>
                  </a:lnTo>
                  <a:lnTo>
                    <a:pt x="143128" y="356869"/>
                  </a:lnTo>
                  <a:lnTo>
                    <a:pt x="147827" y="352170"/>
                  </a:lnTo>
                  <a:lnTo>
                    <a:pt x="147827" y="314578"/>
                  </a:lnTo>
                  <a:close/>
                </a:path>
                <a:path w="360045" h="360044">
                  <a:moveTo>
                    <a:pt x="190246" y="314578"/>
                  </a:moveTo>
                  <a:lnTo>
                    <a:pt x="169417" y="314578"/>
                  </a:lnTo>
                  <a:lnTo>
                    <a:pt x="169417" y="352170"/>
                  </a:lnTo>
                  <a:lnTo>
                    <a:pt x="174244" y="356869"/>
                  </a:lnTo>
                  <a:lnTo>
                    <a:pt x="185420" y="356869"/>
                  </a:lnTo>
                  <a:lnTo>
                    <a:pt x="190246" y="352170"/>
                  </a:lnTo>
                  <a:lnTo>
                    <a:pt x="190246" y="314578"/>
                  </a:lnTo>
                  <a:close/>
                </a:path>
                <a:path w="360045" h="360044">
                  <a:moveTo>
                    <a:pt x="232537" y="314578"/>
                  </a:moveTo>
                  <a:lnTo>
                    <a:pt x="211836" y="314578"/>
                  </a:lnTo>
                  <a:lnTo>
                    <a:pt x="211836" y="352170"/>
                  </a:lnTo>
                  <a:lnTo>
                    <a:pt x="216535" y="356869"/>
                  </a:lnTo>
                  <a:lnTo>
                    <a:pt x="227837" y="356869"/>
                  </a:lnTo>
                  <a:lnTo>
                    <a:pt x="232537" y="352170"/>
                  </a:lnTo>
                  <a:lnTo>
                    <a:pt x="232537" y="314578"/>
                  </a:lnTo>
                  <a:close/>
                </a:path>
                <a:path w="360045" h="360044">
                  <a:moveTo>
                    <a:pt x="274954" y="314578"/>
                  </a:moveTo>
                  <a:lnTo>
                    <a:pt x="254253" y="314578"/>
                  </a:lnTo>
                  <a:lnTo>
                    <a:pt x="254253" y="352170"/>
                  </a:lnTo>
                  <a:lnTo>
                    <a:pt x="258952" y="356869"/>
                  </a:lnTo>
                  <a:lnTo>
                    <a:pt x="270255" y="356869"/>
                  </a:lnTo>
                  <a:lnTo>
                    <a:pt x="274954" y="352170"/>
                  </a:lnTo>
                  <a:lnTo>
                    <a:pt x="274954" y="314578"/>
                  </a:lnTo>
                  <a:close/>
                </a:path>
                <a:path w="360045" h="360044">
                  <a:moveTo>
                    <a:pt x="315376" y="64769"/>
                  </a:moveTo>
                  <a:lnTo>
                    <a:pt x="290957" y="64769"/>
                  </a:lnTo>
                  <a:lnTo>
                    <a:pt x="295655" y="69468"/>
                  </a:lnTo>
                  <a:lnTo>
                    <a:pt x="295655" y="290194"/>
                  </a:lnTo>
                  <a:lnTo>
                    <a:pt x="290957" y="294893"/>
                  </a:lnTo>
                  <a:lnTo>
                    <a:pt x="314821" y="294893"/>
                  </a:lnTo>
                  <a:lnTo>
                    <a:pt x="317246" y="282701"/>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2"/>
                  </a:lnTo>
                  <a:lnTo>
                    <a:pt x="354964" y="208533"/>
                  </a:lnTo>
                  <a:lnTo>
                    <a:pt x="317246" y="208533"/>
                  </a:lnTo>
                  <a:lnTo>
                    <a:pt x="317246" y="187832"/>
                  </a:lnTo>
                  <a:lnTo>
                    <a:pt x="354964" y="187832"/>
                  </a:lnTo>
                  <a:lnTo>
                    <a:pt x="359663" y="183133"/>
                  </a:lnTo>
                  <a:lnTo>
                    <a:pt x="359663" y="170941"/>
                  </a:lnTo>
                  <a:lnTo>
                    <a:pt x="354964" y="166242"/>
                  </a:lnTo>
                  <a:lnTo>
                    <a:pt x="317246" y="166242"/>
                  </a:lnTo>
                  <a:lnTo>
                    <a:pt x="317246" y="145541"/>
                  </a:lnTo>
                  <a:lnTo>
                    <a:pt x="357759" y="145541"/>
                  </a:lnTo>
                  <a:lnTo>
                    <a:pt x="359663" y="143637"/>
                  </a:lnTo>
                  <a:lnTo>
                    <a:pt x="359663" y="131444"/>
                  </a:lnTo>
                  <a:lnTo>
                    <a:pt x="354964" y="126745"/>
                  </a:lnTo>
                  <a:lnTo>
                    <a:pt x="317246" y="126745"/>
                  </a:lnTo>
                  <a:lnTo>
                    <a:pt x="317246" y="105155"/>
                  </a:lnTo>
                  <a:lnTo>
                    <a:pt x="354964" y="105155"/>
                  </a:lnTo>
                  <a:lnTo>
                    <a:pt x="359663" y="100456"/>
                  </a:lnTo>
                  <a:lnTo>
                    <a:pt x="359663" y="89280"/>
                  </a:lnTo>
                  <a:lnTo>
                    <a:pt x="354964" y="84581"/>
                  </a:lnTo>
                  <a:lnTo>
                    <a:pt x="317246" y="84581"/>
                  </a:lnTo>
                  <a:lnTo>
                    <a:pt x="317246" y="74167"/>
                  </a:lnTo>
                  <a:lnTo>
                    <a:pt x="315376" y="64769"/>
                  </a:lnTo>
                  <a:close/>
                </a:path>
                <a:path w="360045" h="360044">
                  <a:moveTo>
                    <a:pt x="357759" y="145541"/>
                  </a:moveTo>
                  <a:lnTo>
                    <a:pt x="349250" y="145541"/>
                  </a:lnTo>
                  <a:lnTo>
                    <a:pt x="349250" y="148336"/>
                  </a:lnTo>
                  <a:lnTo>
                    <a:pt x="354964" y="148336"/>
                  </a:lnTo>
                  <a:lnTo>
                    <a:pt x="357759" y="145541"/>
                  </a:lnTo>
                  <a:close/>
                </a:path>
                <a:path w="360045" h="360044">
                  <a:moveTo>
                    <a:pt x="100711" y="0"/>
                  </a:moveTo>
                  <a:lnTo>
                    <a:pt x="89408" y="0"/>
                  </a:lnTo>
                  <a:lnTo>
                    <a:pt x="84709" y="4699"/>
                  </a:lnTo>
                  <a:lnTo>
                    <a:pt x="84709" y="42290"/>
                  </a:lnTo>
                  <a:lnTo>
                    <a:pt x="105410" y="42290"/>
                  </a:lnTo>
                  <a:lnTo>
                    <a:pt x="105410" y="4699"/>
                  </a:lnTo>
                  <a:lnTo>
                    <a:pt x="100711" y="0"/>
                  </a:lnTo>
                  <a:close/>
                </a:path>
                <a:path w="360045" h="360044">
                  <a:moveTo>
                    <a:pt x="143128" y="0"/>
                  </a:moveTo>
                  <a:lnTo>
                    <a:pt x="131825" y="0"/>
                  </a:lnTo>
                  <a:lnTo>
                    <a:pt x="127126" y="4699"/>
                  </a:lnTo>
                  <a:lnTo>
                    <a:pt x="127126" y="42290"/>
                  </a:lnTo>
                  <a:lnTo>
                    <a:pt x="147827" y="42290"/>
                  </a:lnTo>
                  <a:lnTo>
                    <a:pt x="147827" y="4699"/>
                  </a:lnTo>
                  <a:lnTo>
                    <a:pt x="143128" y="0"/>
                  </a:lnTo>
                  <a:close/>
                </a:path>
                <a:path w="360045" h="360044">
                  <a:moveTo>
                    <a:pt x="185420" y="0"/>
                  </a:moveTo>
                  <a:lnTo>
                    <a:pt x="174244" y="0"/>
                  </a:lnTo>
                  <a:lnTo>
                    <a:pt x="169417" y="4699"/>
                  </a:lnTo>
                  <a:lnTo>
                    <a:pt x="169417" y="42290"/>
                  </a:lnTo>
                  <a:lnTo>
                    <a:pt x="190246" y="42290"/>
                  </a:lnTo>
                  <a:lnTo>
                    <a:pt x="190246" y="4699"/>
                  </a:lnTo>
                  <a:lnTo>
                    <a:pt x="185420" y="0"/>
                  </a:lnTo>
                  <a:close/>
                </a:path>
                <a:path w="360045" h="360044">
                  <a:moveTo>
                    <a:pt x="227837" y="0"/>
                  </a:moveTo>
                  <a:lnTo>
                    <a:pt x="216535" y="0"/>
                  </a:lnTo>
                  <a:lnTo>
                    <a:pt x="211836" y="4699"/>
                  </a:lnTo>
                  <a:lnTo>
                    <a:pt x="211836" y="42290"/>
                  </a:lnTo>
                  <a:lnTo>
                    <a:pt x="232537" y="42290"/>
                  </a:lnTo>
                  <a:lnTo>
                    <a:pt x="232537" y="4699"/>
                  </a:lnTo>
                  <a:lnTo>
                    <a:pt x="227837" y="0"/>
                  </a:lnTo>
                  <a:close/>
                </a:path>
                <a:path w="360045" h="360044">
                  <a:moveTo>
                    <a:pt x="270255" y="0"/>
                  </a:moveTo>
                  <a:lnTo>
                    <a:pt x="258952" y="0"/>
                  </a:lnTo>
                  <a:lnTo>
                    <a:pt x="254253" y="4699"/>
                  </a:lnTo>
                  <a:lnTo>
                    <a:pt x="254253" y="42290"/>
                  </a:lnTo>
                  <a:lnTo>
                    <a:pt x="274954" y="42290"/>
                  </a:lnTo>
                  <a:lnTo>
                    <a:pt x="274954" y="4699"/>
                  </a:lnTo>
                  <a:lnTo>
                    <a:pt x="270255" y="0"/>
                  </a:lnTo>
                  <a:close/>
                </a:path>
              </a:pathLst>
            </a:custGeom>
            <a:solidFill>
              <a:srgbClr val="99D3FF">
                <a:alpha val="76077"/>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4582668" y="1383792"/>
              <a:ext cx="188976" cy="188975"/>
            </a:xfrm>
            <a:prstGeom prst="rect">
              <a:avLst/>
            </a:prstGeom>
          </p:spPr>
        </p:pic>
        <p:pic>
          <p:nvPicPr>
            <p:cNvPr id="5" name="object 5"/>
            <p:cNvPicPr/>
            <p:nvPr/>
          </p:nvPicPr>
          <p:blipFill>
            <a:blip r:embed="rId3" cstate="print"/>
            <a:stretch>
              <a:fillRect/>
            </a:stretch>
          </p:blipFill>
          <p:spPr>
            <a:xfrm>
              <a:off x="3151632" y="1505712"/>
              <a:ext cx="3047999" cy="3637786"/>
            </a:xfrm>
            <a:prstGeom prst="rect">
              <a:avLst/>
            </a:prstGeom>
          </p:spPr>
        </p:pic>
        <p:sp>
          <p:nvSpPr>
            <p:cNvPr id="6" name="object 6"/>
            <p:cNvSpPr/>
            <p:nvPr/>
          </p:nvSpPr>
          <p:spPr>
            <a:xfrm>
              <a:off x="6019800" y="1962912"/>
              <a:ext cx="360045" cy="360045"/>
            </a:xfrm>
            <a:custGeom>
              <a:avLst/>
              <a:gdLst/>
              <a:ahLst/>
              <a:cxnLst/>
              <a:rect l="l" t="t" r="r" b="b"/>
              <a:pathLst>
                <a:path w="360045" h="360044">
                  <a:moveTo>
                    <a:pt x="285241" y="42290"/>
                  </a:moveTo>
                  <a:lnTo>
                    <a:pt x="73405" y="42290"/>
                  </a:lnTo>
                  <a:lnTo>
                    <a:pt x="61438" y="44771"/>
                  </a:lnTo>
                  <a:lnTo>
                    <a:pt x="51577" y="51562"/>
                  </a:lnTo>
                  <a:lnTo>
                    <a:pt x="44884" y="61686"/>
                  </a:lnTo>
                  <a:lnTo>
                    <a:pt x="42417" y="74168"/>
                  </a:lnTo>
                  <a:lnTo>
                    <a:pt x="42417" y="84581"/>
                  </a:lnTo>
                  <a:lnTo>
                    <a:pt x="4699" y="84581"/>
                  </a:lnTo>
                  <a:lnTo>
                    <a:pt x="0" y="89281"/>
                  </a:lnTo>
                  <a:lnTo>
                    <a:pt x="0" y="100456"/>
                  </a:lnTo>
                  <a:lnTo>
                    <a:pt x="4699" y="105156"/>
                  </a:lnTo>
                  <a:lnTo>
                    <a:pt x="42417" y="105156"/>
                  </a:lnTo>
                  <a:lnTo>
                    <a:pt x="42417" y="126745"/>
                  </a:lnTo>
                  <a:lnTo>
                    <a:pt x="4699" y="126745"/>
                  </a:lnTo>
                  <a:lnTo>
                    <a:pt x="0" y="131444"/>
                  </a:lnTo>
                  <a:lnTo>
                    <a:pt x="0" y="143637"/>
                  </a:lnTo>
                  <a:lnTo>
                    <a:pt x="4699" y="148336"/>
                  </a:lnTo>
                  <a:lnTo>
                    <a:pt x="42417" y="148336"/>
                  </a:lnTo>
                  <a:lnTo>
                    <a:pt x="42417" y="169037"/>
                  </a:lnTo>
                  <a:lnTo>
                    <a:pt x="4699" y="169037"/>
                  </a:lnTo>
                  <a:lnTo>
                    <a:pt x="0" y="173736"/>
                  </a:lnTo>
                  <a:lnTo>
                    <a:pt x="0" y="185927"/>
                  </a:lnTo>
                  <a:lnTo>
                    <a:pt x="4699" y="190626"/>
                  </a:lnTo>
                  <a:lnTo>
                    <a:pt x="42417" y="190626"/>
                  </a:lnTo>
                  <a:lnTo>
                    <a:pt x="42417" y="211327"/>
                  </a:lnTo>
                  <a:lnTo>
                    <a:pt x="4699" y="211327"/>
                  </a:lnTo>
                  <a:lnTo>
                    <a:pt x="0" y="216026"/>
                  </a:lnTo>
                  <a:lnTo>
                    <a:pt x="0" y="228219"/>
                  </a:lnTo>
                  <a:lnTo>
                    <a:pt x="4699" y="232918"/>
                  </a:lnTo>
                  <a:lnTo>
                    <a:pt x="42417" y="232918"/>
                  </a:lnTo>
                  <a:lnTo>
                    <a:pt x="42417" y="253492"/>
                  </a:lnTo>
                  <a:lnTo>
                    <a:pt x="4699" y="253492"/>
                  </a:lnTo>
                  <a:lnTo>
                    <a:pt x="0" y="258190"/>
                  </a:lnTo>
                  <a:lnTo>
                    <a:pt x="0" y="270382"/>
                  </a:lnTo>
                  <a:lnTo>
                    <a:pt x="4699" y="275081"/>
                  </a:lnTo>
                  <a:lnTo>
                    <a:pt x="42417" y="275081"/>
                  </a:lnTo>
                  <a:lnTo>
                    <a:pt x="42417" y="285495"/>
                  </a:lnTo>
                  <a:lnTo>
                    <a:pt x="44884" y="297977"/>
                  </a:lnTo>
                  <a:lnTo>
                    <a:pt x="51577" y="308101"/>
                  </a:lnTo>
                  <a:lnTo>
                    <a:pt x="61438" y="314892"/>
                  </a:lnTo>
                  <a:lnTo>
                    <a:pt x="73405" y="317373"/>
                  </a:lnTo>
                  <a:lnTo>
                    <a:pt x="84709" y="317373"/>
                  </a:lnTo>
                  <a:lnTo>
                    <a:pt x="84709" y="354964"/>
                  </a:lnTo>
                  <a:lnTo>
                    <a:pt x="89408" y="359663"/>
                  </a:lnTo>
                  <a:lnTo>
                    <a:pt x="100711" y="359663"/>
                  </a:lnTo>
                  <a:lnTo>
                    <a:pt x="105410" y="354964"/>
                  </a:lnTo>
                  <a:lnTo>
                    <a:pt x="105410" y="314579"/>
                  </a:lnTo>
                  <a:lnTo>
                    <a:pt x="285241"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1" y="42290"/>
                  </a:lnTo>
                  <a:close/>
                </a:path>
                <a:path w="360045" h="360044">
                  <a:moveTo>
                    <a:pt x="147827" y="314579"/>
                  </a:moveTo>
                  <a:lnTo>
                    <a:pt x="127126" y="314579"/>
                  </a:lnTo>
                  <a:lnTo>
                    <a:pt x="127126" y="352170"/>
                  </a:lnTo>
                  <a:lnTo>
                    <a:pt x="131825" y="356869"/>
                  </a:lnTo>
                  <a:lnTo>
                    <a:pt x="143128" y="356869"/>
                  </a:lnTo>
                  <a:lnTo>
                    <a:pt x="147827" y="352170"/>
                  </a:lnTo>
                  <a:lnTo>
                    <a:pt x="147827" y="314579"/>
                  </a:lnTo>
                  <a:close/>
                </a:path>
                <a:path w="360045" h="360044">
                  <a:moveTo>
                    <a:pt x="190246" y="314579"/>
                  </a:moveTo>
                  <a:lnTo>
                    <a:pt x="169417" y="314579"/>
                  </a:lnTo>
                  <a:lnTo>
                    <a:pt x="169417" y="352170"/>
                  </a:lnTo>
                  <a:lnTo>
                    <a:pt x="174244" y="356869"/>
                  </a:lnTo>
                  <a:lnTo>
                    <a:pt x="185420" y="356869"/>
                  </a:lnTo>
                  <a:lnTo>
                    <a:pt x="190246" y="352170"/>
                  </a:lnTo>
                  <a:lnTo>
                    <a:pt x="190246" y="314579"/>
                  </a:lnTo>
                  <a:close/>
                </a:path>
                <a:path w="360045" h="360044">
                  <a:moveTo>
                    <a:pt x="232537" y="314579"/>
                  </a:moveTo>
                  <a:lnTo>
                    <a:pt x="211836" y="314579"/>
                  </a:lnTo>
                  <a:lnTo>
                    <a:pt x="211836" y="352170"/>
                  </a:lnTo>
                  <a:lnTo>
                    <a:pt x="216535" y="356869"/>
                  </a:lnTo>
                  <a:lnTo>
                    <a:pt x="227837" y="356869"/>
                  </a:lnTo>
                  <a:lnTo>
                    <a:pt x="232537" y="352170"/>
                  </a:lnTo>
                  <a:lnTo>
                    <a:pt x="232537" y="314579"/>
                  </a:lnTo>
                  <a:close/>
                </a:path>
                <a:path w="360045" h="360044">
                  <a:moveTo>
                    <a:pt x="274954" y="314579"/>
                  </a:moveTo>
                  <a:lnTo>
                    <a:pt x="254253" y="314579"/>
                  </a:lnTo>
                  <a:lnTo>
                    <a:pt x="254253" y="352170"/>
                  </a:lnTo>
                  <a:lnTo>
                    <a:pt x="258952" y="356869"/>
                  </a:lnTo>
                  <a:lnTo>
                    <a:pt x="270255" y="356869"/>
                  </a:lnTo>
                  <a:lnTo>
                    <a:pt x="274954" y="352170"/>
                  </a:lnTo>
                  <a:lnTo>
                    <a:pt x="274954" y="314579"/>
                  </a:lnTo>
                  <a:close/>
                </a:path>
                <a:path w="360045" h="360044">
                  <a:moveTo>
                    <a:pt x="315376" y="64769"/>
                  </a:moveTo>
                  <a:lnTo>
                    <a:pt x="290957" y="64769"/>
                  </a:lnTo>
                  <a:lnTo>
                    <a:pt x="295655" y="69468"/>
                  </a:lnTo>
                  <a:lnTo>
                    <a:pt x="295655" y="290194"/>
                  </a:lnTo>
                  <a:lnTo>
                    <a:pt x="290957" y="294894"/>
                  </a:lnTo>
                  <a:lnTo>
                    <a:pt x="314821" y="294894"/>
                  </a:lnTo>
                  <a:lnTo>
                    <a:pt x="317246" y="282701"/>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2"/>
                  </a:lnTo>
                  <a:lnTo>
                    <a:pt x="354964" y="208533"/>
                  </a:lnTo>
                  <a:lnTo>
                    <a:pt x="317246" y="208533"/>
                  </a:lnTo>
                  <a:lnTo>
                    <a:pt x="317246" y="187832"/>
                  </a:lnTo>
                  <a:lnTo>
                    <a:pt x="354964" y="187832"/>
                  </a:lnTo>
                  <a:lnTo>
                    <a:pt x="359663" y="183133"/>
                  </a:lnTo>
                  <a:lnTo>
                    <a:pt x="359663" y="170942"/>
                  </a:lnTo>
                  <a:lnTo>
                    <a:pt x="354964" y="166243"/>
                  </a:lnTo>
                  <a:lnTo>
                    <a:pt x="317246" y="166243"/>
                  </a:lnTo>
                  <a:lnTo>
                    <a:pt x="317246" y="145542"/>
                  </a:lnTo>
                  <a:lnTo>
                    <a:pt x="357758" y="145542"/>
                  </a:lnTo>
                  <a:lnTo>
                    <a:pt x="359663" y="143637"/>
                  </a:lnTo>
                  <a:lnTo>
                    <a:pt x="359663" y="131444"/>
                  </a:lnTo>
                  <a:lnTo>
                    <a:pt x="354964" y="126745"/>
                  </a:lnTo>
                  <a:lnTo>
                    <a:pt x="317246" y="126745"/>
                  </a:lnTo>
                  <a:lnTo>
                    <a:pt x="317246" y="105156"/>
                  </a:lnTo>
                  <a:lnTo>
                    <a:pt x="354964" y="105156"/>
                  </a:lnTo>
                  <a:lnTo>
                    <a:pt x="359663" y="100456"/>
                  </a:lnTo>
                  <a:lnTo>
                    <a:pt x="359663" y="89281"/>
                  </a:lnTo>
                  <a:lnTo>
                    <a:pt x="354964" y="84581"/>
                  </a:lnTo>
                  <a:lnTo>
                    <a:pt x="317246" y="84581"/>
                  </a:lnTo>
                  <a:lnTo>
                    <a:pt x="317246" y="74168"/>
                  </a:lnTo>
                  <a:lnTo>
                    <a:pt x="315376" y="64769"/>
                  </a:lnTo>
                  <a:close/>
                </a:path>
                <a:path w="360045" h="360044">
                  <a:moveTo>
                    <a:pt x="357758" y="145542"/>
                  </a:moveTo>
                  <a:lnTo>
                    <a:pt x="349250" y="145542"/>
                  </a:lnTo>
                  <a:lnTo>
                    <a:pt x="349250" y="148336"/>
                  </a:lnTo>
                  <a:lnTo>
                    <a:pt x="354964" y="148336"/>
                  </a:lnTo>
                  <a:lnTo>
                    <a:pt x="357758" y="145542"/>
                  </a:lnTo>
                  <a:close/>
                </a:path>
                <a:path w="360045" h="360044">
                  <a:moveTo>
                    <a:pt x="100711" y="0"/>
                  </a:moveTo>
                  <a:lnTo>
                    <a:pt x="89408" y="0"/>
                  </a:lnTo>
                  <a:lnTo>
                    <a:pt x="84709" y="4699"/>
                  </a:lnTo>
                  <a:lnTo>
                    <a:pt x="84709" y="42290"/>
                  </a:lnTo>
                  <a:lnTo>
                    <a:pt x="105410" y="42290"/>
                  </a:lnTo>
                  <a:lnTo>
                    <a:pt x="105410" y="4699"/>
                  </a:lnTo>
                  <a:lnTo>
                    <a:pt x="100711" y="0"/>
                  </a:lnTo>
                  <a:close/>
                </a:path>
                <a:path w="360045" h="360044">
                  <a:moveTo>
                    <a:pt x="143128" y="0"/>
                  </a:moveTo>
                  <a:lnTo>
                    <a:pt x="131825" y="0"/>
                  </a:lnTo>
                  <a:lnTo>
                    <a:pt x="127126" y="4699"/>
                  </a:lnTo>
                  <a:lnTo>
                    <a:pt x="127126" y="42290"/>
                  </a:lnTo>
                  <a:lnTo>
                    <a:pt x="147827" y="42290"/>
                  </a:lnTo>
                  <a:lnTo>
                    <a:pt x="147827" y="4699"/>
                  </a:lnTo>
                  <a:lnTo>
                    <a:pt x="143128" y="0"/>
                  </a:lnTo>
                  <a:close/>
                </a:path>
                <a:path w="360045" h="360044">
                  <a:moveTo>
                    <a:pt x="185420" y="0"/>
                  </a:moveTo>
                  <a:lnTo>
                    <a:pt x="174244" y="0"/>
                  </a:lnTo>
                  <a:lnTo>
                    <a:pt x="169417" y="4699"/>
                  </a:lnTo>
                  <a:lnTo>
                    <a:pt x="169417" y="42290"/>
                  </a:lnTo>
                  <a:lnTo>
                    <a:pt x="190246" y="42290"/>
                  </a:lnTo>
                  <a:lnTo>
                    <a:pt x="190246" y="4699"/>
                  </a:lnTo>
                  <a:lnTo>
                    <a:pt x="185420" y="0"/>
                  </a:lnTo>
                  <a:close/>
                </a:path>
                <a:path w="360045" h="360044">
                  <a:moveTo>
                    <a:pt x="227837" y="0"/>
                  </a:moveTo>
                  <a:lnTo>
                    <a:pt x="216535" y="0"/>
                  </a:lnTo>
                  <a:lnTo>
                    <a:pt x="211836" y="4699"/>
                  </a:lnTo>
                  <a:lnTo>
                    <a:pt x="211836" y="42290"/>
                  </a:lnTo>
                  <a:lnTo>
                    <a:pt x="232537" y="42290"/>
                  </a:lnTo>
                  <a:lnTo>
                    <a:pt x="232537" y="4699"/>
                  </a:lnTo>
                  <a:lnTo>
                    <a:pt x="227837" y="0"/>
                  </a:lnTo>
                  <a:close/>
                </a:path>
                <a:path w="360045" h="360044">
                  <a:moveTo>
                    <a:pt x="270255" y="0"/>
                  </a:moveTo>
                  <a:lnTo>
                    <a:pt x="258952" y="0"/>
                  </a:lnTo>
                  <a:lnTo>
                    <a:pt x="254253" y="4699"/>
                  </a:lnTo>
                  <a:lnTo>
                    <a:pt x="254253" y="42290"/>
                  </a:lnTo>
                  <a:lnTo>
                    <a:pt x="274954" y="42290"/>
                  </a:lnTo>
                  <a:lnTo>
                    <a:pt x="274954" y="4699"/>
                  </a:lnTo>
                  <a:lnTo>
                    <a:pt x="270255" y="0"/>
                  </a:lnTo>
                  <a:close/>
                </a:path>
              </a:pathLst>
            </a:custGeom>
            <a:solidFill>
              <a:srgbClr val="99D3FF">
                <a:alpha val="76077"/>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6106667" y="2046731"/>
              <a:ext cx="188976" cy="188975"/>
            </a:xfrm>
            <a:prstGeom prst="rect">
              <a:avLst/>
            </a:prstGeom>
          </p:spPr>
        </p:pic>
        <p:sp>
          <p:nvSpPr>
            <p:cNvPr id="8" name="object 8"/>
            <p:cNvSpPr/>
            <p:nvPr/>
          </p:nvSpPr>
          <p:spPr>
            <a:xfrm>
              <a:off x="6367272" y="1961388"/>
              <a:ext cx="360045" cy="360045"/>
            </a:xfrm>
            <a:custGeom>
              <a:avLst/>
              <a:gdLst/>
              <a:ahLst/>
              <a:cxnLst/>
              <a:rect l="l" t="t" r="r" b="b"/>
              <a:pathLst>
                <a:path w="360045" h="360044">
                  <a:moveTo>
                    <a:pt x="285242" y="42291"/>
                  </a:moveTo>
                  <a:lnTo>
                    <a:pt x="73405" y="42291"/>
                  </a:lnTo>
                  <a:lnTo>
                    <a:pt x="61438" y="44771"/>
                  </a:lnTo>
                  <a:lnTo>
                    <a:pt x="51577" y="51562"/>
                  </a:lnTo>
                  <a:lnTo>
                    <a:pt x="44884" y="61686"/>
                  </a:lnTo>
                  <a:lnTo>
                    <a:pt x="42417" y="74168"/>
                  </a:lnTo>
                  <a:lnTo>
                    <a:pt x="42417" y="84581"/>
                  </a:lnTo>
                  <a:lnTo>
                    <a:pt x="4699" y="84581"/>
                  </a:lnTo>
                  <a:lnTo>
                    <a:pt x="0" y="89281"/>
                  </a:lnTo>
                  <a:lnTo>
                    <a:pt x="0" y="100456"/>
                  </a:lnTo>
                  <a:lnTo>
                    <a:pt x="4699" y="105156"/>
                  </a:lnTo>
                  <a:lnTo>
                    <a:pt x="42417" y="105156"/>
                  </a:lnTo>
                  <a:lnTo>
                    <a:pt x="42417" y="126745"/>
                  </a:lnTo>
                  <a:lnTo>
                    <a:pt x="4699" y="126745"/>
                  </a:lnTo>
                  <a:lnTo>
                    <a:pt x="0" y="131444"/>
                  </a:lnTo>
                  <a:lnTo>
                    <a:pt x="0" y="143637"/>
                  </a:lnTo>
                  <a:lnTo>
                    <a:pt x="4699" y="148336"/>
                  </a:lnTo>
                  <a:lnTo>
                    <a:pt x="42417" y="148336"/>
                  </a:lnTo>
                  <a:lnTo>
                    <a:pt x="42417" y="169037"/>
                  </a:lnTo>
                  <a:lnTo>
                    <a:pt x="4699" y="169037"/>
                  </a:lnTo>
                  <a:lnTo>
                    <a:pt x="0" y="173736"/>
                  </a:lnTo>
                  <a:lnTo>
                    <a:pt x="0" y="185928"/>
                  </a:lnTo>
                  <a:lnTo>
                    <a:pt x="4699" y="190626"/>
                  </a:lnTo>
                  <a:lnTo>
                    <a:pt x="42417" y="190626"/>
                  </a:lnTo>
                  <a:lnTo>
                    <a:pt x="42417" y="211328"/>
                  </a:lnTo>
                  <a:lnTo>
                    <a:pt x="4699" y="211328"/>
                  </a:lnTo>
                  <a:lnTo>
                    <a:pt x="0" y="216026"/>
                  </a:lnTo>
                  <a:lnTo>
                    <a:pt x="0" y="228219"/>
                  </a:lnTo>
                  <a:lnTo>
                    <a:pt x="4699" y="232918"/>
                  </a:lnTo>
                  <a:lnTo>
                    <a:pt x="42417" y="232918"/>
                  </a:lnTo>
                  <a:lnTo>
                    <a:pt x="42417" y="253492"/>
                  </a:lnTo>
                  <a:lnTo>
                    <a:pt x="4699" y="253492"/>
                  </a:lnTo>
                  <a:lnTo>
                    <a:pt x="0" y="258191"/>
                  </a:lnTo>
                  <a:lnTo>
                    <a:pt x="0" y="270382"/>
                  </a:lnTo>
                  <a:lnTo>
                    <a:pt x="4699" y="275081"/>
                  </a:lnTo>
                  <a:lnTo>
                    <a:pt x="42417" y="275081"/>
                  </a:lnTo>
                  <a:lnTo>
                    <a:pt x="42417" y="285495"/>
                  </a:lnTo>
                  <a:lnTo>
                    <a:pt x="44884" y="297977"/>
                  </a:lnTo>
                  <a:lnTo>
                    <a:pt x="51577" y="308101"/>
                  </a:lnTo>
                  <a:lnTo>
                    <a:pt x="61438" y="314892"/>
                  </a:lnTo>
                  <a:lnTo>
                    <a:pt x="73405" y="317373"/>
                  </a:lnTo>
                  <a:lnTo>
                    <a:pt x="84708" y="317373"/>
                  </a:lnTo>
                  <a:lnTo>
                    <a:pt x="84708" y="354964"/>
                  </a:lnTo>
                  <a:lnTo>
                    <a:pt x="89407" y="359663"/>
                  </a:lnTo>
                  <a:lnTo>
                    <a:pt x="100711" y="359663"/>
                  </a:lnTo>
                  <a:lnTo>
                    <a:pt x="105410" y="354964"/>
                  </a:lnTo>
                  <a:lnTo>
                    <a:pt x="105410" y="314579"/>
                  </a:lnTo>
                  <a:lnTo>
                    <a:pt x="285242" y="314579"/>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2" y="42291"/>
                  </a:lnTo>
                  <a:close/>
                </a:path>
                <a:path w="360045" h="360044">
                  <a:moveTo>
                    <a:pt x="147827" y="314579"/>
                  </a:moveTo>
                  <a:lnTo>
                    <a:pt x="127126" y="314579"/>
                  </a:lnTo>
                  <a:lnTo>
                    <a:pt x="127126" y="352170"/>
                  </a:lnTo>
                  <a:lnTo>
                    <a:pt x="131825" y="356869"/>
                  </a:lnTo>
                  <a:lnTo>
                    <a:pt x="143128" y="356869"/>
                  </a:lnTo>
                  <a:lnTo>
                    <a:pt x="147827" y="352170"/>
                  </a:lnTo>
                  <a:lnTo>
                    <a:pt x="147827" y="314579"/>
                  </a:lnTo>
                  <a:close/>
                </a:path>
                <a:path w="360045" h="360044">
                  <a:moveTo>
                    <a:pt x="190246" y="314579"/>
                  </a:moveTo>
                  <a:lnTo>
                    <a:pt x="169418" y="314579"/>
                  </a:lnTo>
                  <a:lnTo>
                    <a:pt x="169418" y="352170"/>
                  </a:lnTo>
                  <a:lnTo>
                    <a:pt x="174244" y="356869"/>
                  </a:lnTo>
                  <a:lnTo>
                    <a:pt x="185420" y="356869"/>
                  </a:lnTo>
                  <a:lnTo>
                    <a:pt x="190246" y="352170"/>
                  </a:lnTo>
                  <a:lnTo>
                    <a:pt x="190246" y="314579"/>
                  </a:lnTo>
                  <a:close/>
                </a:path>
                <a:path w="360045" h="360044">
                  <a:moveTo>
                    <a:pt x="232536" y="314579"/>
                  </a:moveTo>
                  <a:lnTo>
                    <a:pt x="211835" y="314579"/>
                  </a:lnTo>
                  <a:lnTo>
                    <a:pt x="211835" y="352170"/>
                  </a:lnTo>
                  <a:lnTo>
                    <a:pt x="216534" y="356869"/>
                  </a:lnTo>
                  <a:lnTo>
                    <a:pt x="227837" y="356869"/>
                  </a:lnTo>
                  <a:lnTo>
                    <a:pt x="232536" y="352170"/>
                  </a:lnTo>
                  <a:lnTo>
                    <a:pt x="232536" y="314579"/>
                  </a:lnTo>
                  <a:close/>
                </a:path>
                <a:path w="360045" h="360044">
                  <a:moveTo>
                    <a:pt x="274954" y="314579"/>
                  </a:moveTo>
                  <a:lnTo>
                    <a:pt x="254253" y="314579"/>
                  </a:lnTo>
                  <a:lnTo>
                    <a:pt x="254253" y="352170"/>
                  </a:lnTo>
                  <a:lnTo>
                    <a:pt x="258952" y="356869"/>
                  </a:lnTo>
                  <a:lnTo>
                    <a:pt x="270255" y="356869"/>
                  </a:lnTo>
                  <a:lnTo>
                    <a:pt x="274954" y="352170"/>
                  </a:lnTo>
                  <a:lnTo>
                    <a:pt x="274954" y="314579"/>
                  </a:lnTo>
                  <a:close/>
                </a:path>
                <a:path w="360045" h="360044">
                  <a:moveTo>
                    <a:pt x="315376" y="64769"/>
                  </a:moveTo>
                  <a:lnTo>
                    <a:pt x="290956" y="64769"/>
                  </a:lnTo>
                  <a:lnTo>
                    <a:pt x="295655" y="69468"/>
                  </a:lnTo>
                  <a:lnTo>
                    <a:pt x="295655" y="290194"/>
                  </a:lnTo>
                  <a:lnTo>
                    <a:pt x="290956" y="294894"/>
                  </a:lnTo>
                  <a:lnTo>
                    <a:pt x="314821" y="294894"/>
                  </a:lnTo>
                  <a:lnTo>
                    <a:pt x="317246" y="282701"/>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2"/>
                  </a:lnTo>
                  <a:lnTo>
                    <a:pt x="354964" y="208534"/>
                  </a:lnTo>
                  <a:lnTo>
                    <a:pt x="317246" y="208534"/>
                  </a:lnTo>
                  <a:lnTo>
                    <a:pt x="317246" y="187832"/>
                  </a:lnTo>
                  <a:lnTo>
                    <a:pt x="354964" y="187832"/>
                  </a:lnTo>
                  <a:lnTo>
                    <a:pt x="359663" y="183134"/>
                  </a:lnTo>
                  <a:lnTo>
                    <a:pt x="359663" y="170942"/>
                  </a:lnTo>
                  <a:lnTo>
                    <a:pt x="354964" y="166243"/>
                  </a:lnTo>
                  <a:lnTo>
                    <a:pt x="317246" y="166243"/>
                  </a:lnTo>
                  <a:lnTo>
                    <a:pt x="317246" y="145542"/>
                  </a:lnTo>
                  <a:lnTo>
                    <a:pt x="357758" y="145542"/>
                  </a:lnTo>
                  <a:lnTo>
                    <a:pt x="359663" y="143637"/>
                  </a:lnTo>
                  <a:lnTo>
                    <a:pt x="359663" y="131444"/>
                  </a:lnTo>
                  <a:lnTo>
                    <a:pt x="354964" y="126745"/>
                  </a:lnTo>
                  <a:lnTo>
                    <a:pt x="317246" y="126745"/>
                  </a:lnTo>
                  <a:lnTo>
                    <a:pt x="317246" y="105156"/>
                  </a:lnTo>
                  <a:lnTo>
                    <a:pt x="354964" y="105156"/>
                  </a:lnTo>
                  <a:lnTo>
                    <a:pt x="359663" y="100456"/>
                  </a:lnTo>
                  <a:lnTo>
                    <a:pt x="359663" y="89281"/>
                  </a:lnTo>
                  <a:lnTo>
                    <a:pt x="354964" y="84581"/>
                  </a:lnTo>
                  <a:lnTo>
                    <a:pt x="317246" y="84581"/>
                  </a:lnTo>
                  <a:lnTo>
                    <a:pt x="317246" y="74168"/>
                  </a:lnTo>
                  <a:lnTo>
                    <a:pt x="315376" y="64769"/>
                  </a:lnTo>
                  <a:close/>
                </a:path>
                <a:path w="360045" h="360044">
                  <a:moveTo>
                    <a:pt x="357758" y="145542"/>
                  </a:moveTo>
                  <a:lnTo>
                    <a:pt x="349250" y="145542"/>
                  </a:lnTo>
                  <a:lnTo>
                    <a:pt x="349250" y="148336"/>
                  </a:lnTo>
                  <a:lnTo>
                    <a:pt x="354964" y="148336"/>
                  </a:lnTo>
                  <a:lnTo>
                    <a:pt x="357758" y="145542"/>
                  </a:lnTo>
                  <a:close/>
                </a:path>
                <a:path w="360045" h="360044">
                  <a:moveTo>
                    <a:pt x="100711" y="0"/>
                  </a:moveTo>
                  <a:lnTo>
                    <a:pt x="89407" y="0"/>
                  </a:lnTo>
                  <a:lnTo>
                    <a:pt x="84708" y="4699"/>
                  </a:lnTo>
                  <a:lnTo>
                    <a:pt x="84708" y="42291"/>
                  </a:lnTo>
                  <a:lnTo>
                    <a:pt x="105410" y="42291"/>
                  </a:lnTo>
                  <a:lnTo>
                    <a:pt x="105410" y="4699"/>
                  </a:lnTo>
                  <a:lnTo>
                    <a:pt x="100711" y="0"/>
                  </a:lnTo>
                  <a:close/>
                </a:path>
                <a:path w="360045" h="360044">
                  <a:moveTo>
                    <a:pt x="143128" y="0"/>
                  </a:moveTo>
                  <a:lnTo>
                    <a:pt x="131825" y="0"/>
                  </a:lnTo>
                  <a:lnTo>
                    <a:pt x="127126" y="4699"/>
                  </a:lnTo>
                  <a:lnTo>
                    <a:pt x="127126" y="42291"/>
                  </a:lnTo>
                  <a:lnTo>
                    <a:pt x="147827" y="42291"/>
                  </a:lnTo>
                  <a:lnTo>
                    <a:pt x="147827" y="4699"/>
                  </a:lnTo>
                  <a:lnTo>
                    <a:pt x="143128" y="0"/>
                  </a:lnTo>
                  <a:close/>
                </a:path>
                <a:path w="360045" h="360044">
                  <a:moveTo>
                    <a:pt x="185420" y="0"/>
                  </a:moveTo>
                  <a:lnTo>
                    <a:pt x="174244" y="0"/>
                  </a:lnTo>
                  <a:lnTo>
                    <a:pt x="169418" y="4699"/>
                  </a:lnTo>
                  <a:lnTo>
                    <a:pt x="169418" y="42291"/>
                  </a:lnTo>
                  <a:lnTo>
                    <a:pt x="190246" y="42291"/>
                  </a:lnTo>
                  <a:lnTo>
                    <a:pt x="190246" y="4699"/>
                  </a:lnTo>
                  <a:lnTo>
                    <a:pt x="185420" y="0"/>
                  </a:lnTo>
                  <a:close/>
                </a:path>
                <a:path w="360045" h="360044">
                  <a:moveTo>
                    <a:pt x="227837" y="0"/>
                  </a:moveTo>
                  <a:lnTo>
                    <a:pt x="216534" y="0"/>
                  </a:lnTo>
                  <a:lnTo>
                    <a:pt x="211835" y="4699"/>
                  </a:lnTo>
                  <a:lnTo>
                    <a:pt x="211835" y="42291"/>
                  </a:lnTo>
                  <a:lnTo>
                    <a:pt x="232536" y="42291"/>
                  </a:lnTo>
                  <a:lnTo>
                    <a:pt x="232536" y="4699"/>
                  </a:lnTo>
                  <a:lnTo>
                    <a:pt x="227837" y="0"/>
                  </a:lnTo>
                  <a:close/>
                </a:path>
                <a:path w="360045" h="360044">
                  <a:moveTo>
                    <a:pt x="270255" y="0"/>
                  </a:moveTo>
                  <a:lnTo>
                    <a:pt x="258952" y="0"/>
                  </a:lnTo>
                  <a:lnTo>
                    <a:pt x="254253" y="4699"/>
                  </a:lnTo>
                  <a:lnTo>
                    <a:pt x="254253" y="42291"/>
                  </a:lnTo>
                  <a:lnTo>
                    <a:pt x="274954" y="42291"/>
                  </a:lnTo>
                  <a:lnTo>
                    <a:pt x="274954" y="4699"/>
                  </a:lnTo>
                  <a:lnTo>
                    <a:pt x="270255" y="0"/>
                  </a:lnTo>
                  <a:close/>
                </a:path>
              </a:pathLst>
            </a:custGeom>
            <a:solidFill>
              <a:srgbClr val="99D3FF">
                <a:alpha val="76077"/>
              </a:srgbClr>
            </a:solidFill>
          </p:spPr>
          <p:txBody>
            <a:bodyPr wrap="square" lIns="0" tIns="0" rIns="0" bIns="0" rtlCol="0"/>
            <a:lstStyle/>
            <a:p>
              <a:endParaRPr/>
            </a:p>
          </p:txBody>
        </p:sp>
        <p:pic>
          <p:nvPicPr>
            <p:cNvPr id="9" name="object 9"/>
            <p:cNvPicPr/>
            <p:nvPr/>
          </p:nvPicPr>
          <p:blipFill>
            <a:blip r:embed="rId5" cstate="print"/>
            <a:stretch>
              <a:fillRect/>
            </a:stretch>
          </p:blipFill>
          <p:spPr>
            <a:xfrm>
              <a:off x="6454140" y="2045208"/>
              <a:ext cx="188976" cy="188975"/>
            </a:xfrm>
            <a:prstGeom prst="rect">
              <a:avLst/>
            </a:prstGeom>
          </p:spPr>
        </p:pic>
      </p:grpSp>
      <p:grpSp>
        <p:nvGrpSpPr>
          <p:cNvPr id="10" name="object 10"/>
          <p:cNvGrpSpPr/>
          <p:nvPr/>
        </p:nvGrpSpPr>
        <p:grpSpPr>
          <a:xfrm>
            <a:off x="2624327" y="3390900"/>
            <a:ext cx="707390" cy="706120"/>
            <a:chOff x="2624327" y="3390900"/>
            <a:chExt cx="707390" cy="706120"/>
          </a:xfrm>
        </p:grpSpPr>
        <p:sp>
          <p:nvSpPr>
            <p:cNvPr id="11" name="object 11"/>
            <p:cNvSpPr/>
            <p:nvPr/>
          </p:nvSpPr>
          <p:spPr>
            <a:xfrm>
              <a:off x="2624327" y="3735324"/>
              <a:ext cx="360045" cy="361315"/>
            </a:xfrm>
            <a:custGeom>
              <a:avLst/>
              <a:gdLst/>
              <a:ahLst/>
              <a:cxnLst/>
              <a:rect l="l" t="t" r="r" b="b"/>
              <a:pathLst>
                <a:path w="360044" h="361314">
                  <a:moveTo>
                    <a:pt x="285242" y="42417"/>
                  </a:moveTo>
                  <a:lnTo>
                    <a:pt x="73406" y="42417"/>
                  </a:lnTo>
                  <a:lnTo>
                    <a:pt x="61438" y="44920"/>
                  </a:lnTo>
                  <a:lnTo>
                    <a:pt x="51577" y="51768"/>
                  </a:lnTo>
                  <a:lnTo>
                    <a:pt x="44884" y="61974"/>
                  </a:lnTo>
                  <a:lnTo>
                    <a:pt x="42418" y="74548"/>
                  </a:lnTo>
                  <a:lnTo>
                    <a:pt x="42418" y="84835"/>
                  </a:lnTo>
                  <a:lnTo>
                    <a:pt x="4699" y="84835"/>
                  </a:lnTo>
                  <a:lnTo>
                    <a:pt x="0" y="89662"/>
                  </a:lnTo>
                  <a:lnTo>
                    <a:pt x="0" y="100964"/>
                  </a:lnTo>
                  <a:lnTo>
                    <a:pt x="4699" y="105663"/>
                  </a:lnTo>
                  <a:lnTo>
                    <a:pt x="42418" y="105663"/>
                  </a:lnTo>
                  <a:lnTo>
                    <a:pt x="42418" y="127381"/>
                  </a:lnTo>
                  <a:lnTo>
                    <a:pt x="4699" y="127381"/>
                  </a:lnTo>
                  <a:lnTo>
                    <a:pt x="0" y="132079"/>
                  </a:lnTo>
                  <a:lnTo>
                    <a:pt x="0" y="144284"/>
                  </a:lnTo>
                  <a:lnTo>
                    <a:pt x="4699" y="149021"/>
                  </a:lnTo>
                  <a:lnTo>
                    <a:pt x="42418" y="149021"/>
                  </a:lnTo>
                  <a:lnTo>
                    <a:pt x="42418" y="169760"/>
                  </a:lnTo>
                  <a:lnTo>
                    <a:pt x="4699" y="169760"/>
                  </a:lnTo>
                  <a:lnTo>
                    <a:pt x="0" y="174459"/>
                  </a:lnTo>
                  <a:lnTo>
                    <a:pt x="0" y="186728"/>
                  </a:lnTo>
                  <a:lnTo>
                    <a:pt x="4699" y="191427"/>
                  </a:lnTo>
                  <a:lnTo>
                    <a:pt x="42418" y="191427"/>
                  </a:lnTo>
                  <a:lnTo>
                    <a:pt x="42418" y="212204"/>
                  </a:lnTo>
                  <a:lnTo>
                    <a:pt x="4699" y="212204"/>
                  </a:lnTo>
                  <a:lnTo>
                    <a:pt x="0" y="216903"/>
                  </a:lnTo>
                  <a:lnTo>
                    <a:pt x="0" y="229171"/>
                  </a:lnTo>
                  <a:lnTo>
                    <a:pt x="4699" y="233870"/>
                  </a:lnTo>
                  <a:lnTo>
                    <a:pt x="42418" y="233870"/>
                  </a:lnTo>
                  <a:lnTo>
                    <a:pt x="42418" y="254609"/>
                  </a:lnTo>
                  <a:lnTo>
                    <a:pt x="4699" y="254609"/>
                  </a:lnTo>
                  <a:lnTo>
                    <a:pt x="0" y="259334"/>
                  </a:lnTo>
                  <a:lnTo>
                    <a:pt x="0" y="271576"/>
                  </a:lnTo>
                  <a:lnTo>
                    <a:pt x="4699" y="276313"/>
                  </a:lnTo>
                  <a:lnTo>
                    <a:pt x="42418" y="276313"/>
                  </a:lnTo>
                  <a:lnTo>
                    <a:pt x="42418" y="286664"/>
                  </a:lnTo>
                  <a:lnTo>
                    <a:pt x="44884" y="299242"/>
                  </a:lnTo>
                  <a:lnTo>
                    <a:pt x="51577" y="309429"/>
                  </a:lnTo>
                  <a:lnTo>
                    <a:pt x="61438" y="316253"/>
                  </a:lnTo>
                  <a:lnTo>
                    <a:pt x="73406" y="318744"/>
                  </a:lnTo>
                  <a:lnTo>
                    <a:pt x="84709" y="318744"/>
                  </a:lnTo>
                  <a:lnTo>
                    <a:pt x="84709" y="356463"/>
                  </a:lnTo>
                  <a:lnTo>
                    <a:pt x="89408" y="361162"/>
                  </a:lnTo>
                  <a:lnTo>
                    <a:pt x="100711" y="361162"/>
                  </a:lnTo>
                  <a:lnTo>
                    <a:pt x="105410" y="356463"/>
                  </a:lnTo>
                  <a:lnTo>
                    <a:pt x="105410" y="315899"/>
                  </a:lnTo>
                  <a:lnTo>
                    <a:pt x="285242" y="315899"/>
                  </a:lnTo>
                  <a:lnTo>
                    <a:pt x="297797" y="313409"/>
                  </a:lnTo>
                  <a:lnTo>
                    <a:pt x="307959" y="306587"/>
                  </a:lnTo>
                  <a:lnTo>
                    <a:pt x="314763" y="296408"/>
                  </a:lnTo>
                  <a:lnTo>
                    <a:pt x="314826" y="296087"/>
                  </a:lnTo>
                  <a:lnTo>
                    <a:pt x="69723" y="296087"/>
                  </a:lnTo>
                  <a:lnTo>
                    <a:pt x="65913" y="291388"/>
                  </a:lnTo>
                  <a:lnTo>
                    <a:pt x="65913" y="69850"/>
                  </a:lnTo>
                  <a:lnTo>
                    <a:pt x="69723" y="65150"/>
                  </a:lnTo>
                  <a:lnTo>
                    <a:pt x="315390" y="65150"/>
                  </a:lnTo>
                  <a:lnTo>
                    <a:pt x="314763" y="61974"/>
                  </a:lnTo>
                  <a:lnTo>
                    <a:pt x="307959" y="51768"/>
                  </a:lnTo>
                  <a:lnTo>
                    <a:pt x="297797" y="44920"/>
                  </a:lnTo>
                  <a:lnTo>
                    <a:pt x="285242" y="42417"/>
                  </a:lnTo>
                  <a:close/>
                </a:path>
                <a:path w="360044" h="361314">
                  <a:moveTo>
                    <a:pt x="147828" y="315899"/>
                  </a:moveTo>
                  <a:lnTo>
                    <a:pt x="127127" y="315899"/>
                  </a:lnTo>
                  <a:lnTo>
                    <a:pt x="127127" y="353618"/>
                  </a:lnTo>
                  <a:lnTo>
                    <a:pt x="131826" y="358343"/>
                  </a:lnTo>
                  <a:lnTo>
                    <a:pt x="143129" y="358343"/>
                  </a:lnTo>
                  <a:lnTo>
                    <a:pt x="147828" y="353618"/>
                  </a:lnTo>
                  <a:lnTo>
                    <a:pt x="147828" y="315899"/>
                  </a:lnTo>
                  <a:close/>
                </a:path>
                <a:path w="360044" h="361314">
                  <a:moveTo>
                    <a:pt x="190246" y="315899"/>
                  </a:moveTo>
                  <a:lnTo>
                    <a:pt x="169418" y="315899"/>
                  </a:lnTo>
                  <a:lnTo>
                    <a:pt x="169418" y="353618"/>
                  </a:lnTo>
                  <a:lnTo>
                    <a:pt x="174244" y="358343"/>
                  </a:lnTo>
                  <a:lnTo>
                    <a:pt x="185420" y="358343"/>
                  </a:lnTo>
                  <a:lnTo>
                    <a:pt x="190246" y="353618"/>
                  </a:lnTo>
                  <a:lnTo>
                    <a:pt x="190246" y="315899"/>
                  </a:lnTo>
                  <a:close/>
                </a:path>
                <a:path w="360044" h="361314">
                  <a:moveTo>
                    <a:pt x="232537" y="315899"/>
                  </a:moveTo>
                  <a:lnTo>
                    <a:pt x="211836" y="315899"/>
                  </a:lnTo>
                  <a:lnTo>
                    <a:pt x="211836" y="353618"/>
                  </a:lnTo>
                  <a:lnTo>
                    <a:pt x="216535" y="358343"/>
                  </a:lnTo>
                  <a:lnTo>
                    <a:pt x="227838" y="358343"/>
                  </a:lnTo>
                  <a:lnTo>
                    <a:pt x="232537" y="353618"/>
                  </a:lnTo>
                  <a:lnTo>
                    <a:pt x="232537" y="315899"/>
                  </a:lnTo>
                  <a:close/>
                </a:path>
                <a:path w="360044" h="361314">
                  <a:moveTo>
                    <a:pt x="274955" y="315899"/>
                  </a:moveTo>
                  <a:lnTo>
                    <a:pt x="254254" y="315899"/>
                  </a:lnTo>
                  <a:lnTo>
                    <a:pt x="254254" y="353618"/>
                  </a:lnTo>
                  <a:lnTo>
                    <a:pt x="258953" y="358343"/>
                  </a:lnTo>
                  <a:lnTo>
                    <a:pt x="270256" y="358343"/>
                  </a:lnTo>
                  <a:lnTo>
                    <a:pt x="274955" y="353618"/>
                  </a:lnTo>
                  <a:lnTo>
                    <a:pt x="274955" y="315899"/>
                  </a:lnTo>
                  <a:close/>
                </a:path>
                <a:path w="360044" h="361314">
                  <a:moveTo>
                    <a:pt x="315390" y="65150"/>
                  </a:moveTo>
                  <a:lnTo>
                    <a:pt x="290957" y="65150"/>
                  </a:lnTo>
                  <a:lnTo>
                    <a:pt x="295656" y="69850"/>
                  </a:lnTo>
                  <a:lnTo>
                    <a:pt x="295656" y="291388"/>
                  </a:lnTo>
                  <a:lnTo>
                    <a:pt x="290957" y="296087"/>
                  </a:lnTo>
                  <a:lnTo>
                    <a:pt x="314826" y="296087"/>
                  </a:lnTo>
                  <a:lnTo>
                    <a:pt x="317246" y="283844"/>
                  </a:lnTo>
                  <a:lnTo>
                    <a:pt x="317246" y="273469"/>
                  </a:lnTo>
                  <a:lnTo>
                    <a:pt x="354965" y="273469"/>
                  </a:lnTo>
                  <a:lnTo>
                    <a:pt x="359664" y="268770"/>
                  </a:lnTo>
                  <a:lnTo>
                    <a:pt x="359664" y="257454"/>
                  </a:lnTo>
                  <a:lnTo>
                    <a:pt x="354965" y="252717"/>
                  </a:lnTo>
                  <a:lnTo>
                    <a:pt x="317246" y="252717"/>
                  </a:lnTo>
                  <a:lnTo>
                    <a:pt x="317246" y="231051"/>
                  </a:lnTo>
                  <a:lnTo>
                    <a:pt x="354965" y="231051"/>
                  </a:lnTo>
                  <a:lnTo>
                    <a:pt x="359664" y="226326"/>
                  </a:lnTo>
                  <a:lnTo>
                    <a:pt x="359664" y="214083"/>
                  </a:lnTo>
                  <a:lnTo>
                    <a:pt x="354965" y="209359"/>
                  </a:lnTo>
                  <a:lnTo>
                    <a:pt x="317246" y="209359"/>
                  </a:lnTo>
                  <a:lnTo>
                    <a:pt x="317246" y="188620"/>
                  </a:lnTo>
                  <a:lnTo>
                    <a:pt x="354965" y="188620"/>
                  </a:lnTo>
                  <a:lnTo>
                    <a:pt x="359664" y="183883"/>
                  </a:lnTo>
                  <a:lnTo>
                    <a:pt x="359664" y="171640"/>
                  </a:lnTo>
                  <a:lnTo>
                    <a:pt x="354965" y="166916"/>
                  </a:lnTo>
                  <a:lnTo>
                    <a:pt x="317246" y="166916"/>
                  </a:lnTo>
                  <a:lnTo>
                    <a:pt x="317246" y="146176"/>
                  </a:lnTo>
                  <a:lnTo>
                    <a:pt x="357786" y="146176"/>
                  </a:lnTo>
                  <a:lnTo>
                    <a:pt x="359664" y="144284"/>
                  </a:lnTo>
                  <a:lnTo>
                    <a:pt x="359664" y="132079"/>
                  </a:lnTo>
                  <a:lnTo>
                    <a:pt x="354965" y="127381"/>
                  </a:lnTo>
                  <a:lnTo>
                    <a:pt x="317246" y="127381"/>
                  </a:lnTo>
                  <a:lnTo>
                    <a:pt x="317246" y="105663"/>
                  </a:lnTo>
                  <a:lnTo>
                    <a:pt x="354965" y="105663"/>
                  </a:lnTo>
                  <a:lnTo>
                    <a:pt x="359664" y="100964"/>
                  </a:lnTo>
                  <a:lnTo>
                    <a:pt x="359664" y="89662"/>
                  </a:lnTo>
                  <a:lnTo>
                    <a:pt x="354965" y="84835"/>
                  </a:lnTo>
                  <a:lnTo>
                    <a:pt x="317246" y="84835"/>
                  </a:lnTo>
                  <a:lnTo>
                    <a:pt x="317246" y="74548"/>
                  </a:lnTo>
                  <a:lnTo>
                    <a:pt x="315390" y="65150"/>
                  </a:lnTo>
                  <a:close/>
                </a:path>
                <a:path w="360044" h="361314">
                  <a:moveTo>
                    <a:pt x="357786" y="146176"/>
                  </a:moveTo>
                  <a:lnTo>
                    <a:pt x="349250" y="146176"/>
                  </a:lnTo>
                  <a:lnTo>
                    <a:pt x="349250" y="149021"/>
                  </a:lnTo>
                  <a:lnTo>
                    <a:pt x="354965" y="149021"/>
                  </a:lnTo>
                  <a:lnTo>
                    <a:pt x="357786" y="146176"/>
                  </a:lnTo>
                  <a:close/>
                </a:path>
                <a:path w="360044" h="361314">
                  <a:moveTo>
                    <a:pt x="100711" y="0"/>
                  </a:moveTo>
                  <a:lnTo>
                    <a:pt x="89408" y="0"/>
                  </a:lnTo>
                  <a:lnTo>
                    <a:pt x="84709" y="4698"/>
                  </a:lnTo>
                  <a:lnTo>
                    <a:pt x="84709" y="42417"/>
                  </a:lnTo>
                  <a:lnTo>
                    <a:pt x="105410" y="42417"/>
                  </a:lnTo>
                  <a:lnTo>
                    <a:pt x="105410" y="4698"/>
                  </a:lnTo>
                  <a:lnTo>
                    <a:pt x="100711" y="0"/>
                  </a:lnTo>
                  <a:close/>
                </a:path>
                <a:path w="360044" h="361314">
                  <a:moveTo>
                    <a:pt x="143129" y="0"/>
                  </a:moveTo>
                  <a:lnTo>
                    <a:pt x="131826" y="0"/>
                  </a:lnTo>
                  <a:lnTo>
                    <a:pt x="127127" y="4698"/>
                  </a:lnTo>
                  <a:lnTo>
                    <a:pt x="127127" y="42417"/>
                  </a:lnTo>
                  <a:lnTo>
                    <a:pt x="147828" y="42417"/>
                  </a:lnTo>
                  <a:lnTo>
                    <a:pt x="147828" y="4698"/>
                  </a:lnTo>
                  <a:lnTo>
                    <a:pt x="143129" y="0"/>
                  </a:lnTo>
                  <a:close/>
                </a:path>
                <a:path w="360044" h="361314">
                  <a:moveTo>
                    <a:pt x="185420" y="0"/>
                  </a:moveTo>
                  <a:lnTo>
                    <a:pt x="174244" y="0"/>
                  </a:lnTo>
                  <a:lnTo>
                    <a:pt x="169418" y="4698"/>
                  </a:lnTo>
                  <a:lnTo>
                    <a:pt x="169418" y="42417"/>
                  </a:lnTo>
                  <a:lnTo>
                    <a:pt x="190246" y="42417"/>
                  </a:lnTo>
                  <a:lnTo>
                    <a:pt x="190246" y="4698"/>
                  </a:lnTo>
                  <a:lnTo>
                    <a:pt x="185420" y="0"/>
                  </a:lnTo>
                  <a:close/>
                </a:path>
                <a:path w="360044" h="361314">
                  <a:moveTo>
                    <a:pt x="227838" y="0"/>
                  </a:moveTo>
                  <a:lnTo>
                    <a:pt x="216535" y="0"/>
                  </a:lnTo>
                  <a:lnTo>
                    <a:pt x="211836" y="4698"/>
                  </a:lnTo>
                  <a:lnTo>
                    <a:pt x="211836" y="42417"/>
                  </a:lnTo>
                  <a:lnTo>
                    <a:pt x="232537" y="42417"/>
                  </a:lnTo>
                  <a:lnTo>
                    <a:pt x="232537" y="4698"/>
                  </a:lnTo>
                  <a:lnTo>
                    <a:pt x="227838" y="0"/>
                  </a:lnTo>
                  <a:close/>
                </a:path>
                <a:path w="360044" h="361314">
                  <a:moveTo>
                    <a:pt x="270256" y="0"/>
                  </a:moveTo>
                  <a:lnTo>
                    <a:pt x="258953" y="0"/>
                  </a:lnTo>
                  <a:lnTo>
                    <a:pt x="254254" y="4698"/>
                  </a:lnTo>
                  <a:lnTo>
                    <a:pt x="254254" y="42417"/>
                  </a:lnTo>
                  <a:lnTo>
                    <a:pt x="274955" y="42417"/>
                  </a:lnTo>
                  <a:lnTo>
                    <a:pt x="274955" y="4698"/>
                  </a:lnTo>
                  <a:lnTo>
                    <a:pt x="270256" y="0"/>
                  </a:lnTo>
                  <a:close/>
                </a:path>
              </a:pathLst>
            </a:custGeom>
            <a:solidFill>
              <a:srgbClr val="99D3FF">
                <a:alpha val="76077"/>
              </a:srgbClr>
            </a:solidFill>
          </p:spPr>
          <p:txBody>
            <a:bodyPr wrap="square" lIns="0" tIns="0" rIns="0" bIns="0" rtlCol="0"/>
            <a:lstStyle/>
            <a:p>
              <a:endParaRPr/>
            </a:p>
          </p:txBody>
        </p:sp>
        <p:pic>
          <p:nvPicPr>
            <p:cNvPr id="12" name="object 12"/>
            <p:cNvPicPr/>
            <p:nvPr/>
          </p:nvPicPr>
          <p:blipFill>
            <a:blip r:embed="rId6" cstate="print"/>
            <a:stretch>
              <a:fillRect/>
            </a:stretch>
          </p:blipFill>
          <p:spPr>
            <a:xfrm>
              <a:off x="2711195" y="3820668"/>
              <a:ext cx="188976" cy="188975"/>
            </a:xfrm>
            <a:prstGeom prst="rect">
              <a:avLst/>
            </a:prstGeom>
          </p:spPr>
        </p:pic>
        <p:sp>
          <p:nvSpPr>
            <p:cNvPr id="13" name="object 13"/>
            <p:cNvSpPr/>
            <p:nvPr/>
          </p:nvSpPr>
          <p:spPr>
            <a:xfrm>
              <a:off x="2971800" y="3733800"/>
              <a:ext cx="360045" cy="361315"/>
            </a:xfrm>
            <a:custGeom>
              <a:avLst/>
              <a:gdLst/>
              <a:ahLst/>
              <a:cxnLst/>
              <a:rect l="l" t="t" r="r" b="b"/>
              <a:pathLst>
                <a:path w="360045" h="361314">
                  <a:moveTo>
                    <a:pt x="285241" y="42418"/>
                  </a:moveTo>
                  <a:lnTo>
                    <a:pt x="73406" y="42418"/>
                  </a:lnTo>
                  <a:lnTo>
                    <a:pt x="61438" y="44920"/>
                  </a:lnTo>
                  <a:lnTo>
                    <a:pt x="51577" y="51768"/>
                  </a:lnTo>
                  <a:lnTo>
                    <a:pt x="44884" y="61974"/>
                  </a:lnTo>
                  <a:lnTo>
                    <a:pt x="42418" y="74549"/>
                  </a:lnTo>
                  <a:lnTo>
                    <a:pt x="42418" y="84836"/>
                  </a:lnTo>
                  <a:lnTo>
                    <a:pt x="4699" y="84836"/>
                  </a:lnTo>
                  <a:lnTo>
                    <a:pt x="0" y="89662"/>
                  </a:lnTo>
                  <a:lnTo>
                    <a:pt x="0" y="100965"/>
                  </a:lnTo>
                  <a:lnTo>
                    <a:pt x="4699" y="105663"/>
                  </a:lnTo>
                  <a:lnTo>
                    <a:pt x="42418" y="105663"/>
                  </a:lnTo>
                  <a:lnTo>
                    <a:pt x="42418" y="127381"/>
                  </a:lnTo>
                  <a:lnTo>
                    <a:pt x="4699" y="127381"/>
                  </a:lnTo>
                  <a:lnTo>
                    <a:pt x="0" y="132080"/>
                  </a:lnTo>
                  <a:lnTo>
                    <a:pt x="0" y="144284"/>
                  </a:lnTo>
                  <a:lnTo>
                    <a:pt x="4699" y="149021"/>
                  </a:lnTo>
                  <a:lnTo>
                    <a:pt x="42418" y="149021"/>
                  </a:lnTo>
                  <a:lnTo>
                    <a:pt x="42418" y="169760"/>
                  </a:lnTo>
                  <a:lnTo>
                    <a:pt x="4699" y="169760"/>
                  </a:lnTo>
                  <a:lnTo>
                    <a:pt x="0" y="174459"/>
                  </a:lnTo>
                  <a:lnTo>
                    <a:pt x="0" y="186728"/>
                  </a:lnTo>
                  <a:lnTo>
                    <a:pt x="4699" y="191427"/>
                  </a:lnTo>
                  <a:lnTo>
                    <a:pt x="42418" y="191427"/>
                  </a:lnTo>
                  <a:lnTo>
                    <a:pt x="42418" y="212204"/>
                  </a:lnTo>
                  <a:lnTo>
                    <a:pt x="4699" y="212204"/>
                  </a:lnTo>
                  <a:lnTo>
                    <a:pt x="0" y="216903"/>
                  </a:lnTo>
                  <a:lnTo>
                    <a:pt x="0" y="229171"/>
                  </a:lnTo>
                  <a:lnTo>
                    <a:pt x="4699" y="233870"/>
                  </a:lnTo>
                  <a:lnTo>
                    <a:pt x="42418" y="233870"/>
                  </a:lnTo>
                  <a:lnTo>
                    <a:pt x="42418" y="254609"/>
                  </a:lnTo>
                  <a:lnTo>
                    <a:pt x="4699" y="254609"/>
                  </a:lnTo>
                  <a:lnTo>
                    <a:pt x="0" y="259334"/>
                  </a:lnTo>
                  <a:lnTo>
                    <a:pt x="0" y="271576"/>
                  </a:lnTo>
                  <a:lnTo>
                    <a:pt x="4699" y="276313"/>
                  </a:lnTo>
                  <a:lnTo>
                    <a:pt x="42418" y="276313"/>
                  </a:lnTo>
                  <a:lnTo>
                    <a:pt x="42418" y="286664"/>
                  </a:lnTo>
                  <a:lnTo>
                    <a:pt x="44884" y="299242"/>
                  </a:lnTo>
                  <a:lnTo>
                    <a:pt x="51577" y="309429"/>
                  </a:lnTo>
                  <a:lnTo>
                    <a:pt x="61438" y="316253"/>
                  </a:lnTo>
                  <a:lnTo>
                    <a:pt x="73406" y="318744"/>
                  </a:lnTo>
                  <a:lnTo>
                    <a:pt x="84708" y="318744"/>
                  </a:lnTo>
                  <a:lnTo>
                    <a:pt x="84708" y="356463"/>
                  </a:lnTo>
                  <a:lnTo>
                    <a:pt x="89407" y="361162"/>
                  </a:lnTo>
                  <a:lnTo>
                    <a:pt x="100711" y="361162"/>
                  </a:lnTo>
                  <a:lnTo>
                    <a:pt x="105410" y="356463"/>
                  </a:lnTo>
                  <a:lnTo>
                    <a:pt x="105410" y="315899"/>
                  </a:lnTo>
                  <a:lnTo>
                    <a:pt x="285241" y="315899"/>
                  </a:lnTo>
                  <a:lnTo>
                    <a:pt x="297797" y="313409"/>
                  </a:lnTo>
                  <a:lnTo>
                    <a:pt x="307959" y="306587"/>
                  </a:lnTo>
                  <a:lnTo>
                    <a:pt x="314763" y="296408"/>
                  </a:lnTo>
                  <a:lnTo>
                    <a:pt x="314826" y="296087"/>
                  </a:lnTo>
                  <a:lnTo>
                    <a:pt x="69723" y="296087"/>
                  </a:lnTo>
                  <a:lnTo>
                    <a:pt x="65912" y="291388"/>
                  </a:lnTo>
                  <a:lnTo>
                    <a:pt x="65912" y="69850"/>
                  </a:lnTo>
                  <a:lnTo>
                    <a:pt x="69723" y="65150"/>
                  </a:lnTo>
                  <a:lnTo>
                    <a:pt x="315390" y="65150"/>
                  </a:lnTo>
                  <a:lnTo>
                    <a:pt x="314763" y="61974"/>
                  </a:lnTo>
                  <a:lnTo>
                    <a:pt x="307959" y="51768"/>
                  </a:lnTo>
                  <a:lnTo>
                    <a:pt x="297797" y="44920"/>
                  </a:lnTo>
                  <a:lnTo>
                    <a:pt x="285241" y="42418"/>
                  </a:lnTo>
                  <a:close/>
                </a:path>
                <a:path w="360045" h="361314">
                  <a:moveTo>
                    <a:pt x="147827" y="315899"/>
                  </a:moveTo>
                  <a:lnTo>
                    <a:pt x="127126" y="315899"/>
                  </a:lnTo>
                  <a:lnTo>
                    <a:pt x="127126" y="353618"/>
                  </a:lnTo>
                  <a:lnTo>
                    <a:pt x="131825" y="358343"/>
                  </a:lnTo>
                  <a:lnTo>
                    <a:pt x="143129" y="358343"/>
                  </a:lnTo>
                  <a:lnTo>
                    <a:pt x="147827" y="353618"/>
                  </a:lnTo>
                  <a:lnTo>
                    <a:pt x="147827" y="315899"/>
                  </a:lnTo>
                  <a:close/>
                </a:path>
                <a:path w="360045" h="361314">
                  <a:moveTo>
                    <a:pt x="190245" y="315899"/>
                  </a:moveTo>
                  <a:lnTo>
                    <a:pt x="169418" y="315899"/>
                  </a:lnTo>
                  <a:lnTo>
                    <a:pt x="169418" y="353618"/>
                  </a:lnTo>
                  <a:lnTo>
                    <a:pt x="174244" y="358343"/>
                  </a:lnTo>
                  <a:lnTo>
                    <a:pt x="185419" y="358343"/>
                  </a:lnTo>
                  <a:lnTo>
                    <a:pt x="190245" y="353618"/>
                  </a:lnTo>
                  <a:lnTo>
                    <a:pt x="190245" y="315899"/>
                  </a:lnTo>
                  <a:close/>
                </a:path>
                <a:path w="360045" h="361314">
                  <a:moveTo>
                    <a:pt x="232537" y="315899"/>
                  </a:moveTo>
                  <a:lnTo>
                    <a:pt x="211836" y="315899"/>
                  </a:lnTo>
                  <a:lnTo>
                    <a:pt x="211836" y="353618"/>
                  </a:lnTo>
                  <a:lnTo>
                    <a:pt x="216535" y="358343"/>
                  </a:lnTo>
                  <a:lnTo>
                    <a:pt x="227837" y="358343"/>
                  </a:lnTo>
                  <a:lnTo>
                    <a:pt x="232537" y="353618"/>
                  </a:lnTo>
                  <a:lnTo>
                    <a:pt x="232537" y="315899"/>
                  </a:lnTo>
                  <a:close/>
                </a:path>
                <a:path w="360045" h="361314">
                  <a:moveTo>
                    <a:pt x="274955" y="315899"/>
                  </a:moveTo>
                  <a:lnTo>
                    <a:pt x="254254" y="315899"/>
                  </a:lnTo>
                  <a:lnTo>
                    <a:pt x="254254" y="353618"/>
                  </a:lnTo>
                  <a:lnTo>
                    <a:pt x="258952" y="358343"/>
                  </a:lnTo>
                  <a:lnTo>
                    <a:pt x="270256" y="358343"/>
                  </a:lnTo>
                  <a:lnTo>
                    <a:pt x="274955" y="353618"/>
                  </a:lnTo>
                  <a:lnTo>
                    <a:pt x="274955" y="315899"/>
                  </a:lnTo>
                  <a:close/>
                </a:path>
                <a:path w="360045" h="361314">
                  <a:moveTo>
                    <a:pt x="315390" y="65150"/>
                  </a:moveTo>
                  <a:lnTo>
                    <a:pt x="290957" y="65150"/>
                  </a:lnTo>
                  <a:lnTo>
                    <a:pt x="295655" y="69850"/>
                  </a:lnTo>
                  <a:lnTo>
                    <a:pt x="295655" y="291388"/>
                  </a:lnTo>
                  <a:lnTo>
                    <a:pt x="290957" y="296087"/>
                  </a:lnTo>
                  <a:lnTo>
                    <a:pt x="314826" y="296087"/>
                  </a:lnTo>
                  <a:lnTo>
                    <a:pt x="317246" y="283844"/>
                  </a:lnTo>
                  <a:lnTo>
                    <a:pt x="317246" y="273469"/>
                  </a:lnTo>
                  <a:lnTo>
                    <a:pt x="354964" y="273469"/>
                  </a:lnTo>
                  <a:lnTo>
                    <a:pt x="359663" y="268770"/>
                  </a:lnTo>
                  <a:lnTo>
                    <a:pt x="359663" y="257454"/>
                  </a:lnTo>
                  <a:lnTo>
                    <a:pt x="354964" y="252717"/>
                  </a:lnTo>
                  <a:lnTo>
                    <a:pt x="317246" y="252717"/>
                  </a:lnTo>
                  <a:lnTo>
                    <a:pt x="317246" y="231051"/>
                  </a:lnTo>
                  <a:lnTo>
                    <a:pt x="354964" y="231051"/>
                  </a:lnTo>
                  <a:lnTo>
                    <a:pt x="359663" y="226326"/>
                  </a:lnTo>
                  <a:lnTo>
                    <a:pt x="359663" y="214083"/>
                  </a:lnTo>
                  <a:lnTo>
                    <a:pt x="354964" y="209359"/>
                  </a:lnTo>
                  <a:lnTo>
                    <a:pt x="317246" y="209359"/>
                  </a:lnTo>
                  <a:lnTo>
                    <a:pt x="317246" y="188620"/>
                  </a:lnTo>
                  <a:lnTo>
                    <a:pt x="354964" y="188620"/>
                  </a:lnTo>
                  <a:lnTo>
                    <a:pt x="359663" y="183883"/>
                  </a:lnTo>
                  <a:lnTo>
                    <a:pt x="359663" y="171640"/>
                  </a:lnTo>
                  <a:lnTo>
                    <a:pt x="354964" y="166916"/>
                  </a:lnTo>
                  <a:lnTo>
                    <a:pt x="317246" y="166916"/>
                  </a:lnTo>
                  <a:lnTo>
                    <a:pt x="317246" y="146177"/>
                  </a:lnTo>
                  <a:lnTo>
                    <a:pt x="357786" y="146177"/>
                  </a:lnTo>
                  <a:lnTo>
                    <a:pt x="359663" y="144284"/>
                  </a:lnTo>
                  <a:lnTo>
                    <a:pt x="359663" y="132080"/>
                  </a:lnTo>
                  <a:lnTo>
                    <a:pt x="354964" y="127381"/>
                  </a:lnTo>
                  <a:lnTo>
                    <a:pt x="317246" y="127381"/>
                  </a:lnTo>
                  <a:lnTo>
                    <a:pt x="317246" y="105663"/>
                  </a:lnTo>
                  <a:lnTo>
                    <a:pt x="354964" y="105663"/>
                  </a:lnTo>
                  <a:lnTo>
                    <a:pt x="359663" y="100965"/>
                  </a:lnTo>
                  <a:lnTo>
                    <a:pt x="359663" y="89662"/>
                  </a:lnTo>
                  <a:lnTo>
                    <a:pt x="354964" y="84836"/>
                  </a:lnTo>
                  <a:lnTo>
                    <a:pt x="317246" y="84836"/>
                  </a:lnTo>
                  <a:lnTo>
                    <a:pt x="317246" y="74549"/>
                  </a:lnTo>
                  <a:lnTo>
                    <a:pt x="315390" y="65150"/>
                  </a:lnTo>
                  <a:close/>
                </a:path>
                <a:path w="360045" h="361314">
                  <a:moveTo>
                    <a:pt x="357786" y="146177"/>
                  </a:moveTo>
                  <a:lnTo>
                    <a:pt x="349250" y="146177"/>
                  </a:lnTo>
                  <a:lnTo>
                    <a:pt x="349250" y="149021"/>
                  </a:lnTo>
                  <a:lnTo>
                    <a:pt x="354964" y="149021"/>
                  </a:lnTo>
                  <a:lnTo>
                    <a:pt x="357786" y="146177"/>
                  </a:lnTo>
                  <a:close/>
                </a:path>
                <a:path w="360045" h="361314">
                  <a:moveTo>
                    <a:pt x="100711" y="0"/>
                  </a:moveTo>
                  <a:lnTo>
                    <a:pt x="89407" y="0"/>
                  </a:lnTo>
                  <a:lnTo>
                    <a:pt x="84708" y="4699"/>
                  </a:lnTo>
                  <a:lnTo>
                    <a:pt x="84708" y="42418"/>
                  </a:lnTo>
                  <a:lnTo>
                    <a:pt x="105410" y="42418"/>
                  </a:lnTo>
                  <a:lnTo>
                    <a:pt x="105410" y="4699"/>
                  </a:lnTo>
                  <a:lnTo>
                    <a:pt x="100711" y="0"/>
                  </a:lnTo>
                  <a:close/>
                </a:path>
                <a:path w="360045" h="361314">
                  <a:moveTo>
                    <a:pt x="143129" y="0"/>
                  </a:moveTo>
                  <a:lnTo>
                    <a:pt x="131825" y="0"/>
                  </a:lnTo>
                  <a:lnTo>
                    <a:pt x="127126" y="4699"/>
                  </a:lnTo>
                  <a:lnTo>
                    <a:pt x="127126" y="42418"/>
                  </a:lnTo>
                  <a:lnTo>
                    <a:pt x="147827" y="42418"/>
                  </a:lnTo>
                  <a:lnTo>
                    <a:pt x="147827" y="4699"/>
                  </a:lnTo>
                  <a:lnTo>
                    <a:pt x="143129" y="0"/>
                  </a:lnTo>
                  <a:close/>
                </a:path>
                <a:path w="360045" h="361314">
                  <a:moveTo>
                    <a:pt x="185419" y="0"/>
                  </a:moveTo>
                  <a:lnTo>
                    <a:pt x="174244" y="0"/>
                  </a:lnTo>
                  <a:lnTo>
                    <a:pt x="169418" y="4699"/>
                  </a:lnTo>
                  <a:lnTo>
                    <a:pt x="169418" y="42418"/>
                  </a:lnTo>
                  <a:lnTo>
                    <a:pt x="190245" y="42418"/>
                  </a:lnTo>
                  <a:lnTo>
                    <a:pt x="190245" y="4699"/>
                  </a:lnTo>
                  <a:lnTo>
                    <a:pt x="185419" y="0"/>
                  </a:lnTo>
                  <a:close/>
                </a:path>
                <a:path w="360045" h="361314">
                  <a:moveTo>
                    <a:pt x="227837" y="0"/>
                  </a:moveTo>
                  <a:lnTo>
                    <a:pt x="216535" y="0"/>
                  </a:lnTo>
                  <a:lnTo>
                    <a:pt x="211836" y="4699"/>
                  </a:lnTo>
                  <a:lnTo>
                    <a:pt x="211836" y="42418"/>
                  </a:lnTo>
                  <a:lnTo>
                    <a:pt x="232537" y="42418"/>
                  </a:lnTo>
                  <a:lnTo>
                    <a:pt x="232537" y="4699"/>
                  </a:lnTo>
                  <a:lnTo>
                    <a:pt x="227837" y="0"/>
                  </a:lnTo>
                  <a:close/>
                </a:path>
                <a:path w="360045" h="361314">
                  <a:moveTo>
                    <a:pt x="270256" y="0"/>
                  </a:moveTo>
                  <a:lnTo>
                    <a:pt x="258952" y="0"/>
                  </a:lnTo>
                  <a:lnTo>
                    <a:pt x="254254" y="4699"/>
                  </a:lnTo>
                  <a:lnTo>
                    <a:pt x="254254" y="42418"/>
                  </a:lnTo>
                  <a:lnTo>
                    <a:pt x="274955" y="42418"/>
                  </a:lnTo>
                  <a:lnTo>
                    <a:pt x="274955" y="4699"/>
                  </a:lnTo>
                  <a:lnTo>
                    <a:pt x="270256" y="0"/>
                  </a:lnTo>
                  <a:close/>
                </a:path>
              </a:pathLst>
            </a:custGeom>
            <a:solidFill>
              <a:srgbClr val="99D3FF">
                <a:alpha val="76077"/>
              </a:srgbClr>
            </a:solidFill>
          </p:spPr>
          <p:txBody>
            <a:bodyPr wrap="square" lIns="0" tIns="0" rIns="0" bIns="0" rtlCol="0"/>
            <a:lstStyle/>
            <a:p>
              <a:endParaRPr/>
            </a:p>
          </p:txBody>
        </p:sp>
        <p:pic>
          <p:nvPicPr>
            <p:cNvPr id="14" name="object 14"/>
            <p:cNvPicPr/>
            <p:nvPr/>
          </p:nvPicPr>
          <p:blipFill>
            <a:blip r:embed="rId7" cstate="print"/>
            <a:stretch>
              <a:fillRect/>
            </a:stretch>
          </p:blipFill>
          <p:spPr>
            <a:xfrm>
              <a:off x="3058668" y="3819144"/>
              <a:ext cx="188975" cy="188975"/>
            </a:xfrm>
            <a:prstGeom prst="rect">
              <a:avLst/>
            </a:prstGeom>
          </p:spPr>
        </p:pic>
        <p:sp>
          <p:nvSpPr>
            <p:cNvPr id="15" name="object 15"/>
            <p:cNvSpPr/>
            <p:nvPr/>
          </p:nvSpPr>
          <p:spPr>
            <a:xfrm>
              <a:off x="2624327" y="3392423"/>
              <a:ext cx="360045" cy="360045"/>
            </a:xfrm>
            <a:custGeom>
              <a:avLst/>
              <a:gdLst/>
              <a:ahLst/>
              <a:cxnLst/>
              <a:rect l="l" t="t" r="r" b="b"/>
              <a:pathLst>
                <a:path w="360044" h="360045">
                  <a:moveTo>
                    <a:pt x="285242" y="42290"/>
                  </a:moveTo>
                  <a:lnTo>
                    <a:pt x="73406" y="42290"/>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5"/>
                  </a:lnTo>
                  <a:lnTo>
                    <a:pt x="42418" y="148335"/>
                  </a:lnTo>
                  <a:lnTo>
                    <a:pt x="42418" y="169037"/>
                  </a:lnTo>
                  <a:lnTo>
                    <a:pt x="4699" y="169037"/>
                  </a:lnTo>
                  <a:lnTo>
                    <a:pt x="0" y="173735"/>
                  </a:lnTo>
                  <a:lnTo>
                    <a:pt x="0" y="185928"/>
                  </a:lnTo>
                  <a:lnTo>
                    <a:pt x="4699" y="190626"/>
                  </a:lnTo>
                  <a:lnTo>
                    <a:pt x="42418" y="190626"/>
                  </a:lnTo>
                  <a:lnTo>
                    <a:pt x="42418" y="211328"/>
                  </a:lnTo>
                  <a:lnTo>
                    <a:pt x="4699" y="211328"/>
                  </a:lnTo>
                  <a:lnTo>
                    <a:pt x="0" y="216026"/>
                  </a:lnTo>
                  <a:lnTo>
                    <a:pt x="0" y="228219"/>
                  </a:lnTo>
                  <a:lnTo>
                    <a:pt x="4699" y="232917"/>
                  </a:lnTo>
                  <a:lnTo>
                    <a:pt x="42418" y="232917"/>
                  </a:lnTo>
                  <a:lnTo>
                    <a:pt x="42418" y="253491"/>
                  </a:lnTo>
                  <a:lnTo>
                    <a:pt x="4699" y="253491"/>
                  </a:lnTo>
                  <a:lnTo>
                    <a:pt x="0" y="258190"/>
                  </a:lnTo>
                  <a:lnTo>
                    <a:pt x="0" y="270382"/>
                  </a:lnTo>
                  <a:lnTo>
                    <a:pt x="4699" y="275081"/>
                  </a:lnTo>
                  <a:lnTo>
                    <a:pt x="42418" y="275081"/>
                  </a:lnTo>
                  <a:lnTo>
                    <a:pt x="42418" y="285495"/>
                  </a:lnTo>
                  <a:lnTo>
                    <a:pt x="44884" y="297977"/>
                  </a:lnTo>
                  <a:lnTo>
                    <a:pt x="51577" y="308102"/>
                  </a:lnTo>
                  <a:lnTo>
                    <a:pt x="61438" y="314892"/>
                  </a:lnTo>
                  <a:lnTo>
                    <a:pt x="73406" y="317372"/>
                  </a:lnTo>
                  <a:lnTo>
                    <a:pt x="84709" y="317372"/>
                  </a:lnTo>
                  <a:lnTo>
                    <a:pt x="84709" y="354964"/>
                  </a:lnTo>
                  <a:lnTo>
                    <a:pt x="89408" y="359663"/>
                  </a:lnTo>
                  <a:lnTo>
                    <a:pt x="100711" y="359663"/>
                  </a:lnTo>
                  <a:lnTo>
                    <a:pt x="105410" y="354964"/>
                  </a:lnTo>
                  <a:lnTo>
                    <a:pt x="105410" y="314578"/>
                  </a:lnTo>
                  <a:lnTo>
                    <a:pt x="285242" y="314578"/>
                  </a:lnTo>
                  <a:lnTo>
                    <a:pt x="297797" y="312098"/>
                  </a:lnTo>
                  <a:lnTo>
                    <a:pt x="307959" y="305307"/>
                  </a:lnTo>
                  <a:lnTo>
                    <a:pt x="314763" y="295183"/>
                  </a:lnTo>
                  <a:lnTo>
                    <a:pt x="314821" y="294894"/>
                  </a:lnTo>
                  <a:lnTo>
                    <a:pt x="69723" y="294894"/>
                  </a:lnTo>
                  <a:lnTo>
                    <a:pt x="65913" y="290194"/>
                  </a:lnTo>
                  <a:lnTo>
                    <a:pt x="65913" y="69468"/>
                  </a:lnTo>
                  <a:lnTo>
                    <a:pt x="69723" y="64769"/>
                  </a:lnTo>
                  <a:lnTo>
                    <a:pt x="315376" y="64769"/>
                  </a:lnTo>
                  <a:lnTo>
                    <a:pt x="314763" y="61686"/>
                  </a:lnTo>
                  <a:lnTo>
                    <a:pt x="307959" y="51562"/>
                  </a:lnTo>
                  <a:lnTo>
                    <a:pt x="297797" y="44771"/>
                  </a:lnTo>
                  <a:lnTo>
                    <a:pt x="285242" y="42290"/>
                  </a:lnTo>
                  <a:close/>
                </a:path>
                <a:path w="360044" h="360045">
                  <a:moveTo>
                    <a:pt x="147828" y="314578"/>
                  </a:moveTo>
                  <a:lnTo>
                    <a:pt x="127127" y="314578"/>
                  </a:lnTo>
                  <a:lnTo>
                    <a:pt x="127127" y="352170"/>
                  </a:lnTo>
                  <a:lnTo>
                    <a:pt x="131826" y="356869"/>
                  </a:lnTo>
                  <a:lnTo>
                    <a:pt x="143129" y="356869"/>
                  </a:lnTo>
                  <a:lnTo>
                    <a:pt x="147828" y="352170"/>
                  </a:lnTo>
                  <a:lnTo>
                    <a:pt x="147828" y="314578"/>
                  </a:lnTo>
                  <a:close/>
                </a:path>
                <a:path w="360044" h="360045">
                  <a:moveTo>
                    <a:pt x="190246" y="314578"/>
                  </a:moveTo>
                  <a:lnTo>
                    <a:pt x="169418" y="314578"/>
                  </a:lnTo>
                  <a:lnTo>
                    <a:pt x="169418" y="352170"/>
                  </a:lnTo>
                  <a:lnTo>
                    <a:pt x="174244" y="356869"/>
                  </a:lnTo>
                  <a:lnTo>
                    <a:pt x="185420" y="356869"/>
                  </a:lnTo>
                  <a:lnTo>
                    <a:pt x="190246" y="352170"/>
                  </a:lnTo>
                  <a:lnTo>
                    <a:pt x="190246" y="314578"/>
                  </a:lnTo>
                  <a:close/>
                </a:path>
                <a:path w="360044" h="360045">
                  <a:moveTo>
                    <a:pt x="232537" y="314578"/>
                  </a:moveTo>
                  <a:lnTo>
                    <a:pt x="211836" y="314578"/>
                  </a:lnTo>
                  <a:lnTo>
                    <a:pt x="211836" y="352170"/>
                  </a:lnTo>
                  <a:lnTo>
                    <a:pt x="216535" y="356869"/>
                  </a:lnTo>
                  <a:lnTo>
                    <a:pt x="227838" y="356869"/>
                  </a:lnTo>
                  <a:lnTo>
                    <a:pt x="232537" y="352170"/>
                  </a:lnTo>
                  <a:lnTo>
                    <a:pt x="232537" y="314578"/>
                  </a:lnTo>
                  <a:close/>
                </a:path>
                <a:path w="360044" h="360045">
                  <a:moveTo>
                    <a:pt x="274955" y="314578"/>
                  </a:moveTo>
                  <a:lnTo>
                    <a:pt x="254254" y="314578"/>
                  </a:lnTo>
                  <a:lnTo>
                    <a:pt x="254254" y="352170"/>
                  </a:lnTo>
                  <a:lnTo>
                    <a:pt x="258953" y="356869"/>
                  </a:lnTo>
                  <a:lnTo>
                    <a:pt x="270256" y="356869"/>
                  </a:lnTo>
                  <a:lnTo>
                    <a:pt x="274955" y="352170"/>
                  </a:lnTo>
                  <a:lnTo>
                    <a:pt x="274955" y="314578"/>
                  </a:lnTo>
                  <a:close/>
                </a:path>
                <a:path w="360044" h="360045">
                  <a:moveTo>
                    <a:pt x="315376" y="64769"/>
                  </a:moveTo>
                  <a:lnTo>
                    <a:pt x="290957" y="64769"/>
                  </a:lnTo>
                  <a:lnTo>
                    <a:pt x="295656" y="69468"/>
                  </a:lnTo>
                  <a:lnTo>
                    <a:pt x="295656" y="290194"/>
                  </a:lnTo>
                  <a:lnTo>
                    <a:pt x="290957" y="294894"/>
                  </a:lnTo>
                  <a:lnTo>
                    <a:pt x="314821" y="294894"/>
                  </a:lnTo>
                  <a:lnTo>
                    <a:pt x="317246" y="282701"/>
                  </a:lnTo>
                  <a:lnTo>
                    <a:pt x="317246" y="272288"/>
                  </a:lnTo>
                  <a:lnTo>
                    <a:pt x="354965" y="272288"/>
                  </a:lnTo>
                  <a:lnTo>
                    <a:pt x="359664" y="267588"/>
                  </a:lnTo>
                  <a:lnTo>
                    <a:pt x="359664" y="256412"/>
                  </a:lnTo>
                  <a:lnTo>
                    <a:pt x="354965" y="251713"/>
                  </a:lnTo>
                  <a:lnTo>
                    <a:pt x="317246" y="251713"/>
                  </a:lnTo>
                  <a:lnTo>
                    <a:pt x="317246" y="230123"/>
                  </a:lnTo>
                  <a:lnTo>
                    <a:pt x="354965" y="230123"/>
                  </a:lnTo>
                  <a:lnTo>
                    <a:pt x="359664" y="225425"/>
                  </a:lnTo>
                  <a:lnTo>
                    <a:pt x="359664" y="213232"/>
                  </a:lnTo>
                  <a:lnTo>
                    <a:pt x="354965" y="208534"/>
                  </a:lnTo>
                  <a:lnTo>
                    <a:pt x="317246" y="208534"/>
                  </a:lnTo>
                  <a:lnTo>
                    <a:pt x="317246" y="187832"/>
                  </a:lnTo>
                  <a:lnTo>
                    <a:pt x="354965" y="187832"/>
                  </a:lnTo>
                  <a:lnTo>
                    <a:pt x="359664" y="183134"/>
                  </a:lnTo>
                  <a:lnTo>
                    <a:pt x="359664" y="170941"/>
                  </a:lnTo>
                  <a:lnTo>
                    <a:pt x="354965" y="166242"/>
                  </a:lnTo>
                  <a:lnTo>
                    <a:pt x="317246" y="166242"/>
                  </a:lnTo>
                  <a:lnTo>
                    <a:pt x="317246" y="145541"/>
                  </a:lnTo>
                  <a:lnTo>
                    <a:pt x="357759" y="145541"/>
                  </a:lnTo>
                  <a:lnTo>
                    <a:pt x="359664" y="143637"/>
                  </a:lnTo>
                  <a:lnTo>
                    <a:pt x="359664" y="131444"/>
                  </a:lnTo>
                  <a:lnTo>
                    <a:pt x="354965" y="126745"/>
                  </a:lnTo>
                  <a:lnTo>
                    <a:pt x="317246" y="126745"/>
                  </a:lnTo>
                  <a:lnTo>
                    <a:pt x="317246" y="105156"/>
                  </a:lnTo>
                  <a:lnTo>
                    <a:pt x="354965" y="105156"/>
                  </a:lnTo>
                  <a:lnTo>
                    <a:pt x="359664" y="100456"/>
                  </a:lnTo>
                  <a:lnTo>
                    <a:pt x="359664" y="89281"/>
                  </a:lnTo>
                  <a:lnTo>
                    <a:pt x="354965" y="84581"/>
                  </a:lnTo>
                  <a:lnTo>
                    <a:pt x="317246" y="84581"/>
                  </a:lnTo>
                  <a:lnTo>
                    <a:pt x="317246" y="74168"/>
                  </a:lnTo>
                  <a:lnTo>
                    <a:pt x="315376" y="64769"/>
                  </a:lnTo>
                  <a:close/>
                </a:path>
                <a:path w="360044" h="360045">
                  <a:moveTo>
                    <a:pt x="357759" y="145541"/>
                  </a:moveTo>
                  <a:lnTo>
                    <a:pt x="349250" y="145541"/>
                  </a:lnTo>
                  <a:lnTo>
                    <a:pt x="349250" y="148335"/>
                  </a:lnTo>
                  <a:lnTo>
                    <a:pt x="354965" y="148335"/>
                  </a:lnTo>
                  <a:lnTo>
                    <a:pt x="357759" y="145541"/>
                  </a:lnTo>
                  <a:close/>
                </a:path>
                <a:path w="360044" h="360045">
                  <a:moveTo>
                    <a:pt x="100711" y="0"/>
                  </a:moveTo>
                  <a:lnTo>
                    <a:pt x="89408" y="0"/>
                  </a:lnTo>
                  <a:lnTo>
                    <a:pt x="84709" y="4699"/>
                  </a:lnTo>
                  <a:lnTo>
                    <a:pt x="84709" y="42290"/>
                  </a:lnTo>
                  <a:lnTo>
                    <a:pt x="105410" y="42290"/>
                  </a:lnTo>
                  <a:lnTo>
                    <a:pt x="105410" y="4699"/>
                  </a:lnTo>
                  <a:lnTo>
                    <a:pt x="100711" y="0"/>
                  </a:lnTo>
                  <a:close/>
                </a:path>
                <a:path w="360044" h="360045">
                  <a:moveTo>
                    <a:pt x="143129" y="0"/>
                  </a:moveTo>
                  <a:lnTo>
                    <a:pt x="131826" y="0"/>
                  </a:lnTo>
                  <a:lnTo>
                    <a:pt x="127127" y="4699"/>
                  </a:lnTo>
                  <a:lnTo>
                    <a:pt x="127127" y="42290"/>
                  </a:lnTo>
                  <a:lnTo>
                    <a:pt x="147828" y="42290"/>
                  </a:lnTo>
                  <a:lnTo>
                    <a:pt x="147828" y="4699"/>
                  </a:lnTo>
                  <a:lnTo>
                    <a:pt x="143129" y="0"/>
                  </a:lnTo>
                  <a:close/>
                </a:path>
                <a:path w="360044" h="360045">
                  <a:moveTo>
                    <a:pt x="185420" y="0"/>
                  </a:moveTo>
                  <a:lnTo>
                    <a:pt x="174244" y="0"/>
                  </a:lnTo>
                  <a:lnTo>
                    <a:pt x="169418" y="4699"/>
                  </a:lnTo>
                  <a:lnTo>
                    <a:pt x="169418" y="42290"/>
                  </a:lnTo>
                  <a:lnTo>
                    <a:pt x="190246" y="42290"/>
                  </a:lnTo>
                  <a:lnTo>
                    <a:pt x="190246" y="4699"/>
                  </a:lnTo>
                  <a:lnTo>
                    <a:pt x="185420" y="0"/>
                  </a:lnTo>
                  <a:close/>
                </a:path>
                <a:path w="360044" h="360045">
                  <a:moveTo>
                    <a:pt x="227838" y="0"/>
                  </a:moveTo>
                  <a:lnTo>
                    <a:pt x="216535" y="0"/>
                  </a:lnTo>
                  <a:lnTo>
                    <a:pt x="211836" y="4699"/>
                  </a:lnTo>
                  <a:lnTo>
                    <a:pt x="211836" y="42290"/>
                  </a:lnTo>
                  <a:lnTo>
                    <a:pt x="232537" y="42290"/>
                  </a:lnTo>
                  <a:lnTo>
                    <a:pt x="232537" y="4699"/>
                  </a:lnTo>
                  <a:lnTo>
                    <a:pt x="227838" y="0"/>
                  </a:lnTo>
                  <a:close/>
                </a:path>
                <a:path w="360044" h="360045">
                  <a:moveTo>
                    <a:pt x="270256" y="0"/>
                  </a:moveTo>
                  <a:lnTo>
                    <a:pt x="258953" y="0"/>
                  </a:lnTo>
                  <a:lnTo>
                    <a:pt x="254254" y="4699"/>
                  </a:lnTo>
                  <a:lnTo>
                    <a:pt x="254254" y="42290"/>
                  </a:lnTo>
                  <a:lnTo>
                    <a:pt x="274955" y="42290"/>
                  </a:lnTo>
                  <a:lnTo>
                    <a:pt x="274955" y="4699"/>
                  </a:lnTo>
                  <a:lnTo>
                    <a:pt x="270256" y="0"/>
                  </a:lnTo>
                  <a:close/>
                </a:path>
              </a:pathLst>
            </a:custGeom>
            <a:solidFill>
              <a:srgbClr val="99D3FF">
                <a:alpha val="76077"/>
              </a:srgbClr>
            </a:solidFill>
          </p:spPr>
          <p:txBody>
            <a:bodyPr wrap="square" lIns="0" tIns="0" rIns="0" bIns="0" rtlCol="0"/>
            <a:lstStyle/>
            <a:p>
              <a:endParaRPr/>
            </a:p>
          </p:txBody>
        </p:sp>
        <p:pic>
          <p:nvPicPr>
            <p:cNvPr id="16" name="object 16"/>
            <p:cNvPicPr/>
            <p:nvPr/>
          </p:nvPicPr>
          <p:blipFill>
            <a:blip r:embed="rId8" cstate="print"/>
            <a:stretch>
              <a:fillRect/>
            </a:stretch>
          </p:blipFill>
          <p:spPr>
            <a:xfrm>
              <a:off x="2711195" y="3477768"/>
              <a:ext cx="188976" cy="188975"/>
            </a:xfrm>
            <a:prstGeom prst="rect">
              <a:avLst/>
            </a:prstGeom>
          </p:spPr>
        </p:pic>
        <p:sp>
          <p:nvSpPr>
            <p:cNvPr id="17" name="object 17"/>
            <p:cNvSpPr/>
            <p:nvPr/>
          </p:nvSpPr>
          <p:spPr>
            <a:xfrm>
              <a:off x="2971800" y="3390900"/>
              <a:ext cx="360045" cy="360045"/>
            </a:xfrm>
            <a:custGeom>
              <a:avLst/>
              <a:gdLst/>
              <a:ahLst/>
              <a:cxnLst/>
              <a:rect l="l" t="t" r="r" b="b"/>
              <a:pathLst>
                <a:path w="360045" h="360045">
                  <a:moveTo>
                    <a:pt x="285241" y="42291"/>
                  </a:moveTo>
                  <a:lnTo>
                    <a:pt x="73406" y="42291"/>
                  </a:lnTo>
                  <a:lnTo>
                    <a:pt x="61438" y="44771"/>
                  </a:lnTo>
                  <a:lnTo>
                    <a:pt x="51577" y="51562"/>
                  </a:lnTo>
                  <a:lnTo>
                    <a:pt x="44884" y="61686"/>
                  </a:lnTo>
                  <a:lnTo>
                    <a:pt x="42418" y="74168"/>
                  </a:lnTo>
                  <a:lnTo>
                    <a:pt x="42418" y="84581"/>
                  </a:lnTo>
                  <a:lnTo>
                    <a:pt x="4699" y="84581"/>
                  </a:lnTo>
                  <a:lnTo>
                    <a:pt x="0" y="89281"/>
                  </a:lnTo>
                  <a:lnTo>
                    <a:pt x="0" y="100456"/>
                  </a:lnTo>
                  <a:lnTo>
                    <a:pt x="4699" y="105156"/>
                  </a:lnTo>
                  <a:lnTo>
                    <a:pt x="42418" y="105156"/>
                  </a:lnTo>
                  <a:lnTo>
                    <a:pt x="42418" y="126745"/>
                  </a:lnTo>
                  <a:lnTo>
                    <a:pt x="4699" y="126745"/>
                  </a:lnTo>
                  <a:lnTo>
                    <a:pt x="0" y="131444"/>
                  </a:lnTo>
                  <a:lnTo>
                    <a:pt x="0" y="143637"/>
                  </a:lnTo>
                  <a:lnTo>
                    <a:pt x="4699" y="148336"/>
                  </a:lnTo>
                  <a:lnTo>
                    <a:pt x="42418" y="148336"/>
                  </a:lnTo>
                  <a:lnTo>
                    <a:pt x="42418" y="169037"/>
                  </a:lnTo>
                  <a:lnTo>
                    <a:pt x="4699" y="169037"/>
                  </a:lnTo>
                  <a:lnTo>
                    <a:pt x="0" y="173736"/>
                  </a:lnTo>
                  <a:lnTo>
                    <a:pt x="0" y="185928"/>
                  </a:lnTo>
                  <a:lnTo>
                    <a:pt x="4699" y="190627"/>
                  </a:lnTo>
                  <a:lnTo>
                    <a:pt x="42418" y="190627"/>
                  </a:lnTo>
                  <a:lnTo>
                    <a:pt x="42418" y="211328"/>
                  </a:lnTo>
                  <a:lnTo>
                    <a:pt x="4699" y="211328"/>
                  </a:lnTo>
                  <a:lnTo>
                    <a:pt x="0" y="216027"/>
                  </a:lnTo>
                  <a:lnTo>
                    <a:pt x="0" y="228219"/>
                  </a:lnTo>
                  <a:lnTo>
                    <a:pt x="4699" y="232918"/>
                  </a:lnTo>
                  <a:lnTo>
                    <a:pt x="42418" y="232918"/>
                  </a:lnTo>
                  <a:lnTo>
                    <a:pt x="42418" y="253491"/>
                  </a:lnTo>
                  <a:lnTo>
                    <a:pt x="4699" y="253491"/>
                  </a:lnTo>
                  <a:lnTo>
                    <a:pt x="0" y="258190"/>
                  </a:lnTo>
                  <a:lnTo>
                    <a:pt x="0" y="270383"/>
                  </a:lnTo>
                  <a:lnTo>
                    <a:pt x="4699" y="275081"/>
                  </a:lnTo>
                  <a:lnTo>
                    <a:pt x="42418" y="275081"/>
                  </a:lnTo>
                  <a:lnTo>
                    <a:pt x="42418" y="285496"/>
                  </a:lnTo>
                  <a:lnTo>
                    <a:pt x="44884" y="297977"/>
                  </a:lnTo>
                  <a:lnTo>
                    <a:pt x="51577" y="308101"/>
                  </a:lnTo>
                  <a:lnTo>
                    <a:pt x="61438" y="314892"/>
                  </a:lnTo>
                  <a:lnTo>
                    <a:pt x="73406" y="317372"/>
                  </a:lnTo>
                  <a:lnTo>
                    <a:pt x="84708" y="317372"/>
                  </a:lnTo>
                  <a:lnTo>
                    <a:pt x="84708" y="354965"/>
                  </a:lnTo>
                  <a:lnTo>
                    <a:pt x="89407" y="359663"/>
                  </a:lnTo>
                  <a:lnTo>
                    <a:pt x="100711" y="359663"/>
                  </a:lnTo>
                  <a:lnTo>
                    <a:pt x="105410" y="354965"/>
                  </a:lnTo>
                  <a:lnTo>
                    <a:pt x="105410" y="314578"/>
                  </a:lnTo>
                  <a:lnTo>
                    <a:pt x="285241" y="314578"/>
                  </a:lnTo>
                  <a:lnTo>
                    <a:pt x="297797" y="312098"/>
                  </a:lnTo>
                  <a:lnTo>
                    <a:pt x="307959" y="305307"/>
                  </a:lnTo>
                  <a:lnTo>
                    <a:pt x="314763" y="295183"/>
                  </a:lnTo>
                  <a:lnTo>
                    <a:pt x="314821" y="294894"/>
                  </a:lnTo>
                  <a:lnTo>
                    <a:pt x="69723" y="294894"/>
                  </a:lnTo>
                  <a:lnTo>
                    <a:pt x="65912" y="290194"/>
                  </a:lnTo>
                  <a:lnTo>
                    <a:pt x="65912" y="69468"/>
                  </a:lnTo>
                  <a:lnTo>
                    <a:pt x="69723" y="64769"/>
                  </a:lnTo>
                  <a:lnTo>
                    <a:pt x="315376" y="64769"/>
                  </a:lnTo>
                  <a:lnTo>
                    <a:pt x="314763" y="61686"/>
                  </a:lnTo>
                  <a:lnTo>
                    <a:pt x="307959" y="51562"/>
                  </a:lnTo>
                  <a:lnTo>
                    <a:pt x="297797" y="44771"/>
                  </a:lnTo>
                  <a:lnTo>
                    <a:pt x="285241" y="42291"/>
                  </a:lnTo>
                  <a:close/>
                </a:path>
                <a:path w="360045" h="360045">
                  <a:moveTo>
                    <a:pt x="147827" y="314578"/>
                  </a:moveTo>
                  <a:lnTo>
                    <a:pt x="127126" y="314578"/>
                  </a:lnTo>
                  <a:lnTo>
                    <a:pt x="127126" y="352171"/>
                  </a:lnTo>
                  <a:lnTo>
                    <a:pt x="131825" y="356869"/>
                  </a:lnTo>
                  <a:lnTo>
                    <a:pt x="143129" y="356869"/>
                  </a:lnTo>
                  <a:lnTo>
                    <a:pt x="147827" y="352171"/>
                  </a:lnTo>
                  <a:lnTo>
                    <a:pt x="147827" y="314578"/>
                  </a:lnTo>
                  <a:close/>
                </a:path>
                <a:path w="360045" h="360045">
                  <a:moveTo>
                    <a:pt x="190245" y="314578"/>
                  </a:moveTo>
                  <a:lnTo>
                    <a:pt x="169418" y="314578"/>
                  </a:lnTo>
                  <a:lnTo>
                    <a:pt x="169418" y="352171"/>
                  </a:lnTo>
                  <a:lnTo>
                    <a:pt x="174244" y="356869"/>
                  </a:lnTo>
                  <a:lnTo>
                    <a:pt x="185419" y="356869"/>
                  </a:lnTo>
                  <a:lnTo>
                    <a:pt x="190245" y="352171"/>
                  </a:lnTo>
                  <a:lnTo>
                    <a:pt x="190245" y="314578"/>
                  </a:lnTo>
                  <a:close/>
                </a:path>
                <a:path w="360045" h="360045">
                  <a:moveTo>
                    <a:pt x="232537" y="314578"/>
                  </a:moveTo>
                  <a:lnTo>
                    <a:pt x="211836" y="314578"/>
                  </a:lnTo>
                  <a:lnTo>
                    <a:pt x="211836" y="352171"/>
                  </a:lnTo>
                  <a:lnTo>
                    <a:pt x="216535" y="356869"/>
                  </a:lnTo>
                  <a:lnTo>
                    <a:pt x="227837" y="356869"/>
                  </a:lnTo>
                  <a:lnTo>
                    <a:pt x="232537" y="352171"/>
                  </a:lnTo>
                  <a:lnTo>
                    <a:pt x="232537" y="314578"/>
                  </a:lnTo>
                  <a:close/>
                </a:path>
                <a:path w="360045" h="360045">
                  <a:moveTo>
                    <a:pt x="274955" y="314578"/>
                  </a:moveTo>
                  <a:lnTo>
                    <a:pt x="254254" y="314578"/>
                  </a:lnTo>
                  <a:lnTo>
                    <a:pt x="254254" y="352171"/>
                  </a:lnTo>
                  <a:lnTo>
                    <a:pt x="258952" y="356869"/>
                  </a:lnTo>
                  <a:lnTo>
                    <a:pt x="270256" y="356869"/>
                  </a:lnTo>
                  <a:lnTo>
                    <a:pt x="274955" y="352171"/>
                  </a:lnTo>
                  <a:lnTo>
                    <a:pt x="274955" y="314578"/>
                  </a:lnTo>
                  <a:close/>
                </a:path>
                <a:path w="360045" h="360045">
                  <a:moveTo>
                    <a:pt x="315376" y="64769"/>
                  </a:moveTo>
                  <a:lnTo>
                    <a:pt x="290957" y="64769"/>
                  </a:lnTo>
                  <a:lnTo>
                    <a:pt x="295655" y="69468"/>
                  </a:lnTo>
                  <a:lnTo>
                    <a:pt x="295655" y="290194"/>
                  </a:lnTo>
                  <a:lnTo>
                    <a:pt x="290957" y="294894"/>
                  </a:lnTo>
                  <a:lnTo>
                    <a:pt x="314821" y="294894"/>
                  </a:lnTo>
                  <a:lnTo>
                    <a:pt x="317246" y="282702"/>
                  </a:lnTo>
                  <a:lnTo>
                    <a:pt x="317246" y="272288"/>
                  </a:lnTo>
                  <a:lnTo>
                    <a:pt x="354964" y="272288"/>
                  </a:lnTo>
                  <a:lnTo>
                    <a:pt x="359663" y="267588"/>
                  </a:lnTo>
                  <a:lnTo>
                    <a:pt x="359663" y="256412"/>
                  </a:lnTo>
                  <a:lnTo>
                    <a:pt x="354964" y="251713"/>
                  </a:lnTo>
                  <a:lnTo>
                    <a:pt x="317246" y="251713"/>
                  </a:lnTo>
                  <a:lnTo>
                    <a:pt x="317246" y="230124"/>
                  </a:lnTo>
                  <a:lnTo>
                    <a:pt x="354964" y="230124"/>
                  </a:lnTo>
                  <a:lnTo>
                    <a:pt x="359663" y="225425"/>
                  </a:lnTo>
                  <a:lnTo>
                    <a:pt x="359663" y="213233"/>
                  </a:lnTo>
                  <a:lnTo>
                    <a:pt x="354964" y="208534"/>
                  </a:lnTo>
                  <a:lnTo>
                    <a:pt x="317246" y="208534"/>
                  </a:lnTo>
                  <a:lnTo>
                    <a:pt x="317246" y="187833"/>
                  </a:lnTo>
                  <a:lnTo>
                    <a:pt x="354964" y="187833"/>
                  </a:lnTo>
                  <a:lnTo>
                    <a:pt x="359663" y="183134"/>
                  </a:lnTo>
                  <a:lnTo>
                    <a:pt x="359663" y="170941"/>
                  </a:lnTo>
                  <a:lnTo>
                    <a:pt x="354964" y="166243"/>
                  </a:lnTo>
                  <a:lnTo>
                    <a:pt x="317246" y="166243"/>
                  </a:lnTo>
                  <a:lnTo>
                    <a:pt x="317246" y="145541"/>
                  </a:lnTo>
                  <a:lnTo>
                    <a:pt x="357759" y="145541"/>
                  </a:lnTo>
                  <a:lnTo>
                    <a:pt x="359663" y="143637"/>
                  </a:lnTo>
                  <a:lnTo>
                    <a:pt x="359663" y="131444"/>
                  </a:lnTo>
                  <a:lnTo>
                    <a:pt x="354964" y="126745"/>
                  </a:lnTo>
                  <a:lnTo>
                    <a:pt x="317246" y="126745"/>
                  </a:lnTo>
                  <a:lnTo>
                    <a:pt x="317246" y="105156"/>
                  </a:lnTo>
                  <a:lnTo>
                    <a:pt x="354964" y="105156"/>
                  </a:lnTo>
                  <a:lnTo>
                    <a:pt x="359663" y="100456"/>
                  </a:lnTo>
                  <a:lnTo>
                    <a:pt x="359663" y="89281"/>
                  </a:lnTo>
                  <a:lnTo>
                    <a:pt x="354964" y="84581"/>
                  </a:lnTo>
                  <a:lnTo>
                    <a:pt x="317246" y="84581"/>
                  </a:lnTo>
                  <a:lnTo>
                    <a:pt x="317246" y="74168"/>
                  </a:lnTo>
                  <a:lnTo>
                    <a:pt x="315376" y="64769"/>
                  </a:lnTo>
                  <a:close/>
                </a:path>
                <a:path w="360045" h="360045">
                  <a:moveTo>
                    <a:pt x="357759" y="145541"/>
                  </a:moveTo>
                  <a:lnTo>
                    <a:pt x="349250" y="145541"/>
                  </a:lnTo>
                  <a:lnTo>
                    <a:pt x="349250" y="148336"/>
                  </a:lnTo>
                  <a:lnTo>
                    <a:pt x="354964" y="148336"/>
                  </a:lnTo>
                  <a:lnTo>
                    <a:pt x="357759" y="145541"/>
                  </a:lnTo>
                  <a:close/>
                </a:path>
                <a:path w="360045" h="360045">
                  <a:moveTo>
                    <a:pt x="100711" y="0"/>
                  </a:moveTo>
                  <a:lnTo>
                    <a:pt x="89407" y="0"/>
                  </a:lnTo>
                  <a:lnTo>
                    <a:pt x="84708" y="4699"/>
                  </a:lnTo>
                  <a:lnTo>
                    <a:pt x="84708" y="42291"/>
                  </a:lnTo>
                  <a:lnTo>
                    <a:pt x="105410" y="42291"/>
                  </a:lnTo>
                  <a:lnTo>
                    <a:pt x="105410" y="4699"/>
                  </a:lnTo>
                  <a:lnTo>
                    <a:pt x="100711" y="0"/>
                  </a:lnTo>
                  <a:close/>
                </a:path>
                <a:path w="360045" h="360045">
                  <a:moveTo>
                    <a:pt x="143129" y="0"/>
                  </a:moveTo>
                  <a:lnTo>
                    <a:pt x="131825" y="0"/>
                  </a:lnTo>
                  <a:lnTo>
                    <a:pt x="127126" y="4699"/>
                  </a:lnTo>
                  <a:lnTo>
                    <a:pt x="127126" y="42291"/>
                  </a:lnTo>
                  <a:lnTo>
                    <a:pt x="147827" y="42291"/>
                  </a:lnTo>
                  <a:lnTo>
                    <a:pt x="147827" y="4699"/>
                  </a:lnTo>
                  <a:lnTo>
                    <a:pt x="143129" y="0"/>
                  </a:lnTo>
                  <a:close/>
                </a:path>
                <a:path w="360045" h="360045">
                  <a:moveTo>
                    <a:pt x="185419" y="0"/>
                  </a:moveTo>
                  <a:lnTo>
                    <a:pt x="174244" y="0"/>
                  </a:lnTo>
                  <a:lnTo>
                    <a:pt x="169418" y="4699"/>
                  </a:lnTo>
                  <a:lnTo>
                    <a:pt x="169418" y="42291"/>
                  </a:lnTo>
                  <a:lnTo>
                    <a:pt x="190245" y="42291"/>
                  </a:lnTo>
                  <a:lnTo>
                    <a:pt x="190245" y="4699"/>
                  </a:lnTo>
                  <a:lnTo>
                    <a:pt x="185419" y="0"/>
                  </a:lnTo>
                  <a:close/>
                </a:path>
                <a:path w="360045" h="360045">
                  <a:moveTo>
                    <a:pt x="227837" y="0"/>
                  </a:moveTo>
                  <a:lnTo>
                    <a:pt x="216535" y="0"/>
                  </a:lnTo>
                  <a:lnTo>
                    <a:pt x="211836" y="4699"/>
                  </a:lnTo>
                  <a:lnTo>
                    <a:pt x="211836" y="42291"/>
                  </a:lnTo>
                  <a:lnTo>
                    <a:pt x="232537" y="42291"/>
                  </a:lnTo>
                  <a:lnTo>
                    <a:pt x="232537" y="4699"/>
                  </a:lnTo>
                  <a:lnTo>
                    <a:pt x="227837" y="0"/>
                  </a:lnTo>
                  <a:close/>
                </a:path>
                <a:path w="360045" h="360045">
                  <a:moveTo>
                    <a:pt x="270256" y="0"/>
                  </a:moveTo>
                  <a:lnTo>
                    <a:pt x="258952" y="0"/>
                  </a:lnTo>
                  <a:lnTo>
                    <a:pt x="254254" y="4699"/>
                  </a:lnTo>
                  <a:lnTo>
                    <a:pt x="254254" y="42291"/>
                  </a:lnTo>
                  <a:lnTo>
                    <a:pt x="274955" y="42291"/>
                  </a:lnTo>
                  <a:lnTo>
                    <a:pt x="274955" y="4699"/>
                  </a:lnTo>
                  <a:lnTo>
                    <a:pt x="270256" y="0"/>
                  </a:lnTo>
                  <a:close/>
                </a:path>
              </a:pathLst>
            </a:custGeom>
            <a:solidFill>
              <a:srgbClr val="99D3FF">
                <a:alpha val="76077"/>
              </a:srgbClr>
            </a:solidFill>
          </p:spPr>
          <p:txBody>
            <a:bodyPr wrap="square" lIns="0" tIns="0" rIns="0" bIns="0" rtlCol="0"/>
            <a:lstStyle/>
            <a:p>
              <a:endParaRPr/>
            </a:p>
          </p:txBody>
        </p:sp>
        <p:pic>
          <p:nvPicPr>
            <p:cNvPr id="18" name="object 18"/>
            <p:cNvPicPr/>
            <p:nvPr/>
          </p:nvPicPr>
          <p:blipFill>
            <a:blip r:embed="rId9" cstate="print"/>
            <a:stretch>
              <a:fillRect/>
            </a:stretch>
          </p:blipFill>
          <p:spPr>
            <a:xfrm>
              <a:off x="3058668" y="3476243"/>
              <a:ext cx="188975" cy="188975"/>
            </a:xfrm>
            <a:prstGeom prst="rect">
              <a:avLst/>
            </a:prstGeom>
          </p:spPr>
        </p:pic>
      </p:grpSp>
      <p:grpSp>
        <p:nvGrpSpPr>
          <p:cNvPr id="19" name="object 19"/>
          <p:cNvGrpSpPr/>
          <p:nvPr/>
        </p:nvGrpSpPr>
        <p:grpSpPr>
          <a:xfrm>
            <a:off x="6051803" y="3528059"/>
            <a:ext cx="706120" cy="361315"/>
            <a:chOff x="6051803" y="3528059"/>
            <a:chExt cx="706120" cy="361315"/>
          </a:xfrm>
        </p:grpSpPr>
        <p:sp>
          <p:nvSpPr>
            <p:cNvPr id="20" name="object 20"/>
            <p:cNvSpPr/>
            <p:nvPr/>
          </p:nvSpPr>
          <p:spPr>
            <a:xfrm>
              <a:off x="6051803" y="3529583"/>
              <a:ext cx="358140" cy="360045"/>
            </a:xfrm>
            <a:custGeom>
              <a:avLst/>
              <a:gdLst/>
              <a:ahLst/>
              <a:cxnLst/>
              <a:rect l="l" t="t" r="r" b="b"/>
              <a:pathLst>
                <a:path w="358139" h="360045">
                  <a:moveTo>
                    <a:pt x="284099" y="42290"/>
                  </a:moveTo>
                  <a:lnTo>
                    <a:pt x="73151" y="42290"/>
                  </a:lnTo>
                  <a:lnTo>
                    <a:pt x="61184" y="44771"/>
                  </a:lnTo>
                  <a:lnTo>
                    <a:pt x="51323" y="51561"/>
                  </a:lnTo>
                  <a:lnTo>
                    <a:pt x="44630" y="61686"/>
                  </a:lnTo>
                  <a:lnTo>
                    <a:pt x="42163" y="74167"/>
                  </a:lnTo>
                  <a:lnTo>
                    <a:pt x="42163" y="84581"/>
                  </a:lnTo>
                  <a:lnTo>
                    <a:pt x="4699" y="84581"/>
                  </a:lnTo>
                  <a:lnTo>
                    <a:pt x="0" y="89280"/>
                  </a:lnTo>
                  <a:lnTo>
                    <a:pt x="0" y="100456"/>
                  </a:lnTo>
                  <a:lnTo>
                    <a:pt x="4699" y="105155"/>
                  </a:lnTo>
                  <a:lnTo>
                    <a:pt x="42163" y="105155"/>
                  </a:lnTo>
                  <a:lnTo>
                    <a:pt x="42163" y="126745"/>
                  </a:lnTo>
                  <a:lnTo>
                    <a:pt x="4699" y="126745"/>
                  </a:lnTo>
                  <a:lnTo>
                    <a:pt x="0" y="131444"/>
                  </a:lnTo>
                  <a:lnTo>
                    <a:pt x="0" y="143636"/>
                  </a:lnTo>
                  <a:lnTo>
                    <a:pt x="4699" y="148335"/>
                  </a:lnTo>
                  <a:lnTo>
                    <a:pt x="42163" y="148335"/>
                  </a:lnTo>
                  <a:lnTo>
                    <a:pt x="42163" y="169036"/>
                  </a:lnTo>
                  <a:lnTo>
                    <a:pt x="4699" y="169036"/>
                  </a:lnTo>
                  <a:lnTo>
                    <a:pt x="0" y="173735"/>
                  </a:lnTo>
                  <a:lnTo>
                    <a:pt x="0" y="185927"/>
                  </a:lnTo>
                  <a:lnTo>
                    <a:pt x="4699" y="190626"/>
                  </a:lnTo>
                  <a:lnTo>
                    <a:pt x="42163" y="190626"/>
                  </a:lnTo>
                  <a:lnTo>
                    <a:pt x="42163" y="211327"/>
                  </a:lnTo>
                  <a:lnTo>
                    <a:pt x="4699" y="211327"/>
                  </a:lnTo>
                  <a:lnTo>
                    <a:pt x="0" y="216026"/>
                  </a:lnTo>
                  <a:lnTo>
                    <a:pt x="0" y="228218"/>
                  </a:lnTo>
                  <a:lnTo>
                    <a:pt x="4699" y="232917"/>
                  </a:lnTo>
                  <a:lnTo>
                    <a:pt x="42163" y="232917"/>
                  </a:lnTo>
                  <a:lnTo>
                    <a:pt x="42163" y="253491"/>
                  </a:lnTo>
                  <a:lnTo>
                    <a:pt x="4699" y="253491"/>
                  </a:lnTo>
                  <a:lnTo>
                    <a:pt x="0" y="258190"/>
                  </a:lnTo>
                  <a:lnTo>
                    <a:pt x="0" y="270382"/>
                  </a:lnTo>
                  <a:lnTo>
                    <a:pt x="4699" y="275081"/>
                  </a:lnTo>
                  <a:lnTo>
                    <a:pt x="42163" y="275081"/>
                  </a:lnTo>
                  <a:lnTo>
                    <a:pt x="42163" y="285495"/>
                  </a:lnTo>
                  <a:lnTo>
                    <a:pt x="44630" y="297977"/>
                  </a:lnTo>
                  <a:lnTo>
                    <a:pt x="51323" y="308101"/>
                  </a:lnTo>
                  <a:lnTo>
                    <a:pt x="61184" y="314892"/>
                  </a:lnTo>
                  <a:lnTo>
                    <a:pt x="73151" y="317372"/>
                  </a:lnTo>
                  <a:lnTo>
                    <a:pt x="84328" y="317372"/>
                  </a:lnTo>
                  <a:lnTo>
                    <a:pt x="84328" y="354952"/>
                  </a:lnTo>
                  <a:lnTo>
                    <a:pt x="89026" y="359638"/>
                  </a:lnTo>
                  <a:lnTo>
                    <a:pt x="100330" y="359638"/>
                  </a:lnTo>
                  <a:lnTo>
                    <a:pt x="105029" y="354952"/>
                  </a:lnTo>
                  <a:lnTo>
                    <a:pt x="105029" y="314578"/>
                  </a:lnTo>
                  <a:lnTo>
                    <a:pt x="284099" y="314578"/>
                  </a:lnTo>
                  <a:lnTo>
                    <a:pt x="296580" y="312098"/>
                  </a:lnTo>
                  <a:lnTo>
                    <a:pt x="306705" y="305307"/>
                  </a:lnTo>
                  <a:lnTo>
                    <a:pt x="313495" y="295183"/>
                  </a:lnTo>
                  <a:lnTo>
                    <a:pt x="313553" y="294893"/>
                  </a:lnTo>
                  <a:lnTo>
                    <a:pt x="69342" y="294893"/>
                  </a:lnTo>
                  <a:lnTo>
                    <a:pt x="65659" y="290194"/>
                  </a:lnTo>
                  <a:lnTo>
                    <a:pt x="65659" y="69468"/>
                  </a:lnTo>
                  <a:lnTo>
                    <a:pt x="69342" y="64769"/>
                  </a:lnTo>
                  <a:lnTo>
                    <a:pt x="314108" y="64769"/>
                  </a:lnTo>
                  <a:lnTo>
                    <a:pt x="313495" y="61686"/>
                  </a:lnTo>
                  <a:lnTo>
                    <a:pt x="306705" y="51561"/>
                  </a:lnTo>
                  <a:lnTo>
                    <a:pt x="296580" y="44771"/>
                  </a:lnTo>
                  <a:lnTo>
                    <a:pt x="284099" y="42290"/>
                  </a:lnTo>
                  <a:close/>
                </a:path>
                <a:path w="358139" h="360045">
                  <a:moveTo>
                    <a:pt x="147193" y="314578"/>
                  </a:moveTo>
                  <a:lnTo>
                    <a:pt x="126619" y="314578"/>
                  </a:lnTo>
                  <a:lnTo>
                    <a:pt x="126619" y="352120"/>
                  </a:lnTo>
                  <a:lnTo>
                    <a:pt x="131191" y="356831"/>
                  </a:lnTo>
                  <a:lnTo>
                    <a:pt x="142494" y="356831"/>
                  </a:lnTo>
                  <a:lnTo>
                    <a:pt x="147193" y="352120"/>
                  </a:lnTo>
                  <a:lnTo>
                    <a:pt x="147193" y="314578"/>
                  </a:lnTo>
                  <a:close/>
                </a:path>
                <a:path w="358139" h="360045">
                  <a:moveTo>
                    <a:pt x="189357" y="314578"/>
                  </a:moveTo>
                  <a:lnTo>
                    <a:pt x="168783" y="314578"/>
                  </a:lnTo>
                  <a:lnTo>
                    <a:pt x="168783" y="352120"/>
                  </a:lnTo>
                  <a:lnTo>
                    <a:pt x="173482" y="356831"/>
                  </a:lnTo>
                  <a:lnTo>
                    <a:pt x="184658" y="356831"/>
                  </a:lnTo>
                  <a:lnTo>
                    <a:pt x="189357" y="352120"/>
                  </a:lnTo>
                  <a:lnTo>
                    <a:pt x="189357" y="314578"/>
                  </a:lnTo>
                  <a:close/>
                </a:path>
                <a:path w="358139" h="360045">
                  <a:moveTo>
                    <a:pt x="231521" y="314578"/>
                  </a:moveTo>
                  <a:lnTo>
                    <a:pt x="210947" y="314578"/>
                  </a:lnTo>
                  <a:lnTo>
                    <a:pt x="210947" y="352120"/>
                  </a:lnTo>
                  <a:lnTo>
                    <a:pt x="215646" y="356831"/>
                  </a:lnTo>
                  <a:lnTo>
                    <a:pt x="226949" y="356831"/>
                  </a:lnTo>
                  <a:lnTo>
                    <a:pt x="231521" y="352120"/>
                  </a:lnTo>
                  <a:lnTo>
                    <a:pt x="231521" y="314578"/>
                  </a:lnTo>
                  <a:close/>
                </a:path>
                <a:path w="358139" h="360045">
                  <a:moveTo>
                    <a:pt x="273812" y="314578"/>
                  </a:moveTo>
                  <a:lnTo>
                    <a:pt x="253111" y="314578"/>
                  </a:lnTo>
                  <a:lnTo>
                    <a:pt x="253111" y="352120"/>
                  </a:lnTo>
                  <a:lnTo>
                    <a:pt x="257810" y="356831"/>
                  </a:lnTo>
                  <a:lnTo>
                    <a:pt x="269113" y="356831"/>
                  </a:lnTo>
                  <a:lnTo>
                    <a:pt x="273812" y="352120"/>
                  </a:lnTo>
                  <a:lnTo>
                    <a:pt x="273812" y="314578"/>
                  </a:lnTo>
                  <a:close/>
                </a:path>
                <a:path w="358139" h="360045">
                  <a:moveTo>
                    <a:pt x="314108" y="64769"/>
                  </a:moveTo>
                  <a:lnTo>
                    <a:pt x="289687" y="64769"/>
                  </a:lnTo>
                  <a:lnTo>
                    <a:pt x="294386" y="69468"/>
                  </a:lnTo>
                  <a:lnTo>
                    <a:pt x="294386" y="290194"/>
                  </a:lnTo>
                  <a:lnTo>
                    <a:pt x="289687" y="294893"/>
                  </a:lnTo>
                  <a:lnTo>
                    <a:pt x="313553" y="294893"/>
                  </a:lnTo>
                  <a:lnTo>
                    <a:pt x="315975" y="282701"/>
                  </a:lnTo>
                  <a:lnTo>
                    <a:pt x="315975" y="272287"/>
                  </a:lnTo>
                  <a:lnTo>
                    <a:pt x="353441" y="272287"/>
                  </a:lnTo>
                  <a:lnTo>
                    <a:pt x="358140" y="267588"/>
                  </a:lnTo>
                  <a:lnTo>
                    <a:pt x="358140" y="256412"/>
                  </a:lnTo>
                  <a:lnTo>
                    <a:pt x="353441" y="251713"/>
                  </a:lnTo>
                  <a:lnTo>
                    <a:pt x="315975" y="251713"/>
                  </a:lnTo>
                  <a:lnTo>
                    <a:pt x="315975" y="230123"/>
                  </a:lnTo>
                  <a:lnTo>
                    <a:pt x="353441" y="230123"/>
                  </a:lnTo>
                  <a:lnTo>
                    <a:pt x="358140" y="225424"/>
                  </a:lnTo>
                  <a:lnTo>
                    <a:pt x="358140" y="213232"/>
                  </a:lnTo>
                  <a:lnTo>
                    <a:pt x="353441" y="208533"/>
                  </a:lnTo>
                  <a:lnTo>
                    <a:pt x="315975" y="208533"/>
                  </a:lnTo>
                  <a:lnTo>
                    <a:pt x="315975" y="187832"/>
                  </a:lnTo>
                  <a:lnTo>
                    <a:pt x="353441" y="187832"/>
                  </a:lnTo>
                  <a:lnTo>
                    <a:pt x="358140" y="183133"/>
                  </a:lnTo>
                  <a:lnTo>
                    <a:pt x="358140" y="170941"/>
                  </a:lnTo>
                  <a:lnTo>
                    <a:pt x="353441" y="166242"/>
                  </a:lnTo>
                  <a:lnTo>
                    <a:pt x="315975" y="166242"/>
                  </a:lnTo>
                  <a:lnTo>
                    <a:pt x="315975" y="145541"/>
                  </a:lnTo>
                  <a:lnTo>
                    <a:pt x="356235" y="145541"/>
                  </a:lnTo>
                  <a:lnTo>
                    <a:pt x="358140" y="143636"/>
                  </a:lnTo>
                  <a:lnTo>
                    <a:pt x="358140" y="131444"/>
                  </a:lnTo>
                  <a:lnTo>
                    <a:pt x="353441" y="126745"/>
                  </a:lnTo>
                  <a:lnTo>
                    <a:pt x="315975" y="126745"/>
                  </a:lnTo>
                  <a:lnTo>
                    <a:pt x="315975" y="105155"/>
                  </a:lnTo>
                  <a:lnTo>
                    <a:pt x="353441" y="105155"/>
                  </a:lnTo>
                  <a:lnTo>
                    <a:pt x="358140" y="100456"/>
                  </a:lnTo>
                  <a:lnTo>
                    <a:pt x="358140" y="89280"/>
                  </a:lnTo>
                  <a:lnTo>
                    <a:pt x="353441" y="84581"/>
                  </a:lnTo>
                  <a:lnTo>
                    <a:pt x="315975" y="84581"/>
                  </a:lnTo>
                  <a:lnTo>
                    <a:pt x="315975" y="74167"/>
                  </a:lnTo>
                  <a:lnTo>
                    <a:pt x="314108" y="64769"/>
                  </a:lnTo>
                  <a:close/>
                </a:path>
                <a:path w="358139" h="360045">
                  <a:moveTo>
                    <a:pt x="356235" y="145541"/>
                  </a:moveTo>
                  <a:lnTo>
                    <a:pt x="347853" y="145541"/>
                  </a:lnTo>
                  <a:lnTo>
                    <a:pt x="347853" y="148335"/>
                  </a:lnTo>
                  <a:lnTo>
                    <a:pt x="353441" y="148335"/>
                  </a:lnTo>
                  <a:lnTo>
                    <a:pt x="356235" y="145541"/>
                  </a:lnTo>
                  <a:close/>
                </a:path>
                <a:path w="358139" h="360045">
                  <a:moveTo>
                    <a:pt x="100330" y="0"/>
                  </a:moveTo>
                  <a:lnTo>
                    <a:pt x="89026" y="0"/>
                  </a:lnTo>
                  <a:lnTo>
                    <a:pt x="84328" y="4698"/>
                  </a:lnTo>
                  <a:lnTo>
                    <a:pt x="84328" y="42290"/>
                  </a:lnTo>
                  <a:lnTo>
                    <a:pt x="105029" y="42290"/>
                  </a:lnTo>
                  <a:lnTo>
                    <a:pt x="105029" y="4698"/>
                  </a:lnTo>
                  <a:lnTo>
                    <a:pt x="100330" y="0"/>
                  </a:lnTo>
                  <a:close/>
                </a:path>
                <a:path w="358139" h="360045">
                  <a:moveTo>
                    <a:pt x="142494" y="0"/>
                  </a:moveTo>
                  <a:lnTo>
                    <a:pt x="131191" y="0"/>
                  </a:lnTo>
                  <a:lnTo>
                    <a:pt x="126619" y="4698"/>
                  </a:lnTo>
                  <a:lnTo>
                    <a:pt x="126619" y="42290"/>
                  </a:lnTo>
                  <a:lnTo>
                    <a:pt x="147193" y="42290"/>
                  </a:lnTo>
                  <a:lnTo>
                    <a:pt x="147193" y="4698"/>
                  </a:lnTo>
                  <a:lnTo>
                    <a:pt x="142494" y="0"/>
                  </a:lnTo>
                  <a:close/>
                </a:path>
                <a:path w="358139" h="360045">
                  <a:moveTo>
                    <a:pt x="184658" y="0"/>
                  </a:moveTo>
                  <a:lnTo>
                    <a:pt x="173482" y="0"/>
                  </a:lnTo>
                  <a:lnTo>
                    <a:pt x="168783" y="4698"/>
                  </a:lnTo>
                  <a:lnTo>
                    <a:pt x="168783" y="42290"/>
                  </a:lnTo>
                  <a:lnTo>
                    <a:pt x="189357" y="42290"/>
                  </a:lnTo>
                  <a:lnTo>
                    <a:pt x="189357" y="4698"/>
                  </a:lnTo>
                  <a:lnTo>
                    <a:pt x="184658" y="0"/>
                  </a:lnTo>
                  <a:close/>
                </a:path>
                <a:path w="358139" h="360045">
                  <a:moveTo>
                    <a:pt x="226949" y="0"/>
                  </a:moveTo>
                  <a:lnTo>
                    <a:pt x="215646" y="0"/>
                  </a:lnTo>
                  <a:lnTo>
                    <a:pt x="210947" y="4698"/>
                  </a:lnTo>
                  <a:lnTo>
                    <a:pt x="210947" y="42290"/>
                  </a:lnTo>
                  <a:lnTo>
                    <a:pt x="231521" y="42290"/>
                  </a:lnTo>
                  <a:lnTo>
                    <a:pt x="231521" y="4698"/>
                  </a:lnTo>
                  <a:lnTo>
                    <a:pt x="226949" y="0"/>
                  </a:lnTo>
                  <a:close/>
                </a:path>
                <a:path w="358139" h="360045">
                  <a:moveTo>
                    <a:pt x="269113" y="0"/>
                  </a:moveTo>
                  <a:lnTo>
                    <a:pt x="257810" y="0"/>
                  </a:lnTo>
                  <a:lnTo>
                    <a:pt x="253111" y="4698"/>
                  </a:lnTo>
                  <a:lnTo>
                    <a:pt x="253111" y="42290"/>
                  </a:lnTo>
                  <a:lnTo>
                    <a:pt x="273812" y="42290"/>
                  </a:lnTo>
                  <a:lnTo>
                    <a:pt x="273812" y="4698"/>
                  </a:lnTo>
                  <a:lnTo>
                    <a:pt x="269113" y="0"/>
                  </a:lnTo>
                  <a:close/>
                </a:path>
              </a:pathLst>
            </a:custGeom>
            <a:solidFill>
              <a:srgbClr val="99D3FF">
                <a:alpha val="76077"/>
              </a:srgbClr>
            </a:solidFill>
          </p:spPr>
          <p:txBody>
            <a:bodyPr wrap="square" lIns="0" tIns="0" rIns="0" bIns="0" rtlCol="0"/>
            <a:lstStyle/>
            <a:p>
              <a:endParaRPr/>
            </a:p>
          </p:txBody>
        </p:sp>
        <p:pic>
          <p:nvPicPr>
            <p:cNvPr id="21" name="object 21"/>
            <p:cNvPicPr/>
            <p:nvPr/>
          </p:nvPicPr>
          <p:blipFill>
            <a:blip r:embed="rId10" cstate="print"/>
            <a:stretch>
              <a:fillRect/>
            </a:stretch>
          </p:blipFill>
          <p:spPr>
            <a:xfrm>
              <a:off x="6137147" y="3613403"/>
              <a:ext cx="188975" cy="188976"/>
            </a:xfrm>
            <a:prstGeom prst="rect">
              <a:avLst/>
            </a:prstGeom>
          </p:spPr>
        </p:pic>
        <p:sp>
          <p:nvSpPr>
            <p:cNvPr id="22" name="object 22"/>
            <p:cNvSpPr/>
            <p:nvPr/>
          </p:nvSpPr>
          <p:spPr>
            <a:xfrm>
              <a:off x="6399275" y="3528059"/>
              <a:ext cx="358140" cy="360045"/>
            </a:xfrm>
            <a:custGeom>
              <a:avLst/>
              <a:gdLst/>
              <a:ahLst/>
              <a:cxnLst/>
              <a:rect l="l" t="t" r="r" b="b"/>
              <a:pathLst>
                <a:path w="358140" h="360045">
                  <a:moveTo>
                    <a:pt x="284099" y="42290"/>
                  </a:moveTo>
                  <a:lnTo>
                    <a:pt x="73151" y="42290"/>
                  </a:lnTo>
                  <a:lnTo>
                    <a:pt x="61184" y="44771"/>
                  </a:lnTo>
                  <a:lnTo>
                    <a:pt x="51323" y="51561"/>
                  </a:lnTo>
                  <a:lnTo>
                    <a:pt x="44630" y="61686"/>
                  </a:lnTo>
                  <a:lnTo>
                    <a:pt x="42163" y="74167"/>
                  </a:lnTo>
                  <a:lnTo>
                    <a:pt x="42163" y="84581"/>
                  </a:lnTo>
                  <a:lnTo>
                    <a:pt x="4699" y="84581"/>
                  </a:lnTo>
                  <a:lnTo>
                    <a:pt x="0" y="89280"/>
                  </a:lnTo>
                  <a:lnTo>
                    <a:pt x="0" y="100456"/>
                  </a:lnTo>
                  <a:lnTo>
                    <a:pt x="4699" y="105155"/>
                  </a:lnTo>
                  <a:lnTo>
                    <a:pt x="42163" y="105155"/>
                  </a:lnTo>
                  <a:lnTo>
                    <a:pt x="42163" y="126745"/>
                  </a:lnTo>
                  <a:lnTo>
                    <a:pt x="4699" y="126745"/>
                  </a:lnTo>
                  <a:lnTo>
                    <a:pt x="0" y="131444"/>
                  </a:lnTo>
                  <a:lnTo>
                    <a:pt x="0" y="143636"/>
                  </a:lnTo>
                  <a:lnTo>
                    <a:pt x="4699" y="148335"/>
                  </a:lnTo>
                  <a:lnTo>
                    <a:pt x="42163" y="148335"/>
                  </a:lnTo>
                  <a:lnTo>
                    <a:pt x="42163" y="169036"/>
                  </a:lnTo>
                  <a:lnTo>
                    <a:pt x="4699" y="169036"/>
                  </a:lnTo>
                  <a:lnTo>
                    <a:pt x="0" y="173735"/>
                  </a:lnTo>
                  <a:lnTo>
                    <a:pt x="0" y="185927"/>
                  </a:lnTo>
                  <a:lnTo>
                    <a:pt x="4699" y="190626"/>
                  </a:lnTo>
                  <a:lnTo>
                    <a:pt x="42163" y="190626"/>
                  </a:lnTo>
                  <a:lnTo>
                    <a:pt x="42163" y="211327"/>
                  </a:lnTo>
                  <a:lnTo>
                    <a:pt x="4699" y="211327"/>
                  </a:lnTo>
                  <a:lnTo>
                    <a:pt x="0" y="216026"/>
                  </a:lnTo>
                  <a:lnTo>
                    <a:pt x="0" y="228218"/>
                  </a:lnTo>
                  <a:lnTo>
                    <a:pt x="4699" y="232917"/>
                  </a:lnTo>
                  <a:lnTo>
                    <a:pt x="42163" y="232917"/>
                  </a:lnTo>
                  <a:lnTo>
                    <a:pt x="42163" y="253491"/>
                  </a:lnTo>
                  <a:lnTo>
                    <a:pt x="4699" y="253491"/>
                  </a:lnTo>
                  <a:lnTo>
                    <a:pt x="0" y="258190"/>
                  </a:lnTo>
                  <a:lnTo>
                    <a:pt x="0" y="270382"/>
                  </a:lnTo>
                  <a:lnTo>
                    <a:pt x="4699" y="275081"/>
                  </a:lnTo>
                  <a:lnTo>
                    <a:pt x="42163" y="275081"/>
                  </a:lnTo>
                  <a:lnTo>
                    <a:pt x="42163" y="285495"/>
                  </a:lnTo>
                  <a:lnTo>
                    <a:pt x="44630" y="297977"/>
                  </a:lnTo>
                  <a:lnTo>
                    <a:pt x="51323" y="308102"/>
                  </a:lnTo>
                  <a:lnTo>
                    <a:pt x="61184" y="314892"/>
                  </a:lnTo>
                  <a:lnTo>
                    <a:pt x="73151" y="317372"/>
                  </a:lnTo>
                  <a:lnTo>
                    <a:pt x="84327" y="317372"/>
                  </a:lnTo>
                  <a:lnTo>
                    <a:pt x="84327" y="354952"/>
                  </a:lnTo>
                  <a:lnTo>
                    <a:pt x="89026" y="359638"/>
                  </a:lnTo>
                  <a:lnTo>
                    <a:pt x="100329" y="359638"/>
                  </a:lnTo>
                  <a:lnTo>
                    <a:pt x="105028" y="354952"/>
                  </a:lnTo>
                  <a:lnTo>
                    <a:pt x="105028" y="314578"/>
                  </a:lnTo>
                  <a:lnTo>
                    <a:pt x="284099" y="314578"/>
                  </a:lnTo>
                  <a:lnTo>
                    <a:pt x="296580" y="312098"/>
                  </a:lnTo>
                  <a:lnTo>
                    <a:pt x="306704" y="305307"/>
                  </a:lnTo>
                  <a:lnTo>
                    <a:pt x="313495" y="295183"/>
                  </a:lnTo>
                  <a:lnTo>
                    <a:pt x="313553" y="294893"/>
                  </a:lnTo>
                  <a:lnTo>
                    <a:pt x="69341" y="294893"/>
                  </a:lnTo>
                  <a:lnTo>
                    <a:pt x="65659" y="290194"/>
                  </a:lnTo>
                  <a:lnTo>
                    <a:pt x="65659" y="69468"/>
                  </a:lnTo>
                  <a:lnTo>
                    <a:pt x="69341" y="64769"/>
                  </a:lnTo>
                  <a:lnTo>
                    <a:pt x="314108" y="64769"/>
                  </a:lnTo>
                  <a:lnTo>
                    <a:pt x="313495" y="61686"/>
                  </a:lnTo>
                  <a:lnTo>
                    <a:pt x="306704" y="51561"/>
                  </a:lnTo>
                  <a:lnTo>
                    <a:pt x="296580" y="44771"/>
                  </a:lnTo>
                  <a:lnTo>
                    <a:pt x="284099" y="42290"/>
                  </a:lnTo>
                  <a:close/>
                </a:path>
                <a:path w="358140" h="360045">
                  <a:moveTo>
                    <a:pt x="147193" y="314578"/>
                  </a:moveTo>
                  <a:lnTo>
                    <a:pt x="126619" y="314578"/>
                  </a:lnTo>
                  <a:lnTo>
                    <a:pt x="126619" y="352120"/>
                  </a:lnTo>
                  <a:lnTo>
                    <a:pt x="131191" y="356831"/>
                  </a:lnTo>
                  <a:lnTo>
                    <a:pt x="142494" y="356831"/>
                  </a:lnTo>
                  <a:lnTo>
                    <a:pt x="147193" y="352120"/>
                  </a:lnTo>
                  <a:lnTo>
                    <a:pt x="147193" y="314578"/>
                  </a:lnTo>
                  <a:close/>
                </a:path>
                <a:path w="358140" h="360045">
                  <a:moveTo>
                    <a:pt x="189356" y="314578"/>
                  </a:moveTo>
                  <a:lnTo>
                    <a:pt x="168782" y="314578"/>
                  </a:lnTo>
                  <a:lnTo>
                    <a:pt x="168782" y="352120"/>
                  </a:lnTo>
                  <a:lnTo>
                    <a:pt x="173481" y="356831"/>
                  </a:lnTo>
                  <a:lnTo>
                    <a:pt x="184657" y="356831"/>
                  </a:lnTo>
                  <a:lnTo>
                    <a:pt x="189356" y="352120"/>
                  </a:lnTo>
                  <a:lnTo>
                    <a:pt x="189356" y="314578"/>
                  </a:lnTo>
                  <a:close/>
                </a:path>
                <a:path w="358140" h="360045">
                  <a:moveTo>
                    <a:pt x="231521" y="314578"/>
                  </a:moveTo>
                  <a:lnTo>
                    <a:pt x="210947" y="314578"/>
                  </a:lnTo>
                  <a:lnTo>
                    <a:pt x="210947" y="352120"/>
                  </a:lnTo>
                  <a:lnTo>
                    <a:pt x="215646" y="356831"/>
                  </a:lnTo>
                  <a:lnTo>
                    <a:pt x="226949" y="356831"/>
                  </a:lnTo>
                  <a:lnTo>
                    <a:pt x="231521" y="352120"/>
                  </a:lnTo>
                  <a:lnTo>
                    <a:pt x="231521" y="314578"/>
                  </a:lnTo>
                  <a:close/>
                </a:path>
                <a:path w="358140" h="360045">
                  <a:moveTo>
                    <a:pt x="273812" y="314578"/>
                  </a:moveTo>
                  <a:lnTo>
                    <a:pt x="253110" y="314578"/>
                  </a:lnTo>
                  <a:lnTo>
                    <a:pt x="253110" y="352120"/>
                  </a:lnTo>
                  <a:lnTo>
                    <a:pt x="257809" y="356831"/>
                  </a:lnTo>
                  <a:lnTo>
                    <a:pt x="269113" y="356831"/>
                  </a:lnTo>
                  <a:lnTo>
                    <a:pt x="273812" y="352120"/>
                  </a:lnTo>
                  <a:lnTo>
                    <a:pt x="273812" y="314578"/>
                  </a:lnTo>
                  <a:close/>
                </a:path>
                <a:path w="358140" h="360045">
                  <a:moveTo>
                    <a:pt x="314108" y="64769"/>
                  </a:moveTo>
                  <a:lnTo>
                    <a:pt x="289687" y="64769"/>
                  </a:lnTo>
                  <a:lnTo>
                    <a:pt x="294385" y="69468"/>
                  </a:lnTo>
                  <a:lnTo>
                    <a:pt x="294385" y="290194"/>
                  </a:lnTo>
                  <a:lnTo>
                    <a:pt x="289687" y="294893"/>
                  </a:lnTo>
                  <a:lnTo>
                    <a:pt x="313553" y="294893"/>
                  </a:lnTo>
                  <a:lnTo>
                    <a:pt x="315975" y="282701"/>
                  </a:lnTo>
                  <a:lnTo>
                    <a:pt x="315975" y="272287"/>
                  </a:lnTo>
                  <a:lnTo>
                    <a:pt x="353441" y="272287"/>
                  </a:lnTo>
                  <a:lnTo>
                    <a:pt x="358140" y="267588"/>
                  </a:lnTo>
                  <a:lnTo>
                    <a:pt x="358140" y="256412"/>
                  </a:lnTo>
                  <a:lnTo>
                    <a:pt x="353441" y="251713"/>
                  </a:lnTo>
                  <a:lnTo>
                    <a:pt x="315975" y="251713"/>
                  </a:lnTo>
                  <a:lnTo>
                    <a:pt x="315975" y="230123"/>
                  </a:lnTo>
                  <a:lnTo>
                    <a:pt x="353441" y="230123"/>
                  </a:lnTo>
                  <a:lnTo>
                    <a:pt x="358140" y="225424"/>
                  </a:lnTo>
                  <a:lnTo>
                    <a:pt x="358140" y="213232"/>
                  </a:lnTo>
                  <a:lnTo>
                    <a:pt x="353441" y="208533"/>
                  </a:lnTo>
                  <a:lnTo>
                    <a:pt x="315975" y="208533"/>
                  </a:lnTo>
                  <a:lnTo>
                    <a:pt x="315975" y="187832"/>
                  </a:lnTo>
                  <a:lnTo>
                    <a:pt x="353441" y="187832"/>
                  </a:lnTo>
                  <a:lnTo>
                    <a:pt x="358140" y="183133"/>
                  </a:lnTo>
                  <a:lnTo>
                    <a:pt x="358140" y="170941"/>
                  </a:lnTo>
                  <a:lnTo>
                    <a:pt x="353441" y="166242"/>
                  </a:lnTo>
                  <a:lnTo>
                    <a:pt x="315975" y="166242"/>
                  </a:lnTo>
                  <a:lnTo>
                    <a:pt x="315975" y="145541"/>
                  </a:lnTo>
                  <a:lnTo>
                    <a:pt x="356235" y="145541"/>
                  </a:lnTo>
                  <a:lnTo>
                    <a:pt x="358140" y="143636"/>
                  </a:lnTo>
                  <a:lnTo>
                    <a:pt x="358140" y="131444"/>
                  </a:lnTo>
                  <a:lnTo>
                    <a:pt x="353441" y="126745"/>
                  </a:lnTo>
                  <a:lnTo>
                    <a:pt x="315975" y="126745"/>
                  </a:lnTo>
                  <a:lnTo>
                    <a:pt x="315975" y="105155"/>
                  </a:lnTo>
                  <a:lnTo>
                    <a:pt x="353441" y="105155"/>
                  </a:lnTo>
                  <a:lnTo>
                    <a:pt x="358140" y="100456"/>
                  </a:lnTo>
                  <a:lnTo>
                    <a:pt x="358140" y="89280"/>
                  </a:lnTo>
                  <a:lnTo>
                    <a:pt x="353441" y="84581"/>
                  </a:lnTo>
                  <a:lnTo>
                    <a:pt x="315975" y="84581"/>
                  </a:lnTo>
                  <a:lnTo>
                    <a:pt x="315975" y="74167"/>
                  </a:lnTo>
                  <a:lnTo>
                    <a:pt x="314108" y="64769"/>
                  </a:lnTo>
                  <a:close/>
                </a:path>
                <a:path w="358140" h="360045">
                  <a:moveTo>
                    <a:pt x="356235" y="145541"/>
                  </a:moveTo>
                  <a:lnTo>
                    <a:pt x="347852" y="145541"/>
                  </a:lnTo>
                  <a:lnTo>
                    <a:pt x="347852" y="148335"/>
                  </a:lnTo>
                  <a:lnTo>
                    <a:pt x="353441" y="148335"/>
                  </a:lnTo>
                  <a:lnTo>
                    <a:pt x="356235" y="145541"/>
                  </a:lnTo>
                  <a:close/>
                </a:path>
                <a:path w="358140" h="360045">
                  <a:moveTo>
                    <a:pt x="100329" y="0"/>
                  </a:moveTo>
                  <a:lnTo>
                    <a:pt x="89026" y="0"/>
                  </a:lnTo>
                  <a:lnTo>
                    <a:pt x="84327" y="4698"/>
                  </a:lnTo>
                  <a:lnTo>
                    <a:pt x="84327" y="42290"/>
                  </a:lnTo>
                  <a:lnTo>
                    <a:pt x="105028" y="42290"/>
                  </a:lnTo>
                  <a:lnTo>
                    <a:pt x="105028" y="4698"/>
                  </a:lnTo>
                  <a:lnTo>
                    <a:pt x="100329" y="0"/>
                  </a:lnTo>
                  <a:close/>
                </a:path>
                <a:path w="358140" h="360045">
                  <a:moveTo>
                    <a:pt x="142494" y="0"/>
                  </a:moveTo>
                  <a:lnTo>
                    <a:pt x="131191" y="0"/>
                  </a:lnTo>
                  <a:lnTo>
                    <a:pt x="126619" y="4698"/>
                  </a:lnTo>
                  <a:lnTo>
                    <a:pt x="126619" y="42290"/>
                  </a:lnTo>
                  <a:lnTo>
                    <a:pt x="147193" y="42290"/>
                  </a:lnTo>
                  <a:lnTo>
                    <a:pt x="147193" y="4698"/>
                  </a:lnTo>
                  <a:lnTo>
                    <a:pt x="142494" y="0"/>
                  </a:lnTo>
                  <a:close/>
                </a:path>
                <a:path w="358140" h="360045">
                  <a:moveTo>
                    <a:pt x="184657" y="0"/>
                  </a:moveTo>
                  <a:lnTo>
                    <a:pt x="173481" y="0"/>
                  </a:lnTo>
                  <a:lnTo>
                    <a:pt x="168782" y="4698"/>
                  </a:lnTo>
                  <a:lnTo>
                    <a:pt x="168782" y="42290"/>
                  </a:lnTo>
                  <a:lnTo>
                    <a:pt x="189356" y="42290"/>
                  </a:lnTo>
                  <a:lnTo>
                    <a:pt x="189356" y="4698"/>
                  </a:lnTo>
                  <a:lnTo>
                    <a:pt x="184657" y="0"/>
                  </a:lnTo>
                  <a:close/>
                </a:path>
                <a:path w="358140" h="360045">
                  <a:moveTo>
                    <a:pt x="226949" y="0"/>
                  </a:moveTo>
                  <a:lnTo>
                    <a:pt x="215646" y="0"/>
                  </a:lnTo>
                  <a:lnTo>
                    <a:pt x="210947" y="4698"/>
                  </a:lnTo>
                  <a:lnTo>
                    <a:pt x="210947" y="42290"/>
                  </a:lnTo>
                  <a:lnTo>
                    <a:pt x="231521" y="42290"/>
                  </a:lnTo>
                  <a:lnTo>
                    <a:pt x="231521" y="4698"/>
                  </a:lnTo>
                  <a:lnTo>
                    <a:pt x="226949" y="0"/>
                  </a:lnTo>
                  <a:close/>
                </a:path>
                <a:path w="358140" h="360045">
                  <a:moveTo>
                    <a:pt x="269113" y="0"/>
                  </a:moveTo>
                  <a:lnTo>
                    <a:pt x="257809" y="0"/>
                  </a:lnTo>
                  <a:lnTo>
                    <a:pt x="253110" y="4698"/>
                  </a:lnTo>
                  <a:lnTo>
                    <a:pt x="253110" y="42290"/>
                  </a:lnTo>
                  <a:lnTo>
                    <a:pt x="273812" y="42290"/>
                  </a:lnTo>
                  <a:lnTo>
                    <a:pt x="273812" y="4698"/>
                  </a:lnTo>
                  <a:lnTo>
                    <a:pt x="269113" y="0"/>
                  </a:lnTo>
                  <a:close/>
                </a:path>
              </a:pathLst>
            </a:custGeom>
            <a:solidFill>
              <a:srgbClr val="99D3FF">
                <a:alpha val="76077"/>
              </a:srgbClr>
            </a:solidFill>
          </p:spPr>
          <p:txBody>
            <a:bodyPr wrap="square" lIns="0" tIns="0" rIns="0" bIns="0" rtlCol="0"/>
            <a:lstStyle/>
            <a:p>
              <a:endParaRPr/>
            </a:p>
          </p:txBody>
        </p:sp>
        <p:pic>
          <p:nvPicPr>
            <p:cNvPr id="23" name="object 23"/>
            <p:cNvPicPr/>
            <p:nvPr/>
          </p:nvPicPr>
          <p:blipFill>
            <a:blip r:embed="rId11" cstate="print"/>
            <a:stretch>
              <a:fillRect/>
            </a:stretch>
          </p:blipFill>
          <p:spPr>
            <a:xfrm>
              <a:off x="6484619" y="3611879"/>
              <a:ext cx="188975" cy="188975"/>
            </a:xfrm>
            <a:prstGeom prst="rect">
              <a:avLst/>
            </a:prstGeom>
          </p:spPr>
        </p:pic>
      </p:grpSp>
      <p:grpSp>
        <p:nvGrpSpPr>
          <p:cNvPr id="24" name="object 24"/>
          <p:cNvGrpSpPr/>
          <p:nvPr/>
        </p:nvGrpSpPr>
        <p:grpSpPr>
          <a:xfrm>
            <a:off x="4438677" y="2601937"/>
            <a:ext cx="488950" cy="573405"/>
            <a:chOff x="4438677" y="2601937"/>
            <a:chExt cx="488950" cy="573405"/>
          </a:xfrm>
        </p:grpSpPr>
        <p:sp>
          <p:nvSpPr>
            <p:cNvPr id="25" name="object 25"/>
            <p:cNvSpPr/>
            <p:nvPr/>
          </p:nvSpPr>
          <p:spPr>
            <a:xfrm>
              <a:off x="4438675" y="2601937"/>
              <a:ext cx="488950" cy="314325"/>
            </a:xfrm>
            <a:custGeom>
              <a:avLst/>
              <a:gdLst/>
              <a:ahLst/>
              <a:cxnLst/>
              <a:rect l="l" t="t" r="r" b="b"/>
              <a:pathLst>
                <a:path w="488950" h="314325">
                  <a:moveTo>
                    <a:pt x="420954" y="152349"/>
                  </a:moveTo>
                  <a:lnTo>
                    <a:pt x="416699" y="153924"/>
                  </a:lnTo>
                  <a:lnTo>
                    <a:pt x="367233" y="164858"/>
                  </a:lnTo>
                  <a:lnTo>
                    <a:pt x="308940" y="171919"/>
                  </a:lnTo>
                  <a:lnTo>
                    <a:pt x="244221" y="174421"/>
                  </a:lnTo>
                  <a:lnTo>
                    <a:pt x="179489" y="171919"/>
                  </a:lnTo>
                  <a:lnTo>
                    <a:pt x="121196" y="164858"/>
                  </a:lnTo>
                  <a:lnTo>
                    <a:pt x="71729" y="153924"/>
                  </a:lnTo>
                  <a:lnTo>
                    <a:pt x="33464" y="139788"/>
                  </a:lnTo>
                  <a:lnTo>
                    <a:pt x="0" y="104648"/>
                  </a:lnTo>
                  <a:lnTo>
                    <a:pt x="0" y="244208"/>
                  </a:lnTo>
                  <a:lnTo>
                    <a:pt x="33464" y="279349"/>
                  </a:lnTo>
                  <a:lnTo>
                    <a:pt x="71729" y="293484"/>
                  </a:lnTo>
                  <a:lnTo>
                    <a:pt x="121196" y="304419"/>
                  </a:lnTo>
                  <a:lnTo>
                    <a:pt x="179489" y="311480"/>
                  </a:lnTo>
                  <a:lnTo>
                    <a:pt x="244221" y="313982"/>
                  </a:lnTo>
                  <a:lnTo>
                    <a:pt x="259930" y="313372"/>
                  </a:lnTo>
                  <a:lnTo>
                    <a:pt x="398881" y="174421"/>
                  </a:lnTo>
                  <a:lnTo>
                    <a:pt x="420954" y="152349"/>
                  </a:lnTo>
                  <a:close/>
                </a:path>
                <a:path w="488950" h="314325">
                  <a:moveTo>
                    <a:pt x="488442" y="69761"/>
                  </a:moveTo>
                  <a:lnTo>
                    <a:pt x="455091" y="34544"/>
                  </a:lnTo>
                  <a:lnTo>
                    <a:pt x="416902" y="20434"/>
                  </a:lnTo>
                  <a:lnTo>
                    <a:pt x="367474" y="9525"/>
                  </a:lnTo>
                  <a:lnTo>
                    <a:pt x="309143" y="2501"/>
                  </a:lnTo>
                  <a:lnTo>
                    <a:pt x="244221" y="0"/>
                  </a:lnTo>
                  <a:lnTo>
                    <a:pt x="179298" y="2501"/>
                  </a:lnTo>
                  <a:lnTo>
                    <a:pt x="120954" y="9525"/>
                  </a:lnTo>
                  <a:lnTo>
                    <a:pt x="71526" y="20434"/>
                  </a:lnTo>
                  <a:lnTo>
                    <a:pt x="33337" y="34544"/>
                  </a:lnTo>
                  <a:lnTo>
                    <a:pt x="0" y="69761"/>
                  </a:lnTo>
                  <a:lnTo>
                    <a:pt x="8724" y="88303"/>
                  </a:lnTo>
                  <a:lnTo>
                    <a:pt x="71526" y="119100"/>
                  </a:lnTo>
                  <a:lnTo>
                    <a:pt x="120954" y="130009"/>
                  </a:lnTo>
                  <a:lnTo>
                    <a:pt x="179298" y="137045"/>
                  </a:lnTo>
                  <a:lnTo>
                    <a:pt x="244221" y="139534"/>
                  </a:lnTo>
                  <a:lnTo>
                    <a:pt x="309143" y="137045"/>
                  </a:lnTo>
                  <a:lnTo>
                    <a:pt x="367474" y="130009"/>
                  </a:lnTo>
                  <a:lnTo>
                    <a:pt x="416902" y="119100"/>
                  </a:lnTo>
                  <a:lnTo>
                    <a:pt x="455091" y="104978"/>
                  </a:lnTo>
                  <a:lnTo>
                    <a:pt x="488442" y="69761"/>
                  </a:lnTo>
                  <a:close/>
                </a:path>
              </a:pathLst>
            </a:custGeom>
            <a:solidFill>
              <a:srgbClr val="66BEFF"/>
            </a:solidFill>
          </p:spPr>
          <p:txBody>
            <a:bodyPr wrap="square" lIns="0" tIns="0" rIns="0" bIns="0" rtlCol="0"/>
            <a:lstStyle/>
            <a:p>
              <a:endParaRPr/>
            </a:p>
          </p:txBody>
        </p:sp>
        <p:pic>
          <p:nvPicPr>
            <p:cNvPr id="26" name="object 26"/>
            <p:cNvPicPr/>
            <p:nvPr/>
          </p:nvPicPr>
          <p:blipFill>
            <a:blip r:embed="rId12" cstate="print"/>
            <a:stretch>
              <a:fillRect/>
            </a:stretch>
          </p:blipFill>
          <p:spPr>
            <a:xfrm>
              <a:off x="4438677" y="2881026"/>
              <a:ext cx="225171" cy="294205"/>
            </a:xfrm>
            <a:prstGeom prst="rect">
              <a:avLst/>
            </a:prstGeom>
          </p:spPr>
        </p:pic>
      </p:grpSp>
      <p:pic>
        <p:nvPicPr>
          <p:cNvPr id="27" name="object 27"/>
          <p:cNvPicPr/>
          <p:nvPr/>
        </p:nvPicPr>
        <p:blipFill>
          <a:blip r:embed="rId13" cstate="print"/>
          <a:stretch>
            <a:fillRect/>
          </a:stretch>
        </p:blipFill>
        <p:spPr>
          <a:xfrm>
            <a:off x="757427" y="1472183"/>
            <a:ext cx="1072134" cy="345186"/>
          </a:xfrm>
          <a:prstGeom prst="rect">
            <a:avLst/>
          </a:prstGeom>
        </p:spPr>
      </p:pic>
      <p:sp>
        <p:nvSpPr>
          <p:cNvPr id="28" name="object 28"/>
          <p:cNvSpPr txBox="1"/>
          <p:nvPr/>
        </p:nvSpPr>
        <p:spPr>
          <a:xfrm>
            <a:off x="843178" y="1500327"/>
            <a:ext cx="88963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Data</a:t>
            </a:r>
            <a:r>
              <a:rPr sz="1200" spc="-55" dirty="0">
                <a:solidFill>
                  <a:srgbClr val="FFFFFF"/>
                </a:solidFill>
                <a:latin typeface="Calibri"/>
                <a:cs typeface="Calibri"/>
              </a:rPr>
              <a:t> </a:t>
            </a:r>
            <a:r>
              <a:rPr sz="1200" spc="-5" dirty="0">
                <a:solidFill>
                  <a:srgbClr val="FFFFFF"/>
                </a:solidFill>
                <a:latin typeface="Calibri"/>
                <a:cs typeface="Calibri"/>
              </a:rPr>
              <a:t>scources</a:t>
            </a:r>
            <a:endParaRPr sz="1200">
              <a:latin typeface="Calibri"/>
              <a:cs typeface="Calibri"/>
            </a:endParaRPr>
          </a:p>
        </p:txBody>
      </p:sp>
      <p:grpSp>
        <p:nvGrpSpPr>
          <p:cNvPr id="29" name="object 29"/>
          <p:cNvGrpSpPr/>
          <p:nvPr/>
        </p:nvGrpSpPr>
        <p:grpSpPr>
          <a:xfrm>
            <a:off x="763523" y="1728216"/>
            <a:ext cx="2153920" cy="982980"/>
            <a:chOff x="763523" y="1728216"/>
            <a:chExt cx="2153920" cy="982980"/>
          </a:xfrm>
        </p:grpSpPr>
        <p:pic>
          <p:nvPicPr>
            <p:cNvPr id="30" name="object 30"/>
            <p:cNvPicPr/>
            <p:nvPr/>
          </p:nvPicPr>
          <p:blipFill>
            <a:blip r:embed="rId14" cstate="print"/>
            <a:stretch>
              <a:fillRect/>
            </a:stretch>
          </p:blipFill>
          <p:spPr>
            <a:xfrm>
              <a:off x="763523" y="1728216"/>
              <a:ext cx="425195" cy="982980"/>
            </a:xfrm>
            <a:prstGeom prst="rect">
              <a:avLst/>
            </a:prstGeom>
          </p:spPr>
        </p:pic>
        <p:pic>
          <p:nvPicPr>
            <p:cNvPr id="31" name="object 31"/>
            <p:cNvPicPr/>
            <p:nvPr/>
          </p:nvPicPr>
          <p:blipFill>
            <a:blip r:embed="rId15" cstate="print"/>
            <a:stretch>
              <a:fillRect/>
            </a:stretch>
          </p:blipFill>
          <p:spPr>
            <a:xfrm>
              <a:off x="1426463" y="2074138"/>
              <a:ext cx="1490472" cy="222529"/>
            </a:xfrm>
            <a:prstGeom prst="rect">
              <a:avLst/>
            </a:prstGeom>
          </p:spPr>
        </p:pic>
        <p:pic>
          <p:nvPicPr>
            <p:cNvPr id="32" name="object 32"/>
            <p:cNvPicPr/>
            <p:nvPr/>
          </p:nvPicPr>
          <p:blipFill>
            <a:blip r:embed="rId16" cstate="print"/>
            <a:stretch>
              <a:fillRect/>
            </a:stretch>
          </p:blipFill>
          <p:spPr>
            <a:xfrm>
              <a:off x="1473707" y="2107692"/>
              <a:ext cx="1399031" cy="118871"/>
            </a:xfrm>
            <a:prstGeom prst="rect">
              <a:avLst/>
            </a:prstGeom>
          </p:spPr>
        </p:pic>
        <p:sp>
          <p:nvSpPr>
            <p:cNvPr id="33" name="object 33"/>
            <p:cNvSpPr/>
            <p:nvPr/>
          </p:nvSpPr>
          <p:spPr>
            <a:xfrm>
              <a:off x="1473707" y="2107692"/>
              <a:ext cx="1399540" cy="119380"/>
            </a:xfrm>
            <a:custGeom>
              <a:avLst/>
              <a:gdLst/>
              <a:ahLst/>
              <a:cxnLst/>
              <a:rect l="l" t="t" r="r" b="b"/>
              <a:pathLst>
                <a:path w="1399539" h="119380">
                  <a:moveTo>
                    <a:pt x="0" y="29718"/>
                  </a:moveTo>
                  <a:lnTo>
                    <a:pt x="1339596" y="29718"/>
                  </a:lnTo>
                  <a:lnTo>
                    <a:pt x="1339596" y="0"/>
                  </a:lnTo>
                  <a:lnTo>
                    <a:pt x="1399031" y="59435"/>
                  </a:lnTo>
                  <a:lnTo>
                    <a:pt x="1339596" y="118871"/>
                  </a:lnTo>
                  <a:lnTo>
                    <a:pt x="1339596" y="89153"/>
                  </a:lnTo>
                  <a:lnTo>
                    <a:pt x="0" y="89153"/>
                  </a:lnTo>
                  <a:lnTo>
                    <a:pt x="0" y="29718"/>
                  </a:lnTo>
                  <a:close/>
                </a:path>
              </a:pathLst>
            </a:custGeom>
            <a:ln w="9524">
              <a:solidFill>
                <a:srgbClr val="373737"/>
              </a:solidFill>
            </a:ln>
          </p:spPr>
          <p:txBody>
            <a:bodyPr wrap="square" lIns="0" tIns="0" rIns="0" bIns="0" rtlCol="0"/>
            <a:lstStyle/>
            <a:p>
              <a:endParaRPr/>
            </a:p>
          </p:txBody>
        </p:sp>
      </p:grpSp>
      <p:sp>
        <p:nvSpPr>
          <p:cNvPr id="34" name="object 34"/>
          <p:cNvSpPr txBox="1"/>
          <p:nvPr/>
        </p:nvSpPr>
        <p:spPr>
          <a:xfrm>
            <a:off x="1859407" y="1862073"/>
            <a:ext cx="51054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E</a:t>
            </a:r>
            <a:r>
              <a:rPr sz="1200" dirty="0">
                <a:solidFill>
                  <a:srgbClr val="FFFFFF"/>
                </a:solidFill>
                <a:latin typeface="Calibri"/>
                <a:cs typeface="Calibri"/>
              </a:rPr>
              <a:t>T</a:t>
            </a:r>
            <a:r>
              <a:rPr sz="1200" spc="-5" dirty="0">
                <a:solidFill>
                  <a:srgbClr val="FFFFFF"/>
                </a:solidFill>
                <a:latin typeface="Calibri"/>
                <a:cs typeface="Calibri"/>
              </a:rPr>
              <a:t>L</a:t>
            </a:r>
            <a:r>
              <a:rPr sz="1200" dirty="0">
                <a:solidFill>
                  <a:srgbClr val="FFFFFF"/>
                </a:solidFill>
                <a:latin typeface="Calibri"/>
                <a:cs typeface="Calibri"/>
              </a:rPr>
              <a:t>/</a:t>
            </a:r>
            <a:r>
              <a:rPr sz="1200" spc="-5" dirty="0">
                <a:solidFill>
                  <a:srgbClr val="FFFFFF"/>
                </a:solidFill>
                <a:latin typeface="Calibri"/>
                <a:cs typeface="Calibri"/>
              </a:rPr>
              <a:t>ELT</a:t>
            </a:r>
            <a:endParaRPr sz="1200">
              <a:latin typeface="Calibri"/>
              <a:cs typeface="Calibri"/>
            </a:endParaRPr>
          </a:p>
        </p:txBody>
      </p:sp>
      <p:pic>
        <p:nvPicPr>
          <p:cNvPr id="35" name="object 35"/>
          <p:cNvPicPr/>
          <p:nvPr/>
        </p:nvPicPr>
        <p:blipFill>
          <a:blip r:embed="rId17" cstate="print"/>
          <a:stretch>
            <a:fillRect/>
          </a:stretch>
        </p:blipFill>
        <p:spPr>
          <a:xfrm>
            <a:off x="4603067" y="791591"/>
            <a:ext cx="145830" cy="172192"/>
          </a:xfrm>
          <a:prstGeom prst="rect">
            <a:avLst/>
          </a:prstGeom>
        </p:spPr>
      </p:pic>
      <p:pic>
        <p:nvPicPr>
          <p:cNvPr id="36" name="object 36"/>
          <p:cNvPicPr/>
          <p:nvPr/>
        </p:nvPicPr>
        <p:blipFill>
          <a:blip r:embed="rId18" cstate="print"/>
          <a:stretch>
            <a:fillRect/>
          </a:stretch>
        </p:blipFill>
        <p:spPr>
          <a:xfrm>
            <a:off x="1656588" y="3390900"/>
            <a:ext cx="659892" cy="342900"/>
          </a:xfrm>
          <a:prstGeom prst="rect">
            <a:avLst/>
          </a:prstGeom>
        </p:spPr>
      </p:pic>
      <p:pic>
        <p:nvPicPr>
          <p:cNvPr id="37" name="object 37"/>
          <p:cNvPicPr/>
          <p:nvPr/>
        </p:nvPicPr>
        <p:blipFill>
          <a:blip r:embed="rId19" cstate="print"/>
          <a:stretch>
            <a:fillRect/>
          </a:stretch>
        </p:blipFill>
        <p:spPr>
          <a:xfrm>
            <a:off x="1519427" y="3845052"/>
            <a:ext cx="838199" cy="246887"/>
          </a:xfrm>
          <a:prstGeom prst="rect">
            <a:avLst/>
          </a:prstGeom>
        </p:spPr>
      </p:pic>
      <p:grpSp>
        <p:nvGrpSpPr>
          <p:cNvPr id="38" name="object 38"/>
          <p:cNvGrpSpPr/>
          <p:nvPr/>
        </p:nvGrpSpPr>
        <p:grpSpPr>
          <a:xfrm>
            <a:off x="1583436" y="2212848"/>
            <a:ext cx="1015365" cy="530860"/>
            <a:chOff x="1583436" y="2212848"/>
            <a:chExt cx="1015365" cy="530860"/>
          </a:xfrm>
        </p:grpSpPr>
        <p:pic>
          <p:nvPicPr>
            <p:cNvPr id="39" name="object 39"/>
            <p:cNvPicPr/>
            <p:nvPr/>
          </p:nvPicPr>
          <p:blipFill>
            <a:blip r:embed="rId20" cstate="print"/>
            <a:stretch>
              <a:fillRect/>
            </a:stretch>
          </p:blipFill>
          <p:spPr>
            <a:xfrm>
              <a:off x="1583436" y="2372868"/>
              <a:ext cx="1014984" cy="370331"/>
            </a:xfrm>
            <a:prstGeom prst="rect">
              <a:avLst/>
            </a:prstGeom>
          </p:spPr>
        </p:pic>
        <p:pic>
          <p:nvPicPr>
            <p:cNvPr id="40" name="object 40"/>
            <p:cNvPicPr/>
            <p:nvPr/>
          </p:nvPicPr>
          <p:blipFill>
            <a:blip r:embed="rId21" cstate="print"/>
            <a:stretch>
              <a:fillRect/>
            </a:stretch>
          </p:blipFill>
          <p:spPr>
            <a:xfrm>
              <a:off x="1911095" y="2212848"/>
              <a:ext cx="492251" cy="246887"/>
            </a:xfrm>
            <a:prstGeom prst="rect">
              <a:avLst/>
            </a:prstGeom>
          </p:spPr>
        </p:pic>
      </p:grpSp>
      <p:pic>
        <p:nvPicPr>
          <p:cNvPr id="41" name="object 41"/>
          <p:cNvPicPr/>
          <p:nvPr/>
        </p:nvPicPr>
        <p:blipFill>
          <a:blip r:embed="rId22" cstate="print"/>
          <a:stretch>
            <a:fillRect/>
          </a:stretch>
        </p:blipFill>
        <p:spPr>
          <a:xfrm>
            <a:off x="6935723" y="3531108"/>
            <a:ext cx="1522476" cy="316992"/>
          </a:xfrm>
          <a:prstGeom prst="rect">
            <a:avLst/>
          </a:prstGeom>
        </p:spPr>
      </p:pic>
      <p:grpSp>
        <p:nvGrpSpPr>
          <p:cNvPr id="42" name="object 42"/>
          <p:cNvGrpSpPr/>
          <p:nvPr/>
        </p:nvGrpSpPr>
        <p:grpSpPr>
          <a:xfrm>
            <a:off x="6874764" y="1661160"/>
            <a:ext cx="951230" cy="1183005"/>
            <a:chOff x="6874764" y="1661160"/>
            <a:chExt cx="951230" cy="1183005"/>
          </a:xfrm>
        </p:grpSpPr>
        <p:pic>
          <p:nvPicPr>
            <p:cNvPr id="43" name="object 43"/>
            <p:cNvPicPr/>
            <p:nvPr/>
          </p:nvPicPr>
          <p:blipFill>
            <a:blip r:embed="rId23" cstate="print"/>
            <a:stretch>
              <a:fillRect/>
            </a:stretch>
          </p:blipFill>
          <p:spPr>
            <a:xfrm>
              <a:off x="6874764" y="1892808"/>
              <a:ext cx="950976" cy="950976"/>
            </a:xfrm>
            <a:prstGeom prst="rect">
              <a:avLst/>
            </a:prstGeom>
          </p:spPr>
        </p:pic>
        <p:pic>
          <p:nvPicPr>
            <p:cNvPr id="44" name="object 44"/>
            <p:cNvPicPr/>
            <p:nvPr/>
          </p:nvPicPr>
          <p:blipFill>
            <a:blip r:embed="rId24" cstate="print"/>
            <a:stretch>
              <a:fillRect/>
            </a:stretch>
          </p:blipFill>
          <p:spPr>
            <a:xfrm>
              <a:off x="7075932" y="1661160"/>
              <a:ext cx="463296" cy="463295"/>
            </a:xfrm>
            <a:prstGeom prst="rect">
              <a:avLst/>
            </a:prstGeom>
          </p:spPr>
        </p:pic>
      </p:grpSp>
      <p:grpSp>
        <p:nvGrpSpPr>
          <p:cNvPr id="45" name="object 45"/>
          <p:cNvGrpSpPr/>
          <p:nvPr/>
        </p:nvGrpSpPr>
        <p:grpSpPr>
          <a:xfrm>
            <a:off x="2997707" y="1627632"/>
            <a:ext cx="3061970" cy="2070100"/>
            <a:chOff x="2997707" y="1627632"/>
            <a:chExt cx="3061970" cy="2070100"/>
          </a:xfrm>
        </p:grpSpPr>
        <p:sp>
          <p:nvSpPr>
            <p:cNvPr id="46" name="object 46"/>
            <p:cNvSpPr/>
            <p:nvPr/>
          </p:nvSpPr>
          <p:spPr>
            <a:xfrm>
              <a:off x="2997707" y="2008632"/>
              <a:ext cx="358140" cy="360045"/>
            </a:xfrm>
            <a:custGeom>
              <a:avLst/>
              <a:gdLst/>
              <a:ahLst/>
              <a:cxnLst/>
              <a:rect l="l" t="t" r="r" b="b"/>
              <a:pathLst>
                <a:path w="358139" h="360044">
                  <a:moveTo>
                    <a:pt x="284099" y="42291"/>
                  </a:moveTo>
                  <a:lnTo>
                    <a:pt x="73152" y="42291"/>
                  </a:lnTo>
                  <a:lnTo>
                    <a:pt x="61184" y="44771"/>
                  </a:lnTo>
                  <a:lnTo>
                    <a:pt x="51323" y="51562"/>
                  </a:lnTo>
                  <a:lnTo>
                    <a:pt x="44630" y="61686"/>
                  </a:lnTo>
                  <a:lnTo>
                    <a:pt x="42164" y="74168"/>
                  </a:lnTo>
                  <a:lnTo>
                    <a:pt x="42164" y="84581"/>
                  </a:lnTo>
                  <a:lnTo>
                    <a:pt x="4699" y="84581"/>
                  </a:lnTo>
                  <a:lnTo>
                    <a:pt x="0" y="89281"/>
                  </a:lnTo>
                  <a:lnTo>
                    <a:pt x="0" y="100456"/>
                  </a:lnTo>
                  <a:lnTo>
                    <a:pt x="4699" y="105156"/>
                  </a:lnTo>
                  <a:lnTo>
                    <a:pt x="42164" y="105156"/>
                  </a:lnTo>
                  <a:lnTo>
                    <a:pt x="42164" y="126745"/>
                  </a:lnTo>
                  <a:lnTo>
                    <a:pt x="4699" y="126745"/>
                  </a:lnTo>
                  <a:lnTo>
                    <a:pt x="0" y="131444"/>
                  </a:lnTo>
                  <a:lnTo>
                    <a:pt x="0" y="143637"/>
                  </a:lnTo>
                  <a:lnTo>
                    <a:pt x="4699" y="148336"/>
                  </a:lnTo>
                  <a:lnTo>
                    <a:pt x="42164" y="148336"/>
                  </a:lnTo>
                  <a:lnTo>
                    <a:pt x="42164" y="169037"/>
                  </a:lnTo>
                  <a:lnTo>
                    <a:pt x="4699" y="169037"/>
                  </a:lnTo>
                  <a:lnTo>
                    <a:pt x="0" y="173736"/>
                  </a:lnTo>
                  <a:lnTo>
                    <a:pt x="0" y="185928"/>
                  </a:lnTo>
                  <a:lnTo>
                    <a:pt x="4699" y="190626"/>
                  </a:lnTo>
                  <a:lnTo>
                    <a:pt x="42164" y="190626"/>
                  </a:lnTo>
                  <a:lnTo>
                    <a:pt x="42164" y="211328"/>
                  </a:lnTo>
                  <a:lnTo>
                    <a:pt x="4699" y="211328"/>
                  </a:lnTo>
                  <a:lnTo>
                    <a:pt x="0" y="216026"/>
                  </a:lnTo>
                  <a:lnTo>
                    <a:pt x="0" y="228219"/>
                  </a:lnTo>
                  <a:lnTo>
                    <a:pt x="4699" y="232918"/>
                  </a:lnTo>
                  <a:lnTo>
                    <a:pt x="42164" y="232918"/>
                  </a:lnTo>
                  <a:lnTo>
                    <a:pt x="42164" y="253492"/>
                  </a:lnTo>
                  <a:lnTo>
                    <a:pt x="4699" y="253492"/>
                  </a:lnTo>
                  <a:lnTo>
                    <a:pt x="0" y="258191"/>
                  </a:lnTo>
                  <a:lnTo>
                    <a:pt x="0" y="270382"/>
                  </a:lnTo>
                  <a:lnTo>
                    <a:pt x="4699" y="275081"/>
                  </a:lnTo>
                  <a:lnTo>
                    <a:pt x="42164" y="275081"/>
                  </a:lnTo>
                  <a:lnTo>
                    <a:pt x="42164" y="285495"/>
                  </a:lnTo>
                  <a:lnTo>
                    <a:pt x="44630" y="297977"/>
                  </a:lnTo>
                  <a:lnTo>
                    <a:pt x="51323" y="308101"/>
                  </a:lnTo>
                  <a:lnTo>
                    <a:pt x="61184" y="314892"/>
                  </a:lnTo>
                  <a:lnTo>
                    <a:pt x="73152" y="317373"/>
                  </a:lnTo>
                  <a:lnTo>
                    <a:pt x="84328" y="317373"/>
                  </a:lnTo>
                  <a:lnTo>
                    <a:pt x="84328" y="354965"/>
                  </a:lnTo>
                  <a:lnTo>
                    <a:pt x="89027" y="359663"/>
                  </a:lnTo>
                  <a:lnTo>
                    <a:pt x="100330" y="359663"/>
                  </a:lnTo>
                  <a:lnTo>
                    <a:pt x="105029" y="354965"/>
                  </a:lnTo>
                  <a:lnTo>
                    <a:pt x="105029" y="314579"/>
                  </a:lnTo>
                  <a:lnTo>
                    <a:pt x="284099" y="314579"/>
                  </a:lnTo>
                  <a:lnTo>
                    <a:pt x="296580" y="312098"/>
                  </a:lnTo>
                  <a:lnTo>
                    <a:pt x="306705" y="305307"/>
                  </a:lnTo>
                  <a:lnTo>
                    <a:pt x="313495" y="295183"/>
                  </a:lnTo>
                  <a:lnTo>
                    <a:pt x="313553" y="294894"/>
                  </a:lnTo>
                  <a:lnTo>
                    <a:pt x="69342" y="294894"/>
                  </a:lnTo>
                  <a:lnTo>
                    <a:pt x="65659" y="290194"/>
                  </a:lnTo>
                  <a:lnTo>
                    <a:pt x="65659" y="69468"/>
                  </a:lnTo>
                  <a:lnTo>
                    <a:pt x="69342" y="64769"/>
                  </a:lnTo>
                  <a:lnTo>
                    <a:pt x="314108" y="64769"/>
                  </a:lnTo>
                  <a:lnTo>
                    <a:pt x="313495" y="61686"/>
                  </a:lnTo>
                  <a:lnTo>
                    <a:pt x="306705" y="51562"/>
                  </a:lnTo>
                  <a:lnTo>
                    <a:pt x="296580" y="44771"/>
                  </a:lnTo>
                  <a:lnTo>
                    <a:pt x="284099" y="42291"/>
                  </a:lnTo>
                  <a:close/>
                </a:path>
                <a:path w="358139" h="360044">
                  <a:moveTo>
                    <a:pt x="147193" y="314579"/>
                  </a:moveTo>
                  <a:lnTo>
                    <a:pt x="126618" y="314579"/>
                  </a:lnTo>
                  <a:lnTo>
                    <a:pt x="126618" y="352170"/>
                  </a:lnTo>
                  <a:lnTo>
                    <a:pt x="131191" y="356869"/>
                  </a:lnTo>
                  <a:lnTo>
                    <a:pt x="142494" y="356869"/>
                  </a:lnTo>
                  <a:lnTo>
                    <a:pt x="147193" y="352170"/>
                  </a:lnTo>
                  <a:lnTo>
                    <a:pt x="147193" y="314579"/>
                  </a:lnTo>
                  <a:close/>
                </a:path>
                <a:path w="358139" h="360044">
                  <a:moveTo>
                    <a:pt x="189356" y="314579"/>
                  </a:moveTo>
                  <a:lnTo>
                    <a:pt x="168783" y="314579"/>
                  </a:lnTo>
                  <a:lnTo>
                    <a:pt x="168783" y="352170"/>
                  </a:lnTo>
                  <a:lnTo>
                    <a:pt x="173481" y="356869"/>
                  </a:lnTo>
                  <a:lnTo>
                    <a:pt x="184658" y="356869"/>
                  </a:lnTo>
                  <a:lnTo>
                    <a:pt x="189356" y="352170"/>
                  </a:lnTo>
                  <a:lnTo>
                    <a:pt x="189356" y="314579"/>
                  </a:lnTo>
                  <a:close/>
                </a:path>
                <a:path w="358139" h="360044">
                  <a:moveTo>
                    <a:pt x="231521" y="314579"/>
                  </a:moveTo>
                  <a:lnTo>
                    <a:pt x="210947" y="314579"/>
                  </a:lnTo>
                  <a:lnTo>
                    <a:pt x="210947" y="352170"/>
                  </a:lnTo>
                  <a:lnTo>
                    <a:pt x="215646" y="356869"/>
                  </a:lnTo>
                  <a:lnTo>
                    <a:pt x="226949" y="356869"/>
                  </a:lnTo>
                  <a:lnTo>
                    <a:pt x="231521" y="352170"/>
                  </a:lnTo>
                  <a:lnTo>
                    <a:pt x="231521" y="314579"/>
                  </a:lnTo>
                  <a:close/>
                </a:path>
                <a:path w="358139" h="360044">
                  <a:moveTo>
                    <a:pt x="273812" y="314579"/>
                  </a:moveTo>
                  <a:lnTo>
                    <a:pt x="253111" y="314579"/>
                  </a:lnTo>
                  <a:lnTo>
                    <a:pt x="253111" y="352170"/>
                  </a:lnTo>
                  <a:lnTo>
                    <a:pt x="257809" y="356869"/>
                  </a:lnTo>
                  <a:lnTo>
                    <a:pt x="269113" y="356869"/>
                  </a:lnTo>
                  <a:lnTo>
                    <a:pt x="273812" y="352170"/>
                  </a:lnTo>
                  <a:lnTo>
                    <a:pt x="273812" y="314579"/>
                  </a:lnTo>
                  <a:close/>
                </a:path>
                <a:path w="358139" h="360044">
                  <a:moveTo>
                    <a:pt x="314108" y="64769"/>
                  </a:moveTo>
                  <a:lnTo>
                    <a:pt x="289687" y="64769"/>
                  </a:lnTo>
                  <a:lnTo>
                    <a:pt x="294386" y="69468"/>
                  </a:lnTo>
                  <a:lnTo>
                    <a:pt x="294386" y="290194"/>
                  </a:lnTo>
                  <a:lnTo>
                    <a:pt x="289687" y="294894"/>
                  </a:lnTo>
                  <a:lnTo>
                    <a:pt x="313553" y="294894"/>
                  </a:lnTo>
                  <a:lnTo>
                    <a:pt x="315976" y="282701"/>
                  </a:lnTo>
                  <a:lnTo>
                    <a:pt x="315976" y="272288"/>
                  </a:lnTo>
                  <a:lnTo>
                    <a:pt x="353441" y="272288"/>
                  </a:lnTo>
                  <a:lnTo>
                    <a:pt x="358140" y="267588"/>
                  </a:lnTo>
                  <a:lnTo>
                    <a:pt x="358140" y="256412"/>
                  </a:lnTo>
                  <a:lnTo>
                    <a:pt x="353441" y="251713"/>
                  </a:lnTo>
                  <a:lnTo>
                    <a:pt x="315976" y="251713"/>
                  </a:lnTo>
                  <a:lnTo>
                    <a:pt x="315976" y="230124"/>
                  </a:lnTo>
                  <a:lnTo>
                    <a:pt x="353441" y="230124"/>
                  </a:lnTo>
                  <a:lnTo>
                    <a:pt x="358140" y="225425"/>
                  </a:lnTo>
                  <a:lnTo>
                    <a:pt x="358140" y="213232"/>
                  </a:lnTo>
                  <a:lnTo>
                    <a:pt x="353441" y="208534"/>
                  </a:lnTo>
                  <a:lnTo>
                    <a:pt x="315976" y="208534"/>
                  </a:lnTo>
                  <a:lnTo>
                    <a:pt x="315976" y="187832"/>
                  </a:lnTo>
                  <a:lnTo>
                    <a:pt x="353441" y="187832"/>
                  </a:lnTo>
                  <a:lnTo>
                    <a:pt x="358140" y="183134"/>
                  </a:lnTo>
                  <a:lnTo>
                    <a:pt x="358140" y="170942"/>
                  </a:lnTo>
                  <a:lnTo>
                    <a:pt x="353441" y="166243"/>
                  </a:lnTo>
                  <a:lnTo>
                    <a:pt x="315976" y="166243"/>
                  </a:lnTo>
                  <a:lnTo>
                    <a:pt x="315976" y="145542"/>
                  </a:lnTo>
                  <a:lnTo>
                    <a:pt x="356235" y="145542"/>
                  </a:lnTo>
                  <a:lnTo>
                    <a:pt x="358140" y="143637"/>
                  </a:lnTo>
                  <a:lnTo>
                    <a:pt x="358140" y="131444"/>
                  </a:lnTo>
                  <a:lnTo>
                    <a:pt x="353441" y="126745"/>
                  </a:lnTo>
                  <a:lnTo>
                    <a:pt x="315976" y="126745"/>
                  </a:lnTo>
                  <a:lnTo>
                    <a:pt x="315976" y="105156"/>
                  </a:lnTo>
                  <a:lnTo>
                    <a:pt x="353441" y="105156"/>
                  </a:lnTo>
                  <a:lnTo>
                    <a:pt x="358140" y="100456"/>
                  </a:lnTo>
                  <a:lnTo>
                    <a:pt x="358140" y="89281"/>
                  </a:lnTo>
                  <a:lnTo>
                    <a:pt x="353441" y="84581"/>
                  </a:lnTo>
                  <a:lnTo>
                    <a:pt x="315976" y="84581"/>
                  </a:lnTo>
                  <a:lnTo>
                    <a:pt x="315976" y="74168"/>
                  </a:lnTo>
                  <a:lnTo>
                    <a:pt x="314108" y="64769"/>
                  </a:lnTo>
                  <a:close/>
                </a:path>
                <a:path w="358139" h="360044">
                  <a:moveTo>
                    <a:pt x="356235" y="145542"/>
                  </a:moveTo>
                  <a:lnTo>
                    <a:pt x="347853" y="145542"/>
                  </a:lnTo>
                  <a:lnTo>
                    <a:pt x="347853" y="148336"/>
                  </a:lnTo>
                  <a:lnTo>
                    <a:pt x="353441" y="148336"/>
                  </a:lnTo>
                  <a:lnTo>
                    <a:pt x="356235" y="145542"/>
                  </a:lnTo>
                  <a:close/>
                </a:path>
                <a:path w="358139" h="360044">
                  <a:moveTo>
                    <a:pt x="100330" y="0"/>
                  </a:moveTo>
                  <a:lnTo>
                    <a:pt x="89027" y="0"/>
                  </a:lnTo>
                  <a:lnTo>
                    <a:pt x="84328" y="4699"/>
                  </a:lnTo>
                  <a:lnTo>
                    <a:pt x="84328" y="42291"/>
                  </a:lnTo>
                  <a:lnTo>
                    <a:pt x="105029" y="42291"/>
                  </a:lnTo>
                  <a:lnTo>
                    <a:pt x="105029" y="4699"/>
                  </a:lnTo>
                  <a:lnTo>
                    <a:pt x="100330" y="0"/>
                  </a:lnTo>
                  <a:close/>
                </a:path>
                <a:path w="358139" h="360044">
                  <a:moveTo>
                    <a:pt x="142494" y="0"/>
                  </a:moveTo>
                  <a:lnTo>
                    <a:pt x="131191" y="0"/>
                  </a:lnTo>
                  <a:lnTo>
                    <a:pt x="126618" y="4699"/>
                  </a:lnTo>
                  <a:lnTo>
                    <a:pt x="126618" y="42291"/>
                  </a:lnTo>
                  <a:lnTo>
                    <a:pt x="147193" y="42291"/>
                  </a:lnTo>
                  <a:lnTo>
                    <a:pt x="147193" y="4699"/>
                  </a:lnTo>
                  <a:lnTo>
                    <a:pt x="142494" y="0"/>
                  </a:lnTo>
                  <a:close/>
                </a:path>
                <a:path w="358139" h="360044">
                  <a:moveTo>
                    <a:pt x="184658" y="0"/>
                  </a:moveTo>
                  <a:lnTo>
                    <a:pt x="173481" y="0"/>
                  </a:lnTo>
                  <a:lnTo>
                    <a:pt x="168783" y="4699"/>
                  </a:lnTo>
                  <a:lnTo>
                    <a:pt x="168783" y="42291"/>
                  </a:lnTo>
                  <a:lnTo>
                    <a:pt x="189356" y="42291"/>
                  </a:lnTo>
                  <a:lnTo>
                    <a:pt x="189356" y="4699"/>
                  </a:lnTo>
                  <a:lnTo>
                    <a:pt x="184658" y="0"/>
                  </a:lnTo>
                  <a:close/>
                </a:path>
                <a:path w="358139" h="360044">
                  <a:moveTo>
                    <a:pt x="226949" y="0"/>
                  </a:moveTo>
                  <a:lnTo>
                    <a:pt x="215646" y="0"/>
                  </a:lnTo>
                  <a:lnTo>
                    <a:pt x="210947" y="4699"/>
                  </a:lnTo>
                  <a:lnTo>
                    <a:pt x="210947" y="42291"/>
                  </a:lnTo>
                  <a:lnTo>
                    <a:pt x="231521" y="42291"/>
                  </a:lnTo>
                  <a:lnTo>
                    <a:pt x="231521" y="4699"/>
                  </a:lnTo>
                  <a:lnTo>
                    <a:pt x="226949" y="0"/>
                  </a:lnTo>
                  <a:close/>
                </a:path>
                <a:path w="358139" h="360044">
                  <a:moveTo>
                    <a:pt x="269113" y="0"/>
                  </a:moveTo>
                  <a:lnTo>
                    <a:pt x="257809" y="0"/>
                  </a:lnTo>
                  <a:lnTo>
                    <a:pt x="253111" y="4699"/>
                  </a:lnTo>
                  <a:lnTo>
                    <a:pt x="253111" y="42291"/>
                  </a:lnTo>
                  <a:lnTo>
                    <a:pt x="273812" y="42291"/>
                  </a:lnTo>
                  <a:lnTo>
                    <a:pt x="273812" y="4699"/>
                  </a:lnTo>
                  <a:lnTo>
                    <a:pt x="269113" y="0"/>
                  </a:lnTo>
                  <a:close/>
                </a:path>
              </a:pathLst>
            </a:custGeom>
            <a:solidFill>
              <a:srgbClr val="99D3FF">
                <a:alpha val="76077"/>
              </a:srgbClr>
            </a:solidFill>
          </p:spPr>
          <p:txBody>
            <a:bodyPr wrap="square" lIns="0" tIns="0" rIns="0" bIns="0" rtlCol="0"/>
            <a:lstStyle/>
            <a:p>
              <a:endParaRPr/>
            </a:p>
          </p:txBody>
        </p:sp>
        <p:pic>
          <p:nvPicPr>
            <p:cNvPr id="47" name="object 47"/>
            <p:cNvPicPr/>
            <p:nvPr/>
          </p:nvPicPr>
          <p:blipFill>
            <a:blip r:embed="rId25" cstate="print"/>
            <a:stretch>
              <a:fillRect/>
            </a:stretch>
          </p:blipFill>
          <p:spPr>
            <a:xfrm>
              <a:off x="3083051" y="2092452"/>
              <a:ext cx="188975" cy="188975"/>
            </a:xfrm>
            <a:prstGeom prst="rect">
              <a:avLst/>
            </a:prstGeom>
          </p:spPr>
        </p:pic>
        <p:pic>
          <p:nvPicPr>
            <p:cNvPr id="48" name="object 48"/>
            <p:cNvPicPr/>
            <p:nvPr/>
          </p:nvPicPr>
          <p:blipFill>
            <a:blip r:embed="rId26" cstate="print"/>
            <a:stretch>
              <a:fillRect/>
            </a:stretch>
          </p:blipFill>
          <p:spPr>
            <a:xfrm>
              <a:off x="4770119" y="2253996"/>
              <a:ext cx="1258824" cy="736092"/>
            </a:xfrm>
            <a:prstGeom prst="rect">
              <a:avLst/>
            </a:prstGeom>
          </p:spPr>
        </p:pic>
        <p:pic>
          <p:nvPicPr>
            <p:cNvPr id="49" name="object 49"/>
            <p:cNvPicPr/>
            <p:nvPr/>
          </p:nvPicPr>
          <p:blipFill>
            <a:blip r:embed="rId27" cstate="print"/>
            <a:stretch>
              <a:fillRect/>
            </a:stretch>
          </p:blipFill>
          <p:spPr>
            <a:xfrm>
              <a:off x="4819141" y="2284349"/>
              <a:ext cx="1165860" cy="640461"/>
            </a:xfrm>
            <a:prstGeom prst="rect">
              <a:avLst/>
            </a:prstGeom>
          </p:spPr>
        </p:pic>
        <p:sp>
          <p:nvSpPr>
            <p:cNvPr id="50" name="object 50"/>
            <p:cNvSpPr/>
            <p:nvPr/>
          </p:nvSpPr>
          <p:spPr>
            <a:xfrm>
              <a:off x="4819141" y="2284349"/>
              <a:ext cx="1165860" cy="640715"/>
            </a:xfrm>
            <a:custGeom>
              <a:avLst/>
              <a:gdLst/>
              <a:ahLst/>
              <a:cxnLst/>
              <a:rect l="l" t="t" r="r" b="b"/>
              <a:pathLst>
                <a:path w="1165860" h="640714">
                  <a:moveTo>
                    <a:pt x="0" y="584707"/>
                  </a:moveTo>
                  <a:lnTo>
                    <a:pt x="1095883" y="27939"/>
                  </a:lnTo>
                  <a:lnTo>
                    <a:pt x="1081659" y="0"/>
                  </a:lnTo>
                  <a:lnTo>
                    <a:pt x="1165860" y="27431"/>
                  </a:lnTo>
                  <a:lnTo>
                    <a:pt x="1138428" y="111632"/>
                  </a:lnTo>
                  <a:lnTo>
                    <a:pt x="1124204" y="83693"/>
                  </a:lnTo>
                  <a:lnTo>
                    <a:pt x="28321" y="640461"/>
                  </a:lnTo>
                  <a:lnTo>
                    <a:pt x="0" y="584707"/>
                  </a:lnTo>
                  <a:close/>
                </a:path>
              </a:pathLst>
            </a:custGeom>
            <a:ln w="9525">
              <a:solidFill>
                <a:srgbClr val="373737"/>
              </a:solidFill>
            </a:ln>
          </p:spPr>
          <p:txBody>
            <a:bodyPr wrap="square" lIns="0" tIns="0" rIns="0" bIns="0" rtlCol="0"/>
            <a:lstStyle/>
            <a:p>
              <a:endParaRPr/>
            </a:p>
          </p:txBody>
        </p:sp>
        <p:pic>
          <p:nvPicPr>
            <p:cNvPr id="51" name="object 51"/>
            <p:cNvPicPr/>
            <p:nvPr/>
          </p:nvPicPr>
          <p:blipFill>
            <a:blip r:embed="rId28" cstate="print"/>
            <a:stretch>
              <a:fillRect/>
            </a:stretch>
          </p:blipFill>
          <p:spPr>
            <a:xfrm>
              <a:off x="4792979" y="2974822"/>
              <a:ext cx="1266444" cy="722401"/>
            </a:xfrm>
            <a:prstGeom prst="rect">
              <a:avLst/>
            </a:prstGeom>
          </p:spPr>
        </p:pic>
        <p:pic>
          <p:nvPicPr>
            <p:cNvPr id="52" name="object 52"/>
            <p:cNvPicPr/>
            <p:nvPr/>
          </p:nvPicPr>
          <p:blipFill>
            <a:blip r:embed="rId29" cstate="print"/>
            <a:stretch>
              <a:fillRect/>
            </a:stretch>
          </p:blipFill>
          <p:spPr>
            <a:xfrm>
              <a:off x="4842001" y="3003423"/>
              <a:ext cx="1172972" cy="626998"/>
            </a:xfrm>
            <a:prstGeom prst="rect">
              <a:avLst/>
            </a:prstGeom>
          </p:spPr>
        </p:pic>
        <p:sp>
          <p:nvSpPr>
            <p:cNvPr id="53" name="object 53"/>
            <p:cNvSpPr/>
            <p:nvPr/>
          </p:nvSpPr>
          <p:spPr>
            <a:xfrm>
              <a:off x="4842001" y="3003423"/>
              <a:ext cx="1173480" cy="627380"/>
            </a:xfrm>
            <a:custGeom>
              <a:avLst/>
              <a:gdLst/>
              <a:ahLst/>
              <a:cxnLst/>
              <a:rect l="l" t="t" r="r" b="b"/>
              <a:pathLst>
                <a:path w="1173479" h="627379">
                  <a:moveTo>
                    <a:pt x="27686" y="0"/>
                  </a:moveTo>
                  <a:lnTo>
                    <a:pt x="1130553" y="542797"/>
                  </a:lnTo>
                  <a:lnTo>
                    <a:pt x="1144397" y="514730"/>
                  </a:lnTo>
                  <a:lnTo>
                    <a:pt x="1172972" y="598551"/>
                  </a:lnTo>
                  <a:lnTo>
                    <a:pt x="1089152" y="626998"/>
                  </a:lnTo>
                  <a:lnTo>
                    <a:pt x="1102995" y="598932"/>
                  </a:lnTo>
                  <a:lnTo>
                    <a:pt x="0" y="56260"/>
                  </a:lnTo>
                  <a:lnTo>
                    <a:pt x="27686" y="0"/>
                  </a:lnTo>
                  <a:close/>
                </a:path>
              </a:pathLst>
            </a:custGeom>
            <a:ln w="9524">
              <a:solidFill>
                <a:srgbClr val="373737"/>
              </a:solidFill>
            </a:ln>
          </p:spPr>
          <p:txBody>
            <a:bodyPr wrap="square" lIns="0" tIns="0" rIns="0" bIns="0" rtlCol="0"/>
            <a:lstStyle/>
            <a:p>
              <a:endParaRPr/>
            </a:p>
          </p:txBody>
        </p:sp>
        <p:pic>
          <p:nvPicPr>
            <p:cNvPr id="54" name="object 54"/>
            <p:cNvPicPr/>
            <p:nvPr/>
          </p:nvPicPr>
          <p:blipFill>
            <a:blip r:embed="rId30" cstate="print"/>
            <a:stretch>
              <a:fillRect/>
            </a:stretch>
          </p:blipFill>
          <p:spPr>
            <a:xfrm>
              <a:off x="4564379" y="1627632"/>
              <a:ext cx="227012" cy="1146047"/>
            </a:xfrm>
            <a:prstGeom prst="rect">
              <a:avLst/>
            </a:prstGeom>
          </p:spPr>
        </p:pic>
        <p:pic>
          <p:nvPicPr>
            <p:cNvPr id="55" name="object 55"/>
            <p:cNvPicPr/>
            <p:nvPr/>
          </p:nvPicPr>
          <p:blipFill>
            <a:blip r:embed="rId31" cstate="print"/>
            <a:stretch>
              <a:fillRect/>
            </a:stretch>
          </p:blipFill>
          <p:spPr>
            <a:xfrm>
              <a:off x="4619243" y="1656588"/>
              <a:ext cx="121919" cy="1054608"/>
            </a:xfrm>
            <a:prstGeom prst="rect">
              <a:avLst/>
            </a:prstGeom>
          </p:spPr>
        </p:pic>
        <p:sp>
          <p:nvSpPr>
            <p:cNvPr id="56" name="object 56"/>
            <p:cNvSpPr/>
            <p:nvPr/>
          </p:nvSpPr>
          <p:spPr>
            <a:xfrm>
              <a:off x="4619243" y="1656588"/>
              <a:ext cx="121920" cy="1054735"/>
            </a:xfrm>
            <a:custGeom>
              <a:avLst/>
              <a:gdLst/>
              <a:ahLst/>
              <a:cxnLst/>
              <a:rect l="l" t="t" r="r" b="b"/>
              <a:pathLst>
                <a:path w="121920" h="1054735">
                  <a:moveTo>
                    <a:pt x="30479" y="1054608"/>
                  </a:moveTo>
                  <a:lnTo>
                    <a:pt x="30479" y="60960"/>
                  </a:lnTo>
                  <a:lnTo>
                    <a:pt x="0" y="60960"/>
                  </a:lnTo>
                  <a:lnTo>
                    <a:pt x="60959" y="0"/>
                  </a:lnTo>
                  <a:lnTo>
                    <a:pt x="121919" y="60960"/>
                  </a:lnTo>
                  <a:lnTo>
                    <a:pt x="91439" y="60960"/>
                  </a:lnTo>
                  <a:lnTo>
                    <a:pt x="91439" y="1054608"/>
                  </a:lnTo>
                  <a:lnTo>
                    <a:pt x="30479" y="1054608"/>
                  </a:lnTo>
                  <a:close/>
                </a:path>
              </a:pathLst>
            </a:custGeom>
            <a:ln w="9525">
              <a:solidFill>
                <a:srgbClr val="373737"/>
              </a:solidFill>
            </a:ln>
          </p:spPr>
          <p:txBody>
            <a:bodyPr wrap="square" lIns="0" tIns="0" rIns="0" bIns="0" rtlCol="0"/>
            <a:lstStyle/>
            <a:p>
              <a:endParaRPr/>
            </a:p>
          </p:txBody>
        </p:sp>
        <p:pic>
          <p:nvPicPr>
            <p:cNvPr id="57" name="object 57"/>
            <p:cNvPicPr/>
            <p:nvPr/>
          </p:nvPicPr>
          <p:blipFill>
            <a:blip r:embed="rId32" cstate="print"/>
            <a:stretch>
              <a:fillRect/>
            </a:stretch>
          </p:blipFill>
          <p:spPr>
            <a:xfrm>
              <a:off x="3354323" y="2974822"/>
              <a:ext cx="1225308" cy="678205"/>
            </a:xfrm>
            <a:prstGeom prst="rect">
              <a:avLst/>
            </a:prstGeom>
          </p:spPr>
        </p:pic>
        <p:pic>
          <p:nvPicPr>
            <p:cNvPr id="58" name="object 58"/>
            <p:cNvPicPr/>
            <p:nvPr/>
          </p:nvPicPr>
          <p:blipFill>
            <a:blip r:embed="rId33" cstate="print"/>
            <a:stretch>
              <a:fillRect/>
            </a:stretch>
          </p:blipFill>
          <p:spPr>
            <a:xfrm>
              <a:off x="3403345" y="3003804"/>
              <a:ext cx="1132586" cy="583437"/>
            </a:xfrm>
            <a:prstGeom prst="rect">
              <a:avLst/>
            </a:prstGeom>
          </p:spPr>
        </p:pic>
        <p:sp>
          <p:nvSpPr>
            <p:cNvPr id="59" name="object 59"/>
            <p:cNvSpPr/>
            <p:nvPr/>
          </p:nvSpPr>
          <p:spPr>
            <a:xfrm>
              <a:off x="3403345" y="3003804"/>
              <a:ext cx="1132840" cy="583565"/>
            </a:xfrm>
            <a:custGeom>
              <a:avLst/>
              <a:gdLst/>
              <a:ahLst/>
              <a:cxnLst/>
              <a:rect l="l" t="t" r="r" b="b"/>
              <a:pathLst>
                <a:path w="1132839" h="583564">
                  <a:moveTo>
                    <a:pt x="1132586" y="55498"/>
                  </a:moveTo>
                  <a:lnTo>
                    <a:pt x="68579" y="555624"/>
                  </a:lnTo>
                  <a:lnTo>
                    <a:pt x="81661" y="583437"/>
                  </a:lnTo>
                  <a:lnTo>
                    <a:pt x="0" y="553973"/>
                  </a:lnTo>
                  <a:lnTo>
                    <a:pt x="29463" y="472439"/>
                  </a:lnTo>
                  <a:lnTo>
                    <a:pt x="42544" y="500125"/>
                  </a:lnTo>
                  <a:lnTo>
                    <a:pt x="1106424" y="0"/>
                  </a:lnTo>
                  <a:lnTo>
                    <a:pt x="1132586" y="55498"/>
                  </a:lnTo>
                  <a:close/>
                </a:path>
              </a:pathLst>
            </a:custGeom>
            <a:ln w="9524">
              <a:solidFill>
                <a:srgbClr val="373737"/>
              </a:solidFill>
            </a:ln>
          </p:spPr>
          <p:txBody>
            <a:bodyPr wrap="square" lIns="0" tIns="0" rIns="0" bIns="0" rtlCol="0"/>
            <a:lstStyle/>
            <a:p>
              <a:endParaRPr/>
            </a:p>
          </p:txBody>
        </p:sp>
      </p:grpSp>
      <p:sp>
        <p:nvSpPr>
          <p:cNvPr id="60" name="object 60"/>
          <p:cNvSpPr txBox="1"/>
          <p:nvPr/>
        </p:nvSpPr>
        <p:spPr>
          <a:xfrm>
            <a:off x="3921378" y="1027557"/>
            <a:ext cx="154749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a:t>
            </a:r>
            <a:r>
              <a:rPr sz="1200" spc="5" dirty="0">
                <a:solidFill>
                  <a:srgbClr val="FFFFFF"/>
                </a:solidFill>
                <a:latin typeface="Calibri"/>
                <a:cs typeface="Calibri"/>
              </a:rPr>
              <a:t>t</a:t>
            </a:r>
            <a:r>
              <a:rPr sz="1200" dirty="0">
                <a:solidFill>
                  <a:srgbClr val="FFFFFF"/>
                </a:solidFill>
                <a:latin typeface="Calibri"/>
                <a:cs typeface="Calibri"/>
              </a:rPr>
              <a:t>a</a:t>
            </a:r>
            <a:r>
              <a:rPr sz="1200" spc="5" dirty="0">
                <a:solidFill>
                  <a:srgbClr val="FFFFFF"/>
                </a:solidFill>
                <a:latin typeface="Calibri"/>
                <a:cs typeface="Calibri"/>
              </a:rPr>
              <a:t>b</a:t>
            </a:r>
            <a:r>
              <a:rPr sz="1200" dirty="0">
                <a:solidFill>
                  <a:srgbClr val="FFFFFF"/>
                </a:solidFill>
                <a:latin typeface="Calibri"/>
                <a:cs typeface="Calibri"/>
              </a:rPr>
              <a:t>ase</a:t>
            </a:r>
            <a:r>
              <a:rPr sz="1200" spc="-20" dirty="0">
                <a:solidFill>
                  <a:srgbClr val="FFFFFF"/>
                </a:solidFill>
                <a:latin typeface="Calibri"/>
                <a:cs typeface="Calibri"/>
              </a:rPr>
              <a:t> </a:t>
            </a:r>
            <a:r>
              <a:rPr sz="1200" dirty="0">
                <a:solidFill>
                  <a:srgbClr val="FFFFFF"/>
                </a:solidFill>
                <a:latin typeface="Calibri"/>
                <a:cs typeface="Calibri"/>
              </a:rPr>
              <a:t>a</a:t>
            </a:r>
            <a:r>
              <a:rPr sz="1200" spc="5" dirty="0">
                <a:solidFill>
                  <a:srgbClr val="FFFFFF"/>
                </a:solidFill>
                <a:latin typeface="Calibri"/>
                <a:cs typeface="Calibri"/>
              </a:rPr>
              <a:t>d</a:t>
            </a:r>
            <a:r>
              <a:rPr sz="1200" dirty="0">
                <a:solidFill>
                  <a:srgbClr val="FFFFFF"/>
                </a:solidFill>
                <a:latin typeface="Calibri"/>
                <a:cs typeface="Calibri"/>
              </a:rPr>
              <a:t>mi</a:t>
            </a:r>
            <a:r>
              <a:rPr sz="1200" spc="5" dirty="0">
                <a:solidFill>
                  <a:srgbClr val="FFFFFF"/>
                </a:solidFill>
                <a:latin typeface="Calibri"/>
                <a:cs typeface="Calibri"/>
              </a:rPr>
              <a:t>n</a:t>
            </a:r>
            <a:r>
              <a:rPr sz="1200" dirty="0">
                <a:solidFill>
                  <a:srgbClr val="FFFFFF"/>
                </a:solidFill>
                <a:latin typeface="Calibri"/>
                <a:cs typeface="Calibri"/>
              </a:rPr>
              <a:t>istra</a:t>
            </a:r>
            <a:r>
              <a:rPr sz="1200" spc="5" dirty="0">
                <a:solidFill>
                  <a:srgbClr val="FFFFFF"/>
                </a:solidFill>
                <a:latin typeface="Calibri"/>
                <a:cs typeface="Calibri"/>
              </a:rPr>
              <a:t>t</a:t>
            </a:r>
            <a:r>
              <a:rPr sz="1200" spc="-5" dirty="0">
                <a:solidFill>
                  <a:srgbClr val="FFFFFF"/>
                </a:solidFill>
                <a:latin typeface="Calibri"/>
                <a:cs typeface="Calibri"/>
              </a:rPr>
              <a:t>o</a:t>
            </a:r>
            <a:r>
              <a:rPr sz="1200" spc="-10" dirty="0">
                <a:solidFill>
                  <a:srgbClr val="FFFFFF"/>
                </a:solidFill>
                <a:latin typeface="Calibri"/>
                <a:cs typeface="Calibri"/>
              </a:rPr>
              <a:t>r</a:t>
            </a:r>
            <a:r>
              <a:rPr sz="1200" dirty="0">
                <a:solidFill>
                  <a:srgbClr val="FFFFFF"/>
                </a:solidFill>
                <a:latin typeface="Calibri"/>
                <a:cs typeface="Calibri"/>
              </a:rPr>
              <a:t>s</a:t>
            </a:r>
            <a:endParaRPr sz="1200">
              <a:latin typeface="Calibri"/>
              <a:cs typeface="Calibri"/>
            </a:endParaRPr>
          </a:p>
        </p:txBody>
      </p:sp>
      <p:sp>
        <p:nvSpPr>
          <p:cNvPr id="61" name="object 61"/>
          <p:cNvSpPr txBox="1"/>
          <p:nvPr/>
        </p:nvSpPr>
        <p:spPr>
          <a:xfrm>
            <a:off x="6033896" y="1614678"/>
            <a:ext cx="6381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Rep</a:t>
            </a:r>
            <a:r>
              <a:rPr sz="1200" spc="-5" dirty="0">
                <a:solidFill>
                  <a:srgbClr val="FFFFFF"/>
                </a:solidFill>
                <a:latin typeface="Calibri"/>
                <a:cs typeface="Calibri"/>
              </a:rPr>
              <a:t>o</a:t>
            </a:r>
            <a:r>
              <a:rPr sz="1200" dirty="0">
                <a:solidFill>
                  <a:srgbClr val="FFFFFF"/>
                </a:solidFill>
                <a:latin typeface="Calibri"/>
                <a:cs typeface="Calibri"/>
              </a:rPr>
              <a:t>rti</a:t>
            </a:r>
            <a:r>
              <a:rPr sz="1200" spc="5" dirty="0">
                <a:solidFill>
                  <a:srgbClr val="FFFFFF"/>
                </a:solidFill>
                <a:latin typeface="Calibri"/>
                <a:cs typeface="Calibri"/>
              </a:rPr>
              <a:t>n</a:t>
            </a:r>
            <a:r>
              <a:rPr sz="1200" dirty="0">
                <a:solidFill>
                  <a:srgbClr val="FFFFFF"/>
                </a:solidFill>
                <a:latin typeface="Calibri"/>
                <a:cs typeface="Calibri"/>
              </a:rPr>
              <a:t>g</a:t>
            </a:r>
            <a:endParaRPr sz="1200">
              <a:latin typeface="Calibri"/>
              <a:cs typeface="Calibri"/>
            </a:endParaRPr>
          </a:p>
        </p:txBody>
      </p:sp>
      <p:sp>
        <p:nvSpPr>
          <p:cNvPr id="62" name="object 62"/>
          <p:cNvSpPr txBox="1"/>
          <p:nvPr/>
        </p:nvSpPr>
        <p:spPr>
          <a:xfrm>
            <a:off x="6068314" y="3218179"/>
            <a:ext cx="66865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M</a:t>
            </a:r>
            <a:r>
              <a:rPr sz="1200" dirty="0">
                <a:solidFill>
                  <a:srgbClr val="FFFFFF"/>
                </a:solidFill>
                <a:latin typeface="Calibri"/>
                <a:cs typeface="Calibri"/>
              </a:rPr>
              <a:t>arke</a:t>
            </a:r>
            <a:r>
              <a:rPr sz="1200" spc="5" dirty="0">
                <a:solidFill>
                  <a:srgbClr val="FFFFFF"/>
                </a:solidFill>
                <a:latin typeface="Calibri"/>
                <a:cs typeface="Calibri"/>
              </a:rPr>
              <a:t>t</a:t>
            </a:r>
            <a:r>
              <a:rPr sz="1200" dirty="0">
                <a:solidFill>
                  <a:srgbClr val="FFFFFF"/>
                </a:solidFill>
                <a:latin typeface="Calibri"/>
                <a:cs typeface="Calibri"/>
              </a:rPr>
              <a:t>i</a:t>
            </a:r>
            <a:r>
              <a:rPr sz="1200" spc="5" dirty="0">
                <a:solidFill>
                  <a:srgbClr val="FFFFFF"/>
                </a:solidFill>
                <a:latin typeface="Calibri"/>
                <a:cs typeface="Calibri"/>
              </a:rPr>
              <a:t>n</a:t>
            </a:r>
            <a:r>
              <a:rPr sz="1200" dirty="0">
                <a:solidFill>
                  <a:srgbClr val="FFFFFF"/>
                </a:solidFill>
                <a:latin typeface="Calibri"/>
                <a:cs typeface="Calibri"/>
              </a:rPr>
              <a:t>g</a:t>
            </a:r>
            <a:endParaRPr sz="1200">
              <a:latin typeface="Calibri"/>
              <a:cs typeface="Calibri"/>
            </a:endParaRPr>
          </a:p>
        </p:txBody>
      </p:sp>
      <p:sp>
        <p:nvSpPr>
          <p:cNvPr id="63" name="object 63"/>
          <p:cNvSpPr txBox="1"/>
          <p:nvPr/>
        </p:nvSpPr>
        <p:spPr>
          <a:xfrm>
            <a:off x="2585466" y="4177385"/>
            <a:ext cx="817244"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Data</a:t>
            </a:r>
            <a:r>
              <a:rPr sz="1200" spc="-70" dirty="0">
                <a:solidFill>
                  <a:srgbClr val="FFFFFF"/>
                </a:solidFill>
                <a:latin typeface="Calibri"/>
                <a:cs typeface="Calibri"/>
              </a:rPr>
              <a:t> </a:t>
            </a:r>
            <a:r>
              <a:rPr sz="1200" spc="-5" dirty="0">
                <a:solidFill>
                  <a:srgbClr val="FFFFFF"/>
                </a:solidFill>
                <a:latin typeface="Calibri"/>
                <a:cs typeface="Calibri"/>
              </a:rPr>
              <a:t>Science</a:t>
            </a:r>
            <a:endParaRPr sz="1200">
              <a:latin typeface="Calibri"/>
              <a:cs typeface="Calibri"/>
            </a:endParaRPr>
          </a:p>
        </p:txBody>
      </p:sp>
      <p:sp>
        <p:nvSpPr>
          <p:cNvPr id="64" name="object 64"/>
          <p:cNvSpPr txBox="1"/>
          <p:nvPr/>
        </p:nvSpPr>
        <p:spPr>
          <a:xfrm>
            <a:off x="3102610" y="1699640"/>
            <a:ext cx="14605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libri"/>
                <a:cs typeface="Calibri"/>
              </a:rPr>
              <a:t>BI</a:t>
            </a:r>
            <a:endParaRPr sz="1200">
              <a:latin typeface="Calibri"/>
              <a:cs typeface="Calibri"/>
            </a:endParaRPr>
          </a:p>
        </p:txBody>
      </p:sp>
      <p:grpSp>
        <p:nvGrpSpPr>
          <p:cNvPr id="65" name="object 65"/>
          <p:cNvGrpSpPr/>
          <p:nvPr/>
        </p:nvGrpSpPr>
        <p:grpSpPr>
          <a:xfrm>
            <a:off x="3334511" y="2273807"/>
            <a:ext cx="1268095" cy="718185"/>
            <a:chOff x="3334511" y="2273807"/>
            <a:chExt cx="1268095" cy="718185"/>
          </a:xfrm>
        </p:grpSpPr>
        <p:pic>
          <p:nvPicPr>
            <p:cNvPr id="66" name="object 66"/>
            <p:cNvPicPr/>
            <p:nvPr/>
          </p:nvPicPr>
          <p:blipFill>
            <a:blip r:embed="rId34" cstate="print"/>
            <a:stretch>
              <a:fillRect/>
            </a:stretch>
          </p:blipFill>
          <p:spPr>
            <a:xfrm>
              <a:off x="3334511" y="2273807"/>
              <a:ext cx="1267967" cy="717804"/>
            </a:xfrm>
            <a:prstGeom prst="rect">
              <a:avLst/>
            </a:prstGeom>
          </p:spPr>
        </p:pic>
        <p:pic>
          <p:nvPicPr>
            <p:cNvPr id="67" name="object 67"/>
            <p:cNvPicPr/>
            <p:nvPr/>
          </p:nvPicPr>
          <p:blipFill>
            <a:blip r:embed="rId35" cstate="print"/>
            <a:stretch>
              <a:fillRect/>
            </a:stretch>
          </p:blipFill>
          <p:spPr>
            <a:xfrm>
              <a:off x="3383787" y="2302890"/>
              <a:ext cx="1175003" cy="622807"/>
            </a:xfrm>
            <a:prstGeom prst="rect">
              <a:avLst/>
            </a:prstGeom>
          </p:spPr>
        </p:pic>
        <p:sp>
          <p:nvSpPr>
            <p:cNvPr id="68" name="object 68"/>
            <p:cNvSpPr/>
            <p:nvPr/>
          </p:nvSpPr>
          <p:spPr>
            <a:xfrm>
              <a:off x="3383787" y="2302890"/>
              <a:ext cx="1175385" cy="622935"/>
            </a:xfrm>
            <a:custGeom>
              <a:avLst/>
              <a:gdLst/>
              <a:ahLst/>
              <a:cxnLst/>
              <a:rect l="l" t="t" r="r" b="b"/>
              <a:pathLst>
                <a:path w="1175385" h="622935">
                  <a:moveTo>
                    <a:pt x="27432" y="0"/>
                  </a:moveTo>
                  <a:lnTo>
                    <a:pt x="1132459" y="538352"/>
                  </a:lnTo>
                  <a:lnTo>
                    <a:pt x="1146175" y="510285"/>
                  </a:lnTo>
                  <a:lnTo>
                    <a:pt x="1175003" y="593851"/>
                  </a:lnTo>
                  <a:lnTo>
                    <a:pt x="1091311" y="622807"/>
                  </a:lnTo>
                  <a:lnTo>
                    <a:pt x="1105027" y="594613"/>
                  </a:lnTo>
                  <a:lnTo>
                    <a:pt x="0" y="56260"/>
                  </a:lnTo>
                  <a:lnTo>
                    <a:pt x="27432" y="0"/>
                  </a:lnTo>
                  <a:close/>
                </a:path>
              </a:pathLst>
            </a:custGeom>
            <a:ln w="9524">
              <a:solidFill>
                <a:srgbClr val="373737"/>
              </a:solidFill>
            </a:ln>
          </p:spPr>
          <p:txBody>
            <a:bodyPr wrap="square" lIns="0" tIns="0" rIns="0" bIns="0" rtlCol="0"/>
            <a:lstStyle/>
            <a:p>
              <a:endParaRPr/>
            </a:p>
          </p:txBody>
        </p:sp>
      </p:grpSp>
      <p:sp>
        <p:nvSpPr>
          <p:cNvPr id="69" name="object 69"/>
          <p:cNvSpPr txBox="1">
            <a:spLocks noGrp="1"/>
          </p:cNvSpPr>
          <p:nvPr>
            <p:ph type="title"/>
          </p:nvPr>
        </p:nvSpPr>
        <p:spPr>
          <a:xfrm>
            <a:off x="2180335" y="186308"/>
            <a:ext cx="4782820" cy="513715"/>
          </a:xfrm>
          <a:prstGeom prst="rect">
            <a:avLst/>
          </a:prstGeom>
        </p:spPr>
        <p:txBody>
          <a:bodyPr vert="horz" wrap="square" lIns="0" tIns="13335" rIns="0" bIns="0" rtlCol="0">
            <a:spAutoFit/>
          </a:bodyPr>
          <a:lstStyle/>
          <a:p>
            <a:pPr marL="12700">
              <a:lnSpc>
                <a:spcPct val="100000"/>
              </a:lnSpc>
              <a:spcBef>
                <a:spcPts val="105"/>
              </a:spcBef>
            </a:pPr>
            <a:r>
              <a:rPr spc="-5" dirty="0"/>
              <a:t>Dedicated</a:t>
            </a:r>
            <a:r>
              <a:rPr spc="-15" dirty="0"/>
              <a:t> </a:t>
            </a:r>
            <a:r>
              <a:rPr dirty="0"/>
              <a:t>virtual</a:t>
            </a:r>
            <a:r>
              <a:rPr spc="-20" dirty="0"/>
              <a:t> </a:t>
            </a:r>
            <a:r>
              <a:rPr dirty="0"/>
              <a:t>warehouse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0335" y="418338"/>
            <a:ext cx="4782820" cy="513715"/>
          </a:xfrm>
          <a:prstGeom prst="rect">
            <a:avLst/>
          </a:prstGeom>
        </p:spPr>
        <p:txBody>
          <a:bodyPr vert="horz" wrap="square" lIns="0" tIns="13335" rIns="0" bIns="0" rtlCol="0">
            <a:spAutoFit/>
          </a:bodyPr>
          <a:lstStyle/>
          <a:p>
            <a:pPr marL="12700">
              <a:lnSpc>
                <a:spcPct val="100000"/>
              </a:lnSpc>
              <a:spcBef>
                <a:spcPts val="105"/>
              </a:spcBef>
            </a:pPr>
            <a:r>
              <a:rPr spc="-5" dirty="0"/>
              <a:t>Dedicated</a:t>
            </a:r>
            <a:r>
              <a:rPr spc="-15" dirty="0"/>
              <a:t> </a:t>
            </a:r>
            <a:r>
              <a:rPr dirty="0"/>
              <a:t>virtual</a:t>
            </a:r>
            <a:r>
              <a:rPr spc="-20" dirty="0"/>
              <a:t> </a:t>
            </a:r>
            <a:r>
              <a:rPr dirty="0"/>
              <a:t>warehouse</a:t>
            </a:r>
          </a:p>
        </p:txBody>
      </p:sp>
      <p:grpSp>
        <p:nvGrpSpPr>
          <p:cNvPr id="3" name="object 3"/>
          <p:cNvGrpSpPr/>
          <p:nvPr/>
        </p:nvGrpSpPr>
        <p:grpSpPr>
          <a:xfrm>
            <a:off x="2988564" y="1275588"/>
            <a:ext cx="2726055" cy="1478915"/>
            <a:chOff x="2988564" y="1275588"/>
            <a:chExt cx="2726055" cy="1478915"/>
          </a:xfrm>
        </p:grpSpPr>
        <p:pic>
          <p:nvPicPr>
            <p:cNvPr id="4" name="object 4"/>
            <p:cNvPicPr/>
            <p:nvPr/>
          </p:nvPicPr>
          <p:blipFill>
            <a:blip r:embed="rId2" cstate="print"/>
            <a:stretch>
              <a:fillRect/>
            </a:stretch>
          </p:blipFill>
          <p:spPr>
            <a:xfrm>
              <a:off x="2988564" y="1275588"/>
              <a:ext cx="2725801" cy="1478788"/>
            </a:xfrm>
            <a:prstGeom prst="rect">
              <a:avLst/>
            </a:prstGeom>
          </p:spPr>
        </p:pic>
        <p:pic>
          <p:nvPicPr>
            <p:cNvPr id="5" name="object 5"/>
            <p:cNvPicPr/>
            <p:nvPr/>
          </p:nvPicPr>
          <p:blipFill>
            <a:blip r:embed="rId3" cstate="print"/>
            <a:stretch>
              <a:fillRect/>
            </a:stretch>
          </p:blipFill>
          <p:spPr>
            <a:xfrm>
              <a:off x="3315462" y="1430274"/>
              <a:ext cx="2092452" cy="847344"/>
            </a:xfrm>
            <a:prstGeom prst="rect">
              <a:avLst/>
            </a:prstGeom>
          </p:spPr>
        </p:pic>
        <p:sp>
          <p:nvSpPr>
            <p:cNvPr id="6" name="object 6"/>
            <p:cNvSpPr/>
            <p:nvPr/>
          </p:nvSpPr>
          <p:spPr>
            <a:xfrm>
              <a:off x="3315462" y="1430274"/>
              <a:ext cx="2092960" cy="847725"/>
            </a:xfrm>
            <a:custGeom>
              <a:avLst/>
              <a:gdLst/>
              <a:ahLst/>
              <a:cxnLst/>
              <a:rect l="l" t="t" r="r" b="b"/>
              <a:pathLst>
                <a:path w="2092960" h="847725">
                  <a:moveTo>
                    <a:pt x="0" y="423672"/>
                  </a:moveTo>
                  <a:lnTo>
                    <a:pt x="211836" y="0"/>
                  </a:lnTo>
                  <a:lnTo>
                    <a:pt x="1880615" y="0"/>
                  </a:lnTo>
                  <a:lnTo>
                    <a:pt x="2092452" y="423672"/>
                  </a:lnTo>
                  <a:lnTo>
                    <a:pt x="1880615" y="847344"/>
                  </a:lnTo>
                  <a:lnTo>
                    <a:pt x="211836" y="847344"/>
                  </a:lnTo>
                  <a:lnTo>
                    <a:pt x="0" y="423672"/>
                  </a:lnTo>
                  <a:close/>
                </a:path>
              </a:pathLst>
            </a:custGeom>
            <a:ln w="19049">
              <a:solidFill>
                <a:srgbClr val="00C3FF"/>
              </a:solidFill>
            </a:ln>
          </p:spPr>
          <p:txBody>
            <a:bodyPr wrap="square" lIns="0" tIns="0" rIns="0" bIns="0" rtlCol="0"/>
            <a:lstStyle/>
            <a:p>
              <a:endParaRPr/>
            </a:p>
          </p:txBody>
        </p:sp>
      </p:grpSp>
      <p:grpSp>
        <p:nvGrpSpPr>
          <p:cNvPr id="7" name="object 7"/>
          <p:cNvGrpSpPr/>
          <p:nvPr/>
        </p:nvGrpSpPr>
        <p:grpSpPr>
          <a:xfrm>
            <a:off x="2993135" y="3057118"/>
            <a:ext cx="2727325" cy="1480820"/>
            <a:chOff x="2993135" y="3057118"/>
            <a:chExt cx="2727325" cy="1480820"/>
          </a:xfrm>
        </p:grpSpPr>
        <p:pic>
          <p:nvPicPr>
            <p:cNvPr id="8" name="object 8"/>
            <p:cNvPicPr/>
            <p:nvPr/>
          </p:nvPicPr>
          <p:blipFill>
            <a:blip r:embed="rId4" cstate="print"/>
            <a:stretch>
              <a:fillRect/>
            </a:stretch>
          </p:blipFill>
          <p:spPr>
            <a:xfrm>
              <a:off x="2993135" y="3057118"/>
              <a:ext cx="2727325" cy="1480312"/>
            </a:xfrm>
            <a:prstGeom prst="rect">
              <a:avLst/>
            </a:prstGeom>
          </p:spPr>
        </p:pic>
        <p:pic>
          <p:nvPicPr>
            <p:cNvPr id="9" name="object 9"/>
            <p:cNvPicPr/>
            <p:nvPr/>
          </p:nvPicPr>
          <p:blipFill>
            <a:blip r:embed="rId5" cstate="print"/>
            <a:stretch>
              <a:fillRect/>
            </a:stretch>
          </p:blipFill>
          <p:spPr>
            <a:xfrm>
              <a:off x="3320033" y="3211830"/>
              <a:ext cx="2093976" cy="848867"/>
            </a:xfrm>
            <a:prstGeom prst="rect">
              <a:avLst/>
            </a:prstGeom>
          </p:spPr>
        </p:pic>
        <p:sp>
          <p:nvSpPr>
            <p:cNvPr id="10" name="object 10"/>
            <p:cNvSpPr/>
            <p:nvPr/>
          </p:nvSpPr>
          <p:spPr>
            <a:xfrm>
              <a:off x="3320033" y="3211830"/>
              <a:ext cx="2094230" cy="848994"/>
            </a:xfrm>
            <a:custGeom>
              <a:avLst/>
              <a:gdLst/>
              <a:ahLst/>
              <a:cxnLst/>
              <a:rect l="l" t="t" r="r" b="b"/>
              <a:pathLst>
                <a:path w="2094229" h="848995">
                  <a:moveTo>
                    <a:pt x="0" y="424433"/>
                  </a:moveTo>
                  <a:lnTo>
                    <a:pt x="212216" y="0"/>
                  </a:lnTo>
                  <a:lnTo>
                    <a:pt x="1881758" y="0"/>
                  </a:lnTo>
                  <a:lnTo>
                    <a:pt x="2093976" y="424433"/>
                  </a:lnTo>
                  <a:lnTo>
                    <a:pt x="1881758" y="848867"/>
                  </a:lnTo>
                  <a:lnTo>
                    <a:pt x="212216" y="848867"/>
                  </a:lnTo>
                  <a:lnTo>
                    <a:pt x="0" y="424433"/>
                  </a:lnTo>
                  <a:close/>
                </a:path>
              </a:pathLst>
            </a:custGeom>
            <a:ln w="19050">
              <a:solidFill>
                <a:srgbClr val="00C3FF"/>
              </a:solidFill>
            </a:ln>
          </p:spPr>
          <p:txBody>
            <a:bodyPr wrap="square" lIns="0" tIns="0" rIns="0" bIns="0" rtlCol="0"/>
            <a:lstStyle/>
            <a:p>
              <a:endParaRPr/>
            </a:p>
          </p:txBody>
        </p:sp>
      </p:grpSp>
      <p:sp>
        <p:nvSpPr>
          <p:cNvPr id="11" name="object 11"/>
          <p:cNvSpPr txBox="1"/>
          <p:nvPr/>
        </p:nvSpPr>
        <p:spPr>
          <a:xfrm>
            <a:off x="2748788" y="3384041"/>
            <a:ext cx="3105785" cy="970280"/>
          </a:xfrm>
          <a:prstGeom prst="rect">
            <a:avLst/>
          </a:prstGeom>
        </p:spPr>
        <p:txBody>
          <a:bodyPr vert="horz" wrap="square" lIns="0" tIns="12065" rIns="0" bIns="0" rtlCol="0">
            <a:spAutoFit/>
          </a:bodyPr>
          <a:lstStyle/>
          <a:p>
            <a:pPr marL="866775" marR="754380" algn="ctr">
              <a:lnSpc>
                <a:spcPct val="100000"/>
              </a:lnSpc>
              <a:spcBef>
                <a:spcPts val="95"/>
              </a:spcBef>
            </a:pPr>
            <a:r>
              <a:rPr sz="1600" b="1" spc="-120" dirty="0">
                <a:solidFill>
                  <a:srgbClr val="CCEAFF"/>
                </a:solidFill>
                <a:latin typeface="Trebuchet MS"/>
                <a:cs typeface="Trebuchet MS"/>
              </a:rPr>
              <a:t>C</a:t>
            </a:r>
            <a:r>
              <a:rPr sz="1600" b="1" spc="-95" dirty="0">
                <a:solidFill>
                  <a:srgbClr val="CCEAFF"/>
                </a:solidFill>
                <a:latin typeface="Trebuchet MS"/>
                <a:cs typeface="Trebuchet MS"/>
              </a:rPr>
              <a:t>r</a:t>
            </a:r>
            <a:r>
              <a:rPr sz="1600" b="1" spc="-80" dirty="0">
                <a:solidFill>
                  <a:srgbClr val="CCEAFF"/>
                </a:solidFill>
                <a:latin typeface="Trebuchet MS"/>
                <a:cs typeface="Trebuchet MS"/>
              </a:rPr>
              <a:t>eate</a:t>
            </a:r>
            <a:r>
              <a:rPr sz="1600" b="1" spc="-114" dirty="0">
                <a:solidFill>
                  <a:srgbClr val="CCEAFF"/>
                </a:solidFill>
                <a:latin typeface="Trebuchet MS"/>
                <a:cs typeface="Trebuchet MS"/>
              </a:rPr>
              <a:t> </a:t>
            </a:r>
            <a:r>
              <a:rPr sz="1600" b="1" spc="-80" dirty="0">
                <a:solidFill>
                  <a:srgbClr val="CCEAFF"/>
                </a:solidFill>
                <a:latin typeface="Trebuchet MS"/>
                <a:cs typeface="Trebuchet MS"/>
              </a:rPr>
              <a:t>dedi</a:t>
            </a:r>
            <a:r>
              <a:rPr sz="1600" b="1" spc="-90" dirty="0">
                <a:solidFill>
                  <a:srgbClr val="CCEAFF"/>
                </a:solidFill>
                <a:latin typeface="Trebuchet MS"/>
                <a:cs typeface="Trebuchet MS"/>
              </a:rPr>
              <a:t>c</a:t>
            </a:r>
            <a:r>
              <a:rPr sz="1600" b="1" spc="-55" dirty="0">
                <a:solidFill>
                  <a:srgbClr val="CCEAFF"/>
                </a:solidFill>
                <a:latin typeface="Trebuchet MS"/>
                <a:cs typeface="Trebuchet MS"/>
              </a:rPr>
              <a:t>ated  </a:t>
            </a:r>
            <a:r>
              <a:rPr sz="1600" b="1" spc="-65" dirty="0">
                <a:solidFill>
                  <a:srgbClr val="CCEAFF"/>
                </a:solidFill>
                <a:latin typeface="Trebuchet MS"/>
                <a:cs typeface="Trebuchet MS"/>
              </a:rPr>
              <a:t>virtual </a:t>
            </a:r>
            <a:r>
              <a:rPr sz="1600" b="1" spc="-60" dirty="0">
                <a:solidFill>
                  <a:srgbClr val="CCEAFF"/>
                </a:solidFill>
                <a:latin typeface="Trebuchet MS"/>
                <a:cs typeface="Trebuchet MS"/>
              </a:rPr>
              <a:t> </a:t>
            </a:r>
            <a:r>
              <a:rPr sz="1600" b="1" spc="-45" dirty="0">
                <a:solidFill>
                  <a:srgbClr val="CCEAFF"/>
                </a:solidFill>
                <a:latin typeface="Trebuchet MS"/>
                <a:cs typeface="Trebuchet MS"/>
              </a:rPr>
              <a:t>warehouses</a:t>
            </a:r>
            <a:endParaRPr sz="1600">
              <a:latin typeface="Trebuchet MS"/>
              <a:cs typeface="Trebuchet MS"/>
            </a:endParaRPr>
          </a:p>
          <a:p>
            <a:pPr marL="299085" indent="-287020">
              <a:lnSpc>
                <a:spcPct val="100000"/>
              </a:lnSpc>
              <a:spcBef>
                <a:spcPts val="244"/>
              </a:spcBef>
              <a:buClr>
                <a:srgbClr val="99D3FF"/>
              </a:buClr>
              <a:buFont typeface="Wingdings"/>
              <a:buChar char=""/>
              <a:tabLst>
                <a:tab pos="299085" algn="l"/>
                <a:tab pos="299720" algn="l"/>
              </a:tabLst>
            </a:pPr>
            <a:r>
              <a:rPr sz="1200" b="1" spc="-55" dirty="0">
                <a:solidFill>
                  <a:srgbClr val="D9D9D9"/>
                </a:solidFill>
                <a:latin typeface="Trebuchet MS"/>
                <a:cs typeface="Trebuchet MS"/>
              </a:rPr>
              <a:t>F</a:t>
            </a:r>
            <a:r>
              <a:rPr sz="1200" b="1" spc="-60" dirty="0">
                <a:solidFill>
                  <a:srgbClr val="D9D9D9"/>
                </a:solidFill>
                <a:latin typeface="Trebuchet MS"/>
                <a:cs typeface="Trebuchet MS"/>
              </a:rPr>
              <a:t>o</a:t>
            </a:r>
            <a:r>
              <a:rPr sz="1200" b="1" spc="-70" dirty="0">
                <a:solidFill>
                  <a:srgbClr val="D9D9D9"/>
                </a:solidFill>
                <a:latin typeface="Trebuchet MS"/>
                <a:cs typeface="Trebuchet MS"/>
              </a:rPr>
              <a:t>r</a:t>
            </a:r>
            <a:r>
              <a:rPr sz="1200" b="1" spc="-90" dirty="0">
                <a:solidFill>
                  <a:srgbClr val="D9D9D9"/>
                </a:solidFill>
                <a:latin typeface="Trebuchet MS"/>
                <a:cs typeface="Trebuchet MS"/>
              </a:rPr>
              <a:t> </a:t>
            </a:r>
            <a:r>
              <a:rPr sz="1200" b="1" spc="-60" dirty="0">
                <a:solidFill>
                  <a:srgbClr val="D9D9D9"/>
                </a:solidFill>
                <a:latin typeface="Trebuchet MS"/>
                <a:cs typeface="Trebuchet MS"/>
              </a:rPr>
              <a:t>every</a:t>
            </a:r>
            <a:r>
              <a:rPr sz="1200" b="1" spc="-100" dirty="0">
                <a:solidFill>
                  <a:srgbClr val="D9D9D9"/>
                </a:solidFill>
                <a:latin typeface="Trebuchet MS"/>
                <a:cs typeface="Trebuchet MS"/>
              </a:rPr>
              <a:t> </a:t>
            </a:r>
            <a:r>
              <a:rPr sz="1200" b="1" spc="-80" dirty="0">
                <a:solidFill>
                  <a:srgbClr val="D9D9D9"/>
                </a:solidFill>
                <a:latin typeface="Trebuchet MS"/>
                <a:cs typeface="Trebuchet MS"/>
              </a:rPr>
              <a:t>c</a:t>
            </a:r>
            <a:r>
              <a:rPr sz="1200" b="1" spc="-5" dirty="0">
                <a:solidFill>
                  <a:srgbClr val="D9D9D9"/>
                </a:solidFill>
                <a:latin typeface="Trebuchet MS"/>
                <a:cs typeface="Trebuchet MS"/>
              </a:rPr>
              <a:t>la</a:t>
            </a:r>
            <a:r>
              <a:rPr sz="1200" b="1" spc="-10" dirty="0">
                <a:solidFill>
                  <a:srgbClr val="D9D9D9"/>
                </a:solidFill>
                <a:latin typeface="Trebuchet MS"/>
                <a:cs typeface="Trebuchet MS"/>
              </a:rPr>
              <a:t>s</a:t>
            </a:r>
            <a:r>
              <a:rPr sz="1200" b="1" spc="45" dirty="0">
                <a:solidFill>
                  <a:srgbClr val="D9D9D9"/>
                </a:solidFill>
                <a:latin typeface="Trebuchet MS"/>
                <a:cs typeface="Trebuchet MS"/>
              </a:rPr>
              <a:t>s</a:t>
            </a:r>
            <a:r>
              <a:rPr sz="1200" b="1" spc="-100" dirty="0">
                <a:solidFill>
                  <a:srgbClr val="D9D9D9"/>
                </a:solidFill>
                <a:latin typeface="Trebuchet MS"/>
                <a:cs typeface="Trebuchet MS"/>
              </a:rPr>
              <a:t> </a:t>
            </a:r>
            <a:r>
              <a:rPr sz="1200" b="1" spc="-50" dirty="0">
                <a:solidFill>
                  <a:srgbClr val="D9D9D9"/>
                </a:solidFill>
                <a:latin typeface="Trebuchet MS"/>
                <a:cs typeface="Trebuchet MS"/>
              </a:rPr>
              <a:t>o</a:t>
            </a:r>
            <a:r>
              <a:rPr sz="1200" b="1" spc="-20" dirty="0">
                <a:solidFill>
                  <a:srgbClr val="D9D9D9"/>
                </a:solidFill>
                <a:latin typeface="Trebuchet MS"/>
                <a:cs typeface="Trebuchet MS"/>
              </a:rPr>
              <a:t>f</a:t>
            </a:r>
            <a:r>
              <a:rPr sz="1200" b="1" spc="-110" dirty="0">
                <a:solidFill>
                  <a:srgbClr val="D9D9D9"/>
                </a:solidFill>
                <a:latin typeface="Trebuchet MS"/>
                <a:cs typeface="Trebuchet MS"/>
              </a:rPr>
              <a:t> </a:t>
            </a:r>
            <a:r>
              <a:rPr sz="1200" b="1" spc="-35" dirty="0">
                <a:solidFill>
                  <a:srgbClr val="D9D9D9"/>
                </a:solidFill>
                <a:latin typeface="Trebuchet MS"/>
                <a:cs typeface="Trebuchet MS"/>
              </a:rPr>
              <a:t>w</a:t>
            </a:r>
            <a:r>
              <a:rPr sz="1200" b="1" spc="-30" dirty="0">
                <a:solidFill>
                  <a:srgbClr val="D9D9D9"/>
                </a:solidFill>
                <a:latin typeface="Trebuchet MS"/>
                <a:cs typeface="Trebuchet MS"/>
              </a:rPr>
              <a:t>o</a:t>
            </a:r>
            <a:r>
              <a:rPr sz="1200" b="1" spc="-55" dirty="0">
                <a:solidFill>
                  <a:srgbClr val="D9D9D9"/>
                </a:solidFill>
                <a:latin typeface="Trebuchet MS"/>
                <a:cs typeface="Trebuchet MS"/>
              </a:rPr>
              <a:t>rk</a:t>
            </a:r>
            <a:r>
              <a:rPr sz="1200" b="1" spc="-30" dirty="0">
                <a:solidFill>
                  <a:srgbClr val="D9D9D9"/>
                </a:solidFill>
                <a:latin typeface="Trebuchet MS"/>
                <a:cs typeface="Trebuchet MS"/>
              </a:rPr>
              <a:t>lo</a:t>
            </a:r>
            <a:r>
              <a:rPr sz="1200" b="1" spc="-45" dirty="0">
                <a:solidFill>
                  <a:srgbClr val="D9D9D9"/>
                </a:solidFill>
                <a:latin typeface="Trebuchet MS"/>
                <a:cs typeface="Trebuchet MS"/>
              </a:rPr>
              <a:t>a</a:t>
            </a:r>
            <a:r>
              <a:rPr sz="1200" b="1" spc="-40" dirty="0">
                <a:solidFill>
                  <a:srgbClr val="D9D9D9"/>
                </a:solidFill>
                <a:latin typeface="Trebuchet MS"/>
                <a:cs typeface="Trebuchet MS"/>
              </a:rPr>
              <a:t>d</a:t>
            </a:r>
            <a:r>
              <a:rPr sz="1200" b="1" spc="-100" dirty="0">
                <a:solidFill>
                  <a:srgbClr val="D9D9D9"/>
                </a:solidFill>
                <a:latin typeface="Trebuchet MS"/>
                <a:cs typeface="Trebuchet MS"/>
              </a:rPr>
              <a:t> </a:t>
            </a:r>
            <a:r>
              <a:rPr sz="1200" b="1" spc="-10" dirty="0">
                <a:solidFill>
                  <a:srgbClr val="D9D9D9"/>
                </a:solidFill>
                <a:latin typeface="Trebuchet MS"/>
                <a:cs typeface="Trebuchet MS"/>
              </a:rPr>
              <a:t>&amp;</a:t>
            </a:r>
            <a:r>
              <a:rPr sz="1200" b="1" spc="-100" dirty="0">
                <a:solidFill>
                  <a:srgbClr val="D9D9D9"/>
                </a:solidFill>
                <a:latin typeface="Trebuchet MS"/>
                <a:cs typeface="Trebuchet MS"/>
              </a:rPr>
              <a:t> </a:t>
            </a:r>
            <a:r>
              <a:rPr sz="1200" b="1" spc="25" dirty="0">
                <a:solidFill>
                  <a:srgbClr val="D9D9D9"/>
                </a:solidFill>
                <a:latin typeface="Trebuchet MS"/>
                <a:cs typeface="Trebuchet MS"/>
              </a:rPr>
              <a:t>as</a:t>
            </a:r>
            <a:r>
              <a:rPr sz="1200" b="1" spc="10" dirty="0">
                <a:solidFill>
                  <a:srgbClr val="D9D9D9"/>
                </a:solidFill>
                <a:latin typeface="Trebuchet MS"/>
                <a:cs typeface="Trebuchet MS"/>
              </a:rPr>
              <a:t>s</a:t>
            </a:r>
            <a:r>
              <a:rPr sz="1200" b="1" spc="-20" dirty="0">
                <a:solidFill>
                  <a:srgbClr val="D9D9D9"/>
                </a:solidFill>
                <a:latin typeface="Trebuchet MS"/>
                <a:cs typeface="Trebuchet MS"/>
              </a:rPr>
              <a:t>ign</a:t>
            </a:r>
            <a:r>
              <a:rPr sz="1200" b="1" spc="-105" dirty="0">
                <a:solidFill>
                  <a:srgbClr val="D9D9D9"/>
                </a:solidFill>
                <a:latin typeface="Trebuchet MS"/>
                <a:cs typeface="Trebuchet MS"/>
              </a:rPr>
              <a:t> </a:t>
            </a:r>
            <a:r>
              <a:rPr sz="1200" b="1" spc="-55" dirty="0">
                <a:solidFill>
                  <a:srgbClr val="D9D9D9"/>
                </a:solidFill>
                <a:latin typeface="Trebuchet MS"/>
                <a:cs typeface="Trebuchet MS"/>
              </a:rPr>
              <a:t>u</a:t>
            </a:r>
            <a:r>
              <a:rPr sz="1200" b="1" spc="-35" dirty="0">
                <a:solidFill>
                  <a:srgbClr val="D9D9D9"/>
                </a:solidFill>
                <a:latin typeface="Trebuchet MS"/>
                <a:cs typeface="Trebuchet MS"/>
              </a:rPr>
              <a:t>ser</a:t>
            </a:r>
            <a:r>
              <a:rPr sz="1200" b="1" spc="45" dirty="0">
                <a:solidFill>
                  <a:srgbClr val="D9D9D9"/>
                </a:solidFill>
                <a:latin typeface="Trebuchet MS"/>
                <a:cs typeface="Trebuchet MS"/>
              </a:rPr>
              <a:t>s</a:t>
            </a:r>
            <a:endParaRPr sz="1200">
              <a:latin typeface="Trebuchet MS"/>
              <a:cs typeface="Trebuchet MS"/>
            </a:endParaRPr>
          </a:p>
        </p:txBody>
      </p:sp>
      <p:sp>
        <p:nvSpPr>
          <p:cNvPr id="12" name="object 12"/>
          <p:cNvSpPr txBox="1"/>
          <p:nvPr/>
        </p:nvSpPr>
        <p:spPr>
          <a:xfrm>
            <a:off x="2748788" y="1597279"/>
            <a:ext cx="3718560" cy="1221105"/>
          </a:xfrm>
          <a:prstGeom prst="rect">
            <a:avLst/>
          </a:prstGeom>
        </p:spPr>
        <p:txBody>
          <a:bodyPr vert="horz" wrap="square" lIns="0" tIns="12065" rIns="0" bIns="0" rtlCol="0">
            <a:spAutoFit/>
          </a:bodyPr>
          <a:lstStyle/>
          <a:p>
            <a:pPr marR="418465" algn="ctr">
              <a:lnSpc>
                <a:spcPct val="100000"/>
              </a:lnSpc>
              <a:spcBef>
                <a:spcPts val="95"/>
              </a:spcBef>
            </a:pPr>
            <a:r>
              <a:rPr sz="1600" b="1" spc="-55" dirty="0">
                <a:solidFill>
                  <a:srgbClr val="CCEAFF"/>
                </a:solidFill>
                <a:latin typeface="Trebuchet MS"/>
                <a:cs typeface="Trebuchet MS"/>
              </a:rPr>
              <a:t>Iden</a:t>
            </a:r>
            <a:r>
              <a:rPr sz="1600" b="1" spc="-60" dirty="0">
                <a:solidFill>
                  <a:srgbClr val="CCEAFF"/>
                </a:solidFill>
                <a:latin typeface="Trebuchet MS"/>
                <a:cs typeface="Trebuchet MS"/>
              </a:rPr>
              <a:t>t</a:t>
            </a:r>
            <a:r>
              <a:rPr sz="1600" b="1" spc="-40" dirty="0">
                <a:solidFill>
                  <a:srgbClr val="CCEAFF"/>
                </a:solidFill>
                <a:latin typeface="Trebuchet MS"/>
                <a:cs typeface="Trebuchet MS"/>
              </a:rPr>
              <a:t>i</a:t>
            </a:r>
            <a:r>
              <a:rPr sz="1600" b="1" spc="-60" dirty="0">
                <a:solidFill>
                  <a:srgbClr val="CCEAFF"/>
                </a:solidFill>
                <a:latin typeface="Trebuchet MS"/>
                <a:cs typeface="Trebuchet MS"/>
              </a:rPr>
              <a:t>fy</a:t>
            </a:r>
            <a:r>
              <a:rPr sz="1600" b="1" spc="-110" dirty="0">
                <a:solidFill>
                  <a:srgbClr val="CCEAFF"/>
                </a:solidFill>
                <a:latin typeface="Trebuchet MS"/>
                <a:cs typeface="Trebuchet MS"/>
              </a:rPr>
              <a:t> </a:t>
            </a:r>
            <a:r>
              <a:rPr sz="1600" b="1" spc="-15" dirty="0">
                <a:solidFill>
                  <a:srgbClr val="CCEAFF"/>
                </a:solidFill>
                <a:latin typeface="Trebuchet MS"/>
                <a:cs typeface="Trebuchet MS"/>
              </a:rPr>
              <a:t>&amp;</a:t>
            </a:r>
            <a:endParaRPr sz="1600">
              <a:latin typeface="Trebuchet MS"/>
              <a:cs typeface="Trebuchet MS"/>
            </a:endParaRPr>
          </a:p>
          <a:p>
            <a:pPr marR="417195" algn="ctr">
              <a:lnSpc>
                <a:spcPct val="100000"/>
              </a:lnSpc>
            </a:pPr>
            <a:r>
              <a:rPr sz="1600" b="1" spc="-30" dirty="0">
                <a:solidFill>
                  <a:srgbClr val="CCEAFF"/>
                </a:solidFill>
                <a:latin typeface="Trebuchet MS"/>
                <a:cs typeface="Trebuchet MS"/>
              </a:rPr>
              <a:t>Classify</a:t>
            </a:r>
            <a:endParaRPr sz="1600">
              <a:latin typeface="Trebuchet MS"/>
              <a:cs typeface="Trebuchet MS"/>
            </a:endParaRPr>
          </a:p>
          <a:p>
            <a:pPr>
              <a:lnSpc>
                <a:spcPct val="100000"/>
              </a:lnSpc>
              <a:spcBef>
                <a:spcPts val="40"/>
              </a:spcBef>
            </a:pPr>
            <a:endParaRPr sz="18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200" b="1" spc="5" dirty="0">
                <a:solidFill>
                  <a:srgbClr val="D9D9D9"/>
                </a:solidFill>
                <a:latin typeface="Trebuchet MS"/>
                <a:cs typeface="Trebuchet MS"/>
              </a:rPr>
              <a:t>I</a:t>
            </a:r>
            <a:r>
              <a:rPr sz="1200" b="1" spc="-55" dirty="0">
                <a:solidFill>
                  <a:srgbClr val="D9D9D9"/>
                </a:solidFill>
                <a:latin typeface="Trebuchet MS"/>
                <a:cs typeface="Trebuchet MS"/>
              </a:rPr>
              <a:t>den</a:t>
            </a:r>
            <a:r>
              <a:rPr sz="1200" b="1" spc="-50" dirty="0">
                <a:solidFill>
                  <a:srgbClr val="D9D9D9"/>
                </a:solidFill>
                <a:latin typeface="Trebuchet MS"/>
                <a:cs typeface="Trebuchet MS"/>
              </a:rPr>
              <a:t>t</a:t>
            </a:r>
            <a:r>
              <a:rPr sz="1200" b="1" spc="-35" dirty="0">
                <a:solidFill>
                  <a:srgbClr val="D9D9D9"/>
                </a:solidFill>
                <a:latin typeface="Trebuchet MS"/>
                <a:cs typeface="Trebuchet MS"/>
              </a:rPr>
              <a:t>if</a:t>
            </a:r>
            <a:r>
              <a:rPr sz="1200" b="1" spc="-45" dirty="0">
                <a:solidFill>
                  <a:srgbClr val="D9D9D9"/>
                </a:solidFill>
                <a:latin typeface="Trebuchet MS"/>
                <a:cs typeface="Trebuchet MS"/>
              </a:rPr>
              <a:t>y</a:t>
            </a:r>
            <a:r>
              <a:rPr sz="1200" b="1" spc="-110" dirty="0">
                <a:solidFill>
                  <a:srgbClr val="D9D9D9"/>
                </a:solidFill>
                <a:latin typeface="Trebuchet MS"/>
                <a:cs typeface="Trebuchet MS"/>
              </a:rPr>
              <a:t> </a:t>
            </a:r>
            <a:r>
              <a:rPr sz="1200" b="1" spc="-10" dirty="0">
                <a:solidFill>
                  <a:srgbClr val="D9D9D9"/>
                </a:solidFill>
                <a:latin typeface="Trebuchet MS"/>
                <a:cs typeface="Trebuchet MS"/>
              </a:rPr>
              <a:t>&amp;</a:t>
            </a:r>
            <a:r>
              <a:rPr sz="1200" b="1" spc="-100" dirty="0">
                <a:solidFill>
                  <a:srgbClr val="D9D9D9"/>
                </a:solidFill>
                <a:latin typeface="Trebuchet MS"/>
                <a:cs typeface="Trebuchet MS"/>
              </a:rPr>
              <a:t> </a:t>
            </a:r>
            <a:r>
              <a:rPr sz="1200" b="1" spc="-90" dirty="0">
                <a:solidFill>
                  <a:srgbClr val="D9D9D9"/>
                </a:solidFill>
                <a:latin typeface="Trebuchet MS"/>
                <a:cs typeface="Trebuchet MS"/>
              </a:rPr>
              <a:t>C</a:t>
            </a:r>
            <a:r>
              <a:rPr sz="1200" b="1" spc="-5" dirty="0">
                <a:solidFill>
                  <a:srgbClr val="D9D9D9"/>
                </a:solidFill>
                <a:latin typeface="Trebuchet MS"/>
                <a:cs typeface="Trebuchet MS"/>
              </a:rPr>
              <a:t>la</a:t>
            </a:r>
            <a:r>
              <a:rPr sz="1200" b="1" spc="-10" dirty="0">
                <a:solidFill>
                  <a:srgbClr val="D9D9D9"/>
                </a:solidFill>
                <a:latin typeface="Trebuchet MS"/>
                <a:cs typeface="Trebuchet MS"/>
              </a:rPr>
              <a:t>s</a:t>
            </a:r>
            <a:r>
              <a:rPr sz="1200" b="1" spc="-5" dirty="0">
                <a:solidFill>
                  <a:srgbClr val="D9D9D9"/>
                </a:solidFill>
                <a:latin typeface="Trebuchet MS"/>
                <a:cs typeface="Trebuchet MS"/>
              </a:rPr>
              <a:t>sif</a:t>
            </a:r>
            <a:r>
              <a:rPr sz="1200" b="1" spc="-45" dirty="0">
                <a:solidFill>
                  <a:srgbClr val="D9D9D9"/>
                </a:solidFill>
                <a:latin typeface="Trebuchet MS"/>
                <a:cs typeface="Trebuchet MS"/>
              </a:rPr>
              <a:t>y</a:t>
            </a:r>
            <a:r>
              <a:rPr sz="1200" b="1" spc="-110" dirty="0">
                <a:solidFill>
                  <a:srgbClr val="D9D9D9"/>
                </a:solidFill>
                <a:latin typeface="Trebuchet MS"/>
                <a:cs typeface="Trebuchet MS"/>
              </a:rPr>
              <a:t> </a:t>
            </a:r>
            <a:r>
              <a:rPr sz="1200" b="1" spc="30" dirty="0">
                <a:solidFill>
                  <a:srgbClr val="D9D9D9"/>
                </a:solidFill>
                <a:latin typeface="Trebuchet MS"/>
                <a:cs typeface="Trebuchet MS"/>
              </a:rPr>
              <a:t>g</a:t>
            </a:r>
            <a:r>
              <a:rPr sz="1200" b="1" spc="-50" dirty="0">
                <a:solidFill>
                  <a:srgbClr val="D9D9D9"/>
                </a:solidFill>
                <a:latin typeface="Trebuchet MS"/>
                <a:cs typeface="Trebuchet MS"/>
              </a:rPr>
              <a:t>r</a:t>
            </a:r>
            <a:r>
              <a:rPr sz="1200" b="1" spc="-70" dirty="0">
                <a:solidFill>
                  <a:srgbClr val="D9D9D9"/>
                </a:solidFill>
                <a:latin typeface="Trebuchet MS"/>
                <a:cs typeface="Trebuchet MS"/>
              </a:rPr>
              <a:t>o</a:t>
            </a:r>
            <a:r>
              <a:rPr sz="1200" b="1" spc="-50" dirty="0">
                <a:solidFill>
                  <a:srgbClr val="D9D9D9"/>
                </a:solidFill>
                <a:latin typeface="Trebuchet MS"/>
                <a:cs typeface="Trebuchet MS"/>
              </a:rPr>
              <a:t>u</a:t>
            </a:r>
            <a:r>
              <a:rPr sz="1200" b="1" spc="-60" dirty="0">
                <a:solidFill>
                  <a:srgbClr val="D9D9D9"/>
                </a:solidFill>
                <a:latin typeface="Trebuchet MS"/>
                <a:cs typeface="Trebuchet MS"/>
              </a:rPr>
              <a:t>p</a:t>
            </a:r>
            <a:r>
              <a:rPr sz="1200" b="1" spc="45" dirty="0">
                <a:solidFill>
                  <a:srgbClr val="D9D9D9"/>
                </a:solidFill>
                <a:latin typeface="Trebuchet MS"/>
                <a:cs typeface="Trebuchet MS"/>
              </a:rPr>
              <a:t>s</a:t>
            </a:r>
            <a:r>
              <a:rPr sz="1200" b="1" spc="-90" dirty="0">
                <a:solidFill>
                  <a:srgbClr val="D9D9D9"/>
                </a:solidFill>
                <a:latin typeface="Trebuchet MS"/>
                <a:cs typeface="Trebuchet MS"/>
              </a:rPr>
              <a:t> </a:t>
            </a:r>
            <a:r>
              <a:rPr sz="1200" b="1" spc="-30" dirty="0">
                <a:solidFill>
                  <a:srgbClr val="D9D9D9"/>
                </a:solidFill>
                <a:latin typeface="Trebuchet MS"/>
                <a:cs typeface="Trebuchet MS"/>
              </a:rPr>
              <a:t>of</a:t>
            </a:r>
            <a:r>
              <a:rPr sz="1200" b="1" spc="-100" dirty="0">
                <a:solidFill>
                  <a:srgbClr val="D9D9D9"/>
                </a:solidFill>
                <a:latin typeface="Trebuchet MS"/>
                <a:cs typeface="Trebuchet MS"/>
              </a:rPr>
              <a:t> </a:t>
            </a:r>
            <a:r>
              <a:rPr sz="1200" b="1" spc="-35" dirty="0">
                <a:solidFill>
                  <a:srgbClr val="D9D9D9"/>
                </a:solidFill>
                <a:latin typeface="Trebuchet MS"/>
                <a:cs typeface="Trebuchet MS"/>
              </a:rPr>
              <a:t>w</a:t>
            </a:r>
            <a:r>
              <a:rPr sz="1200" b="1" spc="-30" dirty="0">
                <a:solidFill>
                  <a:srgbClr val="D9D9D9"/>
                </a:solidFill>
                <a:latin typeface="Trebuchet MS"/>
                <a:cs typeface="Trebuchet MS"/>
              </a:rPr>
              <a:t>o</a:t>
            </a:r>
            <a:r>
              <a:rPr sz="1200" b="1" spc="-55" dirty="0">
                <a:solidFill>
                  <a:srgbClr val="D9D9D9"/>
                </a:solidFill>
                <a:latin typeface="Trebuchet MS"/>
                <a:cs typeface="Trebuchet MS"/>
              </a:rPr>
              <a:t>rk</a:t>
            </a:r>
            <a:r>
              <a:rPr sz="1200" b="1" spc="-30" dirty="0">
                <a:solidFill>
                  <a:srgbClr val="D9D9D9"/>
                </a:solidFill>
                <a:latin typeface="Trebuchet MS"/>
                <a:cs typeface="Trebuchet MS"/>
              </a:rPr>
              <a:t>lo</a:t>
            </a:r>
            <a:r>
              <a:rPr sz="1200" b="1" spc="-45" dirty="0">
                <a:solidFill>
                  <a:srgbClr val="D9D9D9"/>
                </a:solidFill>
                <a:latin typeface="Trebuchet MS"/>
                <a:cs typeface="Trebuchet MS"/>
              </a:rPr>
              <a:t>a</a:t>
            </a:r>
            <a:r>
              <a:rPr sz="1200" b="1" spc="25" dirty="0">
                <a:solidFill>
                  <a:srgbClr val="D9D9D9"/>
                </a:solidFill>
                <a:latin typeface="Trebuchet MS"/>
                <a:cs typeface="Trebuchet MS"/>
              </a:rPr>
              <a:t>d/</a:t>
            </a:r>
            <a:r>
              <a:rPr sz="1200" b="1" dirty="0">
                <a:solidFill>
                  <a:srgbClr val="D9D9D9"/>
                </a:solidFill>
                <a:latin typeface="Trebuchet MS"/>
                <a:cs typeface="Trebuchet MS"/>
              </a:rPr>
              <a:t>u</a:t>
            </a:r>
            <a:r>
              <a:rPr sz="1200" b="1" spc="-10" dirty="0">
                <a:solidFill>
                  <a:srgbClr val="D9D9D9"/>
                </a:solidFill>
                <a:latin typeface="Trebuchet MS"/>
                <a:cs typeface="Trebuchet MS"/>
              </a:rPr>
              <a:t>s</a:t>
            </a:r>
            <a:r>
              <a:rPr sz="1200" b="1" spc="-35" dirty="0">
                <a:solidFill>
                  <a:srgbClr val="D9D9D9"/>
                </a:solidFill>
                <a:latin typeface="Trebuchet MS"/>
                <a:cs typeface="Trebuchet MS"/>
              </a:rPr>
              <a:t>ers</a:t>
            </a:r>
            <a:endParaRPr sz="1200">
              <a:latin typeface="Trebuchet MS"/>
              <a:cs typeface="Trebuchet MS"/>
            </a:endParaRPr>
          </a:p>
          <a:p>
            <a:pPr marL="299085" indent="-287020">
              <a:lnSpc>
                <a:spcPct val="100000"/>
              </a:lnSpc>
              <a:spcBef>
                <a:spcPts val="509"/>
              </a:spcBef>
              <a:buClr>
                <a:srgbClr val="99D3FF"/>
              </a:buClr>
              <a:buFont typeface="Wingdings"/>
              <a:buChar char=""/>
              <a:tabLst>
                <a:tab pos="299085" algn="l"/>
                <a:tab pos="299720" algn="l"/>
              </a:tabLst>
            </a:pPr>
            <a:r>
              <a:rPr sz="1200" b="1" spc="10" dirty="0">
                <a:solidFill>
                  <a:srgbClr val="D9D9D9"/>
                </a:solidFill>
                <a:latin typeface="Trebuchet MS"/>
                <a:cs typeface="Trebuchet MS"/>
              </a:rPr>
              <a:t>BI</a:t>
            </a:r>
            <a:r>
              <a:rPr sz="1200" b="1" spc="-120" dirty="0">
                <a:solidFill>
                  <a:srgbClr val="D9D9D9"/>
                </a:solidFill>
                <a:latin typeface="Trebuchet MS"/>
                <a:cs typeface="Trebuchet MS"/>
              </a:rPr>
              <a:t> </a:t>
            </a:r>
            <a:r>
              <a:rPr sz="1200" b="1" spc="-105" dirty="0">
                <a:solidFill>
                  <a:srgbClr val="D9D9D9"/>
                </a:solidFill>
                <a:latin typeface="Trebuchet MS"/>
                <a:cs typeface="Trebuchet MS"/>
              </a:rPr>
              <a:t>T</a:t>
            </a:r>
            <a:r>
              <a:rPr sz="1200" b="1" spc="-65" dirty="0">
                <a:solidFill>
                  <a:srgbClr val="D9D9D9"/>
                </a:solidFill>
                <a:latin typeface="Trebuchet MS"/>
                <a:cs typeface="Trebuchet MS"/>
              </a:rPr>
              <a:t>eam,</a:t>
            </a:r>
            <a:r>
              <a:rPr sz="1200" b="1" spc="-105" dirty="0">
                <a:solidFill>
                  <a:srgbClr val="D9D9D9"/>
                </a:solidFill>
                <a:latin typeface="Trebuchet MS"/>
                <a:cs typeface="Trebuchet MS"/>
              </a:rPr>
              <a:t> </a:t>
            </a:r>
            <a:r>
              <a:rPr sz="1200" b="1" spc="-25" dirty="0">
                <a:solidFill>
                  <a:srgbClr val="D9D9D9"/>
                </a:solidFill>
                <a:latin typeface="Trebuchet MS"/>
                <a:cs typeface="Trebuchet MS"/>
              </a:rPr>
              <a:t>Data</a:t>
            </a:r>
            <a:r>
              <a:rPr sz="1200" b="1" spc="-105" dirty="0">
                <a:solidFill>
                  <a:srgbClr val="D9D9D9"/>
                </a:solidFill>
                <a:latin typeface="Trebuchet MS"/>
                <a:cs typeface="Trebuchet MS"/>
              </a:rPr>
              <a:t> </a:t>
            </a:r>
            <a:r>
              <a:rPr sz="1200" b="1" spc="30" dirty="0">
                <a:solidFill>
                  <a:srgbClr val="D9D9D9"/>
                </a:solidFill>
                <a:latin typeface="Trebuchet MS"/>
                <a:cs typeface="Trebuchet MS"/>
              </a:rPr>
              <a:t>S</a:t>
            </a:r>
            <a:r>
              <a:rPr sz="1200" b="1" spc="-80" dirty="0">
                <a:solidFill>
                  <a:srgbClr val="D9D9D9"/>
                </a:solidFill>
                <a:latin typeface="Trebuchet MS"/>
                <a:cs typeface="Trebuchet MS"/>
              </a:rPr>
              <a:t>c</a:t>
            </a:r>
            <a:r>
              <a:rPr sz="1200" b="1" spc="-65" dirty="0">
                <a:solidFill>
                  <a:srgbClr val="D9D9D9"/>
                </a:solidFill>
                <a:latin typeface="Trebuchet MS"/>
                <a:cs typeface="Trebuchet MS"/>
              </a:rPr>
              <a:t>ienc</a:t>
            </a:r>
            <a:r>
              <a:rPr sz="1200" b="1" spc="-80" dirty="0">
                <a:solidFill>
                  <a:srgbClr val="D9D9D9"/>
                </a:solidFill>
                <a:latin typeface="Trebuchet MS"/>
                <a:cs typeface="Trebuchet MS"/>
              </a:rPr>
              <a:t>e</a:t>
            </a:r>
            <a:r>
              <a:rPr sz="1200" b="1" spc="-100" dirty="0">
                <a:solidFill>
                  <a:srgbClr val="D9D9D9"/>
                </a:solidFill>
                <a:latin typeface="Trebuchet MS"/>
                <a:cs typeface="Trebuchet MS"/>
              </a:rPr>
              <a:t> </a:t>
            </a:r>
            <a:r>
              <a:rPr sz="1200" b="1" spc="-105" dirty="0">
                <a:solidFill>
                  <a:srgbClr val="D9D9D9"/>
                </a:solidFill>
                <a:latin typeface="Trebuchet MS"/>
                <a:cs typeface="Trebuchet MS"/>
              </a:rPr>
              <a:t>T</a:t>
            </a:r>
            <a:r>
              <a:rPr sz="1200" b="1" spc="-65" dirty="0">
                <a:solidFill>
                  <a:srgbClr val="D9D9D9"/>
                </a:solidFill>
                <a:latin typeface="Trebuchet MS"/>
                <a:cs typeface="Trebuchet MS"/>
              </a:rPr>
              <a:t>eam,</a:t>
            </a:r>
            <a:r>
              <a:rPr sz="1200" b="1" spc="-114" dirty="0">
                <a:solidFill>
                  <a:srgbClr val="D9D9D9"/>
                </a:solidFill>
                <a:latin typeface="Trebuchet MS"/>
                <a:cs typeface="Trebuchet MS"/>
              </a:rPr>
              <a:t> </a:t>
            </a:r>
            <a:r>
              <a:rPr sz="1200" b="1" dirty="0">
                <a:solidFill>
                  <a:srgbClr val="D9D9D9"/>
                </a:solidFill>
                <a:latin typeface="Trebuchet MS"/>
                <a:cs typeface="Trebuchet MS"/>
              </a:rPr>
              <a:t>Mark</a:t>
            </a:r>
            <a:r>
              <a:rPr sz="1200" b="1" spc="-70" dirty="0">
                <a:solidFill>
                  <a:srgbClr val="D9D9D9"/>
                </a:solidFill>
                <a:latin typeface="Trebuchet MS"/>
                <a:cs typeface="Trebuchet MS"/>
              </a:rPr>
              <a:t>e</a:t>
            </a:r>
            <a:r>
              <a:rPr sz="1200" b="1" spc="-55" dirty="0">
                <a:solidFill>
                  <a:srgbClr val="D9D9D9"/>
                </a:solidFill>
                <a:latin typeface="Trebuchet MS"/>
                <a:cs typeface="Trebuchet MS"/>
              </a:rPr>
              <a:t>t</a:t>
            </a:r>
            <a:r>
              <a:rPr sz="1200" b="1" spc="-20" dirty="0">
                <a:solidFill>
                  <a:srgbClr val="D9D9D9"/>
                </a:solidFill>
                <a:latin typeface="Trebuchet MS"/>
                <a:cs typeface="Trebuchet MS"/>
              </a:rPr>
              <a:t>ing</a:t>
            </a:r>
            <a:r>
              <a:rPr sz="1200" b="1" spc="-105" dirty="0">
                <a:solidFill>
                  <a:srgbClr val="D9D9D9"/>
                </a:solidFill>
                <a:latin typeface="Trebuchet MS"/>
                <a:cs typeface="Trebuchet MS"/>
              </a:rPr>
              <a:t> </a:t>
            </a:r>
            <a:r>
              <a:rPr sz="1200" b="1" spc="-55" dirty="0">
                <a:solidFill>
                  <a:srgbClr val="D9D9D9"/>
                </a:solidFill>
                <a:latin typeface="Trebuchet MS"/>
                <a:cs typeface="Trebuchet MS"/>
              </a:rPr>
              <a:t>de</a:t>
            </a:r>
            <a:r>
              <a:rPr sz="1200" b="1" spc="-60" dirty="0">
                <a:solidFill>
                  <a:srgbClr val="D9D9D9"/>
                </a:solidFill>
                <a:latin typeface="Trebuchet MS"/>
                <a:cs typeface="Trebuchet MS"/>
              </a:rPr>
              <a:t>p</a:t>
            </a:r>
            <a:r>
              <a:rPr sz="1200" b="1" spc="-55" dirty="0">
                <a:solidFill>
                  <a:srgbClr val="D9D9D9"/>
                </a:solidFill>
                <a:latin typeface="Trebuchet MS"/>
                <a:cs typeface="Trebuchet MS"/>
              </a:rPr>
              <a:t>a</a:t>
            </a:r>
            <a:r>
              <a:rPr sz="1200" b="1" spc="-50" dirty="0">
                <a:solidFill>
                  <a:srgbClr val="D9D9D9"/>
                </a:solidFill>
                <a:latin typeface="Trebuchet MS"/>
                <a:cs typeface="Trebuchet MS"/>
              </a:rPr>
              <a:t>r</a:t>
            </a:r>
            <a:r>
              <a:rPr sz="1200" b="1" spc="-45" dirty="0">
                <a:solidFill>
                  <a:srgbClr val="D9D9D9"/>
                </a:solidFill>
                <a:latin typeface="Trebuchet MS"/>
                <a:cs typeface="Trebuchet MS"/>
              </a:rPr>
              <a:t>t</a:t>
            </a:r>
            <a:r>
              <a:rPr sz="1200" b="1" spc="-50" dirty="0">
                <a:solidFill>
                  <a:srgbClr val="D9D9D9"/>
                </a:solidFill>
                <a:latin typeface="Trebuchet MS"/>
                <a:cs typeface="Trebuchet MS"/>
              </a:rPr>
              <a:t>ment</a:t>
            </a:r>
            <a:endParaRPr sz="1200">
              <a:latin typeface="Trebuchet MS"/>
              <a:cs typeface="Trebuchet M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6384" y="418338"/>
            <a:ext cx="2492375" cy="513715"/>
          </a:xfrm>
          <a:prstGeom prst="rect">
            <a:avLst/>
          </a:prstGeom>
        </p:spPr>
        <p:txBody>
          <a:bodyPr vert="horz" wrap="square" lIns="0" tIns="13335" rIns="0" bIns="0" rtlCol="0">
            <a:spAutoFit/>
          </a:bodyPr>
          <a:lstStyle/>
          <a:p>
            <a:pPr marL="12700">
              <a:lnSpc>
                <a:spcPct val="100000"/>
              </a:lnSpc>
              <a:spcBef>
                <a:spcPts val="105"/>
              </a:spcBef>
            </a:pPr>
            <a:r>
              <a:rPr spc="-5" dirty="0"/>
              <a:t>Considerations</a:t>
            </a:r>
          </a:p>
        </p:txBody>
      </p:sp>
      <p:grpSp>
        <p:nvGrpSpPr>
          <p:cNvPr id="3" name="object 3"/>
          <p:cNvGrpSpPr/>
          <p:nvPr/>
        </p:nvGrpSpPr>
        <p:grpSpPr>
          <a:xfrm>
            <a:off x="3171444" y="1275588"/>
            <a:ext cx="2727325" cy="1478915"/>
            <a:chOff x="3171444" y="1275588"/>
            <a:chExt cx="2727325" cy="1478915"/>
          </a:xfrm>
        </p:grpSpPr>
        <p:pic>
          <p:nvPicPr>
            <p:cNvPr id="4" name="object 4"/>
            <p:cNvPicPr/>
            <p:nvPr/>
          </p:nvPicPr>
          <p:blipFill>
            <a:blip r:embed="rId2" cstate="print"/>
            <a:stretch>
              <a:fillRect/>
            </a:stretch>
          </p:blipFill>
          <p:spPr>
            <a:xfrm>
              <a:off x="3171444" y="1275588"/>
              <a:ext cx="2727325" cy="1478788"/>
            </a:xfrm>
            <a:prstGeom prst="rect">
              <a:avLst/>
            </a:prstGeom>
          </p:spPr>
        </p:pic>
        <p:pic>
          <p:nvPicPr>
            <p:cNvPr id="5" name="object 5"/>
            <p:cNvPicPr/>
            <p:nvPr/>
          </p:nvPicPr>
          <p:blipFill>
            <a:blip r:embed="rId3" cstate="print"/>
            <a:stretch>
              <a:fillRect/>
            </a:stretch>
          </p:blipFill>
          <p:spPr>
            <a:xfrm>
              <a:off x="3498342" y="1430274"/>
              <a:ext cx="2093976" cy="847344"/>
            </a:xfrm>
            <a:prstGeom prst="rect">
              <a:avLst/>
            </a:prstGeom>
          </p:spPr>
        </p:pic>
        <p:sp>
          <p:nvSpPr>
            <p:cNvPr id="6" name="object 6"/>
            <p:cNvSpPr/>
            <p:nvPr/>
          </p:nvSpPr>
          <p:spPr>
            <a:xfrm>
              <a:off x="3498342" y="1430274"/>
              <a:ext cx="2094230" cy="847725"/>
            </a:xfrm>
            <a:custGeom>
              <a:avLst/>
              <a:gdLst/>
              <a:ahLst/>
              <a:cxnLst/>
              <a:rect l="l" t="t" r="r" b="b"/>
              <a:pathLst>
                <a:path w="2094229" h="847725">
                  <a:moveTo>
                    <a:pt x="0" y="423672"/>
                  </a:moveTo>
                  <a:lnTo>
                    <a:pt x="211836" y="0"/>
                  </a:lnTo>
                  <a:lnTo>
                    <a:pt x="1882140" y="0"/>
                  </a:lnTo>
                  <a:lnTo>
                    <a:pt x="2093976" y="423672"/>
                  </a:lnTo>
                  <a:lnTo>
                    <a:pt x="1882140" y="847344"/>
                  </a:lnTo>
                  <a:lnTo>
                    <a:pt x="211836" y="847344"/>
                  </a:lnTo>
                  <a:lnTo>
                    <a:pt x="0" y="423672"/>
                  </a:lnTo>
                  <a:close/>
                </a:path>
              </a:pathLst>
            </a:custGeom>
            <a:ln w="19050">
              <a:solidFill>
                <a:srgbClr val="00C3FF"/>
              </a:solidFill>
            </a:ln>
          </p:spPr>
          <p:txBody>
            <a:bodyPr wrap="square" lIns="0" tIns="0" rIns="0" bIns="0" rtlCol="0"/>
            <a:lstStyle/>
            <a:p>
              <a:endParaRPr/>
            </a:p>
          </p:txBody>
        </p:sp>
      </p:grpSp>
      <p:sp>
        <p:nvSpPr>
          <p:cNvPr id="7" name="object 7"/>
          <p:cNvSpPr txBox="1"/>
          <p:nvPr/>
        </p:nvSpPr>
        <p:spPr>
          <a:xfrm>
            <a:off x="3630295" y="1597279"/>
            <a:ext cx="1769110" cy="970280"/>
          </a:xfrm>
          <a:prstGeom prst="rect">
            <a:avLst/>
          </a:prstGeom>
        </p:spPr>
        <p:txBody>
          <a:bodyPr vert="horz" wrap="square" lIns="0" tIns="12065" rIns="0" bIns="0" rtlCol="0">
            <a:spAutoFit/>
          </a:bodyPr>
          <a:lstStyle/>
          <a:p>
            <a:pPr marL="127000" algn="ctr">
              <a:lnSpc>
                <a:spcPct val="100000"/>
              </a:lnSpc>
              <a:spcBef>
                <a:spcPts val="95"/>
              </a:spcBef>
            </a:pPr>
            <a:r>
              <a:rPr sz="1600" b="1" spc="-25" dirty="0">
                <a:solidFill>
                  <a:srgbClr val="CCEAFF"/>
                </a:solidFill>
                <a:latin typeface="Trebuchet MS"/>
                <a:cs typeface="Trebuchet MS"/>
              </a:rPr>
              <a:t>Not</a:t>
            </a:r>
            <a:r>
              <a:rPr sz="1600" b="1" spc="-114" dirty="0">
                <a:solidFill>
                  <a:srgbClr val="CCEAFF"/>
                </a:solidFill>
                <a:latin typeface="Trebuchet MS"/>
                <a:cs typeface="Trebuchet MS"/>
              </a:rPr>
              <a:t> </a:t>
            </a:r>
            <a:r>
              <a:rPr sz="1600" b="1" spc="-60" dirty="0">
                <a:solidFill>
                  <a:srgbClr val="CCEAFF"/>
                </a:solidFill>
                <a:latin typeface="Trebuchet MS"/>
                <a:cs typeface="Trebuchet MS"/>
              </a:rPr>
              <a:t>too</a:t>
            </a:r>
            <a:r>
              <a:rPr sz="1600" b="1" spc="-130" dirty="0">
                <a:solidFill>
                  <a:srgbClr val="CCEAFF"/>
                </a:solidFill>
                <a:latin typeface="Trebuchet MS"/>
                <a:cs typeface="Trebuchet MS"/>
              </a:rPr>
              <a:t> </a:t>
            </a:r>
            <a:r>
              <a:rPr sz="1600" b="1" spc="-50" dirty="0">
                <a:solidFill>
                  <a:srgbClr val="CCEAFF"/>
                </a:solidFill>
                <a:latin typeface="Trebuchet MS"/>
                <a:cs typeface="Trebuchet MS"/>
              </a:rPr>
              <a:t>ma</a:t>
            </a:r>
            <a:r>
              <a:rPr sz="1600" b="1" spc="-40" dirty="0">
                <a:solidFill>
                  <a:srgbClr val="CCEAFF"/>
                </a:solidFill>
                <a:latin typeface="Trebuchet MS"/>
                <a:cs typeface="Trebuchet MS"/>
              </a:rPr>
              <a:t>n</a:t>
            </a:r>
            <a:r>
              <a:rPr sz="1600" b="1" spc="-60" dirty="0">
                <a:solidFill>
                  <a:srgbClr val="CCEAFF"/>
                </a:solidFill>
                <a:latin typeface="Trebuchet MS"/>
                <a:cs typeface="Trebuchet MS"/>
              </a:rPr>
              <a:t>y</a:t>
            </a:r>
            <a:endParaRPr sz="1600">
              <a:latin typeface="Trebuchet MS"/>
              <a:cs typeface="Trebuchet MS"/>
            </a:endParaRPr>
          </a:p>
          <a:p>
            <a:pPr marL="128270" algn="ctr">
              <a:lnSpc>
                <a:spcPct val="100000"/>
              </a:lnSpc>
            </a:pPr>
            <a:r>
              <a:rPr sz="1600" b="1" spc="15" dirty="0">
                <a:solidFill>
                  <a:srgbClr val="CCEAFF"/>
                </a:solidFill>
                <a:latin typeface="Trebuchet MS"/>
                <a:cs typeface="Trebuchet MS"/>
              </a:rPr>
              <a:t>VW</a:t>
            </a:r>
            <a:endParaRPr sz="1600">
              <a:latin typeface="Trebuchet MS"/>
              <a:cs typeface="Trebuchet MS"/>
            </a:endParaRPr>
          </a:p>
          <a:p>
            <a:pPr>
              <a:lnSpc>
                <a:spcPct val="100000"/>
              </a:lnSpc>
              <a:spcBef>
                <a:spcPts val="10"/>
              </a:spcBef>
            </a:pPr>
            <a:endParaRPr sz="1850">
              <a:latin typeface="Trebuchet MS"/>
              <a:cs typeface="Trebuchet MS"/>
            </a:endParaRPr>
          </a:p>
          <a:p>
            <a:pPr marL="299085" indent="-287020">
              <a:lnSpc>
                <a:spcPct val="100000"/>
              </a:lnSpc>
              <a:buClr>
                <a:srgbClr val="99D3FF"/>
              </a:buClr>
              <a:buFont typeface="Wingdings"/>
              <a:buChar char=""/>
              <a:tabLst>
                <a:tab pos="299085" algn="l"/>
                <a:tab pos="299720" algn="l"/>
              </a:tabLst>
            </a:pPr>
            <a:r>
              <a:rPr sz="1200" b="1" spc="-40" dirty="0">
                <a:solidFill>
                  <a:srgbClr val="D9D9D9"/>
                </a:solidFill>
                <a:latin typeface="Trebuchet MS"/>
                <a:cs typeface="Trebuchet MS"/>
              </a:rPr>
              <a:t>Avoid</a:t>
            </a:r>
            <a:r>
              <a:rPr sz="1200" b="1" spc="-90" dirty="0">
                <a:solidFill>
                  <a:srgbClr val="D9D9D9"/>
                </a:solidFill>
                <a:latin typeface="Trebuchet MS"/>
                <a:cs typeface="Trebuchet MS"/>
              </a:rPr>
              <a:t> </a:t>
            </a:r>
            <a:r>
              <a:rPr sz="1200" b="1" spc="-50" dirty="0">
                <a:solidFill>
                  <a:srgbClr val="D9D9D9"/>
                </a:solidFill>
                <a:latin typeface="Trebuchet MS"/>
                <a:cs typeface="Trebuchet MS"/>
              </a:rPr>
              <a:t>u</a:t>
            </a:r>
            <a:r>
              <a:rPr sz="1200" b="1" spc="-60" dirty="0">
                <a:solidFill>
                  <a:srgbClr val="D9D9D9"/>
                </a:solidFill>
                <a:latin typeface="Trebuchet MS"/>
                <a:cs typeface="Trebuchet MS"/>
              </a:rPr>
              <a:t>nder</a:t>
            </a:r>
            <a:r>
              <a:rPr sz="1200" b="1" spc="-70" dirty="0">
                <a:solidFill>
                  <a:srgbClr val="D9D9D9"/>
                </a:solidFill>
                <a:latin typeface="Trebuchet MS"/>
                <a:cs typeface="Trebuchet MS"/>
              </a:rPr>
              <a:t>u</a:t>
            </a:r>
            <a:r>
              <a:rPr sz="1200" b="1" spc="-45" dirty="0">
                <a:solidFill>
                  <a:srgbClr val="D9D9D9"/>
                </a:solidFill>
                <a:latin typeface="Trebuchet MS"/>
                <a:cs typeface="Trebuchet MS"/>
              </a:rPr>
              <a:t>tili</a:t>
            </a:r>
            <a:r>
              <a:rPr sz="1200" b="1" spc="-95" dirty="0">
                <a:solidFill>
                  <a:srgbClr val="D9D9D9"/>
                </a:solidFill>
                <a:latin typeface="Trebuchet MS"/>
                <a:cs typeface="Trebuchet MS"/>
              </a:rPr>
              <a:t>z</a:t>
            </a:r>
            <a:r>
              <a:rPr sz="1200" b="1" spc="-40" dirty="0">
                <a:solidFill>
                  <a:srgbClr val="D9D9D9"/>
                </a:solidFill>
                <a:latin typeface="Trebuchet MS"/>
                <a:cs typeface="Trebuchet MS"/>
              </a:rPr>
              <a:t>at</a:t>
            </a:r>
            <a:r>
              <a:rPr sz="1200" b="1" spc="-45" dirty="0">
                <a:solidFill>
                  <a:srgbClr val="D9D9D9"/>
                </a:solidFill>
                <a:latin typeface="Trebuchet MS"/>
                <a:cs typeface="Trebuchet MS"/>
              </a:rPr>
              <a:t>ion</a:t>
            </a:r>
            <a:endParaRPr sz="1200">
              <a:latin typeface="Trebuchet MS"/>
              <a:cs typeface="Trebuchet MS"/>
            </a:endParaRPr>
          </a:p>
        </p:txBody>
      </p:sp>
      <p:grpSp>
        <p:nvGrpSpPr>
          <p:cNvPr id="8" name="object 8"/>
          <p:cNvGrpSpPr/>
          <p:nvPr/>
        </p:nvGrpSpPr>
        <p:grpSpPr>
          <a:xfrm>
            <a:off x="3176016" y="3057118"/>
            <a:ext cx="2727325" cy="1480820"/>
            <a:chOff x="3176016" y="3057118"/>
            <a:chExt cx="2727325" cy="1480820"/>
          </a:xfrm>
        </p:grpSpPr>
        <p:pic>
          <p:nvPicPr>
            <p:cNvPr id="9" name="object 9"/>
            <p:cNvPicPr/>
            <p:nvPr/>
          </p:nvPicPr>
          <p:blipFill>
            <a:blip r:embed="rId4" cstate="print"/>
            <a:stretch>
              <a:fillRect/>
            </a:stretch>
          </p:blipFill>
          <p:spPr>
            <a:xfrm>
              <a:off x="3176016" y="3057118"/>
              <a:ext cx="2727325" cy="1480312"/>
            </a:xfrm>
            <a:prstGeom prst="rect">
              <a:avLst/>
            </a:prstGeom>
          </p:spPr>
        </p:pic>
        <p:pic>
          <p:nvPicPr>
            <p:cNvPr id="10" name="object 10"/>
            <p:cNvPicPr/>
            <p:nvPr/>
          </p:nvPicPr>
          <p:blipFill>
            <a:blip r:embed="rId5" cstate="print"/>
            <a:stretch>
              <a:fillRect/>
            </a:stretch>
          </p:blipFill>
          <p:spPr>
            <a:xfrm>
              <a:off x="3502914" y="3211830"/>
              <a:ext cx="2093976" cy="848867"/>
            </a:xfrm>
            <a:prstGeom prst="rect">
              <a:avLst/>
            </a:prstGeom>
          </p:spPr>
        </p:pic>
        <p:sp>
          <p:nvSpPr>
            <p:cNvPr id="11" name="object 11"/>
            <p:cNvSpPr/>
            <p:nvPr/>
          </p:nvSpPr>
          <p:spPr>
            <a:xfrm>
              <a:off x="3502914" y="3211830"/>
              <a:ext cx="2094230" cy="848994"/>
            </a:xfrm>
            <a:custGeom>
              <a:avLst/>
              <a:gdLst/>
              <a:ahLst/>
              <a:cxnLst/>
              <a:rect l="l" t="t" r="r" b="b"/>
              <a:pathLst>
                <a:path w="2094229" h="848995">
                  <a:moveTo>
                    <a:pt x="0" y="424433"/>
                  </a:moveTo>
                  <a:lnTo>
                    <a:pt x="212216" y="0"/>
                  </a:lnTo>
                  <a:lnTo>
                    <a:pt x="1881759" y="0"/>
                  </a:lnTo>
                  <a:lnTo>
                    <a:pt x="2093976" y="424433"/>
                  </a:lnTo>
                  <a:lnTo>
                    <a:pt x="1881759" y="848867"/>
                  </a:lnTo>
                  <a:lnTo>
                    <a:pt x="212216" y="848867"/>
                  </a:lnTo>
                  <a:lnTo>
                    <a:pt x="0" y="424433"/>
                  </a:lnTo>
                  <a:close/>
                </a:path>
              </a:pathLst>
            </a:custGeom>
            <a:ln w="19050">
              <a:solidFill>
                <a:srgbClr val="00C3FF"/>
              </a:solidFill>
            </a:ln>
          </p:spPr>
          <p:txBody>
            <a:bodyPr wrap="square" lIns="0" tIns="0" rIns="0" bIns="0" rtlCol="0"/>
            <a:lstStyle/>
            <a:p>
              <a:endParaRPr/>
            </a:p>
          </p:txBody>
        </p:sp>
      </p:grpSp>
      <p:sp>
        <p:nvSpPr>
          <p:cNvPr id="12" name="object 12"/>
          <p:cNvSpPr txBox="1"/>
          <p:nvPr/>
        </p:nvSpPr>
        <p:spPr>
          <a:xfrm>
            <a:off x="3508375" y="3384041"/>
            <a:ext cx="2033905" cy="969010"/>
          </a:xfrm>
          <a:prstGeom prst="rect">
            <a:avLst/>
          </a:prstGeom>
        </p:spPr>
        <p:txBody>
          <a:bodyPr vert="horz" wrap="square" lIns="0" tIns="12065" rIns="0" bIns="0" rtlCol="0">
            <a:spAutoFit/>
          </a:bodyPr>
          <a:lstStyle/>
          <a:p>
            <a:pPr marL="26034" algn="ctr">
              <a:lnSpc>
                <a:spcPct val="100000"/>
              </a:lnSpc>
              <a:spcBef>
                <a:spcPts val="95"/>
              </a:spcBef>
            </a:pPr>
            <a:r>
              <a:rPr sz="1600" b="1" spc="-60" dirty="0">
                <a:solidFill>
                  <a:srgbClr val="CCEAFF"/>
                </a:solidFill>
                <a:latin typeface="Trebuchet MS"/>
                <a:cs typeface="Trebuchet MS"/>
              </a:rPr>
              <a:t>Refine</a:t>
            </a:r>
            <a:endParaRPr sz="1600">
              <a:latin typeface="Trebuchet MS"/>
              <a:cs typeface="Trebuchet MS"/>
            </a:endParaRPr>
          </a:p>
          <a:p>
            <a:pPr marL="25400" algn="ctr">
              <a:lnSpc>
                <a:spcPct val="100000"/>
              </a:lnSpc>
            </a:pPr>
            <a:r>
              <a:rPr sz="1600" b="1" spc="-40" dirty="0">
                <a:solidFill>
                  <a:srgbClr val="CCEAFF"/>
                </a:solidFill>
                <a:latin typeface="Trebuchet MS"/>
                <a:cs typeface="Trebuchet MS"/>
              </a:rPr>
              <a:t>classifications</a:t>
            </a:r>
            <a:endParaRPr sz="1600">
              <a:latin typeface="Trebuchet MS"/>
              <a:cs typeface="Trebuchet MS"/>
            </a:endParaRPr>
          </a:p>
          <a:p>
            <a:pPr marL="299085" indent="-287020">
              <a:lnSpc>
                <a:spcPct val="100000"/>
              </a:lnSpc>
              <a:spcBef>
                <a:spcPts val="2150"/>
              </a:spcBef>
              <a:buClr>
                <a:srgbClr val="99D3FF"/>
              </a:buClr>
              <a:buFont typeface="Wingdings"/>
              <a:buChar char=""/>
              <a:tabLst>
                <a:tab pos="299085" algn="l"/>
                <a:tab pos="299720" algn="l"/>
              </a:tabLst>
            </a:pPr>
            <a:r>
              <a:rPr sz="1200" b="1" spc="-20" dirty="0">
                <a:solidFill>
                  <a:srgbClr val="D9D9D9"/>
                </a:solidFill>
                <a:latin typeface="Trebuchet MS"/>
                <a:cs typeface="Trebuchet MS"/>
              </a:rPr>
              <a:t>Wor</a:t>
            </a:r>
            <a:r>
              <a:rPr sz="1200" b="1" spc="-40" dirty="0">
                <a:solidFill>
                  <a:srgbClr val="D9D9D9"/>
                </a:solidFill>
                <a:latin typeface="Trebuchet MS"/>
                <a:cs typeface="Trebuchet MS"/>
              </a:rPr>
              <a:t>k</a:t>
            </a:r>
            <a:r>
              <a:rPr sz="1200" b="1" spc="-105" dirty="0">
                <a:solidFill>
                  <a:srgbClr val="D9D9D9"/>
                </a:solidFill>
                <a:latin typeface="Trebuchet MS"/>
                <a:cs typeface="Trebuchet MS"/>
              </a:rPr>
              <a:t> </a:t>
            </a:r>
            <a:r>
              <a:rPr sz="1200" b="1" spc="-55" dirty="0">
                <a:solidFill>
                  <a:srgbClr val="D9D9D9"/>
                </a:solidFill>
                <a:latin typeface="Trebuchet MS"/>
                <a:cs typeface="Trebuchet MS"/>
              </a:rPr>
              <a:t>p</a:t>
            </a:r>
            <a:r>
              <a:rPr sz="1200" b="1" spc="-40" dirty="0">
                <a:solidFill>
                  <a:srgbClr val="D9D9D9"/>
                </a:solidFill>
                <a:latin typeface="Trebuchet MS"/>
                <a:cs typeface="Trebuchet MS"/>
              </a:rPr>
              <a:t>at</a:t>
            </a:r>
            <a:r>
              <a:rPr sz="1200" b="1" spc="-45" dirty="0">
                <a:solidFill>
                  <a:srgbClr val="D9D9D9"/>
                </a:solidFill>
                <a:latin typeface="Trebuchet MS"/>
                <a:cs typeface="Trebuchet MS"/>
              </a:rPr>
              <a:t>t</a:t>
            </a:r>
            <a:r>
              <a:rPr sz="1200" b="1" spc="-60" dirty="0">
                <a:solidFill>
                  <a:srgbClr val="D9D9D9"/>
                </a:solidFill>
                <a:latin typeface="Trebuchet MS"/>
                <a:cs typeface="Trebuchet MS"/>
              </a:rPr>
              <a:t>er</a:t>
            </a:r>
            <a:r>
              <a:rPr sz="1200" b="1" spc="-80" dirty="0">
                <a:solidFill>
                  <a:srgbClr val="D9D9D9"/>
                </a:solidFill>
                <a:latin typeface="Trebuchet MS"/>
                <a:cs typeface="Trebuchet MS"/>
              </a:rPr>
              <a:t>n</a:t>
            </a:r>
            <a:r>
              <a:rPr sz="1200" b="1" spc="45" dirty="0">
                <a:solidFill>
                  <a:srgbClr val="D9D9D9"/>
                </a:solidFill>
                <a:latin typeface="Trebuchet MS"/>
                <a:cs typeface="Trebuchet MS"/>
              </a:rPr>
              <a:t>s</a:t>
            </a:r>
            <a:r>
              <a:rPr sz="1200" b="1" spc="-80" dirty="0">
                <a:solidFill>
                  <a:srgbClr val="D9D9D9"/>
                </a:solidFill>
                <a:latin typeface="Trebuchet MS"/>
                <a:cs typeface="Trebuchet MS"/>
              </a:rPr>
              <a:t> c</a:t>
            </a:r>
            <a:r>
              <a:rPr sz="1200" b="1" spc="-40" dirty="0">
                <a:solidFill>
                  <a:srgbClr val="D9D9D9"/>
                </a:solidFill>
                <a:latin typeface="Trebuchet MS"/>
                <a:cs typeface="Trebuchet MS"/>
              </a:rPr>
              <a:t>an</a:t>
            </a:r>
            <a:r>
              <a:rPr sz="1200" b="1" spc="-105" dirty="0">
                <a:solidFill>
                  <a:srgbClr val="D9D9D9"/>
                </a:solidFill>
                <a:latin typeface="Trebuchet MS"/>
                <a:cs typeface="Trebuchet MS"/>
              </a:rPr>
              <a:t> </a:t>
            </a:r>
            <a:r>
              <a:rPr sz="1200" b="1" spc="-80" dirty="0">
                <a:solidFill>
                  <a:srgbClr val="D9D9D9"/>
                </a:solidFill>
                <a:latin typeface="Trebuchet MS"/>
                <a:cs typeface="Trebuchet MS"/>
              </a:rPr>
              <a:t>c</a:t>
            </a:r>
            <a:r>
              <a:rPr sz="1200" b="1" spc="-40" dirty="0">
                <a:solidFill>
                  <a:srgbClr val="D9D9D9"/>
                </a:solidFill>
                <a:latin typeface="Trebuchet MS"/>
                <a:cs typeface="Trebuchet MS"/>
              </a:rPr>
              <a:t>ha</a:t>
            </a:r>
            <a:r>
              <a:rPr sz="1200" b="1" spc="-5" dirty="0">
                <a:solidFill>
                  <a:srgbClr val="D9D9D9"/>
                </a:solidFill>
                <a:latin typeface="Trebuchet MS"/>
                <a:cs typeface="Trebuchet MS"/>
              </a:rPr>
              <a:t>n</a:t>
            </a:r>
            <a:r>
              <a:rPr sz="1200" b="1" spc="-15" dirty="0">
                <a:solidFill>
                  <a:srgbClr val="D9D9D9"/>
                </a:solidFill>
                <a:latin typeface="Trebuchet MS"/>
                <a:cs typeface="Trebuchet MS"/>
              </a:rPr>
              <a:t>g</a:t>
            </a:r>
            <a:r>
              <a:rPr sz="1200" b="1" spc="-80" dirty="0">
                <a:solidFill>
                  <a:srgbClr val="D9D9D9"/>
                </a:solidFill>
                <a:latin typeface="Trebuchet MS"/>
                <a:cs typeface="Trebuchet MS"/>
              </a:rPr>
              <a:t>e</a:t>
            </a:r>
            <a:endParaRPr sz="120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9024</TotalTime>
  <Words>6779</Words>
  <Application>Microsoft Office PowerPoint</Application>
  <PresentationFormat>On-screen Show (16:9)</PresentationFormat>
  <Paragraphs>2048</Paragraphs>
  <Slides>220</Slides>
  <Notes>4</Notes>
  <HiddenSlides>0</HiddenSlides>
  <MMClips>0</MMClips>
  <ScaleCrop>false</ScaleCrop>
  <HeadingPairs>
    <vt:vector size="4" baseType="variant">
      <vt:variant>
        <vt:lpstr>Theme</vt:lpstr>
      </vt:variant>
      <vt:variant>
        <vt:i4>1</vt:i4>
      </vt:variant>
      <vt:variant>
        <vt:lpstr>Slide Titles</vt:lpstr>
      </vt:variant>
      <vt:variant>
        <vt:i4>220</vt:i4>
      </vt:variant>
    </vt:vector>
  </HeadingPairs>
  <TitlesOfParts>
    <vt:vector size="221" baseType="lpstr">
      <vt:lpstr>Office Theme</vt:lpstr>
      <vt:lpstr>What will you learn?</vt:lpstr>
      <vt:lpstr>Contents</vt:lpstr>
      <vt:lpstr>Getting Started</vt:lpstr>
      <vt:lpstr>Snowflake Architecture</vt:lpstr>
      <vt:lpstr>Slide 5</vt:lpstr>
      <vt:lpstr>Snowflake - Architecture </vt:lpstr>
      <vt:lpstr>Shared Nothing Architecture </vt:lpstr>
      <vt:lpstr>Shared Disk Architecture </vt:lpstr>
      <vt:lpstr>Snowflake - Architecture &amp; Layers  </vt:lpstr>
      <vt:lpstr>Slide 10</vt:lpstr>
      <vt:lpstr>Slide 11</vt:lpstr>
      <vt:lpstr>Slide 12</vt:lpstr>
      <vt:lpstr>Slide 13</vt:lpstr>
      <vt:lpstr>Slide 14</vt:lpstr>
      <vt:lpstr>Snowflake Architecture</vt:lpstr>
      <vt:lpstr>Slide 16</vt:lpstr>
      <vt:lpstr>Slide 17</vt:lpstr>
      <vt:lpstr>Slide 18</vt:lpstr>
      <vt:lpstr>Slide 19</vt:lpstr>
      <vt:lpstr>Slide 20</vt:lpstr>
      <vt:lpstr>Slide 21</vt:lpstr>
      <vt:lpstr>Slide 22</vt:lpstr>
      <vt:lpstr>Object Hierarchy</vt:lpstr>
      <vt:lpstr>Slide 24</vt:lpstr>
      <vt:lpstr>Databases   Page </vt:lpstr>
      <vt:lpstr>Warehouses Page</vt:lpstr>
      <vt:lpstr>Worksheet Page </vt:lpstr>
      <vt:lpstr>Slide 28</vt:lpstr>
      <vt:lpstr>Slide 29</vt:lpstr>
      <vt:lpstr>Slide 30</vt:lpstr>
      <vt:lpstr>Slide 31</vt:lpstr>
      <vt:lpstr>Slide 32</vt:lpstr>
      <vt:lpstr>Virtual Warehouse Sizes</vt:lpstr>
      <vt:lpstr>Multi-Clustering</vt:lpstr>
      <vt:lpstr>Multi-Clustering</vt:lpstr>
      <vt:lpstr>Multi-Clustering</vt:lpstr>
      <vt:lpstr>Multi-Clustering</vt:lpstr>
      <vt:lpstr>Slide 38</vt:lpstr>
      <vt:lpstr>Scaling policy</vt:lpstr>
      <vt:lpstr>Slide 40</vt:lpstr>
      <vt:lpstr>Scaling policy</vt:lpstr>
      <vt:lpstr>Data Warehousing</vt:lpstr>
      <vt:lpstr>What is a data warehouse?</vt:lpstr>
      <vt:lpstr>What is a data warehouse?</vt:lpstr>
      <vt:lpstr>What is a data warehouse?</vt:lpstr>
      <vt:lpstr>What is a data warehouse?</vt:lpstr>
      <vt:lpstr>Different layers</vt:lpstr>
      <vt:lpstr>What is a data warehouse?</vt:lpstr>
      <vt:lpstr>Different layers</vt:lpstr>
      <vt:lpstr>Different layers</vt:lpstr>
      <vt:lpstr>Cloud Computing</vt:lpstr>
      <vt:lpstr>Slide 52</vt:lpstr>
      <vt:lpstr>Cloud Computing</vt:lpstr>
      <vt:lpstr>Cloud Computing</vt:lpstr>
      <vt:lpstr>Cloud Computing</vt:lpstr>
      <vt:lpstr>Snowflake Editions</vt:lpstr>
      <vt:lpstr>Snowflake Editions</vt:lpstr>
      <vt:lpstr>Snowflake Editions</vt:lpstr>
      <vt:lpstr>Snowflake Pricing</vt:lpstr>
      <vt:lpstr>Snowflake Pricing</vt:lpstr>
      <vt:lpstr>Snowflake Pricing</vt:lpstr>
      <vt:lpstr>Snowflake Pricing</vt:lpstr>
      <vt:lpstr>Virtual Warehouse Sizes</vt:lpstr>
      <vt:lpstr>Snowflake Pricing</vt:lpstr>
      <vt:lpstr>Snowflake Pricing</vt:lpstr>
      <vt:lpstr>Snowflake Roles</vt:lpstr>
      <vt:lpstr>Slide 67</vt:lpstr>
      <vt:lpstr>Snowflake Roles</vt:lpstr>
      <vt:lpstr>Slide 69</vt:lpstr>
      <vt:lpstr>Snowflake Roles</vt:lpstr>
      <vt:lpstr>Slide 71</vt:lpstr>
      <vt:lpstr>Slide 72</vt:lpstr>
      <vt:lpstr>Slide 73</vt:lpstr>
      <vt:lpstr>Loading Data</vt:lpstr>
      <vt:lpstr>Loading Data</vt:lpstr>
      <vt:lpstr>Understanding Stages</vt:lpstr>
      <vt:lpstr>Understanding Stages</vt:lpstr>
      <vt:lpstr>Copy Options</vt:lpstr>
      <vt:lpstr>Copy Options</vt:lpstr>
      <vt:lpstr>Copy Options</vt:lpstr>
      <vt:lpstr>Copy Options</vt:lpstr>
      <vt:lpstr>Copy Options</vt:lpstr>
      <vt:lpstr>Copy Options</vt:lpstr>
      <vt:lpstr>Copy Options</vt:lpstr>
      <vt:lpstr>Copy Options</vt:lpstr>
      <vt:lpstr>Copy Options</vt:lpstr>
      <vt:lpstr>Copy Options</vt:lpstr>
      <vt:lpstr>Copy Options</vt:lpstr>
      <vt:lpstr>Load unstructured data</vt:lpstr>
      <vt:lpstr>Performance Optimization</vt:lpstr>
      <vt:lpstr>Performance Optimization</vt:lpstr>
      <vt:lpstr>Performance Optimization</vt:lpstr>
      <vt:lpstr>Performance Optimization</vt:lpstr>
      <vt:lpstr>How does it work in Snowflake?</vt:lpstr>
      <vt:lpstr>What is our job?</vt:lpstr>
      <vt:lpstr>Performance aspects</vt:lpstr>
      <vt:lpstr>Dedicated virtual warehouse</vt:lpstr>
      <vt:lpstr>Dedicated virtual warehouse</vt:lpstr>
      <vt:lpstr>Considerations</vt:lpstr>
      <vt:lpstr>Considerations</vt:lpstr>
      <vt:lpstr>How does it work in Snowflake?</vt:lpstr>
      <vt:lpstr>Scaling Up/Down</vt:lpstr>
      <vt:lpstr>Scaling Out</vt:lpstr>
      <vt:lpstr>Scaling Out</vt:lpstr>
      <vt:lpstr>Caching</vt:lpstr>
      <vt:lpstr>What can we do?</vt:lpstr>
      <vt:lpstr>Clustering in Snowflake</vt:lpstr>
      <vt:lpstr>What is a cluster key?</vt:lpstr>
      <vt:lpstr>What is a cluster key?</vt:lpstr>
      <vt:lpstr>Slide 110</vt:lpstr>
      <vt:lpstr>What is a cluster key?</vt:lpstr>
      <vt:lpstr>What is a cluster key?</vt:lpstr>
      <vt:lpstr>Slide 113</vt:lpstr>
      <vt:lpstr>When to cluster?</vt:lpstr>
      <vt:lpstr>How to cluster?</vt:lpstr>
      <vt:lpstr>Clustering in Snowflake</vt:lpstr>
      <vt:lpstr>Clustering in Snowflake</vt:lpstr>
      <vt:lpstr>Snowpipe</vt:lpstr>
      <vt:lpstr>What is Snowpipe?</vt:lpstr>
      <vt:lpstr>Snowpipe</vt:lpstr>
      <vt:lpstr>Setting up Snowpipe</vt:lpstr>
      <vt:lpstr>Fail Safe and Time Travel</vt:lpstr>
      <vt:lpstr>Time Travel</vt:lpstr>
      <vt:lpstr>Fail Safe</vt:lpstr>
      <vt:lpstr>Fail Safe</vt:lpstr>
      <vt:lpstr>Continuous Data Protection Lifecycle</vt:lpstr>
      <vt:lpstr>Table Types</vt:lpstr>
      <vt:lpstr>Table types</vt:lpstr>
      <vt:lpstr>Table types</vt:lpstr>
      <vt:lpstr>Table types notes</vt:lpstr>
      <vt:lpstr>Zero Copy Cloning</vt:lpstr>
      <vt:lpstr>Zero-Copy Cloning</vt:lpstr>
      <vt:lpstr>Zero-Copy Cloning</vt:lpstr>
      <vt:lpstr>Swapping</vt:lpstr>
      <vt:lpstr>Swapping Tables</vt:lpstr>
      <vt:lpstr>Swapping</vt:lpstr>
      <vt:lpstr>Swapping</vt:lpstr>
      <vt:lpstr>Swaping Tables</vt:lpstr>
      <vt:lpstr>Data Sharing</vt:lpstr>
      <vt:lpstr>Data Sharing</vt:lpstr>
      <vt:lpstr>Data Sharing</vt:lpstr>
      <vt:lpstr>Data Sharing</vt:lpstr>
      <vt:lpstr>Data Sharing</vt:lpstr>
      <vt:lpstr>Data Sharing</vt:lpstr>
      <vt:lpstr>Data Sharing with  Non Snowflake Users</vt:lpstr>
      <vt:lpstr>Sharing with  Non Snowflake users</vt:lpstr>
      <vt:lpstr>Data Sampling</vt:lpstr>
      <vt:lpstr>Data Sampling</vt:lpstr>
      <vt:lpstr>Data Sampling</vt:lpstr>
      <vt:lpstr>Data Sampling</vt:lpstr>
      <vt:lpstr>Data Sampling Methods</vt:lpstr>
      <vt:lpstr>Data Sampling Methods</vt:lpstr>
      <vt:lpstr>Data Sampling</vt:lpstr>
      <vt:lpstr>Tasks &amp; Streams</vt:lpstr>
      <vt:lpstr>Scheduling Tasks</vt:lpstr>
      <vt:lpstr>Tree of Tasks</vt:lpstr>
      <vt:lpstr>Tree of Tasks</vt:lpstr>
      <vt:lpstr>Streams</vt:lpstr>
      <vt:lpstr>Streams</vt:lpstr>
      <vt:lpstr>Streams</vt:lpstr>
      <vt:lpstr>Streams</vt:lpstr>
      <vt:lpstr>Streams</vt:lpstr>
      <vt:lpstr>Streams</vt:lpstr>
      <vt:lpstr>Streams</vt:lpstr>
      <vt:lpstr>Streams</vt:lpstr>
      <vt:lpstr>Streams</vt:lpstr>
      <vt:lpstr>Streams</vt:lpstr>
      <vt:lpstr>Streams</vt:lpstr>
      <vt:lpstr>Streams</vt:lpstr>
      <vt:lpstr>Types of streams</vt:lpstr>
      <vt:lpstr>Syntax</vt:lpstr>
      <vt:lpstr>Materialized Views</vt:lpstr>
      <vt:lpstr>Materialized views</vt:lpstr>
      <vt:lpstr>Materialized views</vt:lpstr>
      <vt:lpstr>What is a materialized view?</vt:lpstr>
      <vt:lpstr>When to use MV?</vt:lpstr>
      <vt:lpstr>When to use MV?</vt:lpstr>
      <vt:lpstr>When to use MV?</vt:lpstr>
      <vt:lpstr>Alternative – streams &amp; tasks</vt:lpstr>
      <vt:lpstr>When to use MV?</vt:lpstr>
      <vt:lpstr>Limitations</vt:lpstr>
      <vt:lpstr>Limitations</vt:lpstr>
      <vt:lpstr>Limitations</vt:lpstr>
      <vt:lpstr>Limitations</vt:lpstr>
      <vt:lpstr>Data Masking</vt:lpstr>
      <vt:lpstr>Data Masking</vt:lpstr>
      <vt:lpstr>Slide 187</vt:lpstr>
      <vt:lpstr>Access Control</vt:lpstr>
      <vt:lpstr>Access Control</vt:lpstr>
      <vt:lpstr>Access Control</vt:lpstr>
      <vt:lpstr>Access Control</vt:lpstr>
      <vt:lpstr>Securable objects</vt:lpstr>
      <vt:lpstr>Access Control</vt:lpstr>
      <vt:lpstr>Key concepts</vt:lpstr>
      <vt:lpstr>Snowflake Roles</vt:lpstr>
      <vt:lpstr>Snowflake Roles</vt:lpstr>
      <vt:lpstr>Snowflake Roles</vt:lpstr>
      <vt:lpstr>ACCOUNTADMIN</vt:lpstr>
      <vt:lpstr>ACCOUNTADMIN</vt:lpstr>
      <vt:lpstr>ACCOUNTADMIN</vt:lpstr>
      <vt:lpstr>ACCOUNTADMIN</vt:lpstr>
      <vt:lpstr>SECURITYADMIN</vt:lpstr>
      <vt:lpstr>SECURITYADMIN</vt:lpstr>
      <vt:lpstr>SYSADMIN</vt:lpstr>
      <vt:lpstr>SYSADMIN</vt:lpstr>
      <vt:lpstr>Custom roles</vt:lpstr>
      <vt:lpstr>USERADMIN</vt:lpstr>
      <vt:lpstr>PUBLIC</vt:lpstr>
      <vt:lpstr>PUBLIC</vt:lpstr>
      <vt:lpstr>Snowflake &amp; Other Tools</vt:lpstr>
      <vt:lpstr>Snowflake &amp; other tools</vt:lpstr>
      <vt:lpstr>Snowflake &amp; other tools</vt:lpstr>
      <vt:lpstr>Snowflake &amp; other tools</vt:lpstr>
      <vt:lpstr>Best Practices</vt:lpstr>
      <vt:lpstr>Best practices</vt:lpstr>
      <vt:lpstr>How does it work in Snowflake?</vt:lpstr>
      <vt:lpstr>Virtual warehouse</vt:lpstr>
      <vt:lpstr>Table design</vt:lpstr>
      <vt:lpstr>Table design</vt:lpstr>
      <vt:lpstr>Retention period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Snowflake MasterClass</dc:title>
  <dc:creator>Niko Schuler</dc:creator>
  <cp:lastModifiedBy>vinay</cp:lastModifiedBy>
  <cp:revision>54</cp:revision>
  <dcterms:created xsi:type="dcterms:W3CDTF">2022-04-05T02:08:04Z</dcterms:created>
  <dcterms:modified xsi:type="dcterms:W3CDTF">2024-12-22T16:50:42Z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2021-09-29T00:00:00Z</vt:filetime>
  </property>
  <property fmtid="{D5CDD505-2E9C-101B-9397-08002B2CF9AE}" pid="3" name="Creator">
    <vt:lpwstr>Microsoft® PowerPoint® for Microsoft 365</vt:lpwstr>
  </property>
  <property fmtid="{D5CDD505-2E9C-101B-9397-08002B2CF9AE}" pid="4" name="LastSaved">
    <vt:filetime>2022-04-05T00:00:00Z</vt:filetime>
  </property>
</Properties>
</file>